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7.jpg" ContentType="image/jpg"/>
  <Override PartName="/ppt/media/image38.jpg" ContentType="image/jpg"/>
  <Override PartName="/ppt/media/image40.jpg" ContentType="image/jpg"/>
  <Override PartName="/ppt/media/image42.jpg" ContentType="image/jpg"/>
  <Override PartName="/ppt/notesSlides/notesSlide2.xml" ContentType="application/vnd.openxmlformats-officedocument.presentationml.notesSlide+xml"/>
  <Override PartName="/ppt/media/image43.jpg" ContentType="image/jpg"/>
  <Override PartName="/ppt/media/image44.jpg" ContentType="image/jpg"/>
  <Override PartName="/ppt/notesSlides/notesSlide3.xml" ContentType="application/vnd.openxmlformats-officedocument.presentationml.notesSlide+xml"/>
  <Override PartName="/ppt/media/image46.jpg" ContentType="image/jpg"/>
  <Override PartName="/ppt/media/image48.jpg" ContentType="image/jpg"/>
  <Override PartName="/ppt/media/image50.jpg" ContentType="image/jpg"/>
  <Override PartName="/ppt/notesSlides/notesSlide4.xml" ContentType="application/vnd.openxmlformats-officedocument.presentationml.notesSlide+xml"/>
  <Override PartName="/ppt/media/image52.jpg" ContentType="image/jpg"/>
  <Override PartName="/ppt/media/image53.jpg" ContentType="image/jpg"/>
  <Override PartName="/ppt/notesSlides/notesSlide5.xml" ContentType="application/vnd.openxmlformats-officedocument.presentationml.notesSlide+xml"/>
  <Override PartName="/ppt/media/image55.jpg" ContentType="image/jpg"/>
  <Override PartName="/ppt/media/image57.jpg" ContentType="image/jpg"/>
  <Override PartName="/ppt/media/image59.jpg" ContentType="image/jpg"/>
  <Override PartName="/ppt/media/image60.jpg" ContentType="image/jpg"/>
  <Override PartName="/ppt/notesSlides/notesSlide6.xml" ContentType="application/vnd.openxmlformats-officedocument.presentationml.notesSlide+xml"/>
  <Override PartName="/ppt/media/image62.jpg" ContentType="image/jpg"/>
  <Override PartName="/ppt/media/image63.jpg" ContentType="image/jpg"/>
  <Override PartName="/ppt/media/image64.jpg" ContentType="image/jpg"/>
  <Override PartName="/ppt/notesSlides/notesSlide7.xml" ContentType="application/vnd.openxmlformats-officedocument.presentationml.notesSlide+xml"/>
  <Override PartName="/ppt/media/image66.jpg" ContentType="image/jpg"/>
  <Override PartName="/ppt/notesSlides/notesSlide8.xml" ContentType="application/vnd.openxmlformats-officedocument.presentationml.notesSlide+xml"/>
  <Override PartName="/ppt/media/image68.jpg" ContentType="image/jpg"/>
  <Override PartName="/ppt/media/image69.jpg" ContentType="image/jpg"/>
  <Override PartName="/ppt/notesSlides/notesSlide9.xml" ContentType="application/vnd.openxmlformats-officedocument.presentationml.notesSlide+xml"/>
  <Override PartName="/ppt/media/image71.jpg" ContentType="image/jpg"/>
  <Override PartName="/ppt/notesSlides/notesSlide10.xml" ContentType="application/vnd.openxmlformats-officedocument.presentationml.notesSlide+xml"/>
  <Override PartName="/ppt/media/image72.jpg" ContentType="image/jpg"/>
  <Override PartName="/ppt/notesSlides/notesSlide11.xml" ContentType="application/vnd.openxmlformats-officedocument.presentationml.notesSlide+xml"/>
  <Override PartName="/ppt/media/image74.jpg" ContentType="image/jpg"/>
  <Override PartName="/ppt/media/image75.jpg" ContentType="image/jpg"/>
  <Override PartName="/ppt/notesSlides/notesSlide12.xml" ContentType="application/vnd.openxmlformats-officedocument.presentationml.notesSlide+xml"/>
  <Override PartName="/ppt/media/image77.jpg" ContentType="image/jpg"/>
  <Override PartName="/ppt/notesSlides/notesSlide13.xml" ContentType="application/vnd.openxmlformats-officedocument.presentationml.notesSlide+xml"/>
  <Override PartName="/ppt/media/image78.jpg" ContentType="image/jpg"/>
  <Override PartName="/ppt/media/image79.jpg" ContentType="image/jpg"/>
  <Override PartName="/ppt/media/image80.jpg" ContentType="image/jpg"/>
  <Override PartName="/ppt/notesSlides/notesSlide14.xml" ContentType="application/vnd.openxmlformats-officedocument.presentationml.notesSlide+xml"/>
  <Override PartName="/ppt/media/image81.jpg" ContentType="image/jpg"/>
  <Override PartName="/ppt/notesSlides/notesSlide15.xml" ContentType="application/vnd.openxmlformats-officedocument.presentationml.notesSlide+xml"/>
  <Override PartName="/ppt/media/image83.jpg" ContentType="image/jpg"/>
  <Override PartName="/ppt/media/image85.jpg" ContentType="image/jpg"/>
  <Override PartName="/ppt/media/image87.jpg" ContentType="image/jpg"/>
  <Override PartName="/ppt/notesSlides/notesSlide16.xml" ContentType="application/vnd.openxmlformats-officedocument.presentationml.notesSlide+xml"/>
  <Override PartName="/ppt/media/image89.jpg" ContentType="image/jpg"/>
  <Override PartName="/ppt/media/image90.jpg" ContentType="image/jpg"/>
  <Override PartName="/ppt/media/image92.jpg" ContentType="image/jpg"/>
  <Override PartName="/ppt/notesSlides/notesSlide17.xml" ContentType="application/vnd.openxmlformats-officedocument.presentationml.notesSlide+xml"/>
  <Override PartName="/ppt/media/image94.jpg" ContentType="image/jpg"/>
  <Override PartName="/ppt/media/image95.jpg" ContentType="image/jpg"/>
  <Override PartName="/ppt/media/image96.jpg" ContentType="image/jpg"/>
  <Override PartName="/ppt/notesSlides/notesSlide18.xml" ContentType="application/vnd.openxmlformats-officedocument.presentationml.notesSlide+xml"/>
  <Override PartName="/ppt/media/image98.jpg" ContentType="image/jpg"/>
  <Override PartName="/ppt/media/image99.jpg" ContentType="image/jpg"/>
  <Override PartName="/ppt/media/image101.jpg" ContentType="image/jpg"/>
  <Override PartName="/ppt/notesSlides/notesSlide19.xml" ContentType="application/vnd.openxmlformats-officedocument.presentationml.notesSlide+xml"/>
  <Override PartName="/ppt/media/image103.jpg" ContentType="image/jpg"/>
  <Override PartName="/ppt/media/image104.jpg" ContentType="image/jpg"/>
  <Override PartName="/ppt/media/image105.jpg" ContentType="image/jpg"/>
  <Override PartName="/ppt/notesSlides/notesSlide20.xml" ContentType="application/vnd.openxmlformats-officedocument.presentationml.notesSlide+xml"/>
  <Override PartName="/ppt/media/image107.jpg" ContentType="image/jpg"/>
  <Override PartName="/ppt/notesSlides/notesSlide21.xml" ContentType="application/vnd.openxmlformats-officedocument.presentationml.notesSlide+xml"/>
  <Override PartName="/ppt/media/image108.jpg" ContentType="image/jpg"/>
  <Override PartName="/ppt/media/image109.jpg" ContentType="image/jpg"/>
  <Override PartName="/ppt/notesSlides/notesSlide22.xml" ContentType="application/vnd.openxmlformats-officedocument.presentationml.notesSlide+xml"/>
  <Override PartName="/ppt/media/image111.jpg" ContentType="image/jpg"/>
  <Override PartName="/ppt/media/image113.jpg" ContentType="image/jpg"/>
  <Override PartName="/ppt/media/image114.jpg" ContentType="image/jpg"/>
  <Override PartName="/ppt/media/image115.jpg" ContentType="image/jpg"/>
  <Override PartName="/ppt/notesSlides/notesSlide23.xml" ContentType="application/vnd.openxmlformats-officedocument.presentationml.notesSlide+xml"/>
  <Override PartName="/ppt/media/image117.jpg" ContentType="image/jpg"/>
  <Override PartName="/ppt/media/image118.jpg" ContentType="image/jpg"/>
  <Override PartName="/ppt/notesSlides/notesSlide24.xml" ContentType="application/vnd.openxmlformats-officedocument.presentationml.notesSlide+xml"/>
  <Override PartName="/ppt/media/image119.jpg" ContentType="image/jpg"/>
  <Override PartName="/ppt/media/image120.jpg" ContentType="image/jpg"/>
  <Override PartName="/ppt/media/image121.jpg" ContentType="image/jpg"/>
  <Override PartName="/ppt/notesSlides/notesSlide25.xml" ContentType="application/vnd.openxmlformats-officedocument.presentationml.notesSlide+xml"/>
  <Override PartName="/ppt/media/image123.jpg" ContentType="image/jpg"/>
  <Override PartName="/ppt/media/image125.jpg" ContentType="image/jpg"/>
  <Override PartName="/ppt/media/image126.jpg" ContentType="image/jpg"/>
  <Override PartName="/ppt/notesSlides/notesSlide26.xml" ContentType="application/vnd.openxmlformats-officedocument.presentationml.notesSlide+xml"/>
  <Override PartName="/ppt/media/image127.jpg" ContentType="image/jpg"/>
  <Override PartName="/ppt/notesSlides/notesSlide27.xml" ContentType="application/vnd.openxmlformats-officedocument.presentationml.notesSlide+xml"/>
  <Override PartName="/ppt/media/image129.jpg" ContentType="image/jpg"/>
  <Override PartName="/ppt/notesSlides/notesSlide28.xml" ContentType="application/vnd.openxmlformats-officedocument.presentationml.notesSlide+xml"/>
  <Override PartName="/ppt/media/image131.jpg" ContentType="image/jpg"/>
  <Override PartName="/ppt/media/image132.jpg" ContentType="image/jpg"/>
  <Override PartName="/ppt/media/image133.jpg" ContentType="image/jpg"/>
  <Override PartName="/ppt/notesSlides/notesSlide29.xml" ContentType="application/vnd.openxmlformats-officedocument.presentationml.notesSlide+xml"/>
  <Override PartName="/ppt/media/image135.jpg" ContentType="image/jpg"/>
  <Override PartName="/ppt/media/image137.jpg" ContentType="image/jpg"/>
  <Override PartName="/ppt/media/image138.jpg" ContentType="image/jpg"/>
  <Override PartName="/ppt/notesSlides/notesSlide30.xml" ContentType="application/vnd.openxmlformats-officedocument.presentationml.notesSlide+xml"/>
  <Override PartName="/ppt/media/image13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41"/>
  </p:notesMasterIdLst>
  <p:handoutMasterIdLst>
    <p:handoutMasterId r:id="rId42"/>
  </p:handoutMasterIdLst>
  <p:sldIdLst>
    <p:sldId id="407" r:id="rId2"/>
    <p:sldId id="409" r:id="rId3"/>
    <p:sldId id="413" r:id="rId4"/>
    <p:sldId id="410" r:id="rId5"/>
    <p:sldId id="414" r:id="rId6"/>
    <p:sldId id="412" r:id="rId7"/>
    <p:sldId id="411" r:id="rId8"/>
    <p:sldId id="415" r:id="rId9"/>
    <p:sldId id="416" r:id="rId10"/>
    <p:sldId id="417" r:id="rId11"/>
    <p:sldId id="418" r:id="rId12"/>
    <p:sldId id="419" r:id="rId13"/>
    <p:sldId id="420" r:id="rId14"/>
    <p:sldId id="424" r:id="rId15"/>
    <p:sldId id="426" r:id="rId16"/>
    <p:sldId id="427" r:id="rId17"/>
    <p:sldId id="429" r:id="rId18"/>
    <p:sldId id="430" r:id="rId19"/>
    <p:sldId id="431" r:id="rId20"/>
    <p:sldId id="432" r:id="rId21"/>
    <p:sldId id="433" r:id="rId22"/>
    <p:sldId id="434" r:id="rId23"/>
    <p:sldId id="435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43" r:id="rId32"/>
    <p:sldId id="444" r:id="rId33"/>
    <p:sldId id="445" r:id="rId34"/>
    <p:sldId id="446" r:id="rId35"/>
    <p:sldId id="447" r:id="rId36"/>
    <p:sldId id="448" r:id="rId37"/>
    <p:sldId id="449" r:id="rId38"/>
    <p:sldId id="450" r:id="rId39"/>
    <p:sldId id="45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16" userDrawn="1">
          <p15:clr>
            <a:srgbClr val="A4A3A4"/>
          </p15:clr>
        </p15:guide>
        <p15:guide id="5" orient="horz" pos="21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t 111" initials="n1" lastIdx="1" clrIdx="0">
    <p:extLst>
      <p:ext uri="{19B8F6BF-5375-455C-9EA6-DF929625EA0E}">
        <p15:presenceInfo xmlns:p15="http://schemas.microsoft.com/office/powerpoint/2012/main" userId="net 11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DF8D07"/>
    <a:srgbClr val="106C75"/>
    <a:srgbClr val="0AA9BA"/>
    <a:srgbClr val="1698A6"/>
    <a:srgbClr val="404040"/>
    <a:srgbClr val="353535"/>
    <a:srgbClr val="077A86"/>
    <a:srgbClr val="D5D5D5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84" autoAdjust="0"/>
    <p:restoredTop sz="94434" autoAdjust="0"/>
  </p:normalViewPr>
  <p:slideViewPr>
    <p:cSldViewPr snapToGrid="0" showGuides="1">
      <p:cViewPr varScale="1">
        <p:scale>
          <a:sx n="72" d="100"/>
          <a:sy n="72" d="100"/>
        </p:scale>
        <p:origin x="594" y="60"/>
      </p:cViewPr>
      <p:guideLst>
        <p:guide pos="3816"/>
        <p:guide orient="horz" pos="2136"/>
      </p:guideLst>
    </p:cSldViewPr>
  </p:slideViewPr>
  <p:outlineViewPr>
    <p:cViewPr>
      <p:scale>
        <a:sx n="33" d="100"/>
        <a:sy n="33" d="100"/>
      </p:scale>
      <p:origin x="0" y="-3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564"/>
    </p:cViewPr>
  </p:sorterViewPr>
  <p:notesViewPr>
    <p:cSldViewPr snapToGrid="0" showGuides="1">
      <p:cViewPr varScale="1">
        <p:scale>
          <a:sx n="53" d="100"/>
          <a:sy n="53" d="100"/>
        </p:scale>
        <p:origin x="284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802BC-0311-4CC9-A4D7-DC217BC5BD84}" type="datetimeFigureOut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77A34-E71E-4354-B826-2F6A98E3F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74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41502-E55C-4FA3-8AE0-23B85CD5AAA2}" type="datetimeFigureOut">
              <a:rPr lang="en-US" smtClean="0"/>
              <a:t>16/8/2021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7ED6D-62B4-40C4-A981-AC8265F8C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3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841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911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87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061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872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0249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699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6101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802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1973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1061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311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969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296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9873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9288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682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234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097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38410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723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630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5731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442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708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425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86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443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903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83188" y="6382687"/>
            <a:ext cx="5432450" cy="386461"/>
          </a:xfrm>
        </p:spPr>
        <p:txBody>
          <a:bodyPr/>
          <a:lstStyle>
            <a:lvl1pPr marL="0" indent="0" algn="r">
              <a:buNone/>
              <a:defRPr sz="2400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reeform 6"/>
          <p:cNvSpPr/>
          <p:nvPr userDrawn="1"/>
        </p:nvSpPr>
        <p:spPr>
          <a:xfrm flipH="1">
            <a:off x="0" y="0"/>
            <a:ext cx="5306077" cy="6858000"/>
          </a:xfrm>
          <a:custGeom>
            <a:avLst/>
            <a:gdLst>
              <a:gd name="connsiteX0" fmla="*/ 5306077 w 5306077"/>
              <a:gd name="connsiteY0" fmla="*/ 0 h 6858000"/>
              <a:gd name="connsiteX1" fmla="*/ 4189614 w 5306077"/>
              <a:gd name="connsiteY1" fmla="*/ 0 h 6858000"/>
              <a:gd name="connsiteX2" fmla="*/ 0 w 5306077"/>
              <a:gd name="connsiteY2" fmla="*/ 6858000 h 6858000"/>
              <a:gd name="connsiteX3" fmla="*/ 5306077 w 5306077"/>
              <a:gd name="connsiteY3" fmla="*/ 6858000 h 6858000"/>
              <a:gd name="connsiteX4" fmla="*/ 5306077 w 530607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077" h="6858000">
                <a:moveTo>
                  <a:pt x="5306077" y="0"/>
                </a:moveTo>
                <a:lnTo>
                  <a:pt x="4189614" y="0"/>
                </a:lnTo>
                <a:lnTo>
                  <a:pt x="0" y="6858000"/>
                </a:lnTo>
                <a:lnTo>
                  <a:pt x="5306077" y="6858000"/>
                </a:lnTo>
                <a:lnTo>
                  <a:pt x="5306077" y="0"/>
                </a:lnTo>
                <a:close/>
              </a:path>
            </a:pathLst>
          </a:custGeom>
          <a:solidFill>
            <a:srgbClr val="077A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267884" y="0"/>
            <a:ext cx="4641129" cy="6858000"/>
          </a:xfrm>
          <a:custGeom>
            <a:avLst/>
            <a:gdLst>
              <a:gd name="connsiteX0" fmla="*/ 0 w 4641129"/>
              <a:gd name="connsiteY0" fmla="*/ 0 h 6858000"/>
              <a:gd name="connsiteX1" fmla="*/ 451515 w 4641129"/>
              <a:gd name="connsiteY1" fmla="*/ 0 h 6858000"/>
              <a:gd name="connsiteX2" fmla="*/ 4641129 w 4641129"/>
              <a:gd name="connsiteY2" fmla="*/ 6858000 h 6858000"/>
              <a:gd name="connsiteX3" fmla="*/ 4189616 w 4641129"/>
              <a:gd name="connsiteY3" fmla="*/ 6858000 h 6858000"/>
              <a:gd name="connsiteX4" fmla="*/ 0 w 464112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1129" h="6858000">
                <a:moveTo>
                  <a:pt x="0" y="0"/>
                </a:moveTo>
                <a:lnTo>
                  <a:pt x="451515" y="0"/>
                </a:lnTo>
                <a:lnTo>
                  <a:pt x="4641129" y="6858000"/>
                </a:lnTo>
                <a:lnTo>
                  <a:pt x="4189616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F8D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2668556" y="2347274"/>
            <a:ext cx="9523444" cy="2502916"/>
          </a:xfrm>
          <a:custGeom>
            <a:avLst/>
            <a:gdLst>
              <a:gd name="connsiteX0" fmla="*/ 0 w 8572631"/>
              <a:gd name="connsiteY0" fmla="*/ 0 h 2247900"/>
              <a:gd name="connsiteX1" fmla="*/ 8572631 w 8572631"/>
              <a:gd name="connsiteY1" fmla="*/ 0 h 2247900"/>
              <a:gd name="connsiteX2" fmla="*/ 8572631 w 8572631"/>
              <a:gd name="connsiteY2" fmla="*/ 2247900 h 2247900"/>
              <a:gd name="connsiteX3" fmla="*/ 1373262 w 8572631"/>
              <a:gd name="connsiteY3" fmla="*/ 2247900 h 2247900"/>
              <a:gd name="connsiteX4" fmla="*/ 0 w 8572631"/>
              <a:gd name="connsiteY4" fmla="*/ 0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631" h="2247900">
                <a:moveTo>
                  <a:pt x="0" y="0"/>
                </a:moveTo>
                <a:lnTo>
                  <a:pt x="8572631" y="0"/>
                </a:lnTo>
                <a:lnTo>
                  <a:pt x="8572631" y="2247900"/>
                </a:lnTo>
                <a:lnTo>
                  <a:pt x="1373262" y="2247900"/>
                </a:lnTo>
                <a:lnTo>
                  <a:pt x="0" y="0"/>
                </a:lnTo>
                <a:close/>
              </a:path>
            </a:pathLst>
          </a:custGeom>
          <a:solidFill>
            <a:srgbClr val="5F61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619590" y="936281"/>
            <a:ext cx="4985440" cy="498543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24729-E0A3-4C19-A55B-7F244916217F}" type="datetime1">
              <a:rPr lang="en-US" smtClean="0"/>
              <a:t>16/8/2021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5741894" y="2624986"/>
            <a:ext cx="6420044" cy="1758576"/>
          </a:xfrm>
        </p:spPr>
        <p:txBody>
          <a:bodyPr anchor="b"/>
          <a:lstStyle>
            <a:lvl1pPr algn="l">
              <a:defRPr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765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7FE2-2372-43F4-8C51-7155DC218DF5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0742049" y="651629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No./</a:t>
            </a:r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1155870" y="1597370"/>
            <a:ext cx="1563624" cy="15636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5934714" y="1597552"/>
            <a:ext cx="1563624" cy="15636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319589" y="4296920"/>
            <a:ext cx="1563624" cy="15636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3561313" y="4296920"/>
            <a:ext cx="1563624" cy="1563624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4" name="Title Placeholder 1"/>
          <p:cNvSpPr>
            <a:spLocks noGrp="1"/>
          </p:cNvSpPr>
          <p:nvPr>
            <p:ph type="title"/>
          </p:nvPr>
        </p:nvSpPr>
        <p:spPr>
          <a:xfrm>
            <a:off x="427896" y="35120"/>
            <a:ext cx="11285528" cy="717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 flipH="1">
            <a:off x="0" y="0"/>
            <a:ext cx="5292436" cy="766052"/>
            <a:chOff x="6704238" y="0"/>
            <a:chExt cx="5487762" cy="829994"/>
          </a:xfrm>
          <a:solidFill>
            <a:schemeClr val="bg1">
              <a:lumMod val="65000"/>
            </a:schemeClr>
          </a:solidFill>
        </p:grpSpPr>
        <p:sp>
          <p:nvSpPr>
            <p:cNvPr id="26" name="Flowchart: Data 25"/>
            <p:cNvSpPr/>
            <p:nvPr userDrawn="1"/>
          </p:nvSpPr>
          <p:spPr>
            <a:xfrm>
              <a:off x="11669486" y="0"/>
              <a:ext cx="522514" cy="829994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flipV="1">
              <a:off x="6704238" y="784275"/>
              <a:ext cx="516052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692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A1092-DFB6-4331-9E0C-293439DB8FE1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0742049" y="651629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No./</a:t>
            </a:r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5731220" y="2500949"/>
            <a:ext cx="2422180" cy="139102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14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414795" y="0"/>
            <a:ext cx="8777204" cy="6858000"/>
          </a:xfrm>
          <a:custGeom>
            <a:avLst/>
            <a:gdLst>
              <a:gd name="connsiteX0" fmla="*/ 0 w 8777204"/>
              <a:gd name="connsiteY0" fmla="*/ 0 h 5441572"/>
              <a:gd name="connsiteX1" fmla="*/ 8777204 w 8777204"/>
              <a:gd name="connsiteY1" fmla="*/ 0 h 5441572"/>
              <a:gd name="connsiteX2" fmla="*/ 8777204 w 8777204"/>
              <a:gd name="connsiteY2" fmla="*/ 5441572 h 5441572"/>
              <a:gd name="connsiteX3" fmla="*/ 3400987 w 8777204"/>
              <a:gd name="connsiteY3" fmla="*/ 5441572 h 544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7204" h="5441572">
                <a:moveTo>
                  <a:pt x="0" y="0"/>
                </a:moveTo>
                <a:lnTo>
                  <a:pt x="8777204" y="0"/>
                </a:lnTo>
                <a:lnTo>
                  <a:pt x="8777204" y="5441572"/>
                </a:lnTo>
                <a:lnTo>
                  <a:pt x="3400987" y="54415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8FF80-3261-4996-8A66-E82C51CF0013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0742049" y="651629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No./</a:t>
            </a:r>
          </a:p>
        </p:txBody>
      </p:sp>
    </p:spTree>
    <p:extLst>
      <p:ext uri="{BB962C8B-B14F-4D97-AF65-F5344CB8AC3E}">
        <p14:creationId xmlns:p14="http://schemas.microsoft.com/office/powerpoint/2010/main" val="2125427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2177936"/>
            <a:ext cx="3913632" cy="413998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D892E-1ADF-414D-9C97-618F56EA9D5B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0742049" y="651629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No./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139738" y="2177936"/>
            <a:ext cx="3913632" cy="413998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9476" y="2177936"/>
            <a:ext cx="3912524" cy="413998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7896" y="35120"/>
            <a:ext cx="11285528" cy="7174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 flipH="1">
            <a:off x="0" y="0"/>
            <a:ext cx="5292436" cy="766052"/>
            <a:chOff x="6704238" y="0"/>
            <a:chExt cx="5487762" cy="829994"/>
          </a:xfrm>
          <a:solidFill>
            <a:schemeClr val="bg1">
              <a:lumMod val="65000"/>
            </a:schemeClr>
          </a:solidFill>
        </p:grpSpPr>
        <p:sp>
          <p:nvSpPr>
            <p:cNvPr id="12" name="Flowchart: Data 11"/>
            <p:cNvSpPr/>
            <p:nvPr userDrawn="1"/>
          </p:nvSpPr>
          <p:spPr>
            <a:xfrm>
              <a:off x="11669486" y="0"/>
              <a:ext cx="522514" cy="829994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 flipV="1">
              <a:off x="6704238" y="784275"/>
              <a:ext cx="516052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2746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" y="920750"/>
            <a:ext cx="12192001" cy="54038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04DB-B445-443F-BD35-B2E4301B0ECC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0742049" y="651629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No./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7896" y="35120"/>
            <a:ext cx="11285528" cy="7174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 flipH="1">
            <a:off x="0" y="0"/>
            <a:ext cx="5292436" cy="766052"/>
            <a:chOff x="6704238" y="0"/>
            <a:chExt cx="5487762" cy="829994"/>
          </a:xfrm>
          <a:solidFill>
            <a:schemeClr val="bg1">
              <a:lumMod val="65000"/>
            </a:schemeClr>
          </a:solidFill>
        </p:grpSpPr>
        <p:sp>
          <p:nvSpPr>
            <p:cNvPr id="10" name="Flowchart: Data 9"/>
            <p:cNvSpPr/>
            <p:nvPr userDrawn="1"/>
          </p:nvSpPr>
          <p:spPr>
            <a:xfrm>
              <a:off x="11669486" y="0"/>
              <a:ext cx="522514" cy="829994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 flipV="1">
              <a:off x="6704238" y="784275"/>
              <a:ext cx="516052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7072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" y="920750"/>
            <a:ext cx="12192001" cy="54038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2C656-5B95-4E6A-B38D-8DD77D5292A9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0742049" y="651629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No./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7896" y="35120"/>
            <a:ext cx="11285528" cy="7174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 flipH="1">
            <a:off x="0" y="0"/>
            <a:ext cx="5292436" cy="766052"/>
            <a:chOff x="6704238" y="0"/>
            <a:chExt cx="5487762" cy="829994"/>
          </a:xfrm>
          <a:solidFill>
            <a:schemeClr val="bg1">
              <a:lumMod val="65000"/>
            </a:schemeClr>
          </a:solidFill>
        </p:grpSpPr>
        <p:sp>
          <p:nvSpPr>
            <p:cNvPr id="10" name="Flowchart: Data 9"/>
            <p:cNvSpPr/>
            <p:nvPr userDrawn="1"/>
          </p:nvSpPr>
          <p:spPr>
            <a:xfrm>
              <a:off x="11669486" y="0"/>
              <a:ext cx="522514" cy="829994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 flipV="1">
              <a:off x="6704238" y="784275"/>
              <a:ext cx="516052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1348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65176" y="0"/>
            <a:ext cx="4661648" cy="6858000"/>
          </a:xfrm>
          <a:custGeom>
            <a:avLst/>
            <a:gdLst>
              <a:gd name="connsiteX0" fmla="*/ 0 w 4661648"/>
              <a:gd name="connsiteY0" fmla="*/ 0 h 6858000"/>
              <a:gd name="connsiteX1" fmla="*/ 4661648 w 4661648"/>
              <a:gd name="connsiteY1" fmla="*/ 0 h 6858000"/>
              <a:gd name="connsiteX2" fmla="*/ 4661648 w 4661648"/>
              <a:gd name="connsiteY2" fmla="*/ 6858000 h 6858000"/>
              <a:gd name="connsiteX3" fmla="*/ 0 w 466164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1648" h="6858000">
                <a:moveTo>
                  <a:pt x="0" y="0"/>
                </a:moveTo>
                <a:lnTo>
                  <a:pt x="4661648" y="0"/>
                </a:lnTo>
                <a:lnTo>
                  <a:pt x="466164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D2D2-320F-48AB-B1C9-BC0621E04BF9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89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93FC-D741-4DDE-BAF7-FD7B6EC3E324}" type="datetime1">
              <a:rPr lang="en-US" smtClean="0"/>
              <a:t>16/8/2021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1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6310B-5219-43BB-B00A-9CACEE41896A}" type="datetime1">
              <a:rPr lang="en-US" smtClean="0"/>
              <a:t>16/8/2021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02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0311-DB4B-4D54-9EAE-261F1C2BEA87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0742049" y="651629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No./</a:t>
            </a:r>
          </a:p>
        </p:txBody>
      </p:sp>
    </p:spTree>
    <p:extLst>
      <p:ext uri="{BB962C8B-B14F-4D97-AF65-F5344CB8AC3E}">
        <p14:creationId xmlns:p14="http://schemas.microsoft.com/office/powerpoint/2010/main" val="280382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F7DB7-FC8B-4143-8014-F65895368312}" type="datetime1">
              <a:rPr lang="en-US" smtClean="0"/>
              <a:t>16/8/2021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60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F744D-2B4F-4453-A36D-D94CEF5226F8}" type="datetime1">
              <a:rPr lang="en-US" smtClean="0"/>
              <a:t>16/8/2021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78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AD432-ADC1-42ED-8354-91B719E00B80}" type="datetime1">
              <a:rPr lang="en-US" smtClean="0"/>
              <a:t>16/8/2021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56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6721-6F22-4CE6-9F9A-D64CD5BD5A11}" type="datetime1">
              <a:rPr lang="en-US" smtClean="0"/>
              <a:t>16/8/2021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1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E337-BF4F-47E0-A86B-07FB5DDBFA99}" type="datetime1">
              <a:rPr lang="en-US" smtClean="0"/>
              <a:t>16/8/2021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20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CA55C-41D0-46DA-9C2B-A52FA2C48DD6}" type="datetime1">
              <a:rPr lang="en-US" smtClean="0"/>
              <a:t>16/8/2021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1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7"/>
          </p:nvPr>
        </p:nvSpPr>
        <p:spPr>
          <a:xfrm>
            <a:off x="9388859" y="3677621"/>
            <a:ext cx="1351290" cy="1351290"/>
          </a:xfrm>
          <a:custGeom>
            <a:avLst/>
            <a:gdLst>
              <a:gd name="connsiteX0" fmla="*/ 675645 w 1351290"/>
              <a:gd name="connsiteY0" fmla="*/ 0 h 1351290"/>
              <a:gd name="connsiteX1" fmla="*/ 1351290 w 1351290"/>
              <a:gd name="connsiteY1" fmla="*/ 675645 h 1351290"/>
              <a:gd name="connsiteX2" fmla="*/ 675645 w 1351290"/>
              <a:gd name="connsiteY2" fmla="*/ 1351290 h 1351290"/>
              <a:gd name="connsiteX3" fmla="*/ 0 w 1351290"/>
              <a:gd name="connsiteY3" fmla="*/ 675645 h 1351290"/>
              <a:gd name="connsiteX4" fmla="*/ 675645 w 1351290"/>
              <a:gd name="connsiteY4" fmla="*/ 0 h 135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290" h="1351290">
                <a:moveTo>
                  <a:pt x="675645" y="0"/>
                </a:moveTo>
                <a:cubicBezTo>
                  <a:pt x="1048793" y="0"/>
                  <a:pt x="1351290" y="302497"/>
                  <a:pt x="1351290" y="675645"/>
                </a:cubicBezTo>
                <a:cubicBezTo>
                  <a:pt x="1351290" y="1048793"/>
                  <a:pt x="1048793" y="1351290"/>
                  <a:pt x="675645" y="1351290"/>
                </a:cubicBezTo>
                <a:cubicBezTo>
                  <a:pt x="302497" y="1351290"/>
                  <a:pt x="0" y="1048793"/>
                  <a:pt x="0" y="675645"/>
                </a:cubicBezTo>
                <a:cubicBezTo>
                  <a:pt x="0" y="302497"/>
                  <a:pt x="302497" y="0"/>
                  <a:pt x="6756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6749935" y="3677621"/>
            <a:ext cx="1351290" cy="1351290"/>
          </a:xfrm>
          <a:custGeom>
            <a:avLst/>
            <a:gdLst>
              <a:gd name="connsiteX0" fmla="*/ 675645 w 1351290"/>
              <a:gd name="connsiteY0" fmla="*/ 0 h 1351290"/>
              <a:gd name="connsiteX1" fmla="*/ 1351290 w 1351290"/>
              <a:gd name="connsiteY1" fmla="*/ 675645 h 1351290"/>
              <a:gd name="connsiteX2" fmla="*/ 675645 w 1351290"/>
              <a:gd name="connsiteY2" fmla="*/ 1351290 h 1351290"/>
              <a:gd name="connsiteX3" fmla="*/ 0 w 1351290"/>
              <a:gd name="connsiteY3" fmla="*/ 675645 h 1351290"/>
              <a:gd name="connsiteX4" fmla="*/ 675645 w 1351290"/>
              <a:gd name="connsiteY4" fmla="*/ 0 h 135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290" h="1351290">
                <a:moveTo>
                  <a:pt x="675645" y="0"/>
                </a:moveTo>
                <a:cubicBezTo>
                  <a:pt x="1048793" y="0"/>
                  <a:pt x="1351290" y="302497"/>
                  <a:pt x="1351290" y="675645"/>
                </a:cubicBezTo>
                <a:cubicBezTo>
                  <a:pt x="1351290" y="1048793"/>
                  <a:pt x="1048793" y="1351290"/>
                  <a:pt x="675645" y="1351290"/>
                </a:cubicBezTo>
                <a:cubicBezTo>
                  <a:pt x="302497" y="1351290"/>
                  <a:pt x="0" y="1048793"/>
                  <a:pt x="0" y="675645"/>
                </a:cubicBezTo>
                <a:cubicBezTo>
                  <a:pt x="0" y="302497"/>
                  <a:pt x="302497" y="0"/>
                  <a:pt x="6756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4111010" y="3677621"/>
            <a:ext cx="1351290" cy="1351290"/>
          </a:xfrm>
          <a:custGeom>
            <a:avLst/>
            <a:gdLst>
              <a:gd name="connsiteX0" fmla="*/ 675645 w 1351290"/>
              <a:gd name="connsiteY0" fmla="*/ 0 h 1351290"/>
              <a:gd name="connsiteX1" fmla="*/ 1351290 w 1351290"/>
              <a:gd name="connsiteY1" fmla="*/ 675645 h 1351290"/>
              <a:gd name="connsiteX2" fmla="*/ 675645 w 1351290"/>
              <a:gd name="connsiteY2" fmla="*/ 1351290 h 1351290"/>
              <a:gd name="connsiteX3" fmla="*/ 0 w 1351290"/>
              <a:gd name="connsiteY3" fmla="*/ 675645 h 1351290"/>
              <a:gd name="connsiteX4" fmla="*/ 675645 w 1351290"/>
              <a:gd name="connsiteY4" fmla="*/ 0 h 135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290" h="1351290">
                <a:moveTo>
                  <a:pt x="675645" y="0"/>
                </a:moveTo>
                <a:cubicBezTo>
                  <a:pt x="1048793" y="0"/>
                  <a:pt x="1351290" y="302497"/>
                  <a:pt x="1351290" y="675645"/>
                </a:cubicBezTo>
                <a:cubicBezTo>
                  <a:pt x="1351290" y="1048793"/>
                  <a:pt x="1048793" y="1351290"/>
                  <a:pt x="675645" y="1351290"/>
                </a:cubicBezTo>
                <a:cubicBezTo>
                  <a:pt x="302497" y="1351290"/>
                  <a:pt x="0" y="1048793"/>
                  <a:pt x="0" y="675645"/>
                </a:cubicBezTo>
                <a:cubicBezTo>
                  <a:pt x="0" y="302497"/>
                  <a:pt x="302497" y="0"/>
                  <a:pt x="6756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1472085" y="3677621"/>
            <a:ext cx="1351290" cy="1351290"/>
          </a:xfrm>
          <a:custGeom>
            <a:avLst/>
            <a:gdLst>
              <a:gd name="connsiteX0" fmla="*/ 675645 w 1351290"/>
              <a:gd name="connsiteY0" fmla="*/ 0 h 1351290"/>
              <a:gd name="connsiteX1" fmla="*/ 1351290 w 1351290"/>
              <a:gd name="connsiteY1" fmla="*/ 675645 h 1351290"/>
              <a:gd name="connsiteX2" fmla="*/ 675645 w 1351290"/>
              <a:gd name="connsiteY2" fmla="*/ 1351290 h 1351290"/>
              <a:gd name="connsiteX3" fmla="*/ 0 w 1351290"/>
              <a:gd name="connsiteY3" fmla="*/ 675645 h 1351290"/>
              <a:gd name="connsiteX4" fmla="*/ 675645 w 1351290"/>
              <a:gd name="connsiteY4" fmla="*/ 0 h 135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290" h="1351290">
                <a:moveTo>
                  <a:pt x="675645" y="0"/>
                </a:moveTo>
                <a:cubicBezTo>
                  <a:pt x="1048793" y="0"/>
                  <a:pt x="1351290" y="302497"/>
                  <a:pt x="1351290" y="675645"/>
                </a:cubicBezTo>
                <a:cubicBezTo>
                  <a:pt x="1351290" y="1048793"/>
                  <a:pt x="1048793" y="1351290"/>
                  <a:pt x="675645" y="1351290"/>
                </a:cubicBezTo>
                <a:cubicBezTo>
                  <a:pt x="302497" y="1351290"/>
                  <a:pt x="0" y="1048793"/>
                  <a:pt x="0" y="675645"/>
                </a:cubicBezTo>
                <a:cubicBezTo>
                  <a:pt x="0" y="302497"/>
                  <a:pt x="302497" y="0"/>
                  <a:pt x="6756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241230" y="1364927"/>
            <a:ext cx="1736828" cy="1736828"/>
          </a:xfrm>
          <a:custGeom>
            <a:avLst/>
            <a:gdLst>
              <a:gd name="connsiteX0" fmla="*/ 868414 w 1736828"/>
              <a:gd name="connsiteY0" fmla="*/ 0 h 1736828"/>
              <a:gd name="connsiteX1" fmla="*/ 1736828 w 1736828"/>
              <a:gd name="connsiteY1" fmla="*/ 868414 h 1736828"/>
              <a:gd name="connsiteX2" fmla="*/ 868414 w 1736828"/>
              <a:gd name="connsiteY2" fmla="*/ 1736828 h 1736828"/>
              <a:gd name="connsiteX3" fmla="*/ 0 w 1736828"/>
              <a:gd name="connsiteY3" fmla="*/ 868414 h 1736828"/>
              <a:gd name="connsiteX4" fmla="*/ 868414 w 1736828"/>
              <a:gd name="connsiteY4" fmla="*/ 0 h 173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6828" h="1736828">
                <a:moveTo>
                  <a:pt x="868414" y="0"/>
                </a:moveTo>
                <a:cubicBezTo>
                  <a:pt x="1348026" y="0"/>
                  <a:pt x="1736828" y="388802"/>
                  <a:pt x="1736828" y="868414"/>
                </a:cubicBezTo>
                <a:cubicBezTo>
                  <a:pt x="1736828" y="1348026"/>
                  <a:pt x="1348026" y="1736828"/>
                  <a:pt x="868414" y="1736828"/>
                </a:cubicBezTo>
                <a:cubicBezTo>
                  <a:pt x="388802" y="1736828"/>
                  <a:pt x="0" y="1348026"/>
                  <a:pt x="0" y="868414"/>
                </a:cubicBezTo>
                <a:cubicBezTo>
                  <a:pt x="0" y="388802"/>
                  <a:pt x="388802" y="0"/>
                  <a:pt x="8684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DE240-1689-4365-931B-B672C7F7A7FC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3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8F95A-F173-4146-8150-32A8DAA41DFE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397A-8D48-4128-B6B5-DE4A1CC1AE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91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89CA-773A-43EC-A5D5-7020D2A7F9E8}" type="datetime1">
              <a:rPr lang="en-US" smtClean="0"/>
              <a:t>16/8/2021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3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BCA0D-F81C-41FD-A863-93E73216D029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66584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0742049" y="651629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No./</a:t>
            </a:r>
          </a:p>
        </p:txBody>
      </p:sp>
    </p:spTree>
    <p:extLst>
      <p:ext uri="{BB962C8B-B14F-4D97-AF65-F5344CB8AC3E}">
        <p14:creationId xmlns:p14="http://schemas.microsoft.com/office/powerpoint/2010/main" val="1228684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4ABB-9351-4B62-BD41-FE621A55AADF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0742049" y="651629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No./</a:t>
            </a:r>
          </a:p>
        </p:txBody>
      </p:sp>
    </p:spTree>
    <p:extLst>
      <p:ext uri="{BB962C8B-B14F-4D97-AF65-F5344CB8AC3E}">
        <p14:creationId xmlns:p14="http://schemas.microsoft.com/office/powerpoint/2010/main" val="90017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51965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F67-324C-4E83-9B1A-22471505DDC1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0742049" y="651629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No./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18777" y="212725"/>
            <a:ext cx="1628775" cy="1646238"/>
          </a:xfrm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618777" y="2498968"/>
            <a:ext cx="1628775" cy="1646238"/>
          </a:xfrm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618777" y="4786242"/>
            <a:ext cx="1628775" cy="1646238"/>
          </a:xfrm>
        </p:spPr>
        <p:txBody>
          <a:bodyPr>
            <a:norm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4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E485-00EE-4C15-9080-31DC9D189F32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2911151" y="1847461"/>
            <a:ext cx="9280849" cy="3163078"/>
          </a:xfrm>
          <a:custGeom>
            <a:avLst/>
            <a:gdLst>
              <a:gd name="connsiteX0" fmla="*/ 0 w 8572631"/>
              <a:gd name="connsiteY0" fmla="*/ 0 h 2247900"/>
              <a:gd name="connsiteX1" fmla="*/ 8572631 w 8572631"/>
              <a:gd name="connsiteY1" fmla="*/ 0 h 2247900"/>
              <a:gd name="connsiteX2" fmla="*/ 8572631 w 8572631"/>
              <a:gd name="connsiteY2" fmla="*/ 2247900 h 2247900"/>
              <a:gd name="connsiteX3" fmla="*/ 1373262 w 8572631"/>
              <a:gd name="connsiteY3" fmla="*/ 2247900 h 2247900"/>
              <a:gd name="connsiteX4" fmla="*/ 0 w 8572631"/>
              <a:gd name="connsiteY4" fmla="*/ 0 h 2247900"/>
              <a:gd name="connsiteX0" fmla="*/ 0 w 8572631"/>
              <a:gd name="connsiteY0" fmla="*/ 0 h 2247900"/>
              <a:gd name="connsiteX1" fmla="*/ 8572631 w 8572631"/>
              <a:gd name="connsiteY1" fmla="*/ 0 h 2247900"/>
              <a:gd name="connsiteX2" fmla="*/ 8572631 w 8572631"/>
              <a:gd name="connsiteY2" fmla="*/ 2247900 h 2247900"/>
              <a:gd name="connsiteX3" fmla="*/ 1838667 w 8572631"/>
              <a:gd name="connsiteY3" fmla="*/ 2247900 h 2247900"/>
              <a:gd name="connsiteX4" fmla="*/ 0 w 8572631"/>
              <a:gd name="connsiteY4" fmla="*/ 0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631" h="2247900">
                <a:moveTo>
                  <a:pt x="0" y="0"/>
                </a:moveTo>
                <a:lnTo>
                  <a:pt x="8572631" y="0"/>
                </a:lnTo>
                <a:lnTo>
                  <a:pt x="8572631" y="2247900"/>
                </a:lnTo>
                <a:lnTo>
                  <a:pt x="1838667" y="2247900"/>
                </a:lnTo>
                <a:lnTo>
                  <a:pt x="0" y="0"/>
                </a:lnTo>
                <a:close/>
              </a:path>
            </a:pathLst>
          </a:custGeom>
          <a:solidFill>
            <a:srgbClr val="5F61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2"/>
          <p:cNvSpPr/>
          <p:nvPr userDrawn="1"/>
        </p:nvSpPr>
        <p:spPr>
          <a:xfrm>
            <a:off x="0" y="0"/>
            <a:ext cx="5685905" cy="6858000"/>
          </a:xfrm>
          <a:custGeom>
            <a:avLst/>
            <a:gdLst>
              <a:gd name="connsiteX0" fmla="*/ 0 w 4572000"/>
              <a:gd name="connsiteY0" fmla="*/ 0 h 6858000"/>
              <a:gd name="connsiteX1" fmla="*/ 4572000 w 4572000"/>
              <a:gd name="connsiteY1" fmla="*/ 0 h 6858000"/>
              <a:gd name="connsiteX2" fmla="*/ 4572000 w 4572000"/>
              <a:gd name="connsiteY2" fmla="*/ 6858000 h 6858000"/>
              <a:gd name="connsiteX3" fmla="*/ 0 w 4572000"/>
              <a:gd name="connsiteY3" fmla="*/ 6858000 h 6858000"/>
              <a:gd name="connsiteX4" fmla="*/ 0 w 4572000"/>
              <a:gd name="connsiteY4" fmla="*/ 0 h 6858000"/>
              <a:gd name="connsiteX0" fmla="*/ 0 w 4572000"/>
              <a:gd name="connsiteY0" fmla="*/ 16625 h 6874625"/>
              <a:gd name="connsiteX1" fmla="*/ 1512916 w 4572000"/>
              <a:gd name="connsiteY1" fmla="*/ 0 h 6874625"/>
              <a:gd name="connsiteX2" fmla="*/ 4572000 w 4572000"/>
              <a:gd name="connsiteY2" fmla="*/ 16625 h 6874625"/>
              <a:gd name="connsiteX3" fmla="*/ 4572000 w 4572000"/>
              <a:gd name="connsiteY3" fmla="*/ 6874625 h 6874625"/>
              <a:gd name="connsiteX4" fmla="*/ 0 w 4572000"/>
              <a:gd name="connsiteY4" fmla="*/ 6874625 h 6874625"/>
              <a:gd name="connsiteX5" fmla="*/ 0 w 4572000"/>
              <a:gd name="connsiteY5" fmla="*/ 16625 h 6874625"/>
              <a:gd name="connsiteX0" fmla="*/ 0 w 4572000"/>
              <a:gd name="connsiteY0" fmla="*/ 16625 h 6874625"/>
              <a:gd name="connsiteX1" fmla="*/ 1512916 w 4572000"/>
              <a:gd name="connsiteY1" fmla="*/ 0 h 6874625"/>
              <a:gd name="connsiteX2" fmla="*/ 4572000 w 4572000"/>
              <a:gd name="connsiteY2" fmla="*/ 6874625 h 6874625"/>
              <a:gd name="connsiteX3" fmla="*/ 0 w 4572000"/>
              <a:gd name="connsiteY3" fmla="*/ 6874625 h 6874625"/>
              <a:gd name="connsiteX4" fmla="*/ 0 w 4572000"/>
              <a:gd name="connsiteY4" fmla="*/ 16625 h 6874625"/>
              <a:gd name="connsiteX0" fmla="*/ 0 w 5685905"/>
              <a:gd name="connsiteY0" fmla="*/ 16625 h 6874625"/>
              <a:gd name="connsiteX1" fmla="*/ 1512916 w 5685905"/>
              <a:gd name="connsiteY1" fmla="*/ 0 h 6874625"/>
              <a:gd name="connsiteX2" fmla="*/ 5685905 w 5685905"/>
              <a:gd name="connsiteY2" fmla="*/ 6874625 h 6874625"/>
              <a:gd name="connsiteX3" fmla="*/ 0 w 5685905"/>
              <a:gd name="connsiteY3" fmla="*/ 6874625 h 6874625"/>
              <a:gd name="connsiteX4" fmla="*/ 0 w 5685905"/>
              <a:gd name="connsiteY4" fmla="*/ 16625 h 6874625"/>
              <a:gd name="connsiteX0" fmla="*/ 0 w 5685905"/>
              <a:gd name="connsiteY0" fmla="*/ 0 h 6858000"/>
              <a:gd name="connsiteX1" fmla="*/ 1496291 w 5685905"/>
              <a:gd name="connsiteY1" fmla="*/ 0 h 6858000"/>
              <a:gd name="connsiteX2" fmla="*/ 5685905 w 5685905"/>
              <a:gd name="connsiteY2" fmla="*/ 6858000 h 6858000"/>
              <a:gd name="connsiteX3" fmla="*/ 0 w 5685905"/>
              <a:gd name="connsiteY3" fmla="*/ 6858000 h 6858000"/>
              <a:gd name="connsiteX4" fmla="*/ 0 w 56859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5905" h="6858000">
                <a:moveTo>
                  <a:pt x="0" y="0"/>
                </a:moveTo>
                <a:lnTo>
                  <a:pt x="1496291" y="0"/>
                </a:lnTo>
                <a:lnTo>
                  <a:pt x="568590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77A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1629051" y="0"/>
            <a:ext cx="4641129" cy="6858000"/>
          </a:xfrm>
          <a:custGeom>
            <a:avLst/>
            <a:gdLst>
              <a:gd name="connsiteX0" fmla="*/ 0 w 4641129"/>
              <a:gd name="connsiteY0" fmla="*/ 0 h 6858000"/>
              <a:gd name="connsiteX1" fmla="*/ 451515 w 4641129"/>
              <a:gd name="connsiteY1" fmla="*/ 0 h 6858000"/>
              <a:gd name="connsiteX2" fmla="*/ 4641129 w 4641129"/>
              <a:gd name="connsiteY2" fmla="*/ 6858000 h 6858000"/>
              <a:gd name="connsiteX3" fmla="*/ 4189616 w 4641129"/>
              <a:gd name="connsiteY3" fmla="*/ 6858000 h 6858000"/>
              <a:gd name="connsiteX4" fmla="*/ 0 w 464112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1129" h="6858000">
                <a:moveTo>
                  <a:pt x="0" y="0"/>
                </a:moveTo>
                <a:lnTo>
                  <a:pt x="451515" y="0"/>
                </a:lnTo>
                <a:lnTo>
                  <a:pt x="4641129" y="6858000"/>
                </a:lnTo>
                <a:lnTo>
                  <a:pt x="4189616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F8D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2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E485-00EE-4C15-9080-31DC9D189F32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 flipH="1">
            <a:off x="0" y="0"/>
            <a:ext cx="5306077" cy="6858000"/>
          </a:xfrm>
          <a:custGeom>
            <a:avLst/>
            <a:gdLst>
              <a:gd name="connsiteX0" fmla="*/ 5306077 w 5306077"/>
              <a:gd name="connsiteY0" fmla="*/ 0 h 6858000"/>
              <a:gd name="connsiteX1" fmla="*/ 4189614 w 5306077"/>
              <a:gd name="connsiteY1" fmla="*/ 0 h 6858000"/>
              <a:gd name="connsiteX2" fmla="*/ 0 w 5306077"/>
              <a:gd name="connsiteY2" fmla="*/ 6858000 h 6858000"/>
              <a:gd name="connsiteX3" fmla="*/ 5306077 w 5306077"/>
              <a:gd name="connsiteY3" fmla="*/ 6858000 h 6858000"/>
              <a:gd name="connsiteX4" fmla="*/ 5306077 w 530607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077" h="6858000">
                <a:moveTo>
                  <a:pt x="5306077" y="0"/>
                </a:moveTo>
                <a:lnTo>
                  <a:pt x="4189614" y="0"/>
                </a:lnTo>
                <a:lnTo>
                  <a:pt x="0" y="6858000"/>
                </a:lnTo>
                <a:lnTo>
                  <a:pt x="5306077" y="6858000"/>
                </a:lnTo>
                <a:lnTo>
                  <a:pt x="5306077" y="0"/>
                </a:lnTo>
                <a:close/>
              </a:path>
            </a:pathLst>
          </a:custGeom>
          <a:solidFill>
            <a:srgbClr val="077A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 userDrawn="1"/>
        </p:nvSpPr>
        <p:spPr>
          <a:xfrm>
            <a:off x="1267884" y="0"/>
            <a:ext cx="4641129" cy="6858000"/>
          </a:xfrm>
          <a:custGeom>
            <a:avLst/>
            <a:gdLst>
              <a:gd name="connsiteX0" fmla="*/ 0 w 4641129"/>
              <a:gd name="connsiteY0" fmla="*/ 0 h 6858000"/>
              <a:gd name="connsiteX1" fmla="*/ 451515 w 4641129"/>
              <a:gd name="connsiteY1" fmla="*/ 0 h 6858000"/>
              <a:gd name="connsiteX2" fmla="*/ 4641129 w 4641129"/>
              <a:gd name="connsiteY2" fmla="*/ 6858000 h 6858000"/>
              <a:gd name="connsiteX3" fmla="*/ 4189616 w 4641129"/>
              <a:gd name="connsiteY3" fmla="*/ 6858000 h 6858000"/>
              <a:gd name="connsiteX4" fmla="*/ 0 w 464112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41129" h="6858000">
                <a:moveTo>
                  <a:pt x="0" y="0"/>
                </a:moveTo>
                <a:lnTo>
                  <a:pt x="451515" y="0"/>
                </a:lnTo>
                <a:lnTo>
                  <a:pt x="4641129" y="6858000"/>
                </a:lnTo>
                <a:lnTo>
                  <a:pt x="4189616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F8D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 userDrawn="1"/>
        </p:nvSpPr>
        <p:spPr>
          <a:xfrm>
            <a:off x="2668556" y="2347274"/>
            <a:ext cx="9523444" cy="2502916"/>
          </a:xfrm>
          <a:custGeom>
            <a:avLst/>
            <a:gdLst>
              <a:gd name="connsiteX0" fmla="*/ 0 w 8572631"/>
              <a:gd name="connsiteY0" fmla="*/ 0 h 2247900"/>
              <a:gd name="connsiteX1" fmla="*/ 8572631 w 8572631"/>
              <a:gd name="connsiteY1" fmla="*/ 0 h 2247900"/>
              <a:gd name="connsiteX2" fmla="*/ 8572631 w 8572631"/>
              <a:gd name="connsiteY2" fmla="*/ 2247900 h 2247900"/>
              <a:gd name="connsiteX3" fmla="*/ 1373262 w 8572631"/>
              <a:gd name="connsiteY3" fmla="*/ 2247900 h 2247900"/>
              <a:gd name="connsiteX4" fmla="*/ 0 w 8572631"/>
              <a:gd name="connsiteY4" fmla="*/ 0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631" h="2247900">
                <a:moveTo>
                  <a:pt x="0" y="0"/>
                </a:moveTo>
                <a:lnTo>
                  <a:pt x="8572631" y="0"/>
                </a:lnTo>
                <a:lnTo>
                  <a:pt x="8572631" y="2247900"/>
                </a:lnTo>
                <a:lnTo>
                  <a:pt x="1373262" y="2247900"/>
                </a:lnTo>
                <a:lnTo>
                  <a:pt x="0" y="0"/>
                </a:lnTo>
                <a:close/>
              </a:path>
            </a:pathLst>
          </a:custGeom>
          <a:solidFill>
            <a:srgbClr val="5F61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619590" y="936281"/>
            <a:ext cx="4985440" cy="4985438"/>
          </a:xfrm>
          <a:prstGeom prst="ellips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5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1" cy="6858000"/>
          </a:xfrm>
          <a:prstGeom prst="octagon">
            <a:avLst>
              <a:gd name="adj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B0B30-5DAF-4332-8CD5-775D97644DD6}" type="datetime1">
              <a:rPr lang="en-US" smtClean="0"/>
              <a:t>16/8/2021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1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7896" y="35120"/>
            <a:ext cx="11285528" cy="717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812" y="942534"/>
            <a:ext cx="11283696" cy="5373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1A4A2-A7A0-44E2-B411-01988B427617}" type="datetime1">
              <a:rPr lang="en-US" smtClean="0"/>
              <a:t>16/8/2021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4190" y="6489720"/>
            <a:ext cx="6178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0B736B-A7F8-4595-8E21-73C436C67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0742049" y="651629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No./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 flipH="1">
            <a:off x="0" y="0"/>
            <a:ext cx="5292436" cy="766052"/>
            <a:chOff x="6704238" y="0"/>
            <a:chExt cx="5487762" cy="829994"/>
          </a:xfrm>
          <a:solidFill>
            <a:schemeClr val="bg1">
              <a:lumMod val="65000"/>
            </a:schemeClr>
          </a:solidFill>
        </p:grpSpPr>
        <p:sp>
          <p:nvSpPr>
            <p:cNvPr id="20" name="Flowchart: Data 19"/>
            <p:cNvSpPr/>
            <p:nvPr userDrawn="1"/>
          </p:nvSpPr>
          <p:spPr>
            <a:xfrm>
              <a:off x="11669486" y="0"/>
              <a:ext cx="522514" cy="829994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flipV="1">
              <a:off x="6704238" y="784275"/>
              <a:ext cx="516052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269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75000"/>
              <a:lumOff val="25000"/>
            </a:schemeClr>
          </a:solidFill>
          <a:latin typeface="Montserrat Ultra Ligh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3984">
          <p15:clr>
            <a:srgbClr val="F26B43"/>
          </p15:clr>
        </p15:guide>
        <p15:guide id="4" orient="horz" pos="456">
          <p15:clr>
            <a:srgbClr val="F26B43"/>
          </p15:clr>
        </p15:guide>
        <p15:guide id="5" orient="horz" pos="580">
          <p15:clr>
            <a:srgbClr val="F26B43"/>
          </p15:clr>
        </p15:guide>
        <p15:guide id="6" pos="528">
          <p15:clr>
            <a:srgbClr val="F26B43"/>
          </p15:clr>
        </p15:guide>
        <p15:guide id="7" pos="7152">
          <p15:clr>
            <a:srgbClr val="F26B43"/>
          </p15:clr>
        </p15:guide>
        <p15:guide id="8" pos="7248">
          <p15:clr>
            <a:srgbClr val="F26B43"/>
          </p15:clr>
        </p15:guide>
        <p15:guide id="9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4" Type="http://schemas.openxmlformats.org/officeDocument/2006/relationships/image" Target="../media/image8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110.png"/><Relationship Id="rId7" Type="http://schemas.openxmlformats.org/officeDocument/2006/relationships/image" Target="../media/image1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12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g"/><Relationship Id="rId5" Type="http://schemas.openxmlformats.org/officeDocument/2006/relationships/image" Target="../media/image124.png"/><Relationship Id="rId4" Type="http://schemas.openxmlformats.org/officeDocument/2006/relationships/image" Target="../media/image12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g"/><Relationship Id="rId5" Type="http://schemas.openxmlformats.org/officeDocument/2006/relationships/image" Target="../media/image136.png"/><Relationship Id="rId4" Type="http://schemas.openxmlformats.org/officeDocument/2006/relationships/image" Target="../media/image13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g"/><Relationship Id="rId5" Type="http://schemas.openxmlformats.org/officeDocument/2006/relationships/image" Target="../media/image136.png"/><Relationship Id="rId4" Type="http://schemas.openxmlformats.org/officeDocument/2006/relationships/image" Target="../media/image13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e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70397A-8D48-4128-B6B5-DE4A1CC1AE7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5"/>
          <p:cNvSpPr/>
          <p:nvPr/>
        </p:nvSpPr>
        <p:spPr>
          <a:xfrm>
            <a:off x="990600" y="952500"/>
            <a:ext cx="10210800" cy="4914900"/>
          </a:xfrm>
          <a:prstGeom prst="rect">
            <a:avLst/>
          </a:prstGeom>
          <a:solidFill>
            <a:srgbClr val="077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2353004" y="2438400"/>
            <a:ext cx="7671525" cy="2585323"/>
          </a:xfrm>
          <a:prstGeom prst="rect">
            <a:avLst/>
          </a:prstGeom>
          <a:solidFill>
            <a:srgbClr val="077A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zuka Gothic Pro L" panose="020B0200000000000000" pitchFamily="34" charset="-128"/>
                <a:cs typeface="Arial" panose="020B0604020202020204" pitchFamily="34" charset="0"/>
              </a:rPr>
              <a:t>GIẢI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Kozuka Gothic Pro L" panose="020B0200000000000000" pitchFamily="34" charset="-128"/>
                <a:cs typeface="Arial" panose="020B0604020202020204" pitchFamily="34" charset="0"/>
              </a:rPr>
              <a:t> PHÁP CHIẾU SÁNG THÔNG MINH WIFI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Kozuka Gothic Pro L" panose="020B02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84900" y="5111738"/>
            <a:ext cx="3022200" cy="67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42049" y="651629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No./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77011" cy="15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53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6435" y="48730"/>
            <a:ext cx="1128552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>
                <a:latin typeface="Times New Roman"/>
                <a:cs typeface="Times New Roman"/>
              </a:rPr>
              <a:t>1.</a:t>
            </a:r>
            <a:r>
              <a:rPr sz="3600" spc="-40" dirty="0">
                <a:latin typeface="Times New Roman"/>
                <a:cs typeface="Times New Roman"/>
              </a:rPr>
              <a:t> </a:t>
            </a:r>
            <a:r>
              <a:rPr sz="3600" spc="-5" dirty="0"/>
              <a:t>Tả</a:t>
            </a:r>
            <a:r>
              <a:rPr sz="3600" dirty="0"/>
              <a:t>i</a:t>
            </a:r>
            <a:r>
              <a:rPr sz="3600" spc="-5" dirty="0"/>
              <a:t> </a:t>
            </a:r>
            <a:r>
              <a:rPr sz="3600" dirty="0">
                <a:latin typeface="Times New Roman"/>
                <a:cs typeface="Times New Roman"/>
              </a:rPr>
              <a:t>và</a:t>
            </a:r>
            <a:r>
              <a:rPr sz="3600" spc="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cài </a:t>
            </a:r>
            <a:r>
              <a:rPr sz="3600" dirty="0"/>
              <a:t>đặt ứng</a:t>
            </a:r>
            <a:r>
              <a:rPr sz="3600" spc="-15" dirty="0"/>
              <a:t> </a:t>
            </a:r>
            <a:r>
              <a:rPr sz="3600" spc="-5" dirty="0"/>
              <a:t>dụng</a:t>
            </a:r>
          </a:p>
        </p:txBody>
      </p:sp>
      <p:sp>
        <p:nvSpPr>
          <p:cNvPr id="4" name="object 4"/>
          <p:cNvSpPr/>
          <p:nvPr/>
        </p:nvSpPr>
        <p:spPr>
          <a:xfrm>
            <a:off x="1861644" y="821963"/>
            <a:ext cx="3172704" cy="16167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30640" y="623900"/>
            <a:ext cx="1962647" cy="1489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47773" y="2184728"/>
            <a:ext cx="347789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Search từ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khóa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“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Ra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g Do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g Smar</a:t>
            </a:r>
            <a:r>
              <a:rPr sz="1800" b="1" spc="5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”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15731" y="2184728"/>
            <a:ext cx="34772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Search từ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khóa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“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Ra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g Do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g Smar</a:t>
            </a:r>
            <a:r>
              <a:rPr sz="1800" b="1" spc="5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”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77300" y="2528316"/>
            <a:ext cx="2391155" cy="4169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30640" y="2531364"/>
            <a:ext cx="2284476" cy="40629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53995" y="2481072"/>
            <a:ext cx="2418587" cy="42169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07335" y="2484120"/>
            <a:ext cx="2311908" cy="41102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289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8035" y="119270"/>
            <a:ext cx="1128552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Times New Roman"/>
                <a:cs typeface="Times New Roman"/>
              </a:rPr>
              <a:t>2. </a:t>
            </a:r>
            <a:r>
              <a:rPr sz="3200" dirty="0"/>
              <a:t>Đă</a:t>
            </a:r>
            <a:r>
              <a:rPr sz="3200" spc="-10" dirty="0"/>
              <a:t>n</a:t>
            </a:r>
            <a:r>
              <a:rPr sz="3200" dirty="0"/>
              <a:t>g</a:t>
            </a:r>
            <a:r>
              <a:rPr sz="3200" spc="5" dirty="0"/>
              <a:t> </a:t>
            </a:r>
            <a:r>
              <a:rPr sz="3200" spc="-5" dirty="0">
                <a:latin typeface="Times New Roman"/>
                <a:cs typeface="Times New Roman"/>
              </a:rPr>
              <a:t>k</a:t>
            </a:r>
            <a:r>
              <a:rPr sz="3200" dirty="0">
                <a:latin typeface="Times New Roman"/>
                <a:cs typeface="Times New Roman"/>
              </a:rPr>
              <a:t>ý/</a:t>
            </a:r>
            <a:r>
              <a:rPr sz="3200" dirty="0"/>
              <a:t>Đă</a:t>
            </a:r>
            <a:r>
              <a:rPr sz="3200" spc="-10" dirty="0"/>
              <a:t>n</a:t>
            </a:r>
            <a:r>
              <a:rPr sz="3200" dirty="0"/>
              <a:t>g</a:t>
            </a:r>
            <a:r>
              <a:rPr sz="3200" spc="5" dirty="0"/>
              <a:t> </a:t>
            </a:r>
            <a:r>
              <a:rPr sz="3200" dirty="0"/>
              <a:t>n</a:t>
            </a:r>
            <a:r>
              <a:rPr sz="3200" spc="-10" dirty="0"/>
              <a:t>h</a:t>
            </a:r>
            <a:r>
              <a:rPr sz="3200" dirty="0"/>
              <a:t>ậ</a:t>
            </a:r>
            <a:r>
              <a:rPr sz="3200" spc="-10" dirty="0"/>
              <a:t>p</a:t>
            </a:r>
            <a:r>
              <a:rPr sz="3200" dirty="0">
                <a:latin typeface="Times New Roman"/>
                <a:cs typeface="Times New Roman"/>
              </a:rPr>
              <a:t>/</a:t>
            </a:r>
            <a:r>
              <a:rPr sz="3200" spc="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Quên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/>
              <a:t>mật</a:t>
            </a:r>
            <a:r>
              <a:rPr sz="3200" spc="5" dirty="0"/>
              <a:t> </a:t>
            </a:r>
            <a:r>
              <a:rPr sz="3200" dirty="0"/>
              <a:t>k</a:t>
            </a:r>
            <a:r>
              <a:rPr sz="3200" spc="-10" dirty="0"/>
              <a:t>h</a:t>
            </a:r>
            <a:r>
              <a:rPr sz="3200" dirty="0"/>
              <a:t>ẩu</a:t>
            </a:r>
          </a:p>
        </p:txBody>
      </p:sp>
      <p:sp>
        <p:nvSpPr>
          <p:cNvPr id="4" name="object 4"/>
          <p:cNvSpPr/>
          <p:nvPr/>
        </p:nvSpPr>
        <p:spPr>
          <a:xfrm>
            <a:off x="464819" y="1222908"/>
            <a:ext cx="2883408" cy="5125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17391" y="1222908"/>
            <a:ext cx="2883408" cy="5125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850788" y="1405985"/>
            <a:ext cx="5034915" cy="23211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1920">
              <a:lnSpc>
                <a:spcPct val="100000"/>
              </a:lnSpc>
            </a:pPr>
            <a:r>
              <a:rPr sz="2000" b="1" dirty="0">
                <a:latin typeface="Times New Roman"/>
                <a:cs typeface="Times New Roman"/>
              </a:rPr>
              <a:t>Đ</a:t>
            </a:r>
            <a:r>
              <a:rPr sz="2000" b="1" spc="-10" dirty="0">
                <a:latin typeface="Times New Roman"/>
                <a:cs typeface="Times New Roman"/>
              </a:rPr>
              <a:t>ă</a:t>
            </a:r>
            <a:r>
              <a:rPr sz="2000" b="1" dirty="0">
                <a:latin typeface="Times New Roman"/>
                <a:cs typeface="Times New Roman"/>
              </a:rPr>
              <a:t>ng</a:t>
            </a:r>
            <a:r>
              <a:rPr sz="2000" b="1" spc="5" dirty="0">
                <a:latin typeface="Times New Roman"/>
                <a:cs typeface="Times New Roman"/>
              </a:rPr>
              <a:t> k</a:t>
            </a:r>
            <a:r>
              <a:rPr sz="2000" b="1" dirty="0">
                <a:latin typeface="Times New Roman"/>
                <a:cs typeface="Times New Roman"/>
              </a:rPr>
              <a:t>ý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tài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spc="5" dirty="0">
                <a:latin typeface="Times New Roman"/>
                <a:cs typeface="Times New Roman"/>
              </a:rPr>
              <a:t>k</a:t>
            </a:r>
            <a:r>
              <a:rPr sz="2000" b="1" dirty="0">
                <a:latin typeface="Times New Roman"/>
                <a:cs typeface="Times New Roman"/>
              </a:rPr>
              <a:t>hoản</a:t>
            </a:r>
            <a:endParaRPr sz="2000">
              <a:latin typeface="Times New Roman"/>
              <a:cs typeface="Times New Roman"/>
            </a:endParaRPr>
          </a:p>
          <a:p>
            <a:pPr marL="12700" marR="39370">
              <a:lnSpc>
                <a:spcPct val="100000"/>
              </a:lnSpc>
              <a:spcBef>
                <a:spcPts val="1335"/>
              </a:spcBef>
            </a:pPr>
            <a:r>
              <a:rPr sz="2000" dirty="0">
                <a:latin typeface="Times New Roman"/>
                <a:cs typeface="Times New Roman"/>
              </a:rPr>
              <a:t>Nếu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bạn chưa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có tài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khoản,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bạn cần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tạo 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ột tài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khoản 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ớ</a:t>
            </a:r>
            <a:r>
              <a:rPr sz="2000" spc="5" dirty="0">
                <a:latin typeface="Times New Roman"/>
                <a:cs typeface="Times New Roman"/>
              </a:rPr>
              <a:t>i</a:t>
            </a:r>
            <a:r>
              <a:rPr sz="2000" dirty="0">
                <a:latin typeface="Times New Roman"/>
                <a:cs typeface="Times New Roman"/>
              </a:rPr>
              <a:t>.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Quá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5" dirty="0">
                <a:latin typeface="Times New Roman"/>
                <a:cs typeface="Times New Roman"/>
              </a:rPr>
              <a:t>r</a:t>
            </a:r>
            <a:r>
              <a:rPr sz="2000" dirty="0">
                <a:latin typeface="Times New Roman"/>
                <a:cs typeface="Times New Roman"/>
              </a:rPr>
              <a:t>ình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đăng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ký tài khoản được 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iêu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tả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như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sau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1. Chọn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“Đăng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ký”, chuyển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tới 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àn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hình chính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sách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bảo </a:t>
            </a:r>
            <a:r>
              <a:rPr sz="2000" spc="-20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ậ</a:t>
            </a:r>
            <a:r>
              <a:rPr sz="2000" spc="5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.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Chọn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“Đồng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ý”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sau </a:t>
            </a:r>
            <a:r>
              <a:rPr sz="2000" spc="-5" dirty="0">
                <a:latin typeface="Times New Roman"/>
                <a:cs typeface="Times New Roman"/>
              </a:rPr>
              <a:t>đ</a:t>
            </a:r>
            <a:r>
              <a:rPr sz="2000" dirty="0">
                <a:latin typeface="Times New Roman"/>
                <a:cs typeface="Times New Roman"/>
              </a:rPr>
              <a:t>ó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ứ</a:t>
            </a:r>
            <a:r>
              <a:rPr sz="2000" spc="-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5" dirty="0">
                <a:latin typeface="Times New Roman"/>
                <a:cs typeface="Times New Roman"/>
              </a:rPr>
              <a:t> dụn</a:t>
            </a:r>
            <a:r>
              <a:rPr sz="2000" dirty="0">
                <a:latin typeface="Times New Roman"/>
                <a:cs typeface="Times New Roman"/>
              </a:rPr>
              <a:t>g sẽ chuyển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sang 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àn</a:t>
            </a:r>
            <a:r>
              <a:rPr sz="2000" spc="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hình đăng ký.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21866" y="6552953"/>
            <a:ext cx="31877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H1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6304" y="6552953"/>
            <a:ext cx="31877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H2</a:t>
            </a:r>
            <a:endParaRPr sz="1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6064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4704" y="0"/>
            <a:ext cx="1128552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>
                <a:latin typeface="Times New Roman"/>
                <a:cs typeface="Times New Roman"/>
              </a:rPr>
              <a:t>2. </a:t>
            </a:r>
            <a:r>
              <a:rPr sz="3600" dirty="0"/>
              <a:t>Đă</a:t>
            </a:r>
            <a:r>
              <a:rPr sz="3600" spc="-10" dirty="0"/>
              <a:t>n</a:t>
            </a:r>
            <a:r>
              <a:rPr sz="3600" dirty="0"/>
              <a:t>g</a:t>
            </a:r>
            <a:r>
              <a:rPr sz="3600" spc="5" dirty="0"/>
              <a:t> </a:t>
            </a:r>
            <a:r>
              <a:rPr sz="3600" spc="-5">
                <a:latin typeface="Times New Roman"/>
                <a:cs typeface="Times New Roman"/>
              </a:rPr>
              <a:t>k</a:t>
            </a:r>
            <a:r>
              <a:rPr sz="3600">
                <a:latin typeface="Times New Roman"/>
                <a:cs typeface="Times New Roman"/>
              </a:rPr>
              <a:t>ý/</a:t>
            </a:r>
            <a:r>
              <a:rPr sz="3600"/>
              <a:t>Đă</a:t>
            </a:r>
            <a:r>
              <a:rPr sz="3600" spc="-10"/>
              <a:t>n</a:t>
            </a:r>
            <a:r>
              <a:rPr sz="3600"/>
              <a:t>g</a:t>
            </a:r>
            <a:r>
              <a:rPr sz="3600" spc="5"/>
              <a:t> </a:t>
            </a:r>
            <a:r>
              <a:rPr sz="3600"/>
              <a:t>n</a:t>
            </a:r>
            <a:r>
              <a:rPr sz="3600" spc="-10"/>
              <a:t>h</a:t>
            </a:r>
            <a:r>
              <a:rPr sz="3600"/>
              <a:t>ậ</a:t>
            </a:r>
            <a:r>
              <a:rPr sz="3600" spc="-10"/>
              <a:t>p</a:t>
            </a:r>
            <a:endParaRPr sz="3600" dirty="0"/>
          </a:p>
        </p:txBody>
      </p:sp>
      <p:sp>
        <p:nvSpPr>
          <p:cNvPr id="4" name="object 4"/>
          <p:cNvSpPr/>
          <p:nvPr/>
        </p:nvSpPr>
        <p:spPr>
          <a:xfrm>
            <a:off x="170820" y="1403253"/>
            <a:ext cx="2993136" cy="5239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4161" y="1418493"/>
            <a:ext cx="2886456" cy="5132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98424" y="1403253"/>
            <a:ext cx="2994660" cy="52395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51764" y="1418493"/>
            <a:ext cx="2887980" cy="5132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64128" y="1403253"/>
            <a:ext cx="3002279" cy="52562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17468" y="1418493"/>
            <a:ext cx="2895599" cy="51495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280525" y="1418493"/>
            <a:ext cx="2911475" cy="3323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buFont typeface="Times New Roman"/>
              <a:buAutoNum type="arabicPeriod" startAt="2"/>
              <a:tabLst>
                <a:tab pos="317500" algn="l"/>
              </a:tabLst>
            </a:pPr>
            <a:r>
              <a:rPr dirty="0">
                <a:latin typeface="Times New Roman"/>
                <a:cs typeface="Times New Roman"/>
              </a:rPr>
              <a:t>Ứng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dụn</a:t>
            </a:r>
            <a:r>
              <a:rPr dirty="0">
                <a:latin typeface="Times New Roman"/>
                <a:cs typeface="Times New Roman"/>
              </a:rPr>
              <a:t>g sẽ tự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động </a:t>
            </a:r>
            <a:r>
              <a:rPr dirty="0">
                <a:latin typeface="Times New Roman"/>
                <a:cs typeface="Times New Roman"/>
              </a:rPr>
              <a:t>ghi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nhận quốc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gia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bạn đang ở, hoặc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bạn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có thể tùy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chọn 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ột địa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danh khác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à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bạn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uốn. Nhập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địa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chỉ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e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ail hoặc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số điện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thoại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và chọn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“Lấy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25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ã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xác 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inh”</a:t>
            </a:r>
            <a:r>
              <a:rPr spc="5" dirty="0">
                <a:latin typeface="Times New Roman"/>
                <a:cs typeface="Times New Roman"/>
              </a:rPr>
              <a:t>(</a:t>
            </a:r>
            <a:r>
              <a:rPr dirty="0">
                <a:latin typeface="Times New Roman"/>
                <a:cs typeface="Times New Roman"/>
              </a:rPr>
              <a:t>H1)</a:t>
            </a:r>
            <a:endParaRPr>
              <a:latin typeface="Times New Roman"/>
              <a:cs typeface="Times New Roman"/>
            </a:endParaRPr>
          </a:p>
          <a:p>
            <a:pPr marL="12700" marR="41910">
              <a:lnSpc>
                <a:spcPct val="100000"/>
              </a:lnSpc>
              <a:buFont typeface="Times New Roman"/>
              <a:buAutoNum type="arabicPeriod" startAt="2"/>
              <a:tabLst>
                <a:tab pos="317500" algn="l"/>
              </a:tabLst>
            </a:pPr>
            <a:r>
              <a:rPr dirty="0">
                <a:latin typeface="Times New Roman"/>
                <a:cs typeface="Times New Roman"/>
              </a:rPr>
              <a:t>Nhập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ã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xác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inh bạn nhận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được. Sau đó điền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ật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khẩu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cho tài khoản và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chọn “Hoàn thàn</a:t>
            </a:r>
            <a:r>
              <a:rPr spc="5" dirty="0">
                <a:latin typeface="Times New Roman"/>
                <a:cs typeface="Times New Roman"/>
              </a:rPr>
              <a:t>h</a:t>
            </a:r>
            <a:r>
              <a:rPr dirty="0">
                <a:latin typeface="Times New Roman"/>
                <a:cs typeface="Times New Roman"/>
              </a:rPr>
              <a:t>”,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như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vậy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tài khoản</a:t>
            </a:r>
            <a:r>
              <a:rPr spc="-5" dirty="0">
                <a:latin typeface="Times New Roman"/>
                <a:cs typeface="Times New Roman"/>
              </a:rPr>
              <a:t> đ</a:t>
            </a:r>
            <a:r>
              <a:rPr dirty="0">
                <a:latin typeface="Times New Roman"/>
                <a:cs typeface="Times New Roman"/>
              </a:rPr>
              <a:t>ã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đ</a:t>
            </a:r>
            <a:r>
              <a:rPr spc="-10" dirty="0">
                <a:latin typeface="Times New Roman"/>
                <a:cs typeface="Times New Roman"/>
              </a:rPr>
              <a:t>ư</a:t>
            </a:r>
            <a:r>
              <a:rPr dirty="0">
                <a:latin typeface="Times New Roman"/>
                <a:cs typeface="Times New Roman"/>
              </a:rPr>
              <a:t>ợc đăng</a:t>
            </a:r>
            <a:r>
              <a:rPr spc="-5" dirty="0">
                <a:latin typeface="Times New Roman"/>
                <a:cs typeface="Times New Roman"/>
              </a:rPr>
              <a:t> ký </a:t>
            </a:r>
            <a:r>
              <a:rPr dirty="0">
                <a:latin typeface="Times New Roman"/>
                <a:cs typeface="Times New Roman"/>
              </a:rPr>
              <a:t>thành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công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1362" y="6771033"/>
            <a:ext cx="3194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5" dirty="0">
                <a:latin typeface="Times New Roman"/>
                <a:cs typeface="Times New Roman"/>
              </a:rPr>
              <a:t>H1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69942" y="6771033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H3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57046" y="6771033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H2</a:t>
            </a:r>
            <a:endParaRPr sz="1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870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6711" y="125393"/>
            <a:ext cx="1128552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latin typeface="Times New Roman"/>
                <a:cs typeface="Times New Roman"/>
              </a:rPr>
              <a:t>2. </a:t>
            </a:r>
            <a:r>
              <a:rPr sz="2800" dirty="0"/>
              <a:t>Đă</a:t>
            </a:r>
            <a:r>
              <a:rPr sz="2800" spc="-10" dirty="0"/>
              <a:t>n</a:t>
            </a:r>
            <a:r>
              <a:rPr sz="2800" dirty="0"/>
              <a:t>g</a:t>
            </a:r>
            <a:r>
              <a:rPr sz="2800" spc="5" dirty="0"/>
              <a:t> </a:t>
            </a:r>
            <a:r>
              <a:rPr sz="2800" spc="-5">
                <a:latin typeface="Times New Roman"/>
                <a:cs typeface="Times New Roman"/>
              </a:rPr>
              <a:t>k</a:t>
            </a:r>
            <a:r>
              <a:rPr sz="2800">
                <a:latin typeface="Times New Roman"/>
                <a:cs typeface="Times New Roman"/>
              </a:rPr>
              <a:t>ý/</a:t>
            </a:r>
            <a:r>
              <a:rPr sz="2800"/>
              <a:t>Đă</a:t>
            </a:r>
            <a:r>
              <a:rPr sz="2800" spc="-10"/>
              <a:t>n</a:t>
            </a:r>
            <a:r>
              <a:rPr sz="2800"/>
              <a:t>g</a:t>
            </a:r>
            <a:r>
              <a:rPr sz="2800" spc="5"/>
              <a:t> </a:t>
            </a:r>
            <a:r>
              <a:rPr sz="2800"/>
              <a:t>n</a:t>
            </a:r>
            <a:r>
              <a:rPr sz="2800" spc="-10"/>
              <a:t>h</a:t>
            </a:r>
            <a:r>
              <a:rPr sz="2800"/>
              <a:t>ậ</a:t>
            </a:r>
            <a:r>
              <a:rPr sz="2800" spc="-10"/>
              <a:t>p</a:t>
            </a:r>
            <a:endParaRPr sz="2800" dirty="0"/>
          </a:p>
        </p:txBody>
      </p:sp>
      <p:sp>
        <p:nvSpPr>
          <p:cNvPr id="4" name="object 4"/>
          <p:cNvSpPr/>
          <p:nvPr/>
        </p:nvSpPr>
        <p:spPr>
          <a:xfrm>
            <a:off x="3217759" y="1366695"/>
            <a:ext cx="3061716" cy="5358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1099" y="1381935"/>
            <a:ext cx="2955035" cy="5251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21151" y="1381935"/>
            <a:ext cx="5328920" cy="236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25295">
              <a:lnSpc>
                <a:spcPct val="100000"/>
              </a:lnSpc>
            </a:pPr>
            <a:r>
              <a:rPr b="1" dirty="0">
                <a:latin typeface="Times New Roman"/>
                <a:cs typeface="Times New Roman"/>
              </a:rPr>
              <a:t>Đăng nhập</a:t>
            </a:r>
            <a:endParaRPr>
              <a:latin typeface="Times New Roman"/>
              <a:cs typeface="Times New Roman"/>
            </a:endParaRPr>
          </a:p>
          <a:p>
            <a:pPr marL="12700" marR="323850">
              <a:lnSpc>
                <a:spcPct val="100000"/>
              </a:lnSpc>
              <a:spcBef>
                <a:spcPts val="1185"/>
              </a:spcBef>
            </a:pPr>
            <a:r>
              <a:rPr dirty="0">
                <a:latin typeface="Times New Roman"/>
                <a:cs typeface="Times New Roman"/>
              </a:rPr>
              <a:t>Nếu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bạn đã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có tài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khoản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của ứng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dụng Rang Dong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S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ar</a:t>
            </a:r>
            <a:r>
              <a:rPr spc="5" dirty="0">
                <a:latin typeface="Times New Roman"/>
                <a:cs typeface="Times New Roman"/>
              </a:rPr>
              <a:t>t</a:t>
            </a:r>
            <a:r>
              <a:rPr dirty="0">
                <a:latin typeface="Times New Roman"/>
                <a:cs typeface="Times New Roman"/>
              </a:rPr>
              <a:t>,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chọn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“Đăng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nhập”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để tới 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àn hình đăng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nhập</a:t>
            </a:r>
            <a:endParaRPr>
              <a:latin typeface="Times New Roman"/>
              <a:cs typeface="Times New Roman"/>
            </a:endParaRPr>
          </a:p>
          <a:p>
            <a:pPr marL="12700" marR="182880" algn="just">
              <a:lnSpc>
                <a:spcPct val="100000"/>
              </a:lnSpc>
              <a:buFont typeface="Times New Roman"/>
              <a:buAutoNum type="arabicPeriod"/>
              <a:tabLst>
                <a:tab pos="318135" algn="l"/>
              </a:tabLst>
            </a:pPr>
            <a:r>
              <a:rPr dirty="0">
                <a:latin typeface="Times New Roman"/>
                <a:cs typeface="Times New Roman"/>
              </a:rPr>
              <a:t>Ứng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dụng sẽ tự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động ghi nhận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quốc gia bạn đang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ở, hoặc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bạn có thể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tùy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chọn 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ột địa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danh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khác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25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à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bạn </a:t>
            </a:r>
            <a:r>
              <a:rPr spc="-25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uố</a:t>
            </a:r>
            <a:r>
              <a:rPr spc="-5" dirty="0">
                <a:latin typeface="Times New Roman"/>
                <a:cs typeface="Times New Roman"/>
              </a:rPr>
              <a:t>n</a:t>
            </a:r>
            <a:r>
              <a:rPr dirty="0">
                <a:latin typeface="Times New Roman"/>
                <a:cs typeface="Times New Roman"/>
              </a:rPr>
              <a:t>.</a:t>
            </a:r>
            <a:endParaRPr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buFont typeface="Times New Roman"/>
              <a:buAutoNum type="arabicPeriod"/>
              <a:tabLst>
                <a:tab pos="318135" algn="l"/>
              </a:tabLst>
            </a:pPr>
            <a:r>
              <a:rPr dirty="0">
                <a:latin typeface="Times New Roman"/>
                <a:cs typeface="Times New Roman"/>
              </a:rPr>
              <a:t>Nhập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địa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chỉ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e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ail hoặc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số điện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thoại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và </a:t>
            </a:r>
            <a:r>
              <a:rPr spc="-20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ật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khẩu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của tài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khoả</a:t>
            </a:r>
            <a:r>
              <a:rPr spc="5" dirty="0">
                <a:latin typeface="Times New Roman"/>
                <a:cs typeface="Times New Roman"/>
              </a:rPr>
              <a:t>n</a:t>
            </a:r>
            <a:r>
              <a:rPr dirty="0">
                <a:latin typeface="Times New Roman"/>
                <a:cs typeface="Times New Roman"/>
              </a:rPr>
              <a:t>,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sau đó chọn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“Đăng nhậ</a:t>
            </a:r>
            <a:r>
              <a:rPr spc="-5" dirty="0">
                <a:latin typeface="Times New Roman"/>
                <a:cs typeface="Times New Roman"/>
              </a:rPr>
              <a:t>p</a:t>
            </a:r>
            <a:r>
              <a:rPr dirty="0">
                <a:latin typeface="Times New Roman"/>
                <a:cs typeface="Times New Roman"/>
              </a:rPr>
              <a:t>”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1283" y="1366695"/>
            <a:ext cx="3061716" cy="5358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624" y="1381935"/>
            <a:ext cx="2955036" cy="5251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11605" y="6140448"/>
            <a:ext cx="3194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5" dirty="0">
                <a:latin typeface="Times New Roman"/>
                <a:cs typeface="Times New Roman"/>
              </a:rPr>
              <a:t>H1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66869" y="6140448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H2</a:t>
            </a:r>
            <a:endParaRPr sz="1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277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5948" y="108156"/>
            <a:ext cx="1128552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latin typeface="Times New Roman"/>
                <a:cs typeface="Times New Roman"/>
              </a:rPr>
              <a:t>3. </a:t>
            </a:r>
            <a:r>
              <a:rPr sz="3200" dirty="0"/>
              <a:t>Quản </a:t>
            </a:r>
            <a:r>
              <a:rPr sz="3200" dirty="0">
                <a:latin typeface="Times New Roman"/>
                <a:cs typeface="Times New Roman"/>
              </a:rPr>
              <a:t>lý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ngôi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nh</a:t>
            </a:r>
            <a:r>
              <a:rPr sz="3200" dirty="0">
                <a:latin typeface="Times New Roman"/>
                <a:cs typeface="Times New Roman"/>
              </a:rPr>
              <a:t>à/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thà</a:t>
            </a:r>
            <a:r>
              <a:rPr sz="3200" spc="-10" dirty="0">
                <a:latin typeface="Times New Roman"/>
                <a:cs typeface="Times New Roman"/>
              </a:rPr>
              <a:t>n</a:t>
            </a:r>
            <a:r>
              <a:rPr sz="3200" dirty="0">
                <a:latin typeface="Times New Roman"/>
                <a:cs typeface="Times New Roman"/>
              </a:rPr>
              <a:t>h</a:t>
            </a:r>
            <a:r>
              <a:rPr sz="3200" spc="1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vi</a:t>
            </a:r>
            <a:r>
              <a:rPr sz="3200" spc="5" dirty="0">
                <a:latin typeface="Times New Roman"/>
                <a:cs typeface="Times New Roman"/>
              </a:rPr>
              <a:t>ê</a:t>
            </a:r>
            <a:r>
              <a:rPr sz="3200" dirty="0">
                <a:latin typeface="Times New Roman"/>
                <a:cs typeface="Times New Roman"/>
              </a:rPr>
              <a:t>n</a:t>
            </a:r>
          </a:p>
        </p:txBody>
      </p:sp>
      <p:sp>
        <p:nvSpPr>
          <p:cNvPr id="4" name="object 4"/>
          <p:cNvSpPr/>
          <p:nvPr/>
        </p:nvSpPr>
        <p:spPr>
          <a:xfrm>
            <a:off x="199644" y="1417187"/>
            <a:ext cx="2706624" cy="4730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2984" y="1432426"/>
            <a:ext cx="2599943" cy="4623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42488" y="1397375"/>
            <a:ext cx="2715767" cy="4745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95827" y="1412615"/>
            <a:ext cx="2609088" cy="4639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53143" y="1433951"/>
            <a:ext cx="2706624" cy="47274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06483" y="1449190"/>
            <a:ext cx="2599944" cy="46207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92952" y="1433951"/>
            <a:ext cx="2706624" cy="47274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46291" y="1449190"/>
            <a:ext cx="2599943" cy="46207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411605" y="6264369"/>
            <a:ext cx="3194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5" dirty="0">
                <a:latin typeface="Times New Roman"/>
                <a:cs typeface="Times New Roman"/>
              </a:rPr>
              <a:t>H1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53045" y="6264369"/>
            <a:ext cx="3194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5" dirty="0">
                <a:latin typeface="Times New Roman"/>
                <a:cs typeface="Times New Roman"/>
              </a:rPr>
              <a:t>H3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11726" y="6206761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H2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09097" y="6264369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H4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452859" y="2863590"/>
            <a:ext cx="295275" cy="294005"/>
          </a:xfrm>
          <a:custGeom>
            <a:avLst/>
            <a:gdLst/>
            <a:ahLst/>
            <a:cxnLst/>
            <a:rect l="l" t="t" r="r" b="b"/>
            <a:pathLst>
              <a:path w="295275" h="294005">
                <a:moveTo>
                  <a:pt x="0" y="146938"/>
                </a:moveTo>
                <a:lnTo>
                  <a:pt x="6317" y="104243"/>
                </a:lnTo>
                <a:lnTo>
                  <a:pt x="24034" y="66493"/>
                </a:lnTo>
                <a:lnTo>
                  <a:pt x="51296" y="35527"/>
                </a:lnTo>
                <a:lnTo>
                  <a:pt x="86247" y="13187"/>
                </a:lnTo>
                <a:lnTo>
                  <a:pt x="127034" y="1314"/>
                </a:lnTo>
                <a:lnTo>
                  <a:pt x="141606" y="0"/>
                </a:lnTo>
                <a:lnTo>
                  <a:pt x="157080" y="669"/>
                </a:lnTo>
                <a:lnTo>
                  <a:pt x="200160" y="10466"/>
                </a:lnTo>
                <a:lnTo>
                  <a:pt x="237040" y="30602"/>
                </a:lnTo>
                <a:lnTo>
                  <a:pt x="266196" y="59348"/>
                </a:lnTo>
                <a:lnTo>
                  <a:pt x="286102" y="94974"/>
                </a:lnTo>
                <a:lnTo>
                  <a:pt x="295234" y="135751"/>
                </a:lnTo>
                <a:lnTo>
                  <a:pt x="294633" y="151715"/>
                </a:lnTo>
                <a:lnTo>
                  <a:pt x="285224" y="195842"/>
                </a:lnTo>
                <a:lnTo>
                  <a:pt x="265697" y="233329"/>
                </a:lnTo>
                <a:lnTo>
                  <a:pt x="237717" y="262905"/>
                </a:lnTo>
                <a:lnTo>
                  <a:pt x="202946" y="283297"/>
                </a:lnTo>
                <a:lnTo>
                  <a:pt x="163046" y="293232"/>
                </a:lnTo>
                <a:lnTo>
                  <a:pt x="148894" y="294000"/>
                </a:lnTo>
                <a:lnTo>
                  <a:pt x="134028" y="293285"/>
                </a:lnTo>
                <a:lnTo>
                  <a:pt x="92288" y="283093"/>
                </a:lnTo>
                <a:lnTo>
                  <a:pt x="56237" y="262246"/>
                </a:lnTo>
                <a:lnTo>
                  <a:pt x="27669" y="232565"/>
                </a:lnTo>
                <a:lnTo>
                  <a:pt x="8380" y="195871"/>
                </a:lnTo>
                <a:lnTo>
                  <a:pt x="166" y="153984"/>
                </a:lnTo>
                <a:lnTo>
                  <a:pt x="0" y="146938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020043" y="3109843"/>
            <a:ext cx="481330" cy="358140"/>
          </a:xfrm>
          <a:custGeom>
            <a:avLst/>
            <a:gdLst/>
            <a:ahLst/>
            <a:cxnLst/>
            <a:rect l="l" t="t" r="r" b="b"/>
            <a:pathLst>
              <a:path w="481329" h="358139">
                <a:moveTo>
                  <a:pt x="38607" y="282194"/>
                </a:moveTo>
                <a:lnTo>
                  <a:pt x="0" y="358139"/>
                </a:lnTo>
                <a:lnTo>
                  <a:pt x="83947" y="343408"/>
                </a:lnTo>
                <a:lnTo>
                  <a:pt x="70683" y="325500"/>
                </a:lnTo>
                <a:lnTo>
                  <a:pt x="54863" y="325500"/>
                </a:lnTo>
                <a:lnTo>
                  <a:pt x="47244" y="315340"/>
                </a:lnTo>
                <a:lnTo>
                  <a:pt x="57523" y="307733"/>
                </a:lnTo>
                <a:lnTo>
                  <a:pt x="38607" y="282194"/>
                </a:lnTo>
                <a:close/>
              </a:path>
              <a:path w="481329" h="358139">
                <a:moveTo>
                  <a:pt x="57523" y="307733"/>
                </a:moveTo>
                <a:lnTo>
                  <a:pt x="47244" y="315340"/>
                </a:lnTo>
                <a:lnTo>
                  <a:pt x="54863" y="325500"/>
                </a:lnTo>
                <a:lnTo>
                  <a:pt x="65082" y="317938"/>
                </a:lnTo>
                <a:lnTo>
                  <a:pt x="57523" y="307733"/>
                </a:lnTo>
                <a:close/>
              </a:path>
              <a:path w="481329" h="358139">
                <a:moveTo>
                  <a:pt x="65082" y="317938"/>
                </a:moveTo>
                <a:lnTo>
                  <a:pt x="54863" y="325500"/>
                </a:lnTo>
                <a:lnTo>
                  <a:pt x="70683" y="325500"/>
                </a:lnTo>
                <a:lnTo>
                  <a:pt x="65082" y="317938"/>
                </a:lnTo>
                <a:close/>
              </a:path>
              <a:path w="481329" h="358139">
                <a:moveTo>
                  <a:pt x="473328" y="0"/>
                </a:moveTo>
                <a:lnTo>
                  <a:pt x="57523" y="307733"/>
                </a:lnTo>
                <a:lnTo>
                  <a:pt x="65082" y="317938"/>
                </a:lnTo>
                <a:lnTo>
                  <a:pt x="480949" y="10160"/>
                </a:lnTo>
                <a:lnTo>
                  <a:pt x="47332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320908" y="3499509"/>
            <a:ext cx="99123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latin typeface="Times New Roman"/>
                <a:cs typeface="Times New Roman"/>
              </a:rPr>
              <a:t>Thêm</a:t>
            </a:r>
            <a:r>
              <a:rPr sz="1400" b="1" spc="-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phòng</a:t>
            </a:r>
            <a:endParaRPr sz="1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1057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0261" y="134980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/>
                <a:cs typeface="Times New Roman"/>
              </a:rPr>
              <a:t>3. </a:t>
            </a:r>
            <a:r>
              <a:rPr sz="3000" dirty="0"/>
              <a:t>Quản </a:t>
            </a:r>
            <a:r>
              <a:rPr sz="3000" dirty="0">
                <a:latin typeface="Times New Roman"/>
                <a:cs typeface="Times New Roman"/>
              </a:rPr>
              <a:t>lý</a:t>
            </a:r>
            <a:r>
              <a:rPr sz="3000" spc="-1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ngôi</a:t>
            </a:r>
            <a:r>
              <a:rPr sz="3000" spc="-10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nh</a:t>
            </a:r>
            <a:r>
              <a:rPr sz="3000" dirty="0">
                <a:latin typeface="Times New Roman"/>
                <a:cs typeface="Times New Roman"/>
              </a:rPr>
              <a:t>à/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thà</a:t>
            </a:r>
            <a:r>
              <a:rPr sz="3000" spc="-10" dirty="0">
                <a:latin typeface="Times New Roman"/>
                <a:cs typeface="Times New Roman"/>
              </a:rPr>
              <a:t>n</a:t>
            </a:r>
            <a:r>
              <a:rPr sz="3000" dirty="0">
                <a:latin typeface="Times New Roman"/>
                <a:cs typeface="Times New Roman"/>
              </a:rPr>
              <a:t>h</a:t>
            </a:r>
            <a:r>
              <a:rPr sz="3000" spc="1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vi</a:t>
            </a:r>
            <a:r>
              <a:rPr sz="3000" spc="5" dirty="0">
                <a:latin typeface="Times New Roman"/>
                <a:cs typeface="Times New Roman"/>
              </a:rPr>
              <a:t>ê</a:t>
            </a:r>
            <a:r>
              <a:rPr sz="3000" dirty="0">
                <a:latin typeface="Times New Roman"/>
                <a:cs typeface="Times New Roman"/>
              </a:rPr>
              <a:t>n</a:t>
            </a:r>
          </a:p>
        </p:txBody>
      </p:sp>
      <p:sp>
        <p:nvSpPr>
          <p:cNvPr id="4" name="object 4"/>
          <p:cNvSpPr/>
          <p:nvPr/>
        </p:nvSpPr>
        <p:spPr>
          <a:xfrm>
            <a:off x="4497323" y="958595"/>
            <a:ext cx="3159251" cy="5533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50664" y="973836"/>
            <a:ext cx="3052572" cy="54269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37804" y="958595"/>
            <a:ext cx="3159251" cy="5533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91143" y="973836"/>
            <a:ext cx="3052572" cy="54269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6844" y="958595"/>
            <a:ext cx="3159251" cy="5533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0183" y="973836"/>
            <a:ext cx="3052572" cy="54269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39239" y="1418844"/>
            <a:ext cx="991869" cy="1671320"/>
          </a:xfrm>
          <a:custGeom>
            <a:avLst/>
            <a:gdLst/>
            <a:ahLst/>
            <a:cxnLst/>
            <a:rect l="l" t="t" r="r" b="b"/>
            <a:pathLst>
              <a:path w="991869" h="1671320">
                <a:moveTo>
                  <a:pt x="44300" y="62349"/>
                </a:moveTo>
                <a:lnTo>
                  <a:pt x="33269" y="68857"/>
                </a:lnTo>
                <a:lnTo>
                  <a:pt x="980821" y="1671065"/>
                </a:lnTo>
                <a:lnTo>
                  <a:pt x="991742" y="1664589"/>
                </a:lnTo>
                <a:lnTo>
                  <a:pt x="44300" y="62349"/>
                </a:lnTo>
                <a:close/>
              </a:path>
              <a:path w="991869" h="1671320">
                <a:moveTo>
                  <a:pt x="0" y="0"/>
                </a:moveTo>
                <a:lnTo>
                  <a:pt x="5968" y="84962"/>
                </a:lnTo>
                <a:lnTo>
                  <a:pt x="33269" y="68857"/>
                </a:lnTo>
                <a:lnTo>
                  <a:pt x="26796" y="57911"/>
                </a:lnTo>
                <a:lnTo>
                  <a:pt x="37846" y="51434"/>
                </a:lnTo>
                <a:lnTo>
                  <a:pt x="62801" y="51434"/>
                </a:lnTo>
                <a:lnTo>
                  <a:pt x="71628" y="46227"/>
                </a:lnTo>
                <a:lnTo>
                  <a:pt x="0" y="0"/>
                </a:lnTo>
                <a:close/>
              </a:path>
              <a:path w="991869" h="1671320">
                <a:moveTo>
                  <a:pt x="37846" y="51434"/>
                </a:moveTo>
                <a:lnTo>
                  <a:pt x="26796" y="57911"/>
                </a:lnTo>
                <a:lnTo>
                  <a:pt x="33269" y="68857"/>
                </a:lnTo>
                <a:lnTo>
                  <a:pt x="44300" y="62349"/>
                </a:lnTo>
                <a:lnTo>
                  <a:pt x="37846" y="51434"/>
                </a:lnTo>
                <a:close/>
              </a:path>
              <a:path w="991869" h="1671320">
                <a:moveTo>
                  <a:pt x="62801" y="51434"/>
                </a:moveTo>
                <a:lnTo>
                  <a:pt x="37846" y="51434"/>
                </a:lnTo>
                <a:lnTo>
                  <a:pt x="44300" y="62349"/>
                </a:lnTo>
                <a:lnTo>
                  <a:pt x="62801" y="5143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77128" y="1856232"/>
            <a:ext cx="224790" cy="697865"/>
          </a:xfrm>
          <a:custGeom>
            <a:avLst/>
            <a:gdLst/>
            <a:ahLst/>
            <a:cxnLst/>
            <a:rect l="l" t="t" r="r" b="b"/>
            <a:pathLst>
              <a:path w="224789" h="697864">
                <a:moveTo>
                  <a:pt x="42679" y="71371"/>
                </a:moveTo>
                <a:lnTo>
                  <a:pt x="30487" y="74927"/>
                </a:lnTo>
                <a:lnTo>
                  <a:pt x="212598" y="697864"/>
                </a:lnTo>
                <a:lnTo>
                  <a:pt x="224789" y="694308"/>
                </a:lnTo>
                <a:lnTo>
                  <a:pt x="42679" y="71371"/>
                </a:lnTo>
                <a:close/>
              </a:path>
              <a:path w="224789" h="697864">
                <a:moveTo>
                  <a:pt x="15239" y="0"/>
                </a:moveTo>
                <a:lnTo>
                  <a:pt x="0" y="83819"/>
                </a:lnTo>
                <a:lnTo>
                  <a:pt x="30487" y="74927"/>
                </a:lnTo>
                <a:lnTo>
                  <a:pt x="26924" y="62737"/>
                </a:lnTo>
                <a:lnTo>
                  <a:pt x="39116" y="59181"/>
                </a:lnTo>
                <a:lnTo>
                  <a:pt x="70091" y="59181"/>
                </a:lnTo>
                <a:lnTo>
                  <a:pt x="15239" y="0"/>
                </a:lnTo>
                <a:close/>
              </a:path>
              <a:path w="224789" h="697864">
                <a:moveTo>
                  <a:pt x="39116" y="59181"/>
                </a:moveTo>
                <a:lnTo>
                  <a:pt x="26924" y="62737"/>
                </a:lnTo>
                <a:lnTo>
                  <a:pt x="30487" y="74927"/>
                </a:lnTo>
                <a:lnTo>
                  <a:pt x="42679" y="71371"/>
                </a:lnTo>
                <a:lnTo>
                  <a:pt x="39116" y="59181"/>
                </a:lnTo>
                <a:close/>
              </a:path>
              <a:path w="224789" h="697864">
                <a:moveTo>
                  <a:pt x="70091" y="59181"/>
                </a:moveTo>
                <a:lnTo>
                  <a:pt x="39116" y="59181"/>
                </a:lnTo>
                <a:lnTo>
                  <a:pt x="42679" y="71371"/>
                </a:lnTo>
                <a:lnTo>
                  <a:pt x="73151" y="62483"/>
                </a:lnTo>
                <a:lnTo>
                  <a:pt x="70091" y="5918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18347" y="2293620"/>
            <a:ext cx="1521460" cy="273050"/>
          </a:xfrm>
          <a:custGeom>
            <a:avLst/>
            <a:gdLst/>
            <a:ahLst/>
            <a:cxnLst/>
            <a:rect l="l" t="t" r="r" b="b"/>
            <a:pathLst>
              <a:path w="1521459" h="273050">
                <a:moveTo>
                  <a:pt x="0" y="136397"/>
                </a:moveTo>
                <a:lnTo>
                  <a:pt x="22102" y="103626"/>
                </a:lnTo>
                <a:lnTo>
                  <a:pt x="59763" y="83313"/>
                </a:lnTo>
                <a:lnTo>
                  <a:pt x="113939" y="64558"/>
                </a:lnTo>
                <a:lnTo>
                  <a:pt x="183063" y="47639"/>
                </a:lnTo>
                <a:lnTo>
                  <a:pt x="222742" y="39957"/>
                </a:lnTo>
                <a:lnTo>
                  <a:pt x="265570" y="32839"/>
                </a:lnTo>
                <a:lnTo>
                  <a:pt x="311353" y="26322"/>
                </a:lnTo>
                <a:lnTo>
                  <a:pt x="359894" y="20440"/>
                </a:lnTo>
                <a:lnTo>
                  <a:pt x="410998" y="15228"/>
                </a:lnTo>
                <a:lnTo>
                  <a:pt x="464468" y="10721"/>
                </a:lnTo>
                <a:lnTo>
                  <a:pt x="520110" y="6955"/>
                </a:lnTo>
                <a:lnTo>
                  <a:pt x="577728" y="3965"/>
                </a:lnTo>
                <a:lnTo>
                  <a:pt x="637125" y="1785"/>
                </a:lnTo>
                <a:lnTo>
                  <a:pt x="698106" y="452"/>
                </a:lnTo>
                <a:lnTo>
                  <a:pt x="760476" y="0"/>
                </a:lnTo>
                <a:lnTo>
                  <a:pt x="822845" y="452"/>
                </a:lnTo>
                <a:lnTo>
                  <a:pt x="883826" y="1785"/>
                </a:lnTo>
                <a:lnTo>
                  <a:pt x="943223" y="3965"/>
                </a:lnTo>
                <a:lnTo>
                  <a:pt x="1000841" y="6955"/>
                </a:lnTo>
                <a:lnTo>
                  <a:pt x="1056483" y="10721"/>
                </a:lnTo>
                <a:lnTo>
                  <a:pt x="1109953" y="15228"/>
                </a:lnTo>
                <a:lnTo>
                  <a:pt x="1161057" y="20440"/>
                </a:lnTo>
                <a:lnTo>
                  <a:pt x="1209598" y="26322"/>
                </a:lnTo>
                <a:lnTo>
                  <a:pt x="1255381" y="32839"/>
                </a:lnTo>
                <a:lnTo>
                  <a:pt x="1298209" y="39957"/>
                </a:lnTo>
                <a:lnTo>
                  <a:pt x="1337888" y="47639"/>
                </a:lnTo>
                <a:lnTo>
                  <a:pt x="1407012" y="64558"/>
                </a:lnTo>
                <a:lnTo>
                  <a:pt x="1461188" y="83313"/>
                </a:lnTo>
                <a:lnTo>
                  <a:pt x="1498849" y="103626"/>
                </a:lnTo>
                <a:lnTo>
                  <a:pt x="1520952" y="136397"/>
                </a:lnTo>
                <a:lnTo>
                  <a:pt x="1518430" y="147582"/>
                </a:lnTo>
                <a:lnTo>
                  <a:pt x="1482181" y="179502"/>
                </a:lnTo>
                <a:lnTo>
                  <a:pt x="1436067" y="199072"/>
                </a:lnTo>
                <a:lnTo>
                  <a:pt x="1374221" y="216944"/>
                </a:lnTo>
                <a:lnTo>
                  <a:pt x="1298209" y="232838"/>
                </a:lnTo>
                <a:lnTo>
                  <a:pt x="1255381" y="239956"/>
                </a:lnTo>
                <a:lnTo>
                  <a:pt x="1209598" y="246473"/>
                </a:lnTo>
                <a:lnTo>
                  <a:pt x="1161057" y="252355"/>
                </a:lnTo>
                <a:lnTo>
                  <a:pt x="1109953" y="257567"/>
                </a:lnTo>
                <a:lnTo>
                  <a:pt x="1056483" y="262074"/>
                </a:lnTo>
                <a:lnTo>
                  <a:pt x="1000841" y="265840"/>
                </a:lnTo>
                <a:lnTo>
                  <a:pt x="943223" y="268830"/>
                </a:lnTo>
                <a:lnTo>
                  <a:pt x="883826" y="271010"/>
                </a:lnTo>
                <a:lnTo>
                  <a:pt x="822845" y="272343"/>
                </a:lnTo>
                <a:lnTo>
                  <a:pt x="760476" y="272795"/>
                </a:lnTo>
                <a:lnTo>
                  <a:pt x="698106" y="272343"/>
                </a:lnTo>
                <a:lnTo>
                  <a:pt x="637125" y="271010"/>
                </a:lnTo>
                <a:lnTo>
                  <a:pt x="577728" y="268830"/>
                </a:lnTo>
                <a:lnTo>
                  <a:pt x="520110" y="265840"/>
                </a:lnTo>
                <a:lnTo>
                  <a:pt x="464468" y="262074"/>
                </a:lnTo>
                <a:lnTo>
                  <a:pt x="410998" y="257567"/>
                </a:lnTo>
                <a:lnTo>
                  <a:pt x="359894" y="252355"/>
                </a:lnTo>
                <a:lnTo>
                  <a:pt x="311353" y="246473"/>
                </a:lnTo>
                <a:lnTo>
                  <a:pt x="265570" y="239956"/>
                </a:lnTo>
                <a:lnTo>
                  <a:pt x="222742" y="232838"/>
                </a:lnTo>
                <a:lnTo>
                  <a:pt x="183063" y="225156"/>
                </a:lnTo>
                <a:lnTo>
                  <a:pt x="113939" y="208237"/>
                </a:lnTo>
                <a:lnTo>
                  <a:pt x="59763" y="189482"/>
                </a:lnTo>
                <a:lnTo>
                  <a:pt x="22102" y="169169"/>
                </a:lnTo>
                <a:lnTo>
                  <a:pt x="0" y="136397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18869" y="3157929"/>
            <a:ext cx="1643380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Cli</a:t>
            </a:r>
            <a:r>
              <a:rPr sz="1800" b="1" spc="5" dirty="0">
                <a:latin typeface="Times New Roman"/>
                <a:cs typeface="Times New Roman"/>
              </a:rPr>
              <a:t>c</a:t>
            </a:r>
            <a:r>
              <a:rPr sz="1800" b="1" dirty="0">
                <a:latin typeface="Times New Roman"/>
                <a:cs typeface="Times New Roman"/>
              </a:rPr>
              <a:t>k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vào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đây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để </a:t>
            </a:r>
            <a:r>
              <a:rPr sz="1800" b="1" dirty="0">
                <a:latin typeface="Times New Roman"/>
                <a:cs typeface="Times New Roman"/>
              </a:rPr>
              <a:t>thêm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hoặc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q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dirty="0">
                <a:latin typeface="Times New Roman"/>
                <a:cs typeface="Times New Roman"/>
              </a:rPr>
              <a:t>ản lý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ngôi </a:t>
            </a:r>
            <a:r>
              <a:rPr sz="1800" b="1" spc="-5" dirty="0">
                <a:latin typeface="Times New Roman"/>
                <a:cs typeface="Times New Roman"/>
              </a:rPr>
              <a:t>nhà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022333" y="2552700"/>
            <a:ext cx="257175" cy="1153160"/>
          </a:xfrm>
          <a:custGeom>
            <a:avLst/>
            <a:gdLst/>
            <a:ahLst/>
            <a:cxnLst/>
            <a:rect l="l" t="t" r="r" b="b"/>
            <a:pathLst>
              <a:path w="257175" h="1153160">
                <a:moveTo>
                  <a:pt x="43608" y="73506"/>
                </a:moveTo>
                <a:lnTo>
                  <a:pt x="31174" y="75976"/>
                </a:lnTo>
                <a:lnTo>
                  <a:pt x="244601" y="1153160"/>
                </a:lnTo>
                <a:lnTo>
                  <a:pt x="257048" y="1150747"/>
                </a:lnTo>
                <a:lnTo>
                  <a:pt x="43608" y="73506"/>
                </a:lnTo>
                <a:close/>
              </a:path>
              <a:path w="257175" h="1153160">
                <a:moveTo>
                  <a:pt x="22606" y="0"/>
                </a:moveTo>
                <a:lnTo>
                  <a:pt x="0" y="82169"/>
                </a:lnTo>
                <a:lnTo>
                  <a:pt x="31174" y="75976"/>
                </a:lnTo>
                <a:lnTo>
                  <a:pt x="28701" y="63500"/>
                </a:lnTo>
                <a:lnTo>
                  <a:pt x="41148" y="61087"/>
                </a:lnTo>
                <a:lnTo>
                  <a:pt x="69977" y="61087"/>
                </a:lnTo>
                <a:lnTo>
                  <a:pt x="22606" y="0"/>
                </a:lnTo>
                <a:close/>
              </a:path>
              <a:path w="257175" h="1153160">
                <a:moveTo>
                  <a:pt x="41148" y="61087"/>
                </a:moveTo>
                <a:lnTo>
                  <a:pt x="28701" y="63500"/>
                </a:lnTo>
                <a:lnTo>
                  <a:pt x="31174" y="75976"/>
                </a:lnTo>
                <a:lnTo>
                  <a:pt x="43608" y="73506"/>
                </a:lnTo>
                <a:lnTo>
                  <a:pt x="41148" y="61087"/>
                </a:lnTo>
                <a:close/>
              </a:path>
              <a:path w="257175" h="1153160">
                <a:moveTo>
                  <a:pt x="69977" y="61087"/>
                </a:moveTo>
                <a:lnTo>
                  <a:pt x="41148" y="61087"/>
                </a:lnTo>
                <a:lnTo>
                  <a:pt x="43608" y="73506"/>
                </a:lnTo>
                <a:lnTo>
                  <a:pt x="74802" y="67310"/>
                </a:lnTo>
                <a:lnTo>
                  <a:pt x="69977" y="6108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557386" y="3775149"/>
            <a:ext cx="2132330" cy="1077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T</a:t>
            </a:r>
            <a:r>
              <a:rPr sz="1800" b="1" spc="-10" dirty="0">
                <a:latin typeface="Times New Roman"/>
                <a:cs typeface="Times New Roman"/>
              </a:rPr>
              <a:t>h</a:t>
            </a:r>
            <a:r>
              <a:rPr sz="1800" b="1" dirty="0">
                <a:latin typeface="Times New Roman"/>
                <a:cs typeface="Times New Roman"/>
              </a:rPr>
              <a:t>êm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gia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đì</a:t>
            </a:r>
            <a:r>
              <a:rPr sz="1800" b="1" spc="-10" dirty="0">
                <a:latin typeface="Times New Roman"/>
                <a:cs typeface="Times New Roman"/>
              </a:rPr>
              <a:t>nh</a:t>
            </a:r>
            <a:r>
              <a:rPr sz="1800" b="1" dirty="0">
                <a:latin typeface="Times New Roman"/>
                <a:cs typeface="Times New Roman"/>
              </a:rPr>
              <a:t>, một tài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k</a:t>
            </a:r>
            <a:r>
              <a:rPr sz="1800" b="1" spc="-10" dirty="0">
                <a:latin typeface="Times New Roman"/>
                <a:cs typeface="Times New Roman"/>
              </a:rPr>
              <a:t>h</a:t>
            </a:r>
            <a:r>
              <a:rPr sz="1800" b="1" dirty="0">
                <a:latin typeface="Times New Roman"/>
                <a:cs typeface="Times New Roman"/>
              </a:rPr>
              <a:t>oản</a:t>
            </a:r>
            <a:r>
              <a:rPr sz="1800" b="1" spc="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có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thể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q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dirty="0">
                <a:latin typeface="Times New Roman"/>
                <a:cs typeface="Times New Roman"/>
              </a:rPr>
              <a:t>ản lý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đư</a:t>
            </a:r>
            <a:r>
              <a:rPr sz="1800" b="1" spc="-10" dirty="0">
                <a:latin typeface="Times New Roman"/>
                <a:cs typeface="Times New Roman"/>
              </a:rPr>
              <a:t>ợ</a:t>
            </a:r>
            <a:r>
              <a:rPr sz="1800" b="1" dirty="0">
                <a:latin typeface="Times New Roman"/>
                <a:cs typeface="Times New Roman"/>
              </a:rPr>
              <a:t>c</a:t>
            </a:r>
            <a:r>
              <a:rPr sz="1800" b="1" spc="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n</a:t>
            </a:r>
            <a:r>
              <a:rPr sz="1800" b="1" spc="-10" dirty="0">
                <a:latin typeface="Times New Roman"/>
                <a:cs typeface="Times New Roman"/>
              </a:rPr>
              <a:t>h</a:t>
            </a:r>
            <a:r>
              <a:rPr sz="1800" b="1" dirty="0">
                <a:latin typeface="Times New Roman"/>
                <a:cs typeface="Times New Roman"/>
              </a:rPr>
              <a:t>i</a:t>
            </a:r>
            <a:r>
              <a:rPr sz="1800" b="1" spc="5" dirty="0">
                <a:latin typeface="Times New Roman"/>
                <a:cs typeface="Times New Roman"/>
              </a:rPr>
              <a:t>ề</a:t>
            </a:r>
            <a:r>
              <a:rPr sz="1800" b="1" dirty="0">
                <a:latin typeface="Times New Roman"/>
                <a:cs typeface="Times New Roman"/>
              </a:rPr>
              <a:t>u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ngôi </a:t>
            </a:r>
            <a:r>
              <a:rPr sz="1800" b="1" spc="-10" dirty="0">
                <a:latin typeface="Times New Roman"/>
                <a:cs typeface="Times New Roman"/>
              </a:rPr>
              <a:t>nh</a:t>
            </a:r>
            <a:r>
              <a:rPr sz="1800" b="1" dirty="0">
                <a:latin typeface="Times New Roman"/>
                <a:cs typeface="Times New Roman"/>
              </a:rPr>
              <a:t>à </a:t>
            </a:r>
            <a:r>
              <a:rPr sz="1800" b="1" spc="-10" dirty="0">
                <a:latin typeface="Times New Roman"/>
                <a:cs typeface="Times New Roman"/>
              </a:rPr>
              <a:t>kh</a:t>
            </a:r>
            <a:r>
              <a:rPr sz="1800" b="1" dirty="0">
                <a:latin typeface="Times New Roman"/>
                <a:cs typeface="Times New Roman"/>
              </a:rPr>
              <a:t>ác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nh</a:t>
            </a:r>
            <a:r>
              <a:rPr sz="1800" b="1" dirty="0">
                <a:latin typeface="Times New Roman"/>
                <a:cs typeface="Times New Roman"/>
              </a:rPr>
              <a:t>a</a:t>
            </a:r>
            <a:r>
              <a:rPr sz="1800" b="1" spc="-10" dirty="0">
                <a:latin typeface="Times New Roman"/>
                <a:cs typeface="Times New Roman"/>
              </a:rPr>
              <a:t>u</a:t>
            </a:r>
            <a:r>
              <a:rPr sz="1800" b="1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391143" y="1735835"/>
            <a:ext cx="768350" cy="309880"/>
          </a:xfrm>
          <a:custGeom>
            <a:avLst/>
            <a:gdLst/>
            <a:ahLst/>
            <a:cxnLst/>
            <a:rect l="l" t="t" r="r" b="b"/>
            <a:pathLst>
              <a:path w="768350" h="309880">
                <a:moveTo>
                  <a:pt x="0" y="154686"/>
                </a:moveTo>
                <a:lnTo>
                  <a:pt x="11162" y="117500"/>
                </a:lnTo>
                <a:lnTo>
                  <a:pt x="42869" y="83581"/>
                </a:lnTo>
                <a:lnTo>
                  <a:pt x="92451" y="54001"/>
                </a:lnTo>
                <a:lnTo>
                  <a:pt x="134119" y="37222"/>
                </a:lnTo>
                <a:lnTo>
                  <a:pt x="181754" y="23165"/>
                </a:lnTo>
                <a:lnTo>
                  <a:pt x="234565" y="12150"/>
                </a:lnTo>
                <a:lnTo>
                  <a:pt x="291761" y="4493"/>
                </a:lnTo>
                <a:lnTo>
                  <a:pt x="352551" y="512"/>
                </a:lnTo>
                <a:lnTo>
                  <a:pt x="384048" y="0"/>
                </a:lnTo>
                <a:lnTo>
                  <a:pt x="415544" y="512"/>
                </a:lnTo>
                <a:lnTo>
                  <a:pt x="476334" y="4493"/>
                </a:lnTo>
                <a:lnTo>
                  <a:pt x="533530" y="12150"/>
                </a:lnTo>
                <a:lnTo>
                  <a:pt x="586341" y="23165"/>
                </a:lnTo>
                <a:lnTo>
                  <a:pt x="633976" y="37222"/>
                </a:lnTo>
                <a:lnTo>
                  <a:pt x="675644" y="54001"/>
                </a:lnTo>
                <a:lnTo>
                  <a:pt x="710553" y="73186"/>
                </a:lnTo>
                <a:lnTo>
                  <a:pt x="748515" y="105777"/>
                </a:lnTo>
                <a:lnTo>
                  <a:pt x="766822" y="141993"/>
                </a:lnTo>
                <a:lnTo>
                  <a:pt x="768096" y="154686"/>
                </a:lnTo>
                <a:lnTo>
                  <a:pt x="766822" y="167378"/>
                </a:lnTo>
                <a:lnTo>
                  <a:pt x="748515" y="203594"/>
                </a:lnTo>
                <a:lnTo>
                  <a:pt x="710553" y="236185"/>
                </a:lnTo>
                <a:lnTo>
                  <a:pt x="675644" y="255370"/>
                </a:lnTo>
                <a:lnTo>
                  <a:pt x="633976" y="272149"/>
                </a:lnTo>
                <a:lnTo>
                  <a:pt x="586341" y="286206"/>
                </a:lnTo>
                <a:lnTo>
                  <a:pt x="533530" y="297221"/>
                </a:lnTo>
                <a:lnTo>
                  <a:pt x="476334" y="304878"/>
                </a:lnTo>
                <a:lnTo>
                  <a:pt x="415544" y="308859"/>
                </a:lnTo>
                <a:lnTo>
                  <a:pt x="384048" y="309372"/>
                </a:lnTo>
                <a:lnTo>
                  <a:pt x="352551" y="308859"/>
                </a:lnTo>
                <a:lnTo>
                  <a:pt x="291761" y="304878"/>
                </a:lnTo>
                <a:lnTo>
                  <a:pt x="234565" y="297221"/>
                </a:lnTo>
                <a:lnTo>
                  <a:pt x="181754" y="286206"/>
                </a:lnTo>
                <a:lnTo>
                  <a:pt x="134119" y="272149"/>
                </a:lnTo>
                <a:lnTo>
                  <a:pt x="92451" y="255370"/>
                </a:lnTo>
                <a:lnTo>
                  <a:pt x="57542" y="236185"/>
                </a:lnTo>
                <a:lnTo>
                  <a:pt x="19580" y="203594"/>
                </a:lnTo>
                <a:lnTo>
                  <a:pt x="1273" y="167378"/>
                </a:lnTo>
                <a:lnTo>
                  <a:pt x="0" y="154686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59240" y="1870964"/>
            <a:ext cx="683895" cy="181610"/>
          </a:xfrm>
          <a:custGeom>
            <a:avLst/>
            <a:gdLst/>
            <a:ahLst/>
            <a:cxnLst/>
            <a:rect l="l" t="t" r="r" b="b"/>
            <a:pathLst>
              <a:path w="683895" h="181610">
                <a:moveTo>
                  <a:pt x="75765" y="31011"/>
                </a:moveTo>
                <a:lnTo>
                  <a:pt x="72936" y="43476"/>
                </a:lnTo>
                <a:lnTo>
                  <a:pt x="680465" y="181483"/>
                </a:lnTo>
                <a:lnTo>
                  <a:pt x="683386" y="169163"/>
                </a:lnTo>
                <a:lnTo>
                  <a:pt x="75765" y="31011"/>
                </a:lnTo>
                <a:close/>
              </a:path>
              <a:path w="683895" h="181610">
                <a:moveTo>
                  <a:pt x="82803" y="0"/>
                </a:moveTo>
                <a:lnTo>
                  <a:pt x="0" y="20320"/>
                </a:lnTo>
                <a:lnTo>
                  <a:pt x="65912" y="74422"/>
                </a:lnTo>
                <a:lnTo>
                  <a:pt x="72936" y="43476"/>
                </a:lnTo>
                <a:lnTo>
                  <a:pt x="60451" y="40639"/>
                </a:lnTo>
                <a:lnTo>
                  <a:pt x="63373" y="28194"/>
                </a:lnTo>
                <a:lnTo>
                  <a:pt x="76405" y="28194"/>
                </a:lnTo>
                <a:lnTo>
                  <a:pt x="82803" y="0"/>
                </a:lnTo>
                <a:close/>
              </a:path>
              <a:path w="683895" h="181610">
                <a:moveTo>
                  <a:pt x="63373" y="28194"/>
                </a:moveTo>
                <a:lnTo>
                  <a:pt x="60451" y="40639"/>
                </a:lnTo>
                <a:lnTo>
                  <a:pt x="72936" y="43476"/>
                </a:lnTo>
                <a:lnTo>
                  <a:pt x="75765" y="31011"/>
                </a:lnTo>
                <a:lnTo>
                  <a:pt x="63373" y="28194"/>
                </a:lnTo>
                <a:close/>
              </a:path>
              <a:path w="683895" h="181610">
                <a:moveTo>
                  <a:pt x="76405" y="28194"/>
                </a:moveTo>
                <a:lnTo>
                  <a:pt x="63373" y="28194"/>
                </a:lnTo>
                <a:lnTo>
                  <a:pt x="75765" y="31011"/>
                </a:lnTo>
                <a:lnTo>
                  <a:pt x="76405" y="2819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890252" y="1883620"/>
            <a:ext cx="1405890" cy="135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Click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và</a:t>
            </a:r>
            <a:r>
              <a:rPr sz="1800" b="1" dirty="0">
                <a:latin typeface="Times New Roman"/>
                <a:cs typeface="Times New Roman"/>
              </a:rPr>
              <a:t>o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đ</a:t>
            </a:r>
            <a:r>
              <a:rPr sz="1800" b="1" dirty="0">
                <a:latin typeface="Times New Roman"/>
                <a:cs typeface="Times New Roman"/>
              </a:rPr>
              <a:t>â</a:t>
            </a:r>
            <a:r>
              <a:rPr sz="1800" b="1" spc="-90" dirty="0">
                <a:latin typeface="Times New Roman"/>
                <a:cs typeface="Times New Roman"/>
              </a:rPr>
              <a:t>y</a:t>
            </a:r>
            <a:r>
              <a:rPr sz="1800" b="1" dirty="0">
                <a:latin typeface="Times New Roman"/>
                <a:cs typeface="Times New Roman"/>
              </a:rPr>
              <a:t>, ứng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dụn</a:t>
            </a:r>
            <a:r>
              <a:rPr sz="1800" b="1" dirty="0">
                <a:latin typeface="Times New Roman"/>
                <a:cs typeface="Times New Roman"/>
              </a:rPr>
              <a:t>g</a:t>
            </a:r>
            <a:r>
              <a:rPr sz="1800" b="1" spc="20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sẽ </a:t>
            </a:r>
            <a:r>
              <a:rPr sz="1800" b="1" dirty="0">
                <a:latin typeface="Times New Roman"/>
                <a:cs typeface="Times New Roman"/>
              </a:rPr>
              <a:t>chu</a:t>
            </a:r>
            <a:r>
              <a:rPr sz="1800" b="1" spc="5" dirty="0">
                <a:latin typeface="Times New Roman"/>
                <a:cs typeface="Times New Roman"/>
              </a:rPr>
              <a:t>y</a:t>
            </a:r>
            <a:r>
              <a:rPr sz="1800" b="1" dirty="0">
                <a:latin typeface="Times New Roman"/>
                <a:cs typeface="Times New Roman"/>
              </a:rPr>
              <a:t>ển</a:t>
            </a:r>
            <a:r>
              <a:rPr sz="1800" b="1" spc="-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sa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g màn hì</a:t>
            </a:r>
            <a:r>
              <a:rPr sz="1800" b="1" spc="-10" dirty="0">
                <a:latin typeface="Times New Roman"/>
                <a:cs typeface="Times New Roman"/>
              </a:rPr>
              <a:t>n</a:t>
            </a:r>
            <a:r>
              <a:rPr sz="1800" b="1" dirty="0">
                <a:latin typeface="Times New Roman"/>
                <a:cs typeface="Times New Roman"/>
              </a:rPr>
              <a:t>h cài đặt Home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8227" y="6593381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H1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890252" y="6548880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H3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61634" y="6560463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H2</a:t>
            </a:r>
            <a:endParaRPr sz="1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7647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550582" y="1497496"/>
            <a:ext cx="8772862" cy="5147144"/>
            <a:chOff x="1285538" y="615696"/>
            <a:chExt cx="9855581" cy="6333744"/>
          </a:xfrm>
        </p:grpSpPr>
        <p:sp>
          <p:nvSpPr>
            <p:cNvPr id="4" name="object 4"/>
            <p:cNvSpPr/>
            <p:nvPr/>
          </p:nvSpPr>
          <p:spPr>
            <a:xfrm>
              <a:off x="4501431" y="615696"/>
              <a:ext cx="3608831" cy="63337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54772" y="630936"/>
              <a:ext cx="3502152" cy="62270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56923" y="1620647"/>
              <a:ext cx="887094" cy="548005"/>
            </a:xfrm>
            <a:custGeom>
              <a:avLst/>
              <a:gdLst/>
              <a:ahLst/>
              <a:cxnLst/>
              <a:rect l="l" t="t" r="r" b="b"/>
              <a:pathLst>
                <a:path w="887095" h="548005">
                  <a:moveTo>
                    <a:pt x="44957" y="475614"/>
                  </a:moveTo>
                  <a:lnTo>
                    <a:pt x="0" y="547877"/>
                  </a:lnTo>
                  <a:lnTo>
                    <a:pt x="84835" y="540511"/>
                  </a:lnTo>
                  <a:lnTo>
                    <a:pt x="72271" y="520064"/>
                  </a:lnTo>
                  <a:lnTo>
                    <a:pt x="57403" y="520064"/>
                  </a:lnTo>
                  <a:lnTo>
                    <a:pt x="50800" y="509269"/>
                  </a:lnTo>
                  <a:lnTo>
                    <a:pt x="61573" y="502654"/>
                  </a:lnTo>
                  <a:lnTo>
                    <a:pt x="44957" y="475614"/>
                  </a:lnTo>
                  <a:close/>
                </a:path>
                <a:path w="887095" h="548005">
                  <a:moveTo>
                    <a:pt x="61573" y="502654"/>
                  </a:moveTo>
                  <a:lnTo>
                    <a:pt x="50800" y="509269"/>
                  </a:lnTo>
                  <a:lnTo>
                    <a:pt x="57403" y="520064"/>
                  </a:lnTo>
                  <a:lnTo>
                    <a:pt x="68199" y="513437"/>
                  </a:lnTo>
                  <a:lnTo>
                    <a:pt x="61573" y="502654"/>
                  </a:lnTo>
                  <a:close/>
                </a:path>
                <a:path w="887095" h="548005">
                  <a:moveTo>
                    <a:pt x="68199" y="513437"/>
                  </a:moveTo>
                  <a:lnTo>
                    <a:pt x="57403" y="520064"/>
                  </a:lnTo>
                  <a:lnTo>
                    <a:pt x="72271" y="520064"/>
                  </a:lnTo>
                  <a:lnTo>
                    <a:pt x="68199" y="513437"/>
                  </a:lnTo>
                  <a:close/>
                </a:path>
                <a:path w="887095" h="548005">
                  <a:moveTo>
                    <a:pt x="880109" y="0"/>
                  </a:moveTo>
                  <a:lnTo>
                    <a:pt x="61573" y="502654"/>
                  </a:lnTo>
                  <a:lnTo>
                    <a:pt x="68199" y="513437"/>
                  </a:lnTo>
                  <a:lnTo>
                    <a:pt x="886713" y="10921"/>
                  </a:lnTo>
                  <a:lnTo>
                    <a:pt x="880109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9020219" y="1288616"/>
              <a:ext cx="2120900" cy="5283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1800" dirty="0">
                  <a:latin typeface="Times New Roman"/>
                  <a:cs typeface="Times New Roman"/>
                </a:rPr>
                <a:t>Th</a:t>
              </a:r>
              <a:r>
                <a:rPr sz="1800" spc="5" dirty="0">
                  <a:latin typeface="Times New Roman"/>
                  <a:cs typeface="Times New Roman"/>
                </a:rPr>
                <a:t>ê</a:t>
              </a:r>
              <a:r>
                <a:rPr sz="1800" spc="-10" dirty="0">
                  <a:latin typeface="Times New Roman"/>
                  <a:cs typeface="Times New Roman"/>
                </a:rPr>
                <a:t>m</a:t>
              </a:r>
              <a:r>
                <a:rPr sz="1800" dirty="0">
                  <a:latin typeface="Times New Roman"/>
                  <a:cs typeface="Times New Roman"/>
                </a:rPr>
                <a:t>/xóa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phòng</a:t>
              </a:r>
              <a:r>
                <a:rPr sz="1800" spc="-10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trong </a:t>
              </a:r>
              <a:r>
                <a:rPr sz="1800" spc="-10" dirty="0">
                  <a:latin typeface="Times New Roman"/>
                  <a:cs typeface="Times New Roman"/>
                </a:rPr>
                <a:t>m</a:t>
              </a:r>
              <a:r>
                <a:rPr sz="1800" dirty="0">
                  <a:latin typeface="Times New Roman"/>
                  <a:cs typeface="Times New Roman"/>
                </a:rPr>
                <a:t>ột</a:t>
              </a:r>
              <a:r>
                <a:rPr sz="1800" spc="10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gia đình</a:t>
              </a:r>
              <a:endParaRPr sz="1800">
                <a:latin typeface="Times New Roman"/>
                <a:cs typeface="Times New Roman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056923" y="3578351"/>
              <a:ext cx="887730" cy="675640"/>
            </a:xfrm>
            <a:custGeom>
              <a:avLst/>
              <a:gdLst/>
              <a:ahLst/>
              <a:cxnLst/>
              <a:rect l="l" t="t" r="r" b="b"/>
              <a:pathLst>
                <a:path w="887729" h="675639">
                  <a:moveTo>
                    <a:pt x="64605" y="40952"/>
                  </a:moveTo>
                  <a:lnTo>
                    <a:pt x="56892" y="51137"/>
                  </a:lnTo>
                  <a:lnTo>
                    <a:pt x="879601" y="675132"/>
                  </a:lnTo>
                  <a:lnTo>
                    <a:pt x="887222" y="664971"/>
                  </a:lnTo>
                  <a:lnTo>
                    <a:pt x="64605" y="40952"/>
                  </a:lnTo>
                  <a:close/>
                </a:path>
                <a:path w="887729" h="675639">
                  <a:moveTo>
                    <a:pt x="0" y="0"/>
                  </a:moveTo>
                  <a:lnTo>
                    <a:pt x="37719" y="76453"/>
                  </a:lnTo>
                  <a:lnTo>
                    <a:pt x="56892" y="51137"/>
                  </a:lnTo>
                  <a:lnTo>
                    <a:pt x="46735" y="43434"/>
                  </a:lnTo>
                  <a:lnTo>
                    <a:pt x="54482" y="33274"/>
                  </a:lnTo>
                  <a:lnTo>
                    <a:pt x="70420" y="33274"/>
                  </a:lnTo>
                  <a:lnTo>
                    <a:pt x="83693" y="15748"/>
                  </a:lnTo>
                  <a:lnTo>
                    <a:pt x="0" y="0"/>
                  </a:lnTo>
                  <a:close/>
                </a:path>
                <a:path w="887729" h="675639">
                  <a:moveTo>
                    <a:pt x="54482" y="33274"/>
                  </a:moveTo>
                  <a:lnTo>
                    <a:pt x="46735" y="43434"/>
                  </a:lnTo>
                  <a:lnTo>
                    <a:pt x="56892" y="51137"/>
                  </a:lnTo>
                  <a:lnTo>
                    <a:pt x="64605" y="40952"/>
                  </a:lnTo>
                  <a:lnTo>
                    <a:pt x="54482" y="33274"/>
                  </a:lnTo>
                  <a:close/>
                </a:path>
                <a:path w="887729" h="675639">
                  <a:moveTo>
                    <a:pt x="70420" y="33274"/>
                  </a:moveTo>
                  <a:lnTo>
                    <a:pt x="54482" y="33274"/>
                  </a:lnTo>
                  <a:lnTo>
                    <a:pt x="64605" y="40952"/>
                  </a:lnTo>
                  <a:lnTo>
                    <a:pt x="70420" y="3327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8865024" y="4319852"/>
              <a:ext cx="1965325" cy="5283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1800" dirty="0">
                  <a:latin typeface="Times New Roman"/>
                  <a:cs typeface="Times New Roman"/>
                </a:rPr>
                <a:t>Tài</a:t>
              </a:r>
              <a:r>
                <a:rPr sz="1800" spc="-1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khoản</a:t>
              </a:r>
              <a:r>
                <a:rPr sz="1800" spc="10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đang đư</a:t>
              </a:r>
              <a:r>
                <a:rPr sz="1800" spc="-10" dirty="0">
                  <a:latin typeface="Times New Roman"/>
                  <a:cs typeface="Times New Roman"/>
                </a:rPr>
                <a:t>ợ</a:t>
              </a:r>
              <a:r>
                <a:rPr sz="1800" dirty="0">
                  <a:latin typeface="Times New Roman"/>
                  <a:cs typeface="Times New Roman"/>
                </a:rPr>
                <a:t>c đặt qu</a:t>
              </a:r>
              <a:r>
                <a:rPr sz="1800" spc="20" dirty="0">
                  <a:latin typeface="Times New Roman"/>
                  <a:cs typeface="Times New Roman"/>
                </a:rPr>
                <a:t>y</a:t>
              </a:r>
              <a:r>
                <a:rPr sz="1800" dirty="0">
                  <a:latin typeface="Times New Roman"/>
                  <a:cs typeface="Times New Roman"/>
                </a:rPr>
                <a:t>ền</a:t>
              </a:r>
              <a:r>
                <a:rPr sz="1800" spc="-120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Ad</a:t>
              </a:r>
              <a:r>
                <a:rPr sz="1800" spc="-15" dirty="0">
                  <a:latin typeface="Times New Roman"/>
                  <a:cs typeface="Times New Roman"/>
                </a:rPr>
                <a:t>m</a:t>
              </a:r>
              <a:r>
                <a:rPr sz="1800" dirty="0">
                  <a:latin typeface="Times New Roman"/>
                  <a:cs typeface="Times New Roman"/>
                </a:rPr>
                <a:t>in</a:t>
              </a:r>
              <a:endParaRPr sz="1800">
                <a:latin typeface="Times New Roman"/>
                <a:cs typeface="Times New Roman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422440" y="4718304"/>
              <a:ext cx="1131570" cy="76200"/>
            </a:xfrm>
            <a:custGeom>
              <a:avLst/>
              <a:gdLst/>
              <a:ahLst/>
              <a:cxnLst/>
              <a:rect l="l" t="t" r="r" b="b"/>
              <a:pathLst>
                <a:path w="113157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113157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1131570" h="76200">
                  <a:moveTo>
                    <a:pt x="1131315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1131315" y="44450"/>
                  </a:lnTo>
                  <a:lnTo>
                    <a:pt x="1131315" y="3175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22440" y="3577843"/>
              <a:ext cx="1134745" cy="564515"/>
            </a:xfrm>
            <a:custGeom>
              <a:avLst/>
              <a:gdLst/>
              <a:ahLst/>
              <a:cxnLst/>
              <a:rect l="l" t="t" r="r" b="b"/>
              <a:pathLst>
                <a:path w="1134745" h="564514">
                  <a:moveTo>
                    <a:pt x="71150" y="28449"/>
                  </a:moveTo>
                  <a:lnTo>
                    <a:pt x="65487" y="39904"/>
                  </a:lnTo>
                  <a:lnTo>
                    <a:pt x="1128522" y="564134"/>
                  </a:lnTo>
                  <a:lnTo>
                    <a:pt x="1134237" y="552704"/>
                  </a:lnTo>
                  <a:lnTo>
                    <a:pt x="71150" y="28449"/>
                  </a:lnTo>
                  <a:close/>
                </a:path>
                <a:path w="1134745" h="564514">
                  <a:moveTo>
                    <a:pt x="85216" y="0"/>
                  </a:moveTo>
                  <a:lnTo>
                    <a:pt x="0" y="508"/>
                  </a:lnTo>
                  <a:lnTo>
                    <a:pt x="51435" y="68325"/>
                  </a:lnTo>
                  <a:lnTo>
                    <a:pt x="65487" y="39904"/>
                  </a:lnTo>
                  <a:lnTo>
                    <a:pt x="54101" y="34289"/>
                  </a:lnTo>
                  <a:lnTo>
                    <a:pt x="59816" y="22860"/>
                  </a:lnTo>
                  <a:lnTo>
                    <a:pt x="73914" y="22860"/>
                  </a:lnTo>
                  <a:lnTo>
                    <a:pt x="85216" y="0"/>
                  </a:lnTo>
                  <a:close/>
                </a:path>
                <a:path w="1134745" h="564514">
                  <a:moveTo>
                    <a:pt x="59816" y="22860"/>
                  </a:moveTo>
                  <a:lnTo>
                    <a:pt x="54101" y="34289"/>
                  </a:lnTo>
                  <a:lnTo>
                    <a:pt x="65487" y="39904"/>
                  </a:lnTo>
                  <a:lnTo>
                    <a:pt x="71150" y="28449"/>
                  </a:lnTo>
                  <a:lnTo>
                    <a:pt x="59816" y="22860"/>
                  </a:lnTo>
                  <a:close/>
                </a:path>
                <a:path w="1134745" h="564514">
                  <a:moveTo>
                    <a:pt x="73914" y="22860"/>
                  </a:moveTo>
                  <a:lnTo>
                    <a:pt x="59816" y="22860"/>
                  </a:lnTo>
                  <a:lnTo>
                    <a:pt x="71150" y="28449"/>
                  </a:lnTo>
                  <a:lnTo>
                    <a:pt x="73914" y="2286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1424857" y="3119321"/>
              <a:ext cx="2132965" cy="1778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288925">
                <a:lnSpc>
                  <a:spcPct val="100000"/>
                </a:lnSpc>
              </a:pPr>
              <a:r>
                <a:rPr sz="1800" dirty="0">
                  <a:latin typeface="Times New Roman"/>
                  <a:cs typeface="Times New Roman"/>
                </a:rPr>
                <a:t>Th</a:t>
              </a:r>
              <a:r>
                <a:rPr sz="1800" spc="5" dirty="0">
                  <a:latin typeface="Times New Roman"/>
                  <a:cs typeface="Times New Roman"/>
                </a:rPr>
                <a:t>ê</a:t>
              </a:r>
              <a:r>
                <a:rPr sz="1800" dirty="0">
                  <a:latin typeface="Times New Roman"/>
                  <a:cs typeface="Times New Roman"/>
                </a:rPr>
                <a:t>m</a:t>
              </a:r>
              <a:r>
                <a:rPr sz="1800" spc="-10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th</a:t>
              </a:r>
              <a:r>
                <a:rPr sz="1800" spc="5" dirty="0">
                  <a:latin typeface="Times New Roman"/>
                  <a:cs typeface="Times New Roman"/>
                </a:rPr>
                <a:t>à</a:t>
              </a:r>
              <a:r>
                <a:rPr sz="1800" dirty="0">
                  <a:latin typeface="Times New Roman"/>
                  <a:cs typeface="Times New Roman"/>
                </a:rPr>
                <a:t>nh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vi</a:t>
              </a:r>
              <a:r>
                <a:rPr sz="1800" spc="5" dirty="0">
                  <a:latin typeface="Times New Roman"/>
                  <a:cs typeface="Times New Roman"/>
                </a:rPr>
                <a:t>ê</a:t>
              </a:r>
              <a:r>
                <a:rPr sz="1800" dirty="0">
                  <a:latin typeface="Times New Roman"/>
                  <a:cs typeface="Times New Roman"/>
                </a:rPr>
                <a:t>n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có thể</a:t>
              </a:r>
              <a:r>
                <a:rPr sz="1800" spc="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cùng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đi</a:t>
              </a:r>
              <a:r>
                <a:rPr sz="1800" spc="5" dirty="0">
                  <a:latin typeface="Times New Roman"/>
                  <a:cs typeface="Times New Roman"/>
                </a:rPr>
                <a:t>ề</a:t>
              </a:r>
              <a:r>
                <a:rPr sz="1800" dirty="0">
                  <a:latin typeface="Times New Roman"/>
                  <a:cs typeface="Times New Roman"/>
                </a:rPr>
                <a:t>u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khi</a:t>
              </a:r>
              <a:r>
                <a:rPr sz="1800" spc="5" dirty="0">
                  <a:latin typeface="Times New Roman"/>
                  <a:cs typeface="Times New Roman"/>
                </a:rPr>
                <a:t>ể</a:t>
              </a:r>
              <a:r>
                <a:rPr sz="1800" dirty="0">
                  <a:latin typeface="Times New Roman"/>
                  <a:cs typeface="Times New Roman"/>
                </a:rPr>
                <a:t>n</a:t>
              </a:r>
              <a:endParaRPr sz="1800">
                <a:latin typeface="Times New Roman"/>
                <a:cs typeface="Times New Roman"/>
              </a:endParaRPr>
            </a:p>
            <a:p>
              <a:pPr marL="12700" marR="5080">
                <a:lnSpc>
                  <a:spcPct val="100000"/>
                </a:lnSpc>
              </a:pPr>
              <a:r>
                <a:rPr sz="1800" dirty="0">
                  <a:latin typeface="Times New Roman"/>
                  <a:cs typeface="Times New Roman"/>
                </a:rPr>
                <a:t>các</a:t>
              </a:r>
              <a:r>
                <a:rPr sz="1800" spc="-1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th</a:t>
              </a:r>
              <a:r>
                <a:rPr sz="1800" spc="5" dirty="0">
                  <a:latin typeface="Times New Roman"/>
                  <a:cs typeface="Times New Roman"/>
                </a:rPr>
                <a:t>i</a:t>
              </a:r>
              <a:r>
                <a:rPr sz="1800" dirty="0">
                  <a:latin typeface="Times New Roman"/>
                  <a:cs typeface="Times New Roman"/>
                </a:rPr>
                <a:t>ết bị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thông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spc="-10" dirty="0">
                  <a:latin typeface="Times New Roman"/>
                  <a:cs typeface="Times New Roman"/>
                </a:rPr>
                <a:t>m</a:t>
              </a:r>
              <a:r>
                <a:rPr sz="1800" dirty="0">
                  <a:latin typeface="Times New Roman"/>
                  <a:cs typeface="Times New Roman"/>
                </a:rPr>
                <a:t>inh trong căn</a:t>
              </a:r>
              <a:r>
                <a:rPr sz="1800" spc="-10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nhà</a:t>
              </a:r>
              <a:endParaRPr sz="18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endParaRPr sz="1800">
                <a:latin typeface="Times New Roman"/>
                <a:cs typeface="Times New Roman"/>
              </a:endParaRPr>
            </a:p>
            <a:p>
              <a:pPr marL="694690">
                <a:lnSpc>
                  <a:spcPct val="100000"/>
                </a:lnSpc>
                <a:spcBef>
                  <a:spcPts val="1285"/>
                </a:spcBef>
              </a:pPr>
              <a:r>
                <a:rPr sz="1800" dirty="0">
                  <a:latin typeface="Times New Roman"/>
                  <a:cs typeface="Times New Roman"/>
                </a:rPr>
                <a:t>Xóa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gia đình</a:t>
              </a:r>
              <a:endParaRPr sz="1800">
                <a:latin typeface="Times New Roman"/>
                <a:cs typeface="Times New Roman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670852" y="1530985"/>
              <a:ext cx="883919" cy="100965"/>
            </a:xfrm>
            <a:custGeom>
              <a:avLst/>
              <a:gdLst/>
              <a:ahLst/>
              <a:cxnLst/>
              <a:rect l="l" t="t" r="r" b="b"/>
              <a:pathLst>
                <a:path w="883920" h="100965">
                  <a:moveTo>
                    <a:pt x="76518" y="31629"/>
                  </a:moveTo>
                  <a:lnTo>
                    <a:pt x="75626" y="44329"/>
                  </a:lnTo>
                  <a:lnTo>
                    <a:pt x="882903" y="100964"/>
                  </a:lnTo>
                  <a:lnTo>
                    <a:pt x="883792" y="88264"/>
                  </a:lnTo>
                  <a:lnTo>
                    <a:pt x="76518" y="31629"/>
                  </a:lnTo>
                  <a:close/>
                </a:path>
                <a:path w="883920" h="100965">
                  <a:moveTo>
                    <a:pt x="78739" y="0"/>
                  </a:moveTo>
                  <a:lnTo>
                    <a:pt x="0" y="32638"/>
                  </a:lnTo>
                  <a:lnTo>
                    <a:pt x="73405" y="75945"/>
                  </a:lnTo>
                  <a:lnTo>
                    <a:pt x="75626" y="44329"/>
                  </a:lnTo>
                  <a:lnTo>
                    <a:pt x="62864" y="43433"/>
                  </a:lnTo>
                  <a:lnTo>
                    <a:pt x="63753" y="30733"/>
                  </a:lnTo>
                  <a:lnTo>
                    <a:pt x="76581" y="30733"/>
                  </a:lnTo>
                  <a:lnTo>
                    <a:pt x="78739" y="0"/>
                  </a:lnTo>
                  <a:close/>
                </a:path>
                <a:path w="883920" h="100965">
                  <a:moveTo>
                    <a:pt x="63753" y="30733"/>
                  </a:moveTo>
                  <a:lnTo>
                    <a:pt x="62864" y="43433"/>
                  </a:lnTo>
                  <a:lnTo>
                    <a:pt x="75626" y="44329"/>
                  </a:lnTo>
                  <a:lnTo>
                    <a:pt x="76518" y="31629"/>
                  </a:lnTo>
                  <a:lnTo>
                    <a:pt x="63753" y="30733"/>
                  </a:lnTo>
                  <a:close/>
                </a:path>
                <a:path w="883920" h="100965">
                  <a:moveTo>
                    <a:pt x="76581" y="30733"/>
                  </a:moveTo>
                  <a:lnTo>
                    <a:pt x="63753" y="30733"/>
                  </a:lnTo>
                  <a:lnTo>
                    <a:pt x="76518" y="31629"/>
                  </a:lnTo>
                  <a:lnTo>
                    <a:pt x="76581" y="30733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285538" y="1231729"/>
              <a:ext cx="2054860" cy="2546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dirty="0">
                  <a:latin typeface="Times New Roman"/>
                  <a:cs typeface="Times New Roman"/>
                </a:rPr>
                <a:t>Chỉnh</a:t>
              </a:r>
              <a:r>
                <a:rPr sz="1800" spc="-10" dirty="0">
                  <a:latin typeface="Times New Roman"/>
                  <a:cs typeface="Times New Roman"/>
                </a:rPr>
                <a:t> sử</a:t>
              </a:r>
              <a:r>
                <a:rPr sz="1800" dirty="0">
                  <a:latin typeface="Times New Roman"/>
                  <a:cs typeface="Times New Roman"/>
                </a:rPr>
                <a:t>a</a:t>
              </a:r>
              <a:r>
                <a:rPr sz="1800" spc="10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tên</a:t>
              </a:r>
              <a:r>
                <a:rPr sz="1800" spc="-10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căn</a:t>
              </a:r>
              <a:r>
                <a:rPr sz="1800" spc="-10" dirty="0">
                  <a:latin typeface="Times New Roman"/>
                  <a:cs typeface="Times New Roman"/>
                </a:rPr>
                <a:t> </a:t>
              </a:r>
              <a:r>
                <a:rPr sz="1800" spc="-5" dirty="0">
                  <a:latin typeface="Times New Roman"/>
                  <a:cs typeface="Times New Roman"/>
                </a:rPr>
                <a:t>nhà</a:t>
              </a:r>
              <a:endParaRPr sz="1800">
                <a:latin typeface="Times New Roman"/>
                <a:cs typeface="Times New Roman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056923" y="2635376"/>
              <a:ext cx="884555" cy="143510"/>
            </a:xfrm>
            <a:custGeom>
              <a:avLst/>
              <a:gdLst/>
              <a:ahLst/>
              <a:cxnLst/>
              <a:rect l="l" t="t" r="r" b="b"/>
              <a:pathLst>
                <a:path w="884554" h="143510">
                  <a:moveTo>
                    <a:pt x="76402" y="31526"/>
                  </a:moveTo>
                  <a:lnTo>
                    <a:pt x="74847" y="44220"/>
                  </a:lnTo>
                  <a:lnTo>
                    <a:pt x="882650" y="143383"/>
                  </a:lnTo>
                  <a:lnTo>
                    <a:pt x="884174" y="130810"/>
                  </a:lnTo>
                  <a:lnTo>
                    <a:pt x="76402" y="31526"/>
                  </a:lnTo>
                  <a:close/>
                </a:path>
                <a:path w="884554" h="143510">
                  <a:moveTo>
                    <a:pt x="80263" y="0"/>
                  </a:moveTo>
                  <a:lnTo>
                    <a:pt x="0" y="28575"/>
                  </a:lnTo>
                  <a:lnTo>
                    <a:pt x="70993" y="75691"/>
                  </a:lnTo>
                  <a:lnTo>
                    <a:pt x="74847" y="44220"/>
                  </a:lnTo>
                  <a:lnTo>
                    <a:pt x="62229" y="42672"/>
                  </a:lnTo>
                  <a:lnTo>
                    <a:pt x="63753" y="29972"/>
                  </a:lnTo>
                  <a:lnTo>
                    <a:pt x="76592" y="29972"/>
                  </a:lnTo>
                  <a:lnTo>
                    <a:pt x="80263" y="0"/>
                  </a:lnTo>
                  <a:close/>
                </a:path>
                <a:path w="884554" h="143510">
                  <a:moveTo>
                    <a:pt x="63753" y="29972"/>
                  </a:moveTo>
                  <a:lnTo>
                    <a:pt x="62229" y="42672"/>
                  </a:lnTo>
                  <a:lnTo>
                    <a:pt x="74847" y="44220"/>
                  </a:lnTo>
                  <a:lnTo>
                    <a:pt x="76402" y="31526"/>
                  </a:lnTo>
                  <a:lnTo>
                    <a:pt x="63753" y="29972"/>
                  </a:lnTo>
                  <a:close/>
                </a:path>
                <a:path w="884554" h="143510">
                  <a:moveTo>
                    <a:pt x="76592" y="29972"/>
                  </a:moveTo>
                  <a:lnTo>
                    <a:pt x="63753" y="29972"/>
                  </a:lnTo>
                  <a:lnTo>
                    <a:pt x="76402" y="31526"/>
                  </a:lnTo>
                  <a:lnTo>
                    <a:pt x="76592" y="29972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9020219" y="2642563"/>
              <a:ext cx="1450975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dirty="0">
                  <a:latin typeface="Times New Roman"/>
                  <a:cs typeface="Times New Roman"/>
                </a:rPr>
                <a:t>Chỉnh</a:t>
              </a:r>
              <a:r>
                <a:rPr sz="1800" spc="-5" dirty="0">
                  <a:latin typeface="Times New Roman"/>
                  <a:cs typeface="Times New Roman"/>
                </a:rPr>
                <a:t> sử</a:t>
              </a:r>
              <a:r>
                <a:rPr sz="1800" dirty="0">
                  <a:latin typeface="Times New Roman"/>
                  <a:cs typeface="Times New Roman"/>
                </a:rPr>
                <a:t>a</a:t>
              </a:r>
              <a:r>
                <a:rPr sz="1800" spc="10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vị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trí</a:t>
              </a:r>
              <a:endParaRPr sz="1800">
                <a:latin typeface="Times New Roman"/>
                <a:cs typeface="Times New Roman"/>
              </a:endParaRPr>
            </a:p>
          </p:txBody>
        </p:sp>
      </p:grpSp>
      <p:sp>
        <p:nvSpPr>
          <p:cNvPr id="19" name="object 3"/>
          <p:cNvSpPr txBox="1">
            <a:spLocks noGrp="1"/>
          </p:cNvSpPr>
          <p:nvPr>
            <p:ph type="title"/>
          </p:nvPr>
        </p:nvSpPr>
        <p:spPr>
          <a:xfrm>
            <a:off x="1130261" y="134980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/>
                <a:cs typeface="Times New Roman"/>
              </a:rPr>
              <a:t>3. </a:t>
            </a:r>
            <a:r>
              <a:rPr sz="3000" dirty="0"/>
              <a:t>Quản </a:t>
            </a:r>
            <a:r>
              <a:rPr sz="3000" dirty="0">
                <a:latin typeface="Times New Roman"/>
                <a:cs typeface="Times New Roman"/>
              </a:rPr>
              <a:t>lý</a:t>
            </a:r>
            <a:r>
              <a:rPr sz="3000" spc="-1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ngôi</a:t>
            </a:r>
            <a:r>
              <a:rPr sz="3000" spc="-10" dirty="0">
                <a:latin typeface="Times New Roman"/>
                <a:cs typeface="Times New Roman"/>
              </a:rPr>
              <a:t> </a:t>
            </a:r>
            <a:r>
              <a:rPr sz="3000" spc="-5" dirty="0">
                <a:latin typeface="Times New Roman"/>
                <a:cs typeface="Times New Roman"/>
              </a:rPr>
              <a:t>nh</a:t>
            </a:r>
            <a:r>
              <a:rPr sz="3000" dirty="0">
                <a:latin typeface="Times New Roman"/>
                <a:cs typeface="Times New Roman"/>
              </a:rPr>
              <a:t>à/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thà</a:t>
            </a:r>
            <a:r>
              <a:rPr sz="3000" spc="-10" dirty="0">
                <a:latin typeface="Times New Roman"/>
                <a:cs typeface="Times New Roman"/>
              </a:rPr>
              <a:t>n</a:t>
            </a:r>
            <a:r>
              <a:rPr sz="3000" dirty="0">
                <a:latin typeface="Times New Roman"/>
                <a:cs typeface="Times New Roman"/>
              </a:rPr>
              <a:t>h</a:t>
            </a:r>
            <a:r>
              <a:rPr sz="3000" spc="1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vi</a:t>
            </a:r>
            <a:r>
              <a:rPr sz="3000" spc="5" dirty="0">
                <a:latin typeface="Times New Roman"/>
                <a:cs typeface="Times New Roman"/>
              </a:rPr>
              <a:t>ê</a:t>
            </a:r>
            <a:r>
              <a:rPr sz="3000" dirty="0">
                <a:latin typeface="Times New Roman"/>
                <a:cs typeface="Times New Roman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11081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5656" y="1219200"/>
            <a:ext cx="11101213" cy="5266944"/>
            <a:chOff x="295656" y="451085"/>
            <a:chExt cx="11555475" cy="6035059"/>
          </a:xfrm>
        </p:grpSpPr>
        <p:sp>
          <p:nvSpPr>
            <p:cNvPr id="4" name="object 4"/>
            <p:cNvSpPr/>
            <p:nvPr/>
          </p:nvSpPr>
          <p:spPr>
            <a:xfrm>
              <a:off x="3907535" y="585216"/>
              <a:ext cx="3364991" cy="59009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60876" y="600455"/>
              <a:ext cx="3258312" cy="57942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5656" y="585216"/>
              <a:ext cx="3364992" cy="59009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8995" y="600455"/>
              <a:ext cx="3258312" cy="57942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94460" y="5455920"/>
              <a:ext cx="1178560" cy="279400"/>
            </a:xfrm>
            <a:custGeom>
              <a:avLst/>
              <a:gdLst/>
              <a:ahLst/>
              <a:cxnLst/>
              <a:rect l="l" t="t" r="r" b="b"/>
              <a:pathLst>
                <a:path w="1178560" h="279400">
                  <a:moveTo>
                    <a:pt x="0" y="139445"/>
                  </a:moveTo>
                  <a:lnTo>
                    <a:pt x="30034" y="95390"/>
                  </a:lnTo>
                  <a:lnTo>
                    <a:pt x="65757" y="75385"/>
                  </a:lnTo>
                  <a:lnTo>
                    <a:pt x="113666" y="57113"/>
                  </a:lnTo>
                  <a:lnTo>
                    <a:pt x="172545" y="40862"/>
                  </a:lnTo>
                  <a:lnTo>
                    <a:pt x="241182" y="26919"/>
                  </a:lnTo>
                  <a:lnTo>
                    <a:pt x="318362" y="15574"/>
                  </a:lnTo>
                  <a:lnTo>
                    <a:pt x="359777" y="10965"/>
                  </a:lnTo>
                  <a:lnTo>
                    <a:pt x="402872" y="7114"/>
                  </a:lnTo>
                  <a:lnTo>
                    <a:pt x="447496" y="4055"/>
                  </a:lnTo>
                  <a:lnTo>
                    <a:pt x="493498" y="1826"/>
                  </a:lnTo>
                  <a:lnTo>
                    <a:pt x="540725" y="462"/>
                  </a:lnTo>
                  <a:lnTo>
                    <a:pt x="589026" y="0"/>
                  </a:lnTo>
                  <a:lnTo>
                    <a:pt x="637326" y="462"/>
                  </a:lnTo>
                  <a:lnTo>
                    <a:pt x="684553" y="1826"/>
                  </a:lnTo>
                  <a:lnTo>
                    <a:pt x="730555" y="4055"/>
                  </a:lnTo>
                  <a:lnTo>
                    <a:pt x="775179" y="7114"/>
                  </a:lnTo>
                  <a:lnTo>
                    <a:pt x="818274" y="10965"/>
                  </a:lnTo>
                  <a:lnTo>
                    <a:pt x="859689" y="15574"/>
                  </a:lnTo>
                  <a:lnTo>
                    <a:pt x="899271" y="20904"/>
                  </a:lnTo>
                  <a:lnTo>
                    <a:pt x="972332" y="33584"/>
                  </a:lnTo>
                  <a:lnTo>
                    <a:pt x="1036241" y="48717"/>
                  </a:lnTo>
                  <a:lnTo>
                    <a:pt x="1089787" y="66014"/>
                  </a:lnTo>
                  <a:lnTo>
                    <a:pt x="1131754" y="85189"/>
                  </a:lnTo>
                  <a:lnTo>
                    <a:pt x="1170340" y="116839"/>
                  </a:lnTo>
                  <a:lnTo>
                    <a:pt x="1178052" y="139445"/>
                  </a:lnTo>
                  <a:lnTo>
                    <a:pt x="1176098" y="150882"/>
                  </a:lnTo>
                  <a:lnTo>
                    <a:pt x="1148017" y="183521"/>
                  </a:lnTo>
                  <a:lnTo>
                    <a:pt x="1112294" y="203528"/>
                  </a:lnTo>
                  <a:lnTo>
                    <a:pt x="1064385" y="221800"/>
                  </a:lnTo>
                  <a:lnTo>
                    <a:pt x="1005506" y="238048"/>
                  </a:lnTo>
                  <a:lnTo>
                    <a:pt x="936869" y="251986"/>
                  </a:lnTo>
                  <a:lnTo>
                    <a:pt x="859689" y="263327"/>
                  </a:lnTo>
                  <a:lnTo>
                    <a:pt x="818274" y="267933"/>
                  </a:lnTo>
                  <a:lnTo>
                    <a:pt x="775179" y="271782"/>
                  </a:lnTo>
                  <a:lnTo>
                    <a:pt x="730555" y="274839"/>
                  </a:lnTo>
                  <a:lnTo>
                    <a:pt x="684553" y="277066"/>
                  </a:lnTo>
                  <a:lnTo>
                    <a:pt x="637326" y="278429"/>
                  </a:lnTo>
                  <a:lnTo>
                    <a:pt x="589026" y="278891"/>
                  </a:lnTo>
                  <a:lnTo>
                    <a:pt x="540725" y="278429"/>
                  </a:lnTo>
                  <a:lnTo>
                    <a:pt x="493498" y="277066"/>
                  </a:lnTo>
                  <a:lnTo>
                    <a:pt x="447496" y="274839"/>
                  </a:lnTo>
                  <a:lnTo>
                    <a:pt x="402872" y="271782"/>
                  </a:lnTo>
                  <a:lnTo>
                    <a:pt x="359777" y="267933"/>
                  </a:lnTo>
                  <a:lnTo>
                    <a:pt x="318362" y="263327"/>
                  </a:lnTo>
                  <a:lnTo>
                    <a:pt x="278780" y="257999"/>
                  </a:lnTo>
                  <a:lnTo>
                    <a:pt x="205719" y="245324"/>
                  </a:lnTo>
                  <a:lnTo>
                    <a:pt x="141810" y="230195"/>
                  </a:lnTo>
                  <a:lnTo>
                    <a:pt x="88264" y="212899"/>
                  </a:lnTo>
                  <a:lnTo>
                    <a:pt x="46297" y="193724"/>
                  </a:lnTo>
                  <a:lnTo>
                    <a:pt x="7711" y="162064"/>
                  </a:lnTo>
                  <a:lnTo>
                    <a:pt x="0" y="139445"/>
                  </a:lnTo>
                  <a:close/>
                </a:path>
              </a:pathLst>
            </a:custGeom>
            <a:ln w="1219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46120" y="899641"/>
              <a:ext cx="287655" cy="200660"/>
            </a:xfrm>
            <a:custGeom>
              <a:avLst/>
              <a:gdLst/>
              <a:ahLst/>
              <a:cxnLst/>
              <a:rect l="l" t="t" r="r" b="b"/>
              <a:pathLst>
                <a:path w="287654" h="200659">
                  <a:moveTo>
                    <a:pt x="0" y="100102"/>
                  </a:moveTo>
                  <a:lnTo>
                    <a:pt x="14988" y="55404"/>
                  </a:lnTo>
                  <a:lnTo>
                    <a:pt x="43150" y="28337"/>
                  </a:lnTo>
                  <a:lnTo>
                    <a:pt x="82447" y="9161"/>
                  </a:lnTo>
                  <a:lnTo>
                    <a:pt x="129846" y="0"/>
                  </a:lnTo>
                  <a:lnTo>
                    <a:pt x="148447" y="517"/>
                  </a:lnTo>
                  <a:lnTo>
                    <a:pt x="198788" y="8923"/>
                  </a:lnTo>
                  <a:lnTo>
                    <a:pt x="239558" y="26240"/>
                  </a:lnTo>
                  <a:lnTo>
                    <a:pt x="268982" y="50706"/>
                  </a:lnTo>
                  <a:lnTo>
                    <a:pt x="287500" y="91397"/>
                  </a:lnTo>
                  <a:lnTo>
                    <a:pt x="286672" y="104605"/>
                  </a:lnTo>
                  <a:lnTo>
                    <a:pt x="266255" y="150730"/>
                  </a:lnTo>
                  <a:lnTo>
                    <a:pt x="235880" y="176780"/>
                  </a:lnTo>
                  <a:lnTo>
                    <a:pt x="195698" y="193899"/>
                  </a:lnTo>
                  <a:lnTo>
                    <a:pt x="148499" y="200638"/>
                  </a:lnTo>
                  <a:lnTo>
                    <a:pt x="130970" y="199982"/>
                  </a:lnTo>
                  <a:lnTo>
                    <a:pt x="82856" y="190608"/>
                  </a:lnTo>
                  <a:lnTo>
                    <a:pt x="43463" y="171681"/>
                  </a:lnTo>
                  <a:lnTo>
                    <a:pt x="15383" y="145194"/>
                  </a:lnTo>
                  <a:lnTo>
                    <a:pt x="15" y="101570"/>
                  </a:lnTo>
                  <a:lnTo>
                    <a:pt x="0" y="100102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7580756" y="451085"/>
              <a:ext cx="4270375" cy="190437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C</a:t>
              </a:r>
              <a:r>
                <a:rPr spc="-10" dirty="0">
                  <a:latin typeface="Times New Roman"/>
                  <a:cs typeface="Times New Roman"/>
                </a:rPr>
                <a:t>h</a:t>
              </a:r>
              <a:r>
                <a:rPr dirty="0">
                  <a:latin typeface="Times New Roman"/>
                  <a:cs typeface="Times New Roman"/>
                </a:rPr>
                <a:t>ọn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“Thêm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thiết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b</a:t>
              </a:r>
              <a:r>
                <a:rPr dirty="0">
                  <a:latin typeface="Times New Roman"/>
                  <a:cs typeface="Times New Roman"/>
                </a:rPr>
                <a:t>ị”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hoặc dấu</a:t>
              </a:r>
              <a:endParaRPr>
                <a:latin typeface="Times New Roman"/>
                <a:cs typeface="Times New Roman"/>
              </a:endParaRPr>
            </a:p>
            <a:p>
              <a:pPr marL="12700" marR="5080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“+”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góc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phải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ên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cùng của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àn hình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(H1)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sau đó ứng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dụng sẽ chuyển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sang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àn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“Thêm 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bị”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(H2),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đây là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àn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 người sử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dụng có thể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lựa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chọn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để thêm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ới</a:t>
              </a:r>
              <a:r>
                <a:rPr spc="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vào hệ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thống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của </a:t>
              </a:r>
              <a:r>
                <a:rPr spc="-25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ình</a:t>
              </a:r>
              <a:endParaRPr>
                <a:latin typeface="Times New Roman"/>
                <a:cs typeface="Times New Roman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814829" y="6523887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H1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81065" y="6466584"/>
            <a:ext cx="3194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5" dirty="0">
                <a:latin typeface="Times New Roman"/>
                <a:cs typeface="Times New Roman"/>
              </a:rPr>
              <a:t>H2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3"/>
          <p:cNvSpPr txBox="1">
            <a:spLocks noGrp="1"/>
          </p:cNvSpPr>
          <p:nvPr>
            <p:ph type="title"/>
          </p:nvPr>
        </p:nvSpPr>
        <p:spPr>
          <a:xfrm>
            <a:off x="1090505" y="149761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/>
                <a:cs typeface="Times New Roman"/>
              </a:rPr>
              <a:t>4.</a:t>
            </a:r>
            <a:r>
              <a:rPr sz="3000" spc="-4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T</a:t>
            </a:r>
            <a:r>
              <a:rPr sz="3000" spc="-10" dirty="0">
                <a:latin typeface="Times New Roman"/>
                <a:cs typeface="Times New Roman"/>
              </a:rPr>
              <a:t>h</a:t>
            </a:r>
            <a:r>
              <a:rPr sz="3000" dirty="0">
                <a:latin typeface="Times New Roman"/>
                <a:cs typeface="Times New Roman"/>
              </a:rPr>
              <a:t>êm</a:t>
            </a:r>
            <a:r>
              <a:rPr sz="3000" spc="10" dirty="0">
                <a:latin typeface="Times New Roman"/>
                <a:cs typeface="Times New Roman"/>
              </a:rPr>
              <a:t> </a:t>
            </a:r>
            <a:r>
              <a:rPr sz="3000" dirty="0"/>
              <a:t>thiết </a:t>
            </a:r>
            <a:r>
              <a:rPr sz="3000" spc="-5" dirty="0"/>
              <a:t>b</a:t>
            </a:r>
            <a:r>
              <a:rPr sz="3000" dirty="0"/>
              <a:t>ị</a:t>
            </a:r>
            <a:r>
              <a:rPr sz="3000" spc="-5" dirty="0"/>
              <a:t> </a:t>
            </a:r>
            <a:r>
              <a:rPr sz="3000" dirty="0">
                <a:latin typeface="Times New Roman"/>
                <a:cs typeface="Times New Roman"/>
              </a:rPr>
              <a:t>-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dirty="0"/>
              <a:t>C</a:t>
            </a:r>
            <a:r>
              <a:rPr sz="3000" spc="-10" dirty="0"/>
              <a:t>h</a:t>
            </a:r>
            <a:r>
              <a:rPr sz="3000" dirty="0"/>
              <a:t>ế</a:t>
            </a:r>
            <a:r>
              <a:rPr sz="3000" spc="10" dirty="0"/>
              <a:t> </a:t>
            </a:r>
            <a:r>
              <a:rPr sz="3000" spc="-5" dirty="0"/>
              <a:t>đ</a:t>
            </a:r>
            <a:r>
              <a:rPr sz="3000" dirty="0"/>
              <a:t>ộ</a:t>
            </a:r>
            <a:r>
              <a:rPr sz="3000" spc="5" dirty="0"/>
              <a:t> </a:t>
            </a:r>
            <a:r>
              <a:rPr sz="3000" dirty="0"/>
              <a:t>mặc</a:t>
            </a:r>
            <a:r>
              <a:rPr sz="3000" spc="-5" dirty="0"/>
              <a:t> </a:t>
            </a:r>
            <a:r>
              <a:rPr sz="3000" dirty="0"/>
              <a:t>đị</a:t>
            </a:r>
            <a:r>
              <a:rPr sz="3000" spc="-10" dirty="0"/>
              <a:t>n</a:t>
            </a:r>
            <a:r>
              <a:rPr sz="3000" dirty="0"/>
              <a:t>h </a:t>
            </a:r>
            <a:r>
              <a:rPr sz="3000" dirty="0">
                <a:latin typeface="Times New Roman"/>
                <a:cs typeface="Times New Roman"/>
              </a:rPr>
              <a:t>(EZ</a:t>
            </a:r>
            <a:r>
              <a:rPr sz="3000" spc="-1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mode)</a:t>
            </a:r>
          </a:p>
        </p:txBody>
      </p:sp>
    </p:spTree>
    <p:extLst>
      <p:ext uri="{BB962C8B-B14F-4D97-AF65-F5344CB8AC3E}">
        <p14:creationId xmlns:p14="http://schemas.microsoft.com/office/powerpoint/2010/main" val="999276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30845" y="1470991"/>
            <a:ext cx="10287730" cy="5002096"/>
            <a:chOff x="446531" y="512063"/>
            <a:chExt cx="11267313" cy="6265824"/>
          </a:xfrm>
        </p:grpSpPr>
        <p:sp>
          <p:nvSpPr>
            <p:cNvPr id="4" name="object 4"/>
            <p:cNvSpPr/>
            <p:nvPr/>
          </p:nvSpPr>
          <p:spPr>
            <a:xfrm>
              <a:off x="446531" y="512063"/>
              <a:ext cx="3439668" cy="60319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9872" y="527304"/>
              <a:ext cx="3332988" cy="59253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4573904" y="609191"/>
              <a:ext cx="7139940" cy="277583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55600" marR="5080" indent="-342900" algn="just">
                <a:lnSpc>
                  <a:spcPct val="100000"/>
                </a:lnSpc>
                <a:buFont typeface="Times New Roman"/>
                <a:buAutoNum type="arabicPeriod"/>
                <a:tabLst>
                  <a:tab pos="355600" algn="l"/>
                </a:tabLst>
              </a:pPr>
              <a:r>
                <a:rPr dirty="0">
                  <a:latin typeface="Times New Roman"/>
                  <a:cs typeface="Times New Roman"/>
                </a:rPr>
                <a:t>Ứng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dụng hỗ trợ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2 chế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độ cài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đặ</a:t>
              </a:r>
              <a:r>
                <a:rPr spc="5" dirty="0">
                  <a:latin typeface="Times New Roman"/>
                  <a:cs typeface="Times New Roman"/>
                </a:rPr>
                <a:t>t</a:t>
              </a:r>
              <a:r>
                <a:rPr dirty="0">
                  <a:latin typeface="Times New Roman"/>
                  <a:cs typeface="Times New Roman"/>
                </a:rPr>
                <a:t>: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Chế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độ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ặc định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EZ </a:t>
              </a:r>
              <a:r>
                <a:rPr dirty="0">
                  <a:latin typeface="Times New Roman"/>
                  <a:cs typeface="Times New Roman"/>
                </a:rPr>
                <a:t>và chế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độ</a:t>
              </a:r>
              <a:r>
                <a:rPr spc="-13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A</a:t>
              </a:r>
              <a:r>
                <a:rPr spc="-275" dirty="0">
                  <a:latin typeface="Times New Roman"/>
                  <a:cs typeface="Times New Roman"/>
                </a:rPr>
                <a:t>P</a:t>
              </a:r>
              <a:r>
                <a:rPr dirty="0">
                  <a:latin typeface="Times New Roman"/>
                  <a:cs typeface="Times New Roman"/>
                </a:rPr>
                <a:t>.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Chọn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“Chế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độ</a:t>
              </a:r>
              <a:r>
                <a:rPr spc="-13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A</a:t>
              </a:r>
              <a:r>
                <a:rPr spc="-10" dirty="0">
                  <a:latin typeface="Times New Roman"/>
                  <a:cs typeface="Times New Roman"/>
                </a:rPr>
                <a:t>P</a:t>
              </a:r>
              <a:r>
                <a:rPr dirty="0">
                  <a:latin typeface="Times New Roman"/>
                  <a:cs typeface="Times New Roman"/>
                </a:rPr>
                <a:t>”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ở góc phải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ên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cùng của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àn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chế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độ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ặc định (H1) để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chuyển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đổi giữa 2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chế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đ</a:t>
              </a:r>
              <a:r>
                <a:rPr dirty="0">
                  <a:latin typeface="Times New Roman"/>
                  <a:cs typeface="Times New Roman"/>
                </a:rPr>
                <a:t>ộ</a:t>
              </a:r>
              <a:r>
                <a:rPr spc="-5" dirty="0">
                  <a:latin typeface="Times New Roman"/>
                  <a:cs typeface="Times New Roman"/>
                </a:rPr>
                <a:t> E</a:t>
              </a:r>
              <a:r>
                <a:rPr dirty="0">
                  <a:latin typeface="Times New Roman"/>
                  <a:cs typeface="Times New Roman"/>
                </a:rPr>
                <a:t>Z</a:t>
              </a:r>
              <a:r>
                <a:rPr spc="-5" dirty="0">
                  <a:latin typeface="Times New Roman"/>
                  <a:cs typeface="Times New Roman"/>
                </a:rPr>
                <a:t> v</a:t>
              </a:r>
              <a:r>
                <a:rPr dirty="0">
                  <a:latin typeface="Times New Roman"/>
                  <a:cs typeface="Times New Roman"/>
                </a:rPr>
                <a:t>à</a:t>
              </a:r>
              <a:r>
                <a:rPr spc="-14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A</a:t>
              </a:r>
              <a:r>
                <a:rPr spc="-275" dirty="0">
                  <a:latin typeface="Times New Roman"/>
                  <a:cs typeface="Times New Roman"/>
                </a:rPr>
                <a:t>P</a:t>
              </a:r>
              <a:r>
                <a:rPr dirty="0">
                  <a:latin typeface="Times New Roman"/>
                  <a:cs typeface="Times New Roman"/>
                </a:rPr>
                <a:t>.</a:t>
              </a:r>
              <a:endParaRPr>
                <a:latin typeface="Times New Roman"/>
                <a:cs typeface="Times New Roman"/>
              </a:endParaRPr>
            </a:p>
            <a:p>
              <a:pPr marL="355600" marR="247015" indent="-342900">
                <a:lnSpc>
                  <a:spcPct val="100000"/>
                </a:lnSpc>
                <a:buFont typeface="Times New Roman"/>
                <a:buAutoNum type="arabicPeriod"/>
                <a:tabLst>
                  <a:tab pos="355600" algn="l"/>
                </a:tabLst>
              </a:pPr>
              <a:r>
                <a:rPr dirty="0">
                  <a:latin typeface="Times New Roman"/>
                  <a:cs typeface="Times New Roman"/>
                </a:rPr>
                <a:t>Lựa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chọn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chế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độ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ặc</a:t>
              </a:r>
              <a:r>
                <a:rPr spc="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định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EZ,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người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dùng phải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chắc chắn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rằng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đèn báo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ên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đang nhấp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nháy nhanh (2 lần/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giây),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sau</a:t>
              </a:r>
              <a:r>
                <a:rPr spc="-5" dirty="0">
                  <a:latin typeface="Times New Roman"/>
                  <a:cs typeface="Times New Roman"/>
                </a:rPr>
                <a:t> đ</a:t>
              </a:r>
              <a:r>
                <a:rPr dirty="0">
                  <a:latin typeface="Times New Roman"/>
                  <a:cs typeface="Times New Roman"/>
                </a:rPr>
                <a:t>ó chọn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“Co</a:t>
              </a:r>
              <a:r>
                <a:rPr spc="-10" dirty="0">
                  <a:latin typeface="Times New Roman"/>
                  <a:cs typeface="Times New Roman"/>
                </a:rPr>
                <a:t>nf</a:t>
              </a:r>
              <a:r>
                <a:rPr dirty="0">
                  <a:latin typeface="Times New Roman"/>
                  <a:cs typeface="Times New Roman"/>
                </a:rPr>
                <a:t>irm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indic</a:t>
              </a:r>
              <a:r>
                <a:rPr spc="5" dirty="0">
                  <a:latin typeface="Times New Roman"/>
                  <a:cs typeface="Times New Roman"/>
                </a:rPr>
                <a:t>a</a:t>
              </a:r>
              <a:r>
                <a:rPr dirty="0">
                  <a:latin typeface="Times New Roman"/>
                  <a:cs typeface="Times New Roman"/>
                </a:rPr>
                <a:t>tor</a:t>
              </a:r>
              <a:r>
                <a:rPr spc="-4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rapidly bl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nk”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để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ếp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tụ</a:t>
              </a:r>
              <a:r>
                <a:rPr spc="5" dirty="0">
                  <a:latin typeface="Times New Roman"/>
                  <a:cs typeface="Times New Roman"/>
                </a:rPr>
                <a:t>c</a:t>
              </a:r>
              <a:r>
                <a:rPr dirty="0">
                  <a:latin typeface="Times New Roman"/>
                  <a:cs typeface="Times New Roman"/>
                </a:rPr>
                <a:t>.</a:t>
              </a:r>
              <a:endParaRPr>
                <a:latin typeface="Times New Roman"/>
                <a:cs typeface="Times New Roman"/>
              </a:endParaRPr>
            </a:p>
            <a:p>
              <a:pPr marL="355600" marR="280670" indent="-342900">
                <a:lnSpc>
                  <a:spcPct val="100000"/>
                </a:lnSpc>
                <a:buFont typeface="Times New Roman"/>
                <a:buAutoNum type="arabicPeriod"/>
                <a:tabLst>
                  <a:tab pos="355600" algn="l"/>
                  <a:tab pos="3156585" algn="l"/>
                </a:tabLst>
              </a:pPr>
              <a:r>
                <a:rPr dirty="0">
                  <a:latin typeface="Times New Roman"/>
                  <a:cs typeface="Times New Roman"/>
                </a:rPr>
                <a:t>Nếu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ong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ường hợp đèn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không nhấp nhá</a:t>
              </a:r>
              <a:r>
                <a:rPr spc="-155" dirty="0">
                  <a:latin typeface="Times New Roman"/>
                  <a:cs typeface="Times New Roman"/>
                </a:rPr>
                <a:t>y</a:t>
              </a:r>
              <a:r>
                <a:rPr dirty="0">
                  <a:latin typeface="Times New Roman"/>
                  <a:cs typeface="Times New Roman"/>
                </a:rPr>
                <a:t>, vui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lòng chọn “Xem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trợ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>
                  <a:latin typeface="Times New Roman"/>
                  <a:cs typeface="Times New Roman"/>
                </a:rPr>
                <a:t>giúp</a:t>
              </a:r>
              <a:r>
                <a:rPr spc="-5">
                  <a:latin typeface="Times New Roman"/>
                  <a:cs typeface="Times New Roman"/>
                </a:rPr>
                <a:t> </a:t>
              </a:r>
              <a:r>
                <a:rPr>
                  <a:latin typeface="Times New Roman"/>
                  <a:cs typeface="Times New Roman"/>
                </a:rPr>
                <a:t>” và</a:t>
              </a:r>
              <a:r>
                <a:rPr spc="-1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làm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theo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hướng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dẫn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938654" y="6523887"/>
              <a:ext cx="319405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b="1" spc="5" dirty="0">
                  <a:latin typeface="Times New Roman"/>
                  <a:cs typeface="Times New Roman"/>
                </a:rPr>
                <a:t>H1</a:t>
              </a:r>
              <a:endParaRPr sz="1800">
                <a:latin typeface="Times New Roman"/>
                <a:cs typeface="Times New Roman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549908" y="5300471"/>
              <a:ext cx="1193800" cy="216535"/>
            </a:xfrm>
            <a:custGeom>
              <a:avLst/>
              <a:gdLst/>
              <a:ahLst/>
              <a:cxnLst/>
              <a:rect l="l" t="t" r="r" b="b"/>
              <a:pathLst>
                <a:path w="1193800" h="216535">
                  <a:moveTo>
                    <a:pt x="0" y="108203"/>
                  </a:moveTo>
                  <a:lnTo>
                    <a:pt x="30412" y="73981"/>
                  </a:lnTo>
                  <a:lnTo>
                    <a:pt x="66587" y="58452"/>
                  </a:lnTo>
                  <a:lnTo>
                    <a:pt x="115104" y="44275"/>
                  </a:lnTo>
                  <a:lnTo>
                    <a:pt x="174736" y="31670"/>
                  </a:lnTo>
                  <a:lnTo>
                    <a:pt x="244254" y="20860"/>
                  </a:lnTo>
                  <a:lnTo>
                    <a:pt x="282337" y="16197"/>
                  </a:lnTo>
                  <a:lnTo>
                    <a:pt x="322432" y="12066"/>
                  </a:lnTo>
                  <a:lnTo>
                    <a:pt x="364384" y="8495"/>
                  </a:lnTo>
                  <a:lnTo>
                    <a:pt x="408041" y="5510"/>
                  </a:lnTo>
                  <a:lnTo>
                    <a:pt x="453249" y="3141"/>
                  </a:lnTo>
                  <a:lnTo>
                    <a:pt x="499855" y="1414"/>
                  </a:lnTo>
                  <a:lnTo>
                    <a:pt x="547705" y="358"/>
                  </a:lnTo>
                  <a:lnTo>
                    <a:pt x="596646" y="0"/>
                  </a:lnTo>
                  <a:lnTo>
                    <a:pt x="645586" y="358"/>
                  </a:lnTo>
                  <a:lnTo>
                    <a:pt x="693436" y="1414"/>
                  </a:lnTo>
                  <a:lnTo>
                    <a:pt x="740042" y="3141"/>
                  </a:lnTo>
                  <a:lnTo>
                    <a:pt x="785250" y="5510"/>
                  </a:lnTo>
                  <a:lnTo>
                    <a:pt x="828907" y="8495"/>
                  </a:lnTo>
                  <a:lnTo>
                    <a:pt x="870859" y="12066"/>
                  </a:lnTo>
                  <a:lnTo>
                    <a:pt x="910954" y="16197"/>
                  </a:lnTo>
                  <a:lnTo>
                    <a:pt x="949037" y="20860"/>
                  </a:lnTo>
                  <a:lnTo>
                    <a:pt x="1018555" y="31670"/>
                  </a:lnTo>
                  <a:lnTo>
                    <a:pt x="1078187" y="44275"/>
                  </a:lnTo>
                  <a:lnTo>
                    <a:pt x="1126704" y="58452"/>
                  </a:lnTo>
                  <a:lnTo>
                    <a:pt x="1162879" y="73981"/>
                  </a:lnTo>
                  <a:lnTo>
                    <a:pt x="1193292" y="108203"/>
                  </a:lnTo>
                  <a:lnTo>
                    <a:pt x="1191314" y="117086"/>
                  </a:lnTo>
                  <a:lnTo>
                    <a:pt x="1146411" y="150346"/>
                  </a:lnTo>
                  <a:lnTo>
                    <a:pt x="1103911" y="165226"/>
                  </a:lnTo>
                  <a:lnTo>
                    <a:pt x="1049684" y="178645"/>
                  </a:lnTo>
                  <a:lnTo>
                    <a:pt x="984955" y="190380"/>
                  </a:lnTo>
                  <a:lnTo>
                    <a:pt x="910954" y="200210"/>
                  </a:lnTo>
                  <a:lnTo>
                    <a:pt x="870859" y="204341"/>
                  </a:lnTo>
                  <a:lnTo>
                    <a:pt x="828907" y="207912"/>
                  </a:lnTo>
                  <a:lnTo>
                    <a:pt x="785250" y="210897"/>
                  </a:lnTo>
                  <a:lnTo>
                    <a:pt x="740042" y="213266"/>
                  </a:lnTo>
                  <a:lnTo>
                    <a:pt x="693436" y="214993"/>
                  </a:lnTo>
                  <a:lnTo>
                    <a:pt x="645586" y="216049"/>
                  </a:lnTo>
                  <a:lnTo>
                    <a:pt x="596646" y="216407"/>
                  </a:lnTo>
                  <a:lnTo>
                    <a:pt x="547705" y="216049"/>
                  </a:lnTo>
                  <a:lnTo>
                    <a:pt x="499855" y="214993"/>
                  </a:lnTo>
                  <a:lnTo>
                    <a:pt x="453249" y="213266"/>
                  </a:lnTo>
                  <a:lnTo>
                    <a:pt x="408041" y="210897"/>
                  </a:lnTo>
                  <a:lnTo>
                    <a:pt x="364384" y="207912"/>
                  </a:lnTo>
                  <a:lnTo>
                    <a:pt x="322432" y="204341"/>
                  </a:lnTo>
                  <a:lnTo>
                    <a:pt x="282337" y="200210"/>
                  </a:lnTo>
                  <a:lnTo>
                    <a:pt x="244254" y="195547"/>
                  </a:lnTo>
                  <a:lnTo>
                    <a:pt x="174736" y="184737"/>
                  </a:lnTo>
                  <a:lnTo>
                    <a:pt x="115104" y="172132"/>
                  </a:lnTo>
                  <a:lnTo>
                    <a:pt x="66587" y="157955"/>
                  </a:lnTo>
                  <a:lnTo>
                    <a:pt x="30412" y="142426"/>
                  </a:lnTo>
                  <a:lnTo>
                    <a:pt x="0" y="108203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3"/>
          <p:cNvSpPr txBox="1">
            <a:spLocks noGrp="1"/>
          </p:cNvSpPr>
          <p:nvPr>
            <p:ph type="title"/>
          </p:nvPr>
        </p:nvSpPr>
        <p:spPr>
          <a:xfrm>
            <a:off x="1090505" y="149761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/>
                <a:cs typeface="Times New Roman"/>
              </a:rPr>
              <a:t>4.</a:t>
            </a:r>
            <a:r>
              <a:rPr sz="3000" spc="-4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T</a:t>
            </a:r>
            <a:r>
              <a:rPr sz="3000" spc="-10" dirty="0">
                <a:latin typeface="Times New Roman"/>
                <a:cs typeface="Times New Roman"/>
              </a:rPr>
              <a:t>h</a:t>
            </a:r>
            <a:r>
              <a:rPr sz="3000" dirty="0">
                <a:latin typeface="Times New Roman"/>
                <a:cs typeface="Times New Roman"/>
              </a:rPr>
              <a:t>êm</a:t>
            </a:r>
            <a:r>
              <a:rPr sz="3000" spc="10" dirty="0">
                <a:latin typeface="Times New Roman"/>
                <a:cs typeface="Times New Roman"/>
              </a:rPr>
              <a:t> </a:t>
            </a:r>
            <a:r>
              <a:rPr sz="3000" dirty="0"/>
              <a:t>thiết </a:t>
            </a:r>
            <a:r>
              <a:rPr sz="3000" spc="-5" dirty="0"/>
              <a:t>b</a:t>
            </a:r>
            <a:r>
              <a:rPr sz="3000" dirty="0"/>
              <a:t>ị</a:t>
            </a:r>
            <a:r>
              <a:rPr sz="3000" spc="-5" dirty="0"/>
              <a:t> </a:t>
            </a:r>
            <a:r>
              <a:rPr sz="3000" dirty="0">
                <a:latin typeface="Times New Roman"/>
                <a:cs typeface="Times New Roman"/>
              </a:rPr>
              <a:t>-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dirty="0"/>
              <a:t>C</a:t>
            </a:r>
            <a:r>
              <a:rPr sz="3000" spc="-10" dirty="0"/>
              <a:t>h</a:t>
            </a:r>
            <a:r>
              <a:rPr sz="3000" dirty="0"/>
              <a:t>ế</a:t>
            </a:r>
            <a:r>
              <a:rPr sz="3000" spc="10" dirty="0"/>
              <a:t> </a:t>
            </a:r>
            <a:r>
              <a:rPr sz="3000" spc="-5" dirty="0"/>
              <a:t>đ</a:t>
            </a:r>
            <a:r>
              <a:rPr sz="3000" dirty="0"/>
              <a:t>ộ</a:t>
            </a:r>
            <a:r>
              <a:rPr sz="3000" spc="5" dirty="0"/>
              <a:t> </a:t>
            </a:r>
            <a:r>
              <a:rPr sz="3000" dirty="0"/>
              <a:t>mặc</a:t>
            </a:r>
            <a:r>
              <a:rPr sz="3000" spc="-5" dirty="0"/>
              <a:t> </a:t>
            </a:r>
            <a:r>
              <a:rPr sz="3000" dirty="0"/>
              <a:t>đị</a:t>
            </a:r>
            <a:r>
              <a:rPr sz="3000" spc="-10" dirty="0"/>
              <a:t>n</a:t>
            </a:r>
            <a:r>
              <a:rPr sz="3000" dirty="0"/>
              <a:t>h </a:t>
            </a:r>
            <a:r>
              <a:rPr sz="3000" dirty="0">
                <a:latin typeface="Times New Roman"/>
                <a:cs typeface="Times New Roman"/>
              </a:rPr>
              <a:t>(EZ</a:t>
            </a:r>
            <a:r>
              <a:rPr sz="3000" spc="-1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mode)</a:t>
            </a:r>
          </a:p>
        </p:txBody>
      </p:sp>
    </p:spTree>
    <p:extLst>
      <p:ext uri="{BB962C8B-B14F-4D97-AF65-F5344CB8AC3E}">
        <p14:creationId xmlns:p14="http://schemas.microsoft.com/office/powerpoint/2010/main" val="2709428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0505" y="149761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/>
                <a:cs typeface="Times New Roman"/>
              </a:rPr>
              <a:t>4.</a:t>
            </a:r>
            <a:r>
              <a:rPr sz="3000" spc="-4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T</a:t>
            </a:r>
            <a:r>
              <a:rPr sz="3000" spc="-10" dirty="0">
                <a:latin typeface="Times New Roman"/>
                <a:cs typeface="Times New Roman"/>
              </a:rPr>
              <a:t>h</a:t>
            </a:r>
            <a:r>
              <a:rPr sz="3000" dirty="0">
                <a:latin typeface="Times New Roman"/>
                <a:cs typeface="Times New Roman"/>
              </a:rPr>
              <a:t>êm</a:t>
            </a:r>
            <a:r>
              <a:rPr sz="3000" spc="10" dirty="0">
                <a:latin typeface="Times New Roman"/>
                <a:cs typeface="Times New Roman"/>
              </a:rPr>
              <a:t> </a:t>
            </a:r>
            <a:r>
              <a:rPr sz="3000" dirty="0"/>
              <a:t>thiết </a:t>
            </a:r>
            <a:r>
              <a:rPr sz="3000" spc="-5" dirty="0"/>
              <a:t>b</a:t>
            </a:r>
            <a:r>
              <a:rPr sz="3000" dirty="0"/>
              <a:t>ị</a:t>
            </a:r>
            <a:r>
              <a:rPr sz="3000" spc="-5" dirty="0"/>
              <a:t> </a:t>
            </a:r>
            <a:r>
              <a:rPr sz="3000" dirty="0">
                <a:latin typeface="Times New Roman"/>
                <a:cs typeface="Times New Roman"/>
              </a:rPr>
              <a:t>-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dirty="0"/>
              <a:t>C</a:t>
            </a:r>
            <a:r>
              <a:rPr sz="3000" spc="-10" dirty="0"/>
              <a:t>h</a:t>
            </a:r>
            <a:r>
              <a:rPr sz="3000" dirty="0"/>
              <a:t>ế</a:t>
            </a:r>
            <a:r>
              <a:rPr sz="3000" spc="10" dirty="0"/>
              <a:t> </a:t>
            </a:r>
            <a:r>
              <a:rPr sz="3000" spc="-5" dirty="0"/>
              <a:t>đ</a:t>
            </a:r>
            <a:r>
              <a:rPr sz="3000" dirty="0"/>
              <a:t>ộ</a:t>
            </a:r>
            <a:r>
              <a:rPr sz="3000" spc="5" dirty="0"/>
              <a:t> </a:t>
            </a:r>
            <a:r>
              <a:rPr sz="3000" dirty="0"/>
              <a:t>mặc</a:t>
            </a:r>
            <a:r>
              <a:rPr sz="3000" spc="-5" dirty="0"/>
              <a:t> </a:t>
            </a:r>
            <a:r>
              <a:rPr sz="3000" dirty="0"/>
              <a:t>đị</a:t>
            </a:r>
            <a:r>
              <a:rPr sz="3000" spc="-10" dirty="0"/>
              <a:t>n</a:t>
            </a:r>
            <a:r>
              <a:rPr sz="3000" dirty="0"/>
              <a:t>h </a:t>
            </a:r>
            <a:r>
              <a:rPr sz="3000" dirty="0">
                <a:latin typeface="Times New Roman"/>
                <a:cs typeface="Times New Roman"/>
              </a:rPr>
              <a:t>(EZ</a:t>
            </a:r>
            <a:r>
              <a:rPr sz="3000" spc="-1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mode)</a:t>
            </a:r>
          </a:p>
        </p:txBody>
      </p:sp>
      <p:sp>
        <p:nvSpPr>
          <p:cNvPr id="4" name="object 4"/>
          <p:cNvSpPr/>
          <p:nvPr/>
        </p:nvSpPr>
        <p:spPr>
          <a:xfrm>
            <a:off x="1986831" y="1987827"/>
            <a:ext cx="7846282" cy="43798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92970" y="1324847"/>
            <a:ext cx="87553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H</a:t>
            </a:r>
            <a:r>
              <a:rPr sz="2400" spc="-10" dirty="0">
                <a:latin typeface="Times New Roman"/>
                <a:cs typeface="Times New Roman"/>
              </a:rPr>
              <a:t>ư</a:t>
            </a:r>
            <a:r>
              <a:rPr sz="2400" dirty="0">
                <a:latin typeface="Times New Roman"/>
                <a:cs typeface="Times New Roman"/>
              </a:rPr>
              <a:t>ớng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dẫn cách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cài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đặt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đèn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nhấp nháy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ong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chế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ặc định EZ</a:t>
            </a:r>
            <a:r>
              <a:rPr sz="2400" spc="-20" dirty="0">
                <a:latin typeface="Times New Roman"/>
                <a:cs typeface="Times New Roman"/>
              </a:rPr>
              <a:t> m</a:t>
            </a:r>
            <a:r>
              <a:rPr sz="2400" dirty="0">
                <a:latin typeface="Times New Roman"/>
                <a:cs typeface="Times New Roman"/>
              </a:rPr>
              <a:t>ode</a:t>
            </a:r>
            <a:endParaRPr sz="2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458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2292149" y="4756185"/>
            <a:ext cx="9139390" cy="68738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297262" y="3675121"/>
            <a:ext cx="9139390" cy="68738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2242526" y="2731147"/>
            <a:ext cx="9139390" cy="687387"/>
          </a:xfrm>
          <a:prstGeom prst="rect">
            <a:avLst/>
          </a:prstGeom>
          <a:solidFill>
            <a:srgbClr val="0084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 flipH="1">
            <a:off x="1770577" y="4183052"/>
            <a:ext cx="442913" cy="174625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00587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414" name="Group 6"/>
          <p:cNvGrpSpPr>
            <a:grpSpLocks/>
          </p:cNvGrpSpPr>
          <p:nvPr/>
        </p:nvGrpSpPr>
        <p:grpSpPr bwMode="auto">
          <a:xfrm>
            <a:off x="2220582" y="795130"/>
            <a:ext cx="576706" cy="5102087"/>
            <a:chOff x="1893136" y="176951"/>
            <a:chExt cx="566796" cy="6529734"/>
          </a:xfrm>
        </p:grpSpPr>
        <p:grpSp>
          <p:nvGrpSpPr>
            <p:cNvPr id="17438" name="Group 21"/>
            <p:cNvGrpSpPr>
              <a:grpSpLocks/>
            </p:cNvGrpSpPr>
            <p:nvPr/>
          </p:nvGrpSpPr>
          <p:grpSpPr bwMode="auto">
            <a:xfrm flipV="1">
              <a:off x="1901362" y="5967921"/>
              <a:ext cx="553061" cy="738764"/>
              <a:chOff x="3802851" y="-202579"/>
              <a:chExt cx="1110726" cy="1689882"/>
            </a:xfrm>
          </p:grpSpPr>
          <p:sp>
            <p:nvSpPr>
              <p:cNvPr id="48" name="Rectangle 6"/>
              <p:cNvSpPr/>
              <p:nvPr/>
            </p:nvSpPr>
            <p:spPr>
              <a:xfrm>
                <a:off x="4137928" y="-201977"/>
                <a:ext cx="416745" cy="607683"/>
              </a:xfrm>
              <a:custGeom>
                <a:avLst/>
                <a:gdLst>
                  <a:gd name="connsiteX0" fmla="*/ 0 w 169682"/>
                  <a:gd name="connsiteY0" fmla="*/ 0 h 560894"/>
                  <a:gd name="connsiteX1" fmla="*/ 169682 w 169682"/>
                  <a:gd name="connsiteY1" fmla="*/ 0 h 560894"/>
                  <a:gd name="connsiteX2" fmla="*/ 169682 w 169682"/>
                  <a:gd name="connsiteY2" fmla="*/ 560894 h 560894"/>
                  <a:gd name="connsiteX3" fmla="*/ 0 w 169682"/>
                  <a:gd name="connsiteY3" fmla="*/ 560894 h 560894"/>
                  <a:gd name="connsiteX4" fmla="*/ 0 w 169682"/>
                  <a:gd name="connsiteY4" fmla="*/ 0 h 560894"/>
                  <a:gd name="connsiteX0" fmla="*/ 56560 w 226242"/>
                  <a:gd name="connsiteY0" fmla="*/ 0 h 560894"/>
                  <a:gd name="connsiteX1" fmla="*/ 226242 w 226242"/>
                  <a:gd name="connsiteY1" fmla="*/ 0 h 560894"/>
                  <a:gd name="connsiteX2" fmla="*/ 226242 w 226242"/>
                  <a:gd name="connsiteY2" fmla="*/ 560894 h 560894"/>
                  <a:gd name="connsiteX3" fmla="*/ 0 w 226242"/>
                  <a:gd name="connsiteY3" fmla="*/ 367645 h 560894"/>
                  <a:gd name="connsiteX4" fmla="*/ 56560 w 226242"/>
                  <a:gd name="connsiteY4" fmla="*/ 0 h 560894"/>
                  <a:gd name="connsiteX0" fmla="*/ 56560 w 296943"/>
                  <a:gd name="connsiteY0" fmla="*/ 0 h 424205"/>
                  <a:gd name="connsiteX1" fmla="*/ 226242 w 296943"/>
                  <a:gd name="connsiteY1" fmla="*/ 0 h 424205"/>
                  <a:gd name="connsiteX2" fmla="*/ 296943 w 296943"/>
                  <a:gd name="connsiteY2" fmla="*/ 424205 h 424205"/>
                  <a:gd name="connsiteX3" fmla="*/ 0 w 296943"/>
                  <a:gd name="connsiteY3" fmla="*/ 367645 h 424205"/>
                  <a:gd name="connsiteX4" fmla="*/ 56560 w 296943"/>
                  <a:gd name="connsiteY4" fmla="*/ 0 h 424205"/>
                  <a:gd name="connsiteX0" fmla="*/ 56560 w 296943"/>
                  <a:gd name="connsiteY0" fmla="*/ 0 h 424205"/>
                  <a:gd name="connsiteX1" fmla="*/ 296943 w 296943"/>
                  <a:gd name="connsiteY1" fmla="*/ 424205 h 424205"/>
                  <a:gd name="connsiteX2" fmla="*/ 0 w 296943"/>
                  <a:gd name="connsiteY2" fmla="*/ 367645 h 424205"/>
                  <a:gd name="connsiteX3" fmla="*/ 56560 w 296943"/>
                  <a:gd name="connsiteY3" fmla="*/ 0 h 424205"/>
                  <a:gd name="connsiteX0" fmla="*/ 131974 w 296943"/>
                  <a:gd name="connsiteY0" fmla="*/ 0 h 381784"/>
                  <a:gd name="connsiteX1" fmla="*/ 296943 w 296943"/>
                  <a:gd name="connsiteY1" fmla="*/ 381784 h 381784"/>
                  <a:gd name="connsiteX2" fmla="*/ 0 w 296943"/>
                  <a:gd name="connsiteY2" fmla="*/ 325224 h 381784"/>
                  <a:gd name="connsiteX3" fmla="*/ 131974 w 296943"/>
                  <a:gd name="connsiteY3" fmla="*/ 0 h 381784"/>
                  <a:gd name="connsiteX0" fmla="*/ 136687 w 301656"/>
                  <a:gd name="connsiteY0" fmla="*/ 0 h 381784"/>
                  <a:gd name="connsiteX1" fmla="*/ 301656 w 301656"/>
                  <a:gd name="connsiteY1" fmla="*/ 381784 h 381784"/>
                  <a:gd name="connsiteX2" fmla="*/ 0 w 301656"/>
                  <a:gd name="connsiteY2" fmla="*/ 320511 h 381784"/>
                  <a:gd name="connsiteX3" fmla="*/ 136687 w 301656"/>
                  <a:gd name="connsiteY3" fmla="*/ 0 h 381784"/>
                  <a:gd name="connsiteX0" fmla="*/ 159547 w 324516"/>
                  <a:gd name="connsiteY0" fmla="*/ 0 h 392357"/>
                  <a:gd name="connsiteX1" fmla="*/ 324516 w 324516"/>
                  <a:gd name="connsiteY1" fmla="*/ 381784 h 392357"/>
                  <a:gd name="connsiteX2" fmla="*/ 0 w 324516"/>
                  <a:gd name="connsiteY2" fmla="*/ 392357 h 392357"/>
                  <a:gd name="connsiteX3" fmla="*/ 159547 w 324516"/>
                  <a:gd name="connsiteY3" fmla="*/ 0 h 392357"/>
                  <a:gd name="connsiteX0" fmla="*/ 159547 w 324516"/>
                  <a:gd name="connsiteY0" fmla="*/ 0 h 392357"/>
                  <a:gd name="connsiteX1" fmla="*/ 324516 w 324516"/>
                  <a:gd name="connsiteY1" fmla="*/ 388315 h 392357"/>
                  <a:gd name="connsiteX2" fmla="*/ 0 w 324516"/>
                  <a:gd name="connsiteY2" fmla="*/ 392357 h 392357"/>
                  <a:gd name="connsiteX3" fmla="*/ 159547 w 324516"/>
                  <a:gd name="connsiteY3" fmla="*/ 0 h 392357"/>
                  <a:gd name="connsiteX0" fmla="*/ 159547 w 317142"/>
                  <a:gd name="connsiteY0" fmla="*/ 0 h 392357"/>
                  <a:gd name="connsiteX1" fmla="*/ 317142 w 317142"/>
                  <a:gd name="connsiteY1" fmla="*/ 388315 h 392357"/>
                  <a:gd name="connsiteX2" fmla="*/ 0 w 317142"/>
                  <a:gd name="connsiteY2" fmla="*/ 392357 h 392357"/>
                  <a:gd name="connsiteX3" fmla="*/ 159547 w 317142"/>
                  <a:gd name="connsiteY3" fmla="*/ 0 h 392357"/>
                  <a:gd name="connsiteX0" fmla="*/ 159547 w 324516"/>
                  <a:gd name="connsiteY0" fmla="*/ 0 h 392357"/>
                  <a:gd name="connsiteX1" fmla="*/ 324516 w 324516"/>
                  <a:gd name="connsiteY1" fmla="*/ 388315 h 392357"/>
                  <a:gd name="connsiteX2" fmla="*/ 0 w 324516"/>
                  <a:gd name="connsiteY2" fmla="*/ 392357 h 392357"/>
                  <a:gd name="connsiteX3" fmla="*/ 159547 w 324516"/>
                  <a:gd name="connsiteY3" fmla="*/ 0 h 392357"/>
                  <a:gd name="connsiteX0" fmla="*/ 159547 w 324516"/>
                  <a:gd name="connsiteY0" fmla="*/ 0 h 394815"/>
                  <a:gd name="connsiteX1" fmla="*/ 324516 w 324516"/>
                  <a:gd name="connsiteY1" fmla="*/ 388315 h 394815"/>
                  <a:gd name="connsiteX2" fmla="*/ 0 w 324516"/>
                  <a:gd name="connsiteY2" fmla="*/ 394815 h 394815"/>
                  <a:gd name="connsiteX3" fmla="*/ 159547 w 324516"/>
                  <a:gd name="connsiteY3" fmla="*/ 0 h 394815"/>
                  <a:gd name="connsiteX0" fmla="*/ 159547 w 324516"/>
                  <a:gd name="connsiteY0" fmla="*/ 0 h 397273"/>
                  <a:gd name="connsiteX1" fmla="*/ 324516 w 324516"/>
                  <a:gd name="connsiteY1" fmla="*/ 388315 h 397273"/>
                  <a:gd name="connsiteX2" fmla="*/ 0 w 324516"/>
                  <a:gd name="connsiteY2" fmla="*/ 397273 h 397273"/>
                  <a:gd name="connsiteX3" fmla="*/ 159547 w 324516"/>
                  <a:gd name="connsiteY3" fmla="*/ 0 h 397273"/>
                  <a:gd name="connsiteX0" fmla="*/ 159547 w 319600"/>
                  <a:gd name="connsiteY0" fmla="*/ 0 h 397273"/>
                  <a:gd name="connsiteX1" fmla="*/ 319600 w 319600"/>
                  <a:gd name="connsiteY1" fmla="*/ 366192 h 397273"/>
                  <a:gd name="connsiteX2" fmla="*/ 0 w 319600"/>
                  <a:gd name="connsiteY2" fmla="*/ 397273 h 397273"/>
                  <a:gd name="connsiteX3" fmla="*/ 159547 w 319600"/>
                  <a:gd name="connsiteY3" fmla="*/ 0 h 397273"/>
                  <a:gd name="connsiteX0" fmla="*/ 159547 w 343716"/>
                  <a:gd name="connsiteY0" fmla="*/ 0 h 423742"/>
                  <a:gd name="connsiteX1" fmla="*/ 343716 w 343716"/>
                  <a:gd name="connsiteY1" fmla="*/ 423742 h 423742"/>
                  <a:gd name="connsiteX2" fmla="*/ 0 w 343716"/>
                  <a:gd name="connsiteY2" fmla="*/ 397273 h 423742"/>
                  <a:gd name="connsiteX3" fmla="*/ 159547 w 343716"/>
                  <a:gd name="connsiteY3" fmla="*/ 0 h 423742"/>
                  <a:gd name="connsiteX0" fmla="*/ 163566 w 347735"/>
                  <a:gd name="connsiteY0" fmla="*/ 0 h 423742"/>
                  <a:gd name="connsiteX1" fmla="*/ 347735 w 347735"/>
                  <a:gd name="connsiteY1" fmla="*/ 423742 h 423742"/>
                  <a:gd name="connsiteX2" fmla="*/ 0 w 347735"/>
                  <a:gd name="connsiteY2" fmla="*/ 416456 h 423742"/>
                  <a:gd name="connsiteX3" fmla="*/ 163566 w 347735"/>
                  <a:gd name="connsiteY3" fmla="*/ 0 h 423742"/>
                  <a:gd name="connsiteX0" fmla="*/ 171605 w 355774"/>
                  <a:gd name="connsiteY0" fmla="*/ 0 h 423742"/>
                  <a:gd name="connsiteX1" fmla="*/ 355774 w 355774"/>
                  <a:gd name="connsiteY1" fmla="*/ 423742 h 423742"/>
                  <a:gd name="connsiteX2" fmla="*/ 0 w 355774"/>
                  <a:gd name="connsiteY2" fmla="*/ 419653 h 423742"/>
                  <a:gd name="connsiteX3" fmla="*/ 171605 w 355774"/>
                  <a:gd name="connsiteY3" fmla="*/ 0 h 423742"/>
                  <a:gd name="connsiteX0" fmla="*/ 171605 w 352781"/>
                  <a:gd name="connsiteY0" fmla="*/ 0 h 419653"/>
                  <a:gd name="connsiteX1" fmla="*/ 352781 w 352781"/>
                  <a:gd name="connsiteY1" fmla="*/ 414217 h 419653"/>
                  <a:gd name="connsiteX2" fmla="*/ 0 w 352781"/>
                  <a:gd name="connsiteY2" fmla="*/ 419653 h 419653"/>
                  <a:gd name="connsiteX3" fmla="*/ 171605 w 352781"/>
                  <a:gd name="connsiteY3" fmla="*/ 0 h 419653"/>
                  <a:gd name="connsiteX0" fmla="*/ 171605 w 352781"/>
                  <a:gd name="connsiteY0" fmla="*/ 0 h 414890"/>
                  <a:gd name="connsiteX1" fmla="*/ 352781 w 352781"/>
                  <a:gd name="connsiteY1" fmla="*/ 414217 h 414890"/>
                  <a:gd name="connsiteX2" fmla="*/ 0 w 352781"/>
                  <a:gd name="connsiteY2" fmla="*/ 414890 h 414890"/>
                  <a:gd name="connsiteX3" fmla="*/ 171605 w 352781"/>
                  <a:gd name="connsiteY3" fmla="*/ 0 h 414890"/>
                  <a:gd name="connsiteX0" fmla="*/ 171605 w 349786"/>
                  <a:gd name="connsiteY0" fmla="*/ 0 h 414890"/>
                  <a:gd name="connsiteX1" fmla="*/ 349786 w 349786"/>
                  <a:gd name="connsiteY1" fmla="*/ 414217 h 414890"/>
                  <a:gd name="connsiteX2" fmla="*/ 0 w 349786"/>
                  <a:gd name="connsiteY2" fmla="*/ 414890 h 414890"/>
                  <a:gd name="connsiteX3" fmla="*/ 171605 w 349786"/>
                  <a:gd name="connsiteY3" fmla="*/ 0 h 414890"/>
                  <a:gd name="connsiteX0" fmla="*/ 171605 w 349786"/>
                  <a:gd name="connsiteY0" fmla="*/ 0 h 427315"/>
                  <a:gd name="connsiteX1" fmla="*/ 349786 w 349786"/>
                  <a:gd name="connsiteY1" fmla="*/ 414217 h 427315"/>
                  <a:gd name="connsiteX2" fmla="*/ 0 w 349786"/>
                  <a:gd name="connsiteY2" fmla="*/ 427315 h 427315"/>
                  <a:gd name="connsiteX3" fmla="*/ 171605 w 349786"/>
                  <a:gd name="connsiteY3" fmla="*/ 0 h 427315"/>
                  <a:gd name="connsiteX0" fmla="*/ 171605 w 345881"/>
                  <a:gd name="connsiteY0" fmla="*/ 0 h 427315"/>
                  <a:gd name="connsiteX1" fmla="*/ 345881 w 345881"/>
                  <a:gd name="connsiteY1" fmla="*/ 414217 h 427315"/>
                  <a:gd name="connsiteX2" fmla="*/ 0 w 345881"/>
                  <a:gd name="connsiteY2" fmla="*/ 427315 h 427315"/>
                  <a:gd name="connsiteX3" fmla="*/ 171605 w 345881"/>
                  <a:gd name="connsiteY3" fmla="*/ 0 h 427315"/>
                  <a:gd name="connsiteX0" fmla="*/ 171605 w 360334"/>
                  <a:gd name="connsiteY0" fmla="*/ 0 h 427315"/>
                  <a:gd name="connsiteX1" fmla="*/ 360334 w 360334"/>
                  <a:gd name="connsiteY1" fmla="*/ 414217 h 427315"/>
                  <a:gd name="connsiteX2" fmla="*/ 0 w 360334"/>
                  <a:gd name="connsiteY2" fmla="*/ 427315 h 427315"/>
                  <a:gd name="connsiteX3" fmla="*/ 171605 w 360334"/>
                  <a:gd name="connsiteY3" fmla="*/ 0 h 427315"/>
                  <a:gd name="connsiteX0" fmla="*/ 176423 w 365152"/>
                  <a:gd name="connsiteY0" fmla="*/ 0 h 419650"/>
                  <a:gd name="connsiteX1" fmla="*/ 365152 w 365152"/>
                  <a:gd name="connsiteY1" fmla="*/ 414217 h 419650"/>
                  <a:gd name="connsiteX2" fmla="*/ 0 w 365152"/>
                  <a:gd name="connsiteY2" fmla="*/ 419650 h 419650"/>
                  <a:gd name="connsiteX3" fmla="*/ 176423 w 365152"/>
                  <a:gd name="connsiteY3" fmla="*/ 0 h 419650"/>
                  <a:gd name="connsiteX0" fmla="*/ 176423 w 365152"/>
                  <a:gd name="connsiteY0" fmla="*/ 0 h 426915"/>
                  <a:gd name="connsiteX1" fmla="*/ 365152 w 365152"/>
                  <a:gd name="connsiteY1" fmla="*/ 414217 h 426915"/>
                  <a:gd name="connsiteX2" fmla="*/ 0 w 365152"/>
                  <a:gd name="connsiteY2" fmla="*/ 426915 h 426915"/>
                  <a:gd name="connsiteX3" fmla="*/ 176423 w 365152"/>
                  <a:gd name="connsiteY3" fmla="*/ 0 h 426915"/>
                  <a:gd name="connsiteX0" fmla="*/ 176423 w 356020"/>
                  <a:gd name="connsiteY0" fmla="*/ 0 h 426915"/>
                  <a:gd name="connsiteX1" fmla="*/ 356020 w 356020"/>
                  <a:gd name="connsiteY1" fmla="*/ 410585 h 426915"/>
                  <a:gd name="connsiteX2" fmla="*/ 0 w 356020"/>
                  <a:gd name="connsiteY2" fmla="*/ 426915 h 426915"/>
                  <a:gd name="connsiteX3" fmla="*/ 176423 w 356020"/>
                  <a:gd name="connsiteY3" fmla="*/ 0 h 426915"/>
                  <a:gd name="connsiteX0" fmla="*/ 180513 w 360110"/>
                  <a:gd name="connsiteY0" fmla="*/ 0 h 423662"/>
                  <a:gd name="connsiteX1" fmla="*/ 360110 w 360110"/>
                  <a:gd name="connsiteY1" fmla="*/ 410585 h 423662"/>
                  <a:gd name="connsiteX2" fmla="*/ 0 w 360110"/>
                  <a:gd name="connsiteY2" fmla="*/ 423662 h 423662"/>
                  <a:gd name="connsiteX3" fmla="*/ 180513 w 360110"/>
                  <a:gd name="connsiteY3" fmla="*/ 0 h 423662"/>
                  <a:gd name="connsiteX0" fmla="*/ 180513 w 360110"/>
                  <a:gd name="connsiteY0" fmla="*/ 0 h 423662"/>
                  <a:gd name="connsiteX1" fmla="*/ 360110 w 360110"/>
                  <a:gd name="connsiteY1" fmla="*/ 410586 h 423662"/>
                  <a:gd name="connsiteX2" fmla="*/ 0 w 360110"/>
                  <a:gd name="connsiteY2" fmla="*/ 423662 h 423662"/>
                  <a:gd name="connsiteX3" fmla="*/ 180513 w 360110"/>
                  <a:gd name="connsiteY3" fmla="*/ 0 h 423662"/>
                  <a:gd name="connsiteX0" fmla="*/ 180513 w 368540"/>
                  <a:gd name="connsiteY0" fmla="*/ 0 h 423662"/>
                  <a:gd name="connsiteX1" fmla="*/ 368540 w 368540"/>
                  <a:gd name="connsiteY1" fmla="*/ 413839 h 423662"/>
                  <a:gd name="connsiteX2" fmla="*/ 0 w 368540"/>
                  <a:gd name="connsiteY2" fmla="*/ 423662 h 423662"/>
                  <a:gd name="connsiteX3" fmla="*/ 180513 w 368540"/>
                  <a:gd name="connsiteY3" fmla="*/ 0 h 423662"/>
                  <a:gd name="connsiteX0" fmla="*/ 185205 w 373232"/>
                  <a:gd name="connsiteY0" fmla="*/ 0 h 434524"/>
                  <a:gd name="connsiteX1" fmla="*/ 373232 w 373232"/>
                  <a:gd name="connsiteY1" fmla="*/ 413839 h 434524"/>
                  <a:gd name="connsiteX2" fmla="*/ 0 w 373232"/>
                  <a:gd name="connsiteY2" fmla="*/ 434524 h 434524"/>
                  <a:gd name="connsiteX3" fmla="*/ 185205 w 373232"/>
                  <a:gd name="connsiteY3" fmla="*/ 0 h 434524"/>
                  <a:gd name="connsiteX0" fmla="*/ 185205 w 376975"/>
                  <a:gd name="connsiteY0" fmla="*/ 0 h 434524"/>
                  <a:gd name="connsiteX1" fmla="*/ 376975 w 376975"/>
                  <a:gd name="connsiteY1" fmla="*/ 413839 h 434524"/>
                  <a:gd name="connsiteX2" fmla="*/ 0 w 376975"/>
                  <a:gd name="connsiteY2" fmla="*/ 434524 h 434524"/>
                  <a:gd name="connsiteX3" fmla="*/ 185205 w 376975"/>
                  <a:gd name="connsiteY3" fmla="*/ 0 h 434524"/>
                  <a:gd name="connsiteX0" fmla="*/ 185205 w 385931"/>
                  <a:gd name="connsiteY0" fmla="*/ 0 h 434524"/>
                  <a:gd name="connsiteX1" fmla="*/ 385931 w 385931"/>
                  <a:gd name="connsiteY1" fmla="*/ 426834 h 434524"/>
                  <a:gd name="connsiteX2" fmla="*/ 0 w 385931"/>
                  <a:gd name="connsiteY2" fmla="*/ 434524 h 434524"/>
                  <a:gd name="connsiteX3" fmla="*/ 185205 w 385931"/>
                  <a:gd name="connsiteY3" fmla="*/ 0 h 434524"/>
                  <a:gd name="connsiteX0" fmla="*/ 185205 w 372496"/>
                  <a:gd name="connsiteY0" fmla="*/ 0 h 434524"/>
                  <a:gd name="connsiteX1" fmla="*/ 372496 w 372496"/>
                  <a:gd name="connsiteY1" fmla="*/ 361860 h 434524"/>
                  <a:gd name="connsiteX2" fmla="*/ 0 w 372496"/>
                  <a:gd name="connsiteY2" fmla="*/ 434524 h 434524"/>
                  <a:gd name="connsiteX3" fmla="*/ 185205 w 372496"/>
                  <a:gd name="connsiteY3" fmla="*/ 0 h 434524"/>
                  <a:gd name="connsiteX0" fmla="*/ 185205 w 350105"/>
                  <a:gd name="connsiteY0" fmla="*/ 0 h 434524"/>
                  <a:gd name="connsiteX1" fmla="*/ 350105 w 350105"/>
                  <a:gd name="connsiteY1" fmla="*/ 370523 h 434524"/>
                  <a:gd name="connsiteX2" fmla="*/ 0 w 350105"/>
                  <a:gd name="connsiteY2" fmla="*/ 434524 h 434524"/>
                  <a:gd name="connsiteX3" fmla="*/ 185205 w 350105"/>
                  <a:gd name="connsiteY3" fmla="*/ 0 h 434524"/>
                  <a:gd name="connsiteX0" fmla="*/ 185205 w 354584"/>
                  <a:gd name="connsiteY0" fmla="*/ 0 h 434524"/>
                  <a:gd name="connsiteX1" fmla="*/ 354584 w 354584"/>
                  <a:gd name="connsiteY1" fmla="*/ 379186 h 434524"/>
                  <a:gd name="connsiteX2" fmla="*/ 0 w 354584"/>
                  <a:gd name="connsiteY2" fmla="*/ 434524 h 434524"/>
                  <a:gd name="connsiteX3" fmla="*/ 185205 w 354584"/>
                  <a:gd name="connsiteY3" fmla="*/ 0 h 434524"/>
                  <a:gd name="connsiteX0" fmla="*/ 177717 w 347096"/>
                  <a:gd name="connsiteY0" fmla="*/ 0 h 409178"/>
                  <a:gd name="connsiteX1" fmla="*/ 347096 w 347096"/>
                  <a:gd name="connsiteY1" fmla="*/ 379186 h 409178"/>
                  <a:gd name="connsiteX2" fmla="*/ 0 w 347096"/>
                  <a:gd name="connsiteY2" fmla="*/ 409178 h 409178"/>
                  <a:gd name="connsiteX3" fmla="*/ 177717 w 347096"/>
                  <a:gd name="connsiteY3" fmla="*/ 0 h 409178"/>
                  <a:gd name="connsiteX0" fmla="*/ 177717 w 354584"/>
                  <a:gd name="connsiteY0" fmla="*/ 0 h 409178"/>
                  <a:gd name="connsiteX1" fmla="*/ 354584 w 354584"/>
                  <a:gd name="connsiteY1" fmla="*/ 400912 h 409178"/>
                  <a:gd name="connsiteX2" fmla="*/ 0 w 354584"/>
                  <a:gd name="connsiteY2" fmla="*/ 409178 h 409178"/>
                  <a:gd name="connsiteX3" fmla="*/ 177717 w 354584"/>
                  <a:gd name="connsiteY3" fmla="*/ 0 h 409178"/>
                  <a:gd name="connsiteX0" fmla="*/ 185203 w 362070"/>
                  <a:gd name="connsiteY0" fmla="*/ 0 h 405557"/>
                  <a:gd name="connsiteX1" fmla="*/ 362070 w 362070"/>
                  <a:gd name="connsiteY1" fmla="*/ 400912 h 405557"/>
                  <a:gd name="connsiteX2" fmla="*/ 0 w 362070"/>
                  <a:gd name="connsiteY2" fmla="*/ 405557 h 405557"/>
                  <a:gd name="connsiteX3" fmla="*/ 185203 w 362070"/>
                  <a:gd name="connsiteY3" fmla="*/ 0 h 40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070" h="405557">
                    <a:moveTo>
                      <a:pt x="185203" y="0"/>
                    </a:moveTo>
                    <a:lnTo>
                      <a:pt x="362070" y="400912"/>
                    </a:lnTo>
                    <a:lnTo>
                      <a:pt x="0" y="405557"/>
                    </a:lnTo>
                    <a:lnTo>
                      <a:pt x="18520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7447" name="Group 29"/>
              <p:cNvGrpSpPr>
                <a:grpSpLocks/>
              </p:cNvGrpSpPr>
              <p:nvPr/>
            </p:nvGrpSpPr>
            <p:grpSpPr bwMode="auto">
              <a:xfrm>
                <a:off x="3802851" y="199748"/>
                <a:ext cx="1110726" cy="1287555"/>
                <a:chOff x="3802851" y="199748"/>
                <a:chExt cx="1110726" cy="1287555"/>
              </a:xfrm>
            </p:grpSpPr>
            <p:sp>
              <p:nvSpPr>
                <p:cNvPr id="50" name="Freeform 49"/>
                <p:cNvSpPr/>
                <p:nvPr/>
              </p:nvSpPr>
              <p:spPr>
                <a:xfrm>
                  <a:off x="3802650" y="215348"/>
                  <a:ext cx="463747" cy="1240988"/>
                </a:xfrm>
                <a:custGeom>
                  <a:avLst/>
                  <a:gdLst>
                    <a:gd name="connsiteX0" fmla="*/ 401385 w 442564"/>
                    <a:gd name="connsiteY0" fmla="*/ 0 h 1211674"/>
                    <a:gd name="connsiteX1" fmla="*/ 415089 w 442564"/>
                    <a:gd name="connsiteY1" fmla="*/ 4811 h 1211674"/>
                    <a:gd name="connsiteX2" fmla="*/ 417271 w 442564"/>
                    <a:gd name="connsiteY2" fmla="*/ 24307 h 1211674"/>
                    <a:gd name="connsiteX3" fmla="*/ 435971 w 442564"/>
                    <a:gd name="connsiteY3" fmla="*/ 103503 h 1211674"/>
                    <a:gd name="connsiteX4" fmla="*/ 442564 w 442564"/>
                    <a:gd name="connsiteY4" fmla="*/ 108554 h 1211674"/>
                    <a:gd name="connsiteX5" fmla="*/ 225290 w 442564"/>
                    <a:gd name="connsiteY5" fmla="*/ 1211674 h 1211674"/>
                    <a:gd name="connsiteX6" fmla="*/ 213464 w 442564"/>
                    <a:gd name="connsiteY6" fmla="*/ 1207358 h 1211674"/>
                    <a:gd name="connsiteX7" fmla="*/ 0 w 442564"/>
                    <a:gd name="connsiteY7" fmla="*/ 986902 h 1211674"/>
                    <a:gd name="connsiteX8" fmla="*/ 316946 w 442564"/>
                    <a:gd name="connsiteY8" fmla="*/ 237837 h 1211674"/>
                    <a:gd name="connsiteX9" fmla="*/ 401385 w 442564"/>
                    <a:gd name="connsiteY9" fmla="*/ 0 h 1211674"/>
                    <a:gd name="connsiteX0" fmla="*/ 401385 w 442564"/>
                    <a:gd name="connsiteY0" fmla="*/ 0 h 1211674"/>
                    <a:gd name="connsiteX1" fmla="*/ 415089 w 442564"/>
                    <a:gd name="connsiteY1" fmla="*/ 4811 h 1211674"/>
                    <a:gd name="connsiteX2" fmla="*/ 417271 w 442564"/>
                    <a:gd name="connsiteY2" fmla="*/ 24307 h 1211674"/>
                    <a:gd name="connsiteX3" fmla="*/ 435971 w 442564"/>
                    <a:gd name="connsiteY3" fmla="*/ 103503 h 1211674"/>
                    <a:gd name="connsiteX4" fmla="*/ 442564 w 442564"/>
                    <a:gd name="connsiteY4" fmla="*/ 108554 h 1211674"/>
                    <a:gd name="connsiteX5" fmla="*/ 225290 w 442564"/>
                    <a:gd name="connsiteY5" fmla="*/ 1211674 h 1211674"/>
                    <a:gd name="connsiteX6" fmla="*/ 0 w 442564"/>
                    <a:gd name="connsiteY6" fmla="*/ 986902 h 1211674"/>
                    <a:gd name="connsiteX7" fmla="*/ 316946 w 442564"/>
                    <a:gd name="connsiteY7" fmla="*/ 237837 h 1211674"/>
                    <a:gd name="connsiteX8" fmla="*/ 401385 w 442564"/>
                    <a:gd name="connsiteY8" fmla="*/ 0 h 1211674"/>
                    <a:gd name="connsiteX0" fmla="*/ 401385 w 442564"/>
                    <a:gd name="connsiteY0" fmla="*/ 0 h 1228343"/>
                    <a:gd name="connsiteX1" fmla="*/ 415089 w 442564"/>
                    <a:gd name="connsiteY1" fmla="*/ 4811 h 1228343"/>
                    <a:gd name="connsiteX2" fmla="*/ 417271 w 442564"/>
                    <a:gd name="connsiteY2" fmla="*/ 24307 h 1228343"/>
                    <a:gd name="connsiteX3" fmla="*/ 435971 w 442564"/>
                    <a:gd name="connsiteY3" fmla="*/ 103503 h 1228343"/>
                    <a:gd name="connsiteX4" fmla="*/ 442564 w 442564"/>
                    <a:gd name="connsiteY4" fmla="*/ 108554 h 1228343"/>
                    <a:gd name="connsiteX5" fmla="*/ 241959 w 442564"/>
                    <a:gd name="connsiteY5" fmla="*/ 1228343 h 1228343"/>
                    <a:gd name="connsiteX6" fmla="*/ 0 w 442564"/>
                    <a:gd name="connsiteY6" fmla="*/ 986902 h 1228343"/>
                    <a:gd name="connsiteX7" fmla="*/ 316946 w 442564"/>
                    <a:gd name="connsiteY7" fmla="*/ 237837 h 1228343"/>
                    <a:gd name="connsiteX8" fmla="*/ 401385 w 442564"/>
                    <a:gd name="connsiteY8" fmla="*/ 0 h 1228343"/>
                    <a:gd name="connsiteX0" fmla="*/ 401385 w 442564"/>
                    <a:gd name="connsiteY0" fmla="*/ 0 h 1228343"/>
                    <a:gd name="connsiteX1" fmla="*/ 417271 w 442564"/>
                    <a:gd name="connsiteY1" fmla="*/ 24307 h 1228343"/>
                    <a:gd name="connsiteX2" fmla="*/ 435971 w 442564"/>
                    <a:gd name="connsiteY2" fmla="*/ 103503 h 1228343"/>
                    <a:gd name="connsiteX3" fmla="*/ 442564 w 442564"/>
                    <a:gd name="connsiteY3" fmla="*/ 108554 h 1228343"/>
                    <a:gd name="connsiteX4" fmla="*/ 241959 w 442564"/>
                    <a:gd name="connsiteY4" fmla="*/ 1228343 h 1228343"/>
                    <a:gd name="connsiteX5" fmla="*/ 0 w 442564"/>
                    <a:gd name="connsiteY5" fmla="*/ 986902 h 1228343"/>
                    <a:gd name="connsiteX6" fmla="*/ 316946 w 442564"/>
                    <a:gd name="connsiteY6" fmla="*/ 237837 h 1228343"/>
                    <a:gd name="connsiteX7" fmla="*/ 401385 w 442564"/>
                    <a:gd name="connsiteY7" fmla="*/ 0 h 1228343"/>
                    <a:gd name="connsiteX0" fmla="*/ 401385 w 442564"/>
                    <a:gd name="connsiteY0" fmla="*/ 0 h 1228343"/>
                    <a:gd name="connsiteX1" fmla="*/ 435971 w 442564"/>
                    <a:gd name="connsiteY1" fmla="*/ 103503 h 1228343"/>
                    <a:gd name="connsiteX2" fmla="*/ 442564 w 442564"/>
                    <a:gd name="connsiteY2" fmla="*/ 108554 h 1228343"/>
                    <a:gd name="connsiteX3" fmla="*/ 241959 w 442564"/>
                    <a:gd name="connsiteY3" fmla="*/ 1228343 h 1228343"/>
                    <a:gd name="connsiteX4" fmla="*/ 0 w 442564"/>
                    <a:gd name="connsiteY4" fmla="*/ 986902 h 1228343"/>
                    <a:gd name="connsiteX5" fmla="*/ 316946 w 442564"/>
                    <a:gd name="connsiteY5" fmla="*/ 237837 h 1228343"/>
                    <a:gd name="connsiteX6" fmla="*/ 401385 w 442564"/>
                    <a:gd name="connsiteY6" fmla="*/ 0 h 1228343"/>
                    <a:gd name="connsiteX0" fmla="*/ 401385 w 442564"/>
                    <a:gd name="connsiteY0" fmla="*/ 0 h 1228343"/>
                    <a:gd name="connsiteX1" fmla="*/ 435971 w 442564"/>
                    <a:gd name="connsiteY1" fmla="*/ 103503 h 1228343"/>
                    <a:gd name="connsiteX2" fmla="*/ 442564 w 442564"/>
                    <a:gd name="connsiteY2" fmla="*/ 108554 h 1228343"/>
                    <a:gd name="connsiteX3" fmla="*/ 241959 w 442564"/>
                    <a:gd name="connsiteY3" fmla="*/ 1228343 h 1228343"/>
                    <a:gd name="connsiteX4" fmla="*/ 0 w 442564"/>
                    <a:gd name="connsiteY4" fmla="*/ 986902 h 1228343"/>
                    <a:gd name="connsiteX5" fmla="*/ 316946 w 442564"/>
                    <a:gd name="connsiteY5" fmla="*/ 237837 h 1228343"/>
                    <a:gd name="connsiteX6" fmla="*/ 401385 w 442564"/>
                    <a:gd name="connsiteY6" fmla="*/ 0 h 1228343"/>
                    <a:gd name="connsiteX0" fmla="*/ 401385 w 442564"/>
                    <a:gd name="connsiteY0" fmla="*/ 0 h 1228343"/>
                    <a:gd name="connsiteX1" fmla="*/ 435971 w 442564"/>
                    <a:gd name="connsiteY1" fmla="*/ 103503 h 1228343"/>
                    <a:gd name="connsiteX2" fmla="*/ 442564 w 442564"/>
                    <a:gd name="connsiteY2" fmla="*/ 108554 h 1228343"/>
                    <a:gd name="connsiteX3" fmla="*/ 241959 w 442564"/>
                    <a:gd name="connsiteY3" fmla="*/ 1228343 h 1228343"/>
                    <a:gd name="connsiteX4" fmla="*/ 0 w 442564"/>
                    <a:gd name="connsiteY4" fmla="*/ 986902 h 1228343"/>
                    <a:gd name="connsiteX5" fmla="*/ 316946 w 442564"/>
                    <a:gd name="connsiteY5" fmla="*/ 237837 h 1228343"/>
                    <a:gd name="connsiteX6" fmla="*/ 401385 w 442564"/>
                    <a:gd name="connsiteY6" fmla="*/ 0 h 1228343"/>
                    <a:gd name="connsiteX0" fmla="*/ 401385 w 442564"/>
                    <a:gd name="connsiteY0" fmla="*/ 0 h 1228343"/>
                    <a:gd name="connsiteX1" fmla="*/ 435971 w 442564"/>
                    <a:gd name="connsiteY1" fmla="*/ 103503 h 1228343"/>
                    <a:gd name="connsiteX2" fmla="*/ 442564 w 442564"/>
                    <a:gd name="connsiteY2" fmla="*/ 108554 h 1228343"/>
                    <a:gd name="connsiteX3" fmla="*/ 241959 w 442564"/>
                    <a:gd name="connsiteY3" fmla="*/ 1228343 h 1228343"/>
                    <a:gd name="connsiteX4" fmla="*/ 0 w 442564"/>
                    <a:gd name="connsiteY4" fmla="*/ 986902 h 1228343"/>
                    <a:gd name="connsiteX5" fmla="*/ 316946 w 442564"/>
                    <a:gd name="connsiteY5" fmla="*/ 237837 h 1228343"/>
                    <a:gd name="connsiteX6" fmla="*/ 401385 w 442564"/>
                    <a:gd name="connsiteY6" fmla="*/ 0 h 1228343"/>
                    <a:gd name="connsiteX0" fmla="*/ 401385 w 442564"/>
                    <a:gd name="connsiteY0" fmla="*/ 0 h 1228343"/>
                    <a:gd name="connsiteX1" fmla="*/ 435971 w 442564"/>
                    <a:gd name="connsiteY1" fmla="*/ 103503 h 1228343"/>
                    <a:gd name="connsiteX2" fmla="*/ 442564 w 442564"/>
                    <a:gd name="connsiteY2" fmla="*/ 103792 h 1228343"/>
                    <a:gd name="connsiteX3" fmla="*/ 241959 w 442564"/>
                    <a:gd name="connsiteY3" fmla="*/ 1228343 h 1228343"/>
                    <a:gd name="connsiteX4" fmla="*/ 0 w 442564"/>
                    <a:gd name="connsiteY4" fmla="*/ 986902 h 1228343"/>
                    <a:gd name="connsiteX5" fmla="*/ 316946 w 442564"/>
                    <a:gd name="connsiteY5" fmla="*/ 237837 h 1228343"/>
                    <a:gd name="connsiteX6" fmla="*/ 401385 w 442564"/>
                    <a:gd name="connsiteY6" fmla="*/ 0 h 1228343"/>
                    <a:gd name="connsiteX0" fmla="*/ 401385 w 443115"/>
                    <a:gd name="connsiteY0" fmla="*/ 0 h 1228343"/>
                    <a:gd name="connsiteX1" fmla="*/ 443115 w 443115"/>
                    <a:gd name="connsiteY1" fmla="*/ 103503 h 1228343"/>
                    <a:gd name="connsiteX2" fmla="*/ 442564 w 443115"/>
                    <a:gd name="connsiteY2" fmla="*/ 103792 h 1228343"/>
                    <a:gd name="connsiteX3" fmla="*/ 241959 w 443115"/>
                    <a:gd name="connsiteY3" fmla="*/ 1228343 h 1228343"/>
                    <a:gd name="connsiteX4" fmla="*/ 0 w 443115"/>
                    <a:gd name="connsiteY4" fmla="*/ 986902 h 1228343"/>
                    <a:gd name="connsiteX5" fmla="*/ 316946 w 443115"/>
                    <a:gd name="connsiteY5" fmla="*/ 237837 h 1228343"/>
                    <a:gd name="connsiteX6" fmla="*/ 401385 w 443115"/>
                    <a:gd name="connsiteY6" fmla="*/ 0 h 1228343"/>
                    <a:gd name="connsiteX0" fmla="*/ 401385 w 443115"/>
                    <a:gd name="connsiteY0" fmla="*/ 0 h 1228343"/>
                    <a:gd name="connsiteX1" fmla="*/ 443115 w 443115"/>
                    <a:gd name="connsiteY1" fmla="*/ 103503 h 1228343"/>
                    <a:gd name="connsiteX2" fmla="*/ 442564 w 443115"/>
                    <a:gd name="connsiteY2" fmla="*/ 103792 h 1228343"/>
                    <a:gd name="connsiteX3" fmla="*/ 241959 w 443115"/>
                    <a:gd name="connsiteY3" fmla="*/ 1228343 h 1228343"/>
                    <a:gd name="connsiteX4" fmla="*/ 0 w 443115"/>
                    <a:gd name="connsiteY4" fmla="*/ 986902 h 1228343"/>
                    <a:gd name="connsiteX5" fmla="*/ 316946 w 443115"/>
                    <a:gd name="connsiteY5" fmla="*/ 237837 h 1228343"/>
                    <a:gd name="connsiteX6" fmla="*/ 401385 w 443115"/>
                    <a:gd name="connsiteY6" fmla="*/ 0 h 1228343"/>
                    <a:gd name="connsiteX0" fmla="*/ 401385 w 447460"/>
                    <a:gd name="connsiteY0" fmla="*/ 0 h 1228343"/>
                    <a:gd name="connsiteX1" fmla="*/ 443115 w 447460"/>
                    <a:gd name="connsiteY1" fmla="*/ 103503 h 1228343"/>
                    <a:gd name="connsiteX2" fmla="*/ 447460 w 447460"/>
                    <a:gd name="connsiteY2" fmla="*/ 98899 h 1228343"/>
                    <a:gd name="connsiteX3" fmla="*/ 241959 w 447460"/>
                    <a:gd name="connsiteY3" fmla="*/ 1228343 h 1228343"/>
                    <a:gd name="connsiteX4" fmla="*/ 0 w 447460"/>
                    <a:gd name="connsiteY4" fmla="*/ 986902 h 1228343"/>
                    <a:gd name="connsiteX5" fmla="*/ 316946 w 447460"/>
                    <a:gd name="connsiteY5" fmla="*/ 237837 h 1228343"/>
                    <a:gd name="connsiteX6" fmla="*/ 401385 w 447460"/>
                    <a:gd name="connsiteY6" fmla="*/ 0 h 1228343"/>
                    <a:gd name="connsiteX0" fmla="*/ 401385 w 447460"/>
                    <a:gd name="connsiteY0" fmla="*/ 0 h 1228343"/>
                    <a:gd name="connsiteX1" fmla="*/ 443115 w 447460"/>
                    <a:gd name="connsiteY1" fmla="*/ 103503 h 1228343"/>
                    <a:gd name="connsiteX2" fmla="*/ 447460 w 447460"/>
                    <a:gd name="connsiteY2" fmla="*/ 98899 h 1228343"/>
                    <a:gd name="connsiteX3" fmla="*/ 241959 w 447460"/>
                    <a:gd name="connsiteY3" fmla="*/ 1228343 h 1228343"/>
                    <a:gd name="connsiteX4" fmla="*/ 0 w 447460"/>
                    <a:gd name="connsiteY4" fmla="*/ 986902 h 1228343"/>
                    <a:gd name="connsiteX5" fmla="*/ 401385 w 447460"/>
                    <a:gd name="connsiteY5" fmla="*/ 0 h 1228343"/>
                    <a:gd name="connsiteX0" fmla="*/ 401385 w 447460"/>
                    <a:gd name="connsiteY0" fmla="*/ 0 h 1228343"/>
                    <a:gd name="connsiteX1" fmla="*/ 443115 w 447460"/>
                    <a:gd name="connsiteY1" fmla="*/ 103503 h 1228343"/>
                    <a:gd name="connsiteX2" fmla="*/ 447460 w 447460"/>
                    <a:gd name="connsiteY2" fmla="*/ 98899 h 1228343"/>
                    <a:gd name="connsiteX3" fmla="*/ 241959 w 447460"/>
                    <a:gd name="connsiteY3" fmla="*/ 1228343 h 1228343"/>
                    <a:gd name="connsiteX4" fmla="*/ 0 w 447460"/>
                    <a:gd name="connsiteY4" fmla="*/ 986902 h 1228343"/>
                    <a:gd name="connsiteX5" fmla="*/ 401385 w 447460"/>
                    <a:gd name="connsiteY5" fmla="*/ 0 h 1228343"/>
                    <a:gd name="connsiteX0" fmla="*/ 401385 w 447460"/>
                    <a:gd name="connsiteY0" fmla="*/ 0 h 1228343"/>
                    <a:gd name="connsiteX1" fmla="*/ 443115 w 447460"/>
                    <a:gd name="connsiteY1" fmla="*/ 103503 h 1228343"/>
                    <a:gd name="connsiteX2" fmla="*/ 447460 w 447460"/>
                    <a:gd name="connsiteY2" fmla="*/ 98899 h 1228343"/>
                    <a:gd name="connsiteX3" fmla="*/ 241959 w 447460"/>
                    <a:gd name="connsiteY3" fmla="*/ 1228343 h 1228343"/>
                    <a:gd name="connsiteX4" fmla="*/ 0 w 447460"/>
                    <a:gd name="connsiteY4" fmla="*/ 986902 h 1228343"/>
                    <a:gd name="connsiteX5" fmla="*/ 401385 w 447460"/>
                    <a:gd name="connsiteY5" fmla="*/ 0 h 1228343"/>
                    <a:gd name="connsiteX0" fmla="*/ 401385 w 447460"/>
                    <a:gd name="connsiteY0" fmla="*/ 0 h 1228343"/>
                    <a:gd name="connsiteX1" fmla="*/ 443115 w 447460"/>
                    <a:gd name="connsiteY1" fmla="*/ 103503 h 1228343"/>
                    <a:gd name="connsiteX2" fmla="*/ 447460 w 447460"/>
                    <a:gd name="connsiteY2" fmla="*/ 98899 h 1228343"/>
                    <a:gd name="connsiteX3" fmla="*/ 241959 w 447460"/>
                    <a:gd name="connsiteY3" fmla="*/ 1228343 h 1228343"/>
                    <a:gd name="connsiteX4" fmla="*/ 0 w 447460"/>
                    <a:gd name="connsiteY4" fmla="*/ 986902 h 1228343"/>
                    <a:gd name="connsiteX5" fmla="*/ 401385 w 447460"/>
                    <a:gd name="connsiteY5" fmla="*/ 0 h 1228343"/>
                    <a:gd name="connsiteX0" fmla="*/ 401385 w 452354"/>
                    <a:gd name="connsiteY0" fmla="*/ 0 h 1228343"/>
                    <a:gd name="connsiteX1" fmla="*/ 443115 w 452354"/>
                    <a:gd name="connsiteY1" fmla="*/ 103503 h 1228343"/>
                    <a:gd name="connsiteX2" fmla="*/ 452354 w 452354"/>
                    <a:gd name="connsiteY2" fmla="*/ 94005 h 1228343"/>
                    <a:gd name="connsiteX3" fmla="*/ 241959 w 452354"/>
                    <a:gd name="connsiteY3" fmla="*/ 1228343 h 1228343"/>
                    <a:gd name="connsiteX4" fmla="*/ 0 w 452354"/>
                    <a:gd name="connsiteY4" fmla="*/ 986902 h 1228343"/>
                    <a:gd name="connsiteX5" fmla="*/ 401385 w 452354"/>
                    <a:gd name="connsiteY5" fmla="*/ 0 h 1228343"/>
                    <a:gd name="connsiteX0" fmla="*/ 401385 w 457800"/>
                    <a:gd name="connsiteY0" fmla="*/ 0 h 1228343"/>
                    <a:gd name="connsiteX1" fmla="*/ 443115 w 457800"/>
                    <a:gd name="connsiteY1" fmla="*/ 103503 h 1228343"/>
                    <a:gd name="connsiteX2" fmla="*/ 457800 w 457800"/>
                    <a:gd name="connsiteY2" fmla="*/ 94005 h 1228343"/>
                    <a:gd name="connsiteX3" fmla="*/ 241959 w 457800"/>
                    <a:gd name="connsiteY3" fmla="*/ 1228343 h 1228343"/>
                    <a:gd name="connsiteX4" fmla="*/ 0 w 457800"/>
                    <a:gd name="connsiteY4" fmla="*/ 986902 h 1228343"/>
                    <a:gd name="connsiteX5" fmla="*/ 401385 w 457800"/>
                    <a:gd name="connsiteY5" fmla="*/ 0 h 1228343"/>
                    <a:gd name="connsiteX0" fmla="*/ 405734 w 462149"/>
                    <a:gd name="connsiteY0" fmla="*/ 0 h 1228343"/>
                    <a:gd name="connsiteX1" fmla="*/ 447464 w 462149"/>
                    <a:gd name="connsiteY1" fmla="*/ 103503 h 1228343"/>
                    <a:gd name="connsiteX2" fmla="*/ 462149 w 462149"/>
                    <a:gd name="connsiteY2" fmla="*/ 94005 h 1228343"/>
                    <a:gd name="connsiteX3" fmla="*/ 246308 w 462149"/>
                    <a:gd name="connsiteY3" fmla="*/ 1228343 h 1228343"/>
                    <a:gd name="connsiteX4" fmla="*/ 0 w 462149"/>
                    <a:gd name="connsiteY4" fmla="*/ 986901 h 1228343"/>
                    <a:gd name="connsiteX5" fmla="*/ 405734 w 462149"/>
                    <a:gd name="connsiteY5" fmla="*/ 0 h 1228343"/>
                    <a:gd name="connsiteX0" fmla="*/ 399937 w 462149"/>
                    <a:gd name="connsiteY0" fmla="*/ 0 h 1228343"/>
                    <a:gd name="connsiteX1" fmla="*/ 447464 w 462149"/>
                    <a:gd name="connsiteY1" fmla="*/ 103503 h 1228343"/>
                    <a:gd name="connsiteX2" fmla="*/ 462149 w 462149"/>
                    <a:gd name="connsiteY2" fmla="*/ 94005 h 1228343"/>
                    <a:gd name="connsiteX3" fmla="*/ 246308 w 462149"/>
                    <a:gd name="connsiteY3" fmla="*/ 1228343 h 1228343"/>
                    <a:gd name="connsiteX4" fmla="*/ 0 w 462149"/>
                    <a:gd name="connsiteY4" fmla="*/ 986901 h 1228343"/>
                    <a:gd name="connsiteX5" fmla="*/ 399937 w 462149"/>
                    <a:gd name="connsiteY5" fmla="*/ 0 h 122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2149" h="1228343">
                      <a:moveTo>
                        <a:pt x="399937" y="0"/>
                      </a:moveTo>
                      <a:cubicBezTo>
                        <a:pt x="406703" y="65458"/>
                        <a:pt x="419267" y="99959"/>
                        <a:pt x="447464" y="103503"/>
                      </a:cubicBezTo>
                      <a:lnTo>
                        <a:pt x="462149" y="94005"/>
                      </a:lnTo>
                      <a:lnTo>
                        <a:pt x="246308" y="1228343"/>
                      </a:lnTo>
                      <a:cubicBezTo>
                        <a:pt x="165655" y="1147863"/>
                        <a:pt x="80653" y="1067381"/>
                        <a:pt x="0" y="986901"/>
                      </a:cubicBezTo>
                      <a:cubicBezTo>
                        <a:pt x="70620" y="806649"/>
                        <a:pt x="340768" y="152126"/>
                        <a:pt x="399937" y="0"/>
                      </a:cubicBezTo>
                      <a:close/>
                    </a:path>
                  </a:pathLst>
                </a:custGeom>
                <a:solidFill>
                  <a:srgbClr val="FEDFC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Freeform 50"/>
                <p:cNvSpPr/>
                <p:nvPr/>
              </p:nvSpPr>
              <p:spPr>
                <a:xfrm>
                  <a:off x="4426203" y="251955"/>
                  <a:ext cx="476281" cy="1215364"/>
                </a:xfrm>
                <a:custGeom>
                  <a:avLst/>
                  <a:gdLst>
                    <a:gd name="connsiteX0" fmla="*/ 62269 w 440002"/>
                    <a:gd name="connsiteY0" fmla="*/ 0 h 1106822"/>
                    <a:gd name="connsiteX1" fmla="*/ 440002 w 440002"/>
                    <a:gd name="connsiteY1" fmla="*/ 930675 h 1106822"/>
                    <a:gd name="connsiteX2" fmla="*/ 275153 w 440002"/>
                    <a:gd name="connsiteY2" fmla="*/ 1075018 h 1106822"/>
                    <a:gd name="connsiteX3" fmla="*/ 215721 w 440002"/>
                    <a:gd name="connsiteY3" fmla="*/ 1106822 h 1106822"/>
                    <a:gd name="connsiteX4" fmla="*/ 0 w 440002"/>
                    <a:gd name="connsiteY4" fmla="*/ 11586 h 1106822"/>
                    <a:gd name="connsiteX5" fmla="*/ 4501 w 440002"/>
                    <a:gd name="connsiteY5" fmla="*/ 19461 h 1106822"/>
                    <a:gd name="connsiteX6" fmla="*/ 62269 w 440002"/>
                    <a:gd name="connsiteY6" fmla="*/ 0 h 1106822"/>
                    <a:gd name="connsiteX0" fmla="*/ 62269 w 442512"/>
                    <a:gd name="connsiteY0" fmla="*/ 0 h 1171211"/>
                    <a:gd name="connsiteX1" fmla="*/ 440002 w 442512"/>
                    <a:gd name="connsiteY1" fmla="*/ 930675 h 1171211"/>
                    <a:gd name="connsiteX2" fmla="*/ 215721 w 442512"/>
                    <a:gd name="connsiteY2" fmla="*/ 1106822 h 1171211"/>
                    <a:gd name="connsiteX3" fmla="*/ 0 w 442512"/>
                    <a:gd name="connsiteY3" fmla="*/ 11586 h 1171211"/>
                    <a:gd name="connsiteX4" fmla="*/ 4501 w 442512"/>
                    <a:gd name="connsiteY4" fmla="*/ 19461 h 1171211"/>
                    <a:gd name="connsiteX5" fmla="*/ 62269 w 442512"/>
                    <a:gd name="connsiteY5" fmla="*/ 0 h 1171211"/>
                    <a:gd name="connsiteX0" fmla="*/ 62269 w 442512"/>
                    <a:gd name="connsiteY0" fmla="*/ 0 h 1173097"/>
                    <a:gd name="connsiteX1" fmla="*/ 440002 w 442512"/>
                    <a:gd name="connsiteY1" fmla="*/ 930675 h 1173097"/>
                    <a:gd name="connsiteX2" fmla="*/ 215721 w 442512"/>
                    <a:gd name="connsiteY2" fmla="*/ 1109203 h 1173097"/>
                    <a:gd name="connsiteX3" fmla="*/ 0 w 442512"/>
                    <a:gd name="connsiteY3" fmla="*/ 11586 h 1173097"/>
                    <a:gd name="connsiteX4" fmla="*/ 4501 w 442512"/>
                    <a:gd name="connsiteY4" fmla="*/ 19461 h 1173097"/>
                    <a:gd name="connsiteX5" fmla="*/ 62269 w 442512"/>
                    <a:gd name="connsiteY5" fmla="*/ 0 h 1173097"/>
                    <a:gd name="connsiteX0" fmla="*/ 62269 w 442453"/>
                    <a:gd name="connsiteY0" fmla="*/ 0 h 1171210"/>
                    <a:gd name="connsiteX1" fmla="*/ 440002 w 442453"/>
                    <a:gd name="connsiteY1" fmla="*/ 930675 h 1171210"/>
                    <a:gd name="connsiteX2" fmla="*/ 210958 w 442453"/>
                    <a:gd name="connsiteY2" fmla="*/ 1106821 h 1171210"/>
                    <a:gd name="connsiteX3" fmla="*/ 0 w 442453"/>
                    <a:gd name="connsiteY3" fmla="*/ 11586 h 1171210"/>
                    <a:gd name="connsiteX4" fmla="*/ 4501 w 442453"/>
                    <a:gd name="connsiteY4" fmla="*/ 19461 h 1171210"/>
                    <a:gd name="connsiteX5" fmla="*/ 62269 w 442453"/>
                    <a:gd name="connsiteY5" fmla="*/ 0 h 1171210"/>
                    <a:gd name="connsiteX0" fmla="*/ 62269 w 442453"/>
                    <a:gd name="connsiteY0" fmla="*/ 0 h 1171210"/>
                    <a:gd name="connsiteX1" fmla="*/ 440002 w 442453"/>
                    <a:gd name="connsiteY1" fmla="*/ 930675 h 1171210"/>
                    <a:gd name="connsiteX2" fmla="*/ 210958 w 442453"/>
                    <a:gd name="connsiteY2" fmla="*/ 1106821 h 1171210"/>
                    <a:gd name="connsiteX3" fmla="*/ 0 w 442453"/>
                    <a:gd name="connsiteY3" fmla="*/ 11586 h 1171210"/>
                    <a:gd name="connsiteX4" fmla="*/ 4501 w 442453"/>
                    <a:gd name="connsiteY4" fmla="*/ 17080 h 1171210"/>
                    <a:gd name="connsiteX5" fmla="*/ 62269 w 442453"/>
                    <a:gd name="connsiteY5" fmla="*/ 0 h 1171210"/>
                    <a:gd name="connsiteX0" fmla="*/ 62269 w 442453"/>
                    <a:gd name="connsiteY0" fmla="*/ 0 h 1171210"/>
                    <a:gd name="connsiteX1" fmla="*/ 440002 w 442453"/>
                    <a:gd name="connsiteY1" fmla="*/ 930675 h 1171210"/>
                    <a:gd name="connsiteX2" fmla="*/ 210958 w 442453"/>
                    <a:gd name="connsiteY2" fmla="*/ 1106821 h 1171210"/>
                    <a:gd name="connsiteX3" fmla="*/ 0 w 442453"/>
                    <a:gd name="connsiteY3" fmla="*/ 11586 h 1171210"/>
                    <a:gd name="connsiteX4" fmla="*/ 2120 w 442453"/>
                    <a:gd name="connsiteY4" fmla="*/ 14699 h 1171210"/>
                    <a:gd name="connsiteX5" fmla="*/ 62269 w 442453"/>
                    <a:gd name="connsiteY5" fmla="*/ 0 h 1171210"/>
                    <a:gd name="connsiteX0" fmla="*/ 62530 w 442714"/>
                    <a:gd name="connsiteY0" fmla="*/ 0 h 1171210"/>
                    <a:gd name="connsiteX1" fmla="*/ 440263 w 442714"/>
                    <a:gd name="connsiteY1" fmla="*/ 930675 h 1171210"/>
                    <a:gd name="connsiteX2" fmla="*/ 211219 w 442714"/>
                    <a:gd name="connsiteY2" fmla="*/ 1106821 h 1171210"/>
                    <a:gd name="connsiteX3" fmla="*/ 261 w 442714"/>
                    <a:gd name="connsiteY3" fmla="*/ 11586 h 1171210"/>
                    <a:gd name="connsiteX4" fmla="*/ 0 w 442714"/>
                    <a:gd name="connsiteY4" fmla="*/ 12318 h 1171210"/>
                    <a:gd name="connsiteX5" fmla="*/ 62530 w 442714"/>
                    <a:gd name="connsiteY5" fmla="*/ 0 h 1171210"/>
                    <a:gd name="connsiteX0" fmla="*/ 74061 w 454245"/>
                    <a:gd name="connsiteY0" fmla="*/ 0 h 1171210"/>
                    <a:gd name="connsiteX1" fmla="*/ 451794 w 454245"/>
                    <a:gd name="connsiteY1" fmla="*/ 930675 h 1171210"/>
                    <a:gd name="connsiteX2" fmla="*/ 222750 w 454245"/>
                    <a:gd name="connsiteY2" fmla="*/ 1106821 h 1171210"/>
                    <a:gd name="connsiteX3" fmla="*/ 11792 w 454245"/>
                    <a:gd name="connsiteY3" fmla="*/ 11586 h 1171210"/>
                    <a:gd name="connsiteX4" fmla="*/ 0 w 454245"/>
                    <a:gd name="connsiteY4" fmla="*/ 6553 h 1171210"/>
                    <a:gd name="connsiteX5" fmla="*/ 74061 w 454245"/>
                    <a:gd name="connsiteY5" fmla="*/ 0 h 1171210"/>
                    <a:gd name="connsiteX0" fmla="*/ 74061 w 454245"/>
                    <a:gd name="connsiteY0" fmla="*/ 0 h 1171210"/>
                    <a:gd name="connsiteX1" fmla="*/ 451794 w 454245"/>
                    <a:gd name="connsiteY1" fmla="*/ 930675 h 1171210"/>
                    <a:gd name="connsiteX2" fmla="*/ 222750 w 454245"/>
                    <a:gd name="connsiteY2" fmla="*/ 1106821 h 1171210"/>
                    <a:gd name="connsiteX3" fmla="*/ 0 w 454245"/>
                    <a:gd name="connsiteY3" fmla="*/ 6553 h 1171210"/>
                    <a:gd name="connsiteX4" fmla="*/ 74061 w 454245"/>
                    <a:gd name="connsiteY4" fmla="*/ 0 h 1171210"/>
                    <a:gd name="connsiteX0" fmla="*/ 74061 w 454245"/>
                    <a:gd name="connsiteY0" fmla="*/ 0 h 1171210"/>
                    <a:gd name="connsiteX1" fmla="*/ 451794 w 454245"/>
                    <a:gd name="connsiteY1" fmla="*/ 930675 h 1171210"/>
                    <a:gd name="connsiteX2" fmla="*/ 222750 w 454245"/>
                    <a:gd name="connsiteY2" fmla="*/ 1106821 h 1171210"/>
                    <a:gd name="connsiteX3" fmla="*/ 0 w 454245"/>
                    <a:gd name="connsiteY3" fmla="*/ 6553 h 1171210"/>
                    <a:gd name="connsiteX4" fmla="*/ 74061 w 454245"/>
                    <a:gd name="connsiteY4" fmla="*/ 0 h 1171210"/>
                    <a:gd name="connsiteX0" fmla="*/ 74061 w 462841"/>
                    <a:gd name="connsiteY0" fmla="*/ 0 h 1173561"/>
                    <a:gd name="connsiteX1" fmla="*/ 460491 w 462841"/>
                    <a:gd name="connsiteY1" fmla="*/ 941569 h 1173561"/>
                    <a:gd name="connsiteX2" fmla="*/ 222750 w 462841"/>
                    <a:gd name="connsiteY2" fmla="*/ 1106821 h 1173561"/>
                    <a:gd name="connsiteX3" fmla="*/ 0 w 462841"/>
                    <a:gd name="connsiteY3" fmla="*/ 6553 h 1173561"/>
                    <a:gd name="connsiteX4" fmla="*/ 74061 w 462841"/>
                    <a:gd name="connsiteY4" fmla="*/ 0 h 1173561"/>
                    <a:gd name="connsiteX0" fmla="*/ 74061 w 467141"/>
                    <a:gd name="connsiteY0" fmla="*/ 0 h 1174792"/>
                    <a:gd name="connsiteX1" fmla="*/ 464838 w 467141"/>
                    <a:gd name="connsiteY1" fmla="*/ 947015 h 1174792"/>
                    <a:gd name="connsiteX2" fmla="*/ 222750 w 467141"/>
                    <a:gd name="connsiteY2" fmla="*/ 1106821 h 1174792"/>
                    <a:gd name="connsiteX3" fmla="*/ 0 w 467141"/>
                    <a:gd name="connsiteY3" fmla="*/ 6553 h 1174792"/>
                    <a:gd name="connsiteX4" fmla="*/ 74061 w 467141"/>
                    <a:gd name="connsiteY4" fmla="*/ 0 h 1174792"/>
                    <a:gd name="connsiteX0" fmla="*/ 74061 w 467139"/>
                    <a:gd name="connsiteY0" fmla="*/ 9786 h 1184578"/>
                    <a:gd name="connsiteX1" fmla="*/ 464838 w 467139"/>
                    <a:gd name="connsiteY1" fmla="*/ 956801 h 1184578"/>
                    <a:gd name="connsiteX2" fmla="*/ 222750 w 467139"/>
                    <a:gd name="connsiteY2" fmla="*/ 1116607 h 1184578"/>
                    <a:gd name="connsiteX3" fmla="*/ 0 w 467139"/>
                    <a:gd name="connsiteY3" fmla="*/ 0 h 1184578"/>
                    <a:gd name="connsiteX4" fmla="*/ 74061 w 467139"/>
                    <a:gd name="connsiteY4" fmla="*/ 9786 h 1184578"/>
                    <a:gd name="connsiteX0" fmla="*/ 74061 w 467141"/>
                    <a:gd name="connsiteY0" fmla="*/ 9786 h 1185848"/>
                    <a:gd name="connsiteX1" fmla="*/ 464839 w 467141"/>
                    <a:gd name="connsiteY1" fmla="*/ 962250 h 1185848"/>
                    <a:gd name="connsiteX2" fmla="*/ 222750 w 467141"/>
                    <a:gd name="connsiteY2" fmla="*/ 1116607 h 1185848"/>
                    <a:gd name="connsiteX3" fmla="*/ 0 w 467141"/>
                    <a:gd name="connsiteY3" fmla="*/ 0 h 1185848"/>
                    <a:gd name="connsiteX4" fmla="*/ 74061 w 467141"/>
                    <a:gd name="connsiteY4" fmla="*/ 9786 h 1185848"/>
                    <a:gd name="connsiteX0" fmla="*/ 74061 w 467141"/>
                    <a:gd name="connsiteY0" fmla="*/ 9786 h 1188506"/>
                    <a:gd name="connsiteX1" fmla="*/ 464839 w 467141"/>
                    <a:gd name="connsiteY1" fmla="*/ 973143 h 1188506"/>
                    <a:gd name="connsiteX2" fmla="*/ 222750 w 467141"/>
                    <a:gd name="connsiteY2" fmla="*/ 1116607 h 1188506"/>
                    <a:gd name="connsiteX3" fmla="*/ 0 w 467141"/>
                    <a:gd name="connsiteY3" fmla="*/ 0 h 1188506"/>
                    <a:gd name="connsiteX4" fmla="*/ 74061 w 467141"/>
                    <a:gd name="connsiteY4" fmla="*/ 9786 h 1188506"/>
                    <a:gd name="connsiteX0" fmla="*/ 101884 w 494964"/>
                    <a:gd name="connsiteY0" fmla="*/ 20786 h 1199506"/>
                    <a:gd name="connsiteX1" fmla="*/ 492662 w 494964"/>
                    <a:gd name="connsiteY1" fmla="*/ 984143 h 1199506"/>
                    <a:gd name="connsiteX2" fmla="*/ 250573 w 494964"/>
                    <a:gd name="connsiteY2" fmla="*/ 1127607 h 1199506"/>
                    <a:gd name="connsiteX3" fmla="*/ 27823 w 494964"/>
                    <a:gd name="connsiteY3" fmla="*/ 11000 h 1199506"/>
                    <a:gd name="connsiteX4" fmla="*/ 101884 w 494964"/>
                    <a:gd name="connsiteY4" fmla="*/ 20786 h 1199506"/>
                    <a:gd name="connsiteX0" fmla="*/ 94389 w 487469"/>
                    <a:gd name="connsiteY0" fmla="*/ 21706 h 1200426"/>
                    <a:gd name="connsiteX1" fmla="*/ 485167 w 487469"/>
                    <a:gd name="connsiteY1" fmla="*/ 985063 h 1200426"/>
                    <a:gd name="connsiteX2" fmla="*/ 243078 w 487469"/>
                    <a:gd name="connsiteY2" fmla="*/ 1128527 h 1200426"/>
                    <a:gd name="connsiteX3" fmla="*/ 20328 w 487469"/>
                    <a:gd name="connsiteY3" fmla="*/ 11920 h 1200426"/>
                    <a:gd name="connsiteX4" fmla="*/ 94389 w 487469"/>
                    <a:gd name="connsiteY4" fmla="*/ 21706 h 1200426"/>
                    <a:gd name="connsiteX0" fmla="*/ 94389 w 483169"/>
                    <a:gd name="connsiteY0" fmla="*/ 21706 h 1201819"/>
                    <a:gd name="connsiteX1" fmla="*/ 480820 w 483169"/>
                    <a:gd name="connsiteY1" fmla="*/ 990512 h 1201819"/>
                    <a:gd name="connsiteX2" fmla="*/ 243078 w 483169"/>
                    <a:gd name="connsiteY2" fmla="*/ 1128527 h 1201819"/>
                    <a:gd name="connsiteX3" fmla="*/ 20328 w 483169"/>
                    <a:gd name="connsiteY3" fmla="*/ 11920 h 1201819"/>
                    <a:gd name="connsiteX4" fmla="*/ 94389 w 483169"/>
                    <a:gd name="connsiteY4" fmla="*/ 21706 h 1201819"/>
                    <a:gd name="connsiteX0" fmla="*/ 94389 w 491770"/>
                    <a:gd name="connsiteY0" fmla="*/ 21706 h 1211156"/>
                    <a:gd name="connsiteX1" fmla="*/ 489514 w 491770"/>
                    <a:gd name="connsiteY1" fmla="*/ 1023195 h 1211156"/>
                    <a:gd name="connsiteX2" fmla="*/ 243078 w 491770"/>
                    <a:gd name="connsiteY2" fmla="*/ 1128527 h 1211156"/>
                    <a:gd name="connsiteX3" fmla="*/ 20328 w 491770"/>
                    <a:gd name="connsiteY3" fmla="*/ 11920 h 1211156"/>
                    <a:gd name="connsiteX4" fmla="*/ 94389 w 491770"/>
                    <a:gd name="connsiteY4" fmla="*/ 21706 h 1211156"/>
                    <a:gd name="connsiteX0" fmla="*/ 94389 w 491770"/>
                    <a:gd name="connsiteY0" fmla="*/ 21706 h 1204740"/>
                    <a:gd name="connsiteX1" fmla="*/ 489513 w 491770"/>
                    <a:gd name="connsiteY1" fmla="*/ 1001407 h 1204740"/>
                    <a:gd name="connsiteX2" fmla="*/ 243078 w 491770"/>
                    <a:gd name="connsiteY2" fmla="*/ 1128527 h 1204740"/>
                    <a:gd name="connsiteX3" fmla="*/ 20328 w 491770"/>
                    <a:gd name="connsiteY3" fmla="*/ 11920 h 1204740"/>
                    <a:gd name="connsiteX4" fmla="*/ 94389 w 491770"/>
                    <a:gd name="connsiteY4" fmla="*/ 21706 h 1204740"/>
                    <a:gd name="connsiteX0" fmla="*/ 94389 w 487469"/>
                    <a:gd name="connsiteY0" fmla="*/ 21706 h 1206270"/>
                    <a:gd name="connsiteX1" fmla="*/ 485166 w 487469"/>
                    <a:gd name="connsiteY1" fmla="*/ 1006854 h 1206270"/>
                    <a:gd name="connsiteX2" fmla="*/ 243078 w 487469"/>
                    <a:gd name="connsiteY2" fmla="*/ 1128527 h 1206270"/>
                    <a:gd name="connsiteX3" fmla="*/ 20328 w 487469"/>
                    <a:gd name="connsiteY3" fmla="*/ 11920 h 1206270"/>
                    <a:gd name="connsiteX4" fmla="*/ 94389 w 487469"/>
                    <a:gd name="connsiteY4" fmla="*/ 21706 h 1206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7469" h="1206270">
                      <a:moveTo>
                        <a:pt x="94389" y="21706"/>
                      </a:moveTo>
                      <a:cubicBezTo>
                        <a:pt x="234983" y="336825"/>
                        <a:pt x="359255" y="696629"/>
                        <a:pt x="485166" y="1006854"/>
                      </a:cubicBezTo>
                      <a:cubicBezTo>
                        <a:pt x="510741" y="1191324"/>
                        <a:pt x="316412" y="1281709"/>
                        <a:pt x="243078" y="1128527"/>
                      </a:cubicBezTo>
                      <a:cubicBezTo>
                        <a:pt x="168828" y="756325"/>
                        <a:pt x="-70632" y="-111551"/>
                        <a:pt x="20328" y="11920"/>
                      </a:cubicBezTo>
                      <a:cubicBezTo>
                        <a:pt x="37043" y="35985"/>
                        <a:pt x="70546" y="69765"/>
                        <a:pt x="94389" y="21706"/>
                      </a:cubicBezTo>
                      <a:close/>
                    </a:path>
                  </a:pathLst>
                </a:custGeom>
                <a:solidFill>
                  <a:srgbClr val="FCAE7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Freeform 51"/>
                <p:cNvSpPr/>
                <p:nvPr/>
              </p:nvSpPr>
              <p:spPr>
                <a:xfrm>
                  <a:off x="4021990" y="200705"/>
                  <a:ext cx="679955" cy="1299560"/>
                </a:xfrm>
                <a:custGeom>
                  <a:avLst/>
                  <a:gdLst>
                    <a:gd name="connsiteX0" fmla="*/ 322395 w 641464"/>
                    <a:gd name="connsiteY0" fmla="*/ 151 h 1311910"/>
                    <a:gd name="connsiteX1" fmla="*/ 413467 w 641464"/>
                    <a:gd name="connsiteY1" fmla="*/ 100841 h 1311910"/>
                    <a:gd name="connsiteX2" fmla="*/ 425743 w 641464"/>
                    <a:gd name="connsiteY2" fmla="*/ 122317 h 1311910"/>
                    <a:gd name="connsiteX3" fmla="*/ 641464 w 641464"/>
                    <a:gd name="connsiteY3" fmla="*/ 1217553 h 1311910"/>
                    <a:gd name="connsiteX4" fmla="*/ 629852 w 641464"/>
                    <a:gd name="connsiteY4" fmla="*/ 1223767 h 1311910"/>
                    <a:gd name="connsiteX5" fmla="*/ 61490 w 641464"/>
                    <a:gd name="connsiteY5" fmla="*/ 1287960 h 1311910"/>
                    <a:gd name="connsiteX6" fmla="*/ 0 w 641464"/>
                    <a:gd name="connsiteY6" fmla="*/ 1265518 h 1311910"/>
                    <a:gd name="connsiteX7" fmla="*/ 217274 w 641464"/>
                    <a:gd name="connsiteY7" fmla="*/ 162398 h 1311910"/>
                    <a:gd name="connsiteX8" fmla="*/ 217416 w 641464"/>
                    <a:gd name="connsiteY8" fmla="*/ 162507 h 1311910"/>
                    <a:gd name="connsiteX9" fmla="*/ 322395 w 641464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25743 w 636701"/>
                    <a:gd name="connsiteY2" fmla="*/ 122317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7274 w 636701"/>
                    <a:gd name="connsiteY7" fmla="*/ 162398 h 1311910"/>
                    <a:gd name="connsiteX8" fmla="*/ 217416 w 636701"/>
                    <a:gd name="connsiteY8" fmla="*/ 162507 h 1311910"/>
                    <a:gd name="connsiteX9" fmla="*/ 322395 w 636701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25743 w 636701"/>
                    <a:gd name="connsiteY2" fmla="*/ 122317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7274 w 636701"/>
                    <a:gd name="connsiteY7" fmla="*/ 162398 h 1311910"/>
                    <a:gd name="connsiteX8" fmla="*/ 217416 w 636701"/>
                    <a:gd name="connsiteY8" fmla="*/ 157744 h 1311910"/>
                    <a:gd name="connsiteX9" fmla="*/ 322395 w 636701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30506 w 636701"/>
                    <a:gd name="connsiteY2" fmla="*/ 127079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7274 w 636701"/>
                    <a:gd name="connsiteY7" fmla="*/ 162398 h 1311910"/>
                    <a:gd name="connsiteX8" fmla="*/ 217416 w 636701"/>
                    <a:gd name="connsiteY8" fmla="*/ 157744 h 1311910"/>
                    <a:gd name="connsiteX9" fmla="*/ 322395 w 636701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30506 w 636701"/>
                    <a:gd name="connsiteY2" fmla="*/ 131841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7274 w 636701"/>
                    <a:gd name="connsiteY7" fmla="*/ 162398 h 1311910"/>
                    <a:gd name="connsiteX8" fmla="*/ 217416 w 636701"/>
                    <a:gd name="connsiteY8" fmla="*/ 157744 h 1311910"/>
                    <a:gd name="connsiteX9" fmla="*/ 322395 w 636701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30506 w 636701"/>
                    <a:gd name="connsiteY2" fmla="*/ 131841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7274 w 636701"/>
                    <a:gd name="connsiteY7" fmla="*/ 162398 h 1311910"/>
                    <a:gd name="connsiteX8" fmla="*/ 215034 w 636701"/>
                    <a:gd name="connsiteY8" fmla="*/ 152981 h 1311910"/>
                    <a:gd name="connsiteX9" fmla="*/ 322395 w 636701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30506 w 636701"/>
                    <a:gd name="connsiteY2" fmla="*/ 131841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2512 w 636701"/>
                    <a:gd name="connsiteY7" fmla="*/ 160017 h 1311910"/>
                    <a:gd name="connsiteX8" fmla="*/ 215034 w 636701"/>
                    <a:gd name="connsiteY8" fmla="*/ 152981 h 1311910"/>
                    <a:gd name="connsiteX9" fmla="*/ 322395 w 636701"/>
                    <a:gd name="connsiteY9" fmla="*/ 151 h 1311910"/>
                    <a:gd name="connsiteX0" fmla="*/ 322395 w 636701"/>
                    <a:gd name="connsiteY0" fmla="*/ 151 h 1311910"/>
                    <a:gd name="connsiteX1" fmla="*/ 413467 w 636701"/>
                    <a:gd name="connsiteY1" fmla="*/ 100841 h 1311910"/>
                    <a:gd name="connsiteX2" fmla="*/ 430506 w 636701"/>
                    <a:gd name="connsiteY2" fmla="*/ 131841 h 1311910"/>
                    <a:gd name="connsiteX3" fmla="*/ 636701 w 636701"/>
                    <a:gd name="connsiteY3" fmla="*/ 1217553 h 1311910"/>
                    <a:gd name="connsiteX4" fmla="*/ 629852 w 636701"/>
                    <a:gd name="connsiteY4" fmla="*/ 1223767 h 1311910"/>
                    <a:gd name="connsiteX5" fmla="*/ 61490 w 636701"/>
                    <a:gd name="connsiteY5" fmla="*/ 1287960 h 1311910"/>
                    <a:gd name="connsiteX6" fmla="*/ 0 w 636701"/>
                    <a:gd name="connsiteY6" fmla="*/ 1265518 h 1311910"/>
                    <a:gd name="connsiteX7" fmla="*/ 212512 w 636701"/>
                    <a:gd name="connsiteY7" fmla="*/ 160017 h 1311910"/>
                    <a:gd name="connsiteX8" fmla="*/ 210271 w 636701"/>
                    <a:gd name="connsiteY8" fmla="*/ 160124 h 1311910"/>
                    <a:gd name="connsiteX9" fmla="*/ 322395 w 636701"/>
                    <a:gd name="connsiteY9" fmla="*/ 151 h 1311910"/>
                    <a:gd name="connsiteX0" fmla="*/ 327158 w 641464"/>
                    <a:gd name="connsiteY0" fmla="*/ 151 h 1311910"/>
                    <a:gd name="connsiteX1" fmla="*/ 418230 w 641464"/>
                    <a:gd name="connsiteY1" fmla="*/ 100841 h 1311910"/>
                    <a:gd name="connsiteX2" fmla="*/ 435269 w 641464"/>
                    <a:gd name="connsiteY2" fmla="*/ 131841 h 1311910"/>
                    <a:gd name="connsiteX3" fmla="*/ 641464 w 641464"/>
                    <a:gd name="connsiteY3" fmla="*/ 1217553 h 1311910"/>
                    <a:gd name="connsiteX4" fmla="*/ 634615 w 641464"/>
                    <a:gd name="connsiteY4" fmla="*/ 1223767 h 1311910"/>
                    <a:gd name="connsiteX5" fmla="*/ 66253 w 641464"/>
                    <a:gd name="connsiteY5" fmla="*/ 1287960 h 1311910"/>
                    <a:gd name="connsiteX6" fmla="*/ 0 w 641464"/>
                    <a:gd name="connsiteY6" fmla="*/ 1258375 h 1311910"/>
                    <a:gd name="connsiteX7" fmla="*/ 217275 w 641464"/>
                    <a:gd name="connsiteY7" fmla="*/ 160017 h 1311910"/>
                    <a:gd name="connsiteX8" fmla="*/ 215034 w 641464"/>
                    <a:gd name="connsiteY8" fmla="*/ 160124 h 1311910"/>
                    <a:gd name="connsiteX9" fmla="*/ 327158 w 641464"/>
                    <a:gd name="connsiteY9" fmla="*/ 151 h 1311910"/>
                    <a:gd name="connsiteX0" fmla="*/ 327158 w 641464"/>
                    <a:gd name="connsiteY0" fmla="*/ 151 h 1324021"/>
                    <a:gd name="connsiteX1" fmla="*/ 418230 w 641464"/>
                    <a:gd name="connsiteY1" fmla="*/ 100841 h 1324021"/>
                    <a:gd name="connsiteX2" fmla="*/ 435269 w 641464"/>
                    <a:gd name="connsiteY2" fmla="*/ 131841 h 1324021"/>
                    <a:gd name="connsiteX3" fmla="*/ 641464 w 641464"/>
                    <a:gd name="connsiteY3" fmla="*/ 1217553 h 1324021"/>
                    <a:gd name="connsiteX4" fmla="*/ 66253 w 641464"/>
                    <a:gd name="connsiteY4" fmla="*/ 1287960 h 1324021"/>
                    <a:gd name="connsiteX5" fmla="*/ 0 w 641464"/>
                    <a:gd name="connsiteY5" fmla="*/ 1258375 h 1324021"/>
                    <a:gd name="connsiteX6" fmla="*/ 217275 w 641464"/>
                    <a:gd name="connsiteY6" fmla="*/ 160017 h 1324021"/>
                    <a:gd name="connsiteX7" fmla="*/ 215034 w 641464"/>
                    <a:gd name="connsiteY7" fmla="*/ 160124 h 1324021"/>
                    <a:gd name="connsiteX8" fmla="*/ 327158 w 641464"/>
                    <a:gd name="connsiteY8" fmla="*/ 151 h 1324021"/>
                    <a:gd name="connsiteX0" fmla="*/ 327158 w 674801"/>
                    <a:gd name="connsiteY0" fmla="*/ 151 h 1325460"/>
                    <a:gd name="connsiteX1" fmla="*/ 418230 w 674801"/>
                    <a:gd name="connsiteY1" fmla="*/ 100841 h 1325460"/>
                    <a:gd name="connsiteX2" fmla="*/ 435269 w 674801"/>
                    <a:gd name="connsiteY2" fmla="*/ 131841 h 1325460"/>
                    <a:gd name="connsiteX3" fmla="*/ 674801 w 674801"/>
                    <a:gd name="connsiteY3" fmla="*/ 1219934 h 1325460"/>
                    <a:gd name="connsiteX4" fmla="*/ 66253 w 674801"/>
                    <a:gd name="connsiteY4" fmla="*/ 1287960 h 1325460"/>
                    <a:gd name="connsiteX5" fmla="*/ 0 w 674801"/>
                    <a:gd name="connsiteY5" fmla="*/ 1258375 h 1325460"/>
                    <a:gd name="connsiteX6" fmla="*/ 217275 w 674801"/>
                    <a:gd name="connsiteY6" fmla="*/ 160017 h 1325460"/>
                    <a:gd name="connsiteX7" fmla="*/ 215034 w 674801"/>
                    <a:gd name="connsiteY7" fmla="*/ 160124 h 1325460"/>
                    <a:gd name="connsiteX8" fmla="*/ 327158 w 674801"/>
                    <a:gd name="connsiteY8" fmla="*/ 151 h 1325460"/>
                    <a:gd name="connsiteX0" fmla="*/ 334302 w 681945"/>
                    <a:gd name="connsiteY0" fmla="*/ 151 h 1325460"/>
                    <a:gd name="connsiteX1" fmla="*/ 425374 w 681945"/>
                    <a:gd name="connsiteY1" fmla="*/ 100841 h 1325460"/>
                    <a:gd name="connsiteX2" fmla="*/ 442413 w 681945"/>
                    <a:gd name="connsiteY2" fmla="*/ 131841 h 1325460"/>
                    <a:gd name="connsiteX3" fmla="*/ 681945 w 681945"/>
                    <a:gd name="connsiteY3" fmla="*/ 1219934 h 1325460"/>
                    <a:gd name="connsiteX4" fmla="*/ 73397 w 681945"/>
                    <a:gd name="connsiteY4" fmla="*/ 1287960 h 1325460"/>
                    <a:gd name="connsiteX5" fmla="*/ 0 w 681945"/>
                    <a:gd name="connsiteY5" fmla="*/ 1251231 h 1325460"/>
                    <a:gd name="connsiteX6" fmla="*/ 224419 w 681945"/>
                    <a:gd name="connsiteY6" fmla="*/ 160017 h 1325460"/>
                    <a:gd name="connsiteX7" fmla="*/ 222178 w 681945"/>
                    <a:gd name="connsiteY7" fmla="*/ 160124 h 1325460"/>
                    <a:gd name="connsiteX8" fmla="*/ 334302 w 681945"/>
                    <a:gd name="connsiteY8" fmla="*/ 151 h 1325460"/>
                    <a:gd name="connsiteX0" fmla="*/ 324738 w 681945"/>
                    <a:gd name="connsiteY0" fmla="*/ 377 h 1287557"/>
                    <a:gd name="connsiteX1" fmla="*/ 425374 w 681945"/>
                    <a:gd name="connsiteY1" fmla="*/ 62938 h 1287557"/>
                    <a:gd name="connsiteX2" fmla="*/ 442413 w 681945"/>
                    <a:gd name="connsiteY2" fmla="*/ 93938 h 1287557"/>
                    <a:gd name="connsiteX3" fmla="*/ 681945 w 681945"/>
                    <a:gd name="connsiteY3" fmla="*/ 1182031 h 1287557"/>
                    <a:gd name="connsiteX4" fmla="*/ 73397 w 681945"/>
                    <a:gd name="connsiteY4" fmla="*/ 1250057 h 1287557"/>
                    <a:gd name="connsiteX5" fmla="*/ 0 w 681945"/>
                    <a:gd name="connsiteY5" fmla="*/ 1213328 h 1287557"/>
                    <a:gd name="connsiteX6" fmla="*/ 224419 w 681945"/>
                    <a:gd name="connsiteY6" fmla="*/ 122114 h 1287557"/>
                    <a:gd name="connsiteX7" fmla="*/ 222178 w 681945"/>
                    <a:gd name="connsiteY7" fmla="*/ 122221 h 1287557"/>
                    <a:gd name="connsiteX8" fmla="*/ 324738 w 681945"/>
                    <a:gd name="connsiteY8" fmla="*/ 377 h 1287557"/>
                    <a:gd name="connsiteX0" fmla="*/ 300827 w 681945"/>
                    <a:gd name="connsiteY0" fmla="*/ 904 h 1271742"/>
                    <a:gd name="connsiteX1" fmla="*/ 425374 w 681945"/>
                    <a:gd name="connsiteY1" fmla="*/ 47123 h 1271742"/>
                    <a:gd name="connsiteX2" fmla="*/ 442413 w 681945"/>
                    <a:gd name="connsiteY2" fmla="*/ 78123 h 1271742"/>
                    <a:gd name="connsiteX3" fmla="*/ 681945 w 681945"/>
                    <a:gd name="connsiteY3" fmla="*/ 1166216 h 1271742"/>
                    <a:gd name="connsiteX4" fmla="*/ 73397 w 681945"/>
                    <a:gd name="connsiteY4" fmla="*/ 1234242 h 1271742"/>
                    <a:gd name="connsiteX5" fmla="*/ 0 w 681945"/>
                    <a:gd name="connsiteY5" fmla="*/ 1197513 h 1271742"/>
                    <a:gd name="connsiteX6" fmla="*/ 224419 w 681945"/>
                    <a:gd name="connsiteY6" fmla="*/ 106299 h 1271742"/>
                    <a:gd name="connsiteX7" fmla="*/ 222178 w 681945"/>
                    <a:gd name="connsiteY7" fmla="*/ 106406 h 1271742"/>
                    <a:gd name="connsiteX8" fmla="*/ 300827 w 681945"/>
                    <a:gd name="connsiteY8" fmla="*/ 904 h 1271742"/>
                    <a:gd name="connsiteX0" fmla="*/ 300827 w 681945"/>
                    <a:gd name="connsiteY0" fmla="*/ 375 h 1287555"/>
                    <a:gd name="connsiteX1" fmla="*/ 425374 w 681945"/>
                    <a:gd name="connsiteY1" fmla="*/ 62936 h 1287555"/>
                    <a:gd name="connsiteX2" fmla="*/ 442413 w 681945"/>
                    <a:gd name="connsiteY2" fmla="*/ 93936 h 1287555"/>
                    <a:gd name="connsiteX3" fmla="*/ 681945 w 681945"/>
                    <a:gd name="connsiteY3" fmla="*/ 1182029 h 1287555"/>
                    <a:gd name="connsiteX4" fmla="*/ 73397 w 681945"/>
                    <a:gd name="connsiteY4" fmla="*/ 1250055 h 1287555"/>
                    <a:gd name="connsiteX5" fmla="*/ 0 w 681945"/>
                    <a:gd name="connsiteY5" fmla="*/ 1213326 h 1287555"/>
                    <a:gd name="connsiteX6" fmla="*/ 224419 w 681945"/>
                    <a:gd name="connsiteY6" fmla="*/ 122112 h 1287555"/>
                    <a:gd name="connsiteX7" fmla="*/ 222178 w 681945"/>
                    <a:gd name="connsiteY7" fmla="*/ 122219 h 1287555"/>
                    <a:gd name="connsiteX8" fmla="*/ 300827 w 681945"/>
                    <a:gd name="connsiteY8" fmla="*/ 375 h 128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1945" h="1287555">
                      <a:moveTo>
                        <a:pt x="300827" y="375"/>
                      </a:moveTo>
                      <a:cubicBezTo>
                        <a:pt x="343636" y="-3170"/>
                        <a:pt x="402620" y="18385"/>
                        <a:pt x="425374" y="62936"/>
                      </a:cubicBezTo>
                      <a:lnTo>
                        <a:pt x="442413" y="93936"/>
                      </a:lnTo>
                      <a:lnTo>
                        <a:pt x="681945" y="1182029"/>
                      </a:lnTo>
                      <a:cubicBezTo>
                        <a:pt x="620442" y="1374715"/>
                        <a:pt x="180308" y="1243251"/>
                        <a:pt x="73397" y="1250055"/>
                      </a:cubicBezTo>
                      <a:lnTo>
                        <a:pt x="0" y="1213326"/>
                      </a:lnTo>
                      <a:lnTo>
                        <a:pt x="224419" y="122112"/>
                      </a:lnTo>
                      <a:cubicBezTo>
                        <a:pt x="224466" y="120561"/>
                        <a:pt x="222131" y="123770"/>
                        <a:pt x="222178" y="122219"/>
                      </a:cubicBezTo>
                      <a:cubicBezTo>
                        <a:pt x="247440" y="125243"/>
                        <a:pt x="252891" y="3697"/>
                        <a:pt x="300827" y="375"/>
                      </a:cubicBezTo>
                      <a:close/>
                    </a:path>
                  </a:pathLst>
                </a:custGeom>
                <a:solidFill>
                  <a:srgbClr val="FDCEA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Freeform 40"/>
            <p:cNvSpPr/>
            <p:nvPr/>
          </p:nvSpPr>
          <p:spPr>
            <a:xfrm flipV="1">
              <a:off x="1893461" y="959528"/>
              <a:ext cx="140420" cy="5197971"/>
            </a:xfrm>
            <a:custGeom>
              <a:avLst/>
              <a:gdLst>
                <a:gd name="connsiteX0" fmla="*/ 462 w 154811"/>
                <a:gd name="connsiteY0" fmla="*/ 2874438 h 2874438"/>
                <a:gd name="connsiteX1" fmla="*/ 154810 w 154811"/>
                <a:gd name="connsiteY1" fmla="*/ 2874438 h 2874438"/>
                <a:gd name="connsiteX2" fmla="*/ 154810 w 154811"/>
                <a:gd name="connsiteY2" fmla="*/ 2592524 h 2874438"/>
                <a:gd name="connsiteX3" fmla="*/ 154811 w 154811"/>
                <a:gd name="connsiteY3" fmla="*/ 2592524 h 2874438"/>
                <a:gd name="connsiteX4" fmla="*/ 154811 w 154811"/>
                <a:gd name="connsiteY4" fmla="*/ 2310705 h 2874438"/>
                <a:gd name="connsiteX5" fmla="*/ 154811 w 154811"/>
                <a:gd name="connsiteY5" fmla="*/ 2300332 h 2874438"/>
                <a:gd name="connsiteX6" fmla="*/ 154811 w 154811"/>
                <a:gd name="connsiteY6" fmla="*/ 2189270 h 2874438"/>
                <a:gd name="connsiteX7" fmla="*/ 154651 w 154811"/>
                <a:gd name="connsiteY7" fmla="*/ 2189270 h 2874438"/>
                <a:gd name="connsiteX8" fmla="*/ 153411 w 154811"/>
                <a:gd name="connsiteY8" fmla="*/ 103584 h 2874438"/>
                <a:gd name="connsiteX9" fmla="*/ 78523 w 154811"/>
                <a:gd name="connsiteY9" fmla="*/ 2947 h 2874438"/>
                <a:gd name="connsiteX10" fmla="*/ 40329 w 154811"/>
                <a:gd name="connsiteY10" fmla="*/ 8857 h 2874438"/>
                <a:gd name="connsiteX11" fmla="*/ 25 w 154811"/>
                <a:gd name="connsiteY11" fmla="*/ 107173 h 2874438"/>
                <a:gd name="connsiteX12" fmla="*/ 303 w 154811"/>
                <a:gd name="connsiteY12" fmla="*/ 2189290 h 2874438"/>
                <a:gd name="connsiteX13" fmla="*/ 463 w 154811"/>
                <a:gd name="connsiteY13" fmla="*/ 2189290 h 2874438"/>
                <a:gd name="connsiteX14" fmla="*/ 463 w 154811"/>
                <a:gd name="connsiteY14" fmla="*/ 2300332 h 2874438"/>
                <a:gd name="connsiteX15" fmla="*/ 463 w 154811"/>
                <a:gd name="connsiteY15" fmla="*/ 2310705 h 2874438"/>
                <a:gd name="connsiteX16" fmla="*/ 463 w 154811"/>
                <a:gd name="connsiteY16" fmla="*/ 2582246 h 2874438"/>
                <a:gd name="connsiteX17" fmla="*/ 462 w 154811"/>
                <a:gd name="connsiteY17" fmla="*/ 2582246 h 2874438"/>
                <a:gd name="connsiteX0" fmla="*/ 462 w 154811"/>
                <a:gd name="connsiteY0" fmla="*/ 2874438 h 2874438"/>
                <a:gd name="connsiteX1" fmla="*/ 154810 w 154811"/>
                <a:gd name="connsiteY1" fmla="*/ 2874438 h 2874438"/>
                <a:gd name="connsiteX2" fmla="*/ 154810 w 154811"/>
                <a:gd name="connsiteY2" fmla="*/ 2592524 h 2874438"/>
                <a:gd name="connsiteX3" fmla="*/ 154811 w 154811"/>
                <a:gd name="connsiteY3" fmla="*/ 2592524 h 2874438"/>
                <a:gd name="connsiteX4" fmla="*/ 154811 w 154811"/>
                <a:gd name="connsiteY4" fmla="*/ 2310705 h 2874438"/>
                <a:gd name="connsiteX5" fmla="*/ 154811 w 154811"/>
                <a:gd name="connsiteY5" fmla="*/ 2300332 h 2874438"/>
                <a:gd name="connsiteX6" fmla="*/ 154811 w 154811"/>
                <a:gd name="connsiteY6" fmla="*/ 2189270 h 2874438"/>
                <a:gd name="connsiteX7" fmla="*/ 154651 w 154811"/>
                <a:gd name="connsiteY7" fmla="*/ 2189270 h 2874438"/>
                <a:gd name="connsiteX8" fmla="*/ 153411 w 154811"/>
                <a:gd name="connsiteY8" fmla="*/ 103584 h 2874438"/>
                <a:gd name="connsiteX9" fmla="*/ 78523 w 154811"/>
                <a:gd name="connsiteY9" fmla="*/ 2947 h 2874438"/>
                <a:gd name="connsiteX10" fmla="*/ 40329 w 154811"/>
                <a:gd name="connsiteY10" fmla="*/ 8857 h 2874438"/>
                <a:gd name="connsiteX11" fmla="*/ 25 w 154811"/>
                <a:gd name="connsiteY11" fmla="*/ 107173 h 2874438"/>
                <a:gd name="connsiteX12" fmla="*/ 303 w 154811"/>
                <a:gd name="connsiteY12" fmla="*/ 2189290 h 2874438"/>
                <a:gd name="connsiteX13" fmla="*/ 463 w 154811"/>
                <a:gd name="connsiteY13" fmla="*/ 2189290 h 2874438"/>
                <a:gd name="connsiteX14" fmla="*/ 463 w 154811"/>
                <a:gd name="connsiteY14" fmla="*/ 2300332 h 2874438"/>
                <a:gd name="connsiteX15" fmla="*/ 463 w 154811"/>
                <a:gd name="connsiteY15" fmla="*/ 2310705 h 2874438"/>
                <a:gd name="connsiteX16" fmla="*/ 463 w 154811"/>
                <a:gd name="connsiteY16" fmla="*/ 2582246 h 2874438"/>
                <a:gd name="connsiteX17" fmla="*/ 462 w 154811"/>
                <a:gd name="connsiteY17" fmla="*/ 2582246 h 2874438"/>
                <a:gd name="connsiteX18" fmla="*/ 462 w 154811"/>
                <a:gd name="connsiteY18" fmla="*/ 2874438 h 287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4811" h="2874438">
                  <a:moveTo>
                    <a:pt x="462" y="2874438"/>
                  </a:moveTo>
                  <a:lnTo>
                    <a:pt x="154810" y="2874438"/>
                  </a:lnTo>
                  <a:lnTo>
                    <a:pt x="154810" y="2592524"/>
                  </a:lnTo>
                  <a:lnTo>
                    <a:pt x="154811" y="2592524"/>
                  </a:lnTo>
                  <a:lnTo>
                    <a:pt x="154811" y="2310705"/>
                  </a:lnTo>
                  <a:lnTo>
                    <a:pt x="154811" y="2300332"/>
                  </a:lnTo>
                  <a:lnTo>
                    <a:pt x="154811" y="2189270"/>
                  </a:lnTo>
                  <a:lnTo>
                    <a:pt x="154651" y="2189270"/>
                  </a:lnTo>
                  <a:cubicBezTo>
                    <a:pt x="154238" y="1494041"/>
                    <a:pt x="153824" y="798813"/>
                    <a:pt x="153411" y="103584"/>
                  </a:cubicBezTo>
                  <a:cubicBezTo>
                    <a:pt x="153495" y="38019"/>
                    <a:pt x="117189" y="17702"/>
                    <a:pt x="78523" y="2947"/>
                  </a:cubicBezTo>
                  <a:cubicBezTo>
                    <a:pt x="65633" y="-1973"/>
                    <a:pt x="52483" y="-1203"/>
                    <a:pt x="40329" y="8857"/>
                  </a:cubicBezTo>
                  <a:cubicBezTo>
                    <a:pt x="24124" y="22269"/>
                    <a:pt x="9693" y="52196"/>
                    <a:pt x="25" y="107173"/>
                  </a:cubicBezTo>
                  <a:cubicBezTo>
                    <a:pt x="-122" y="801212"/>
                    <a:pt x="449" y="1495251"/>
                    <a:pt x="303" y="2189290"/>
                  </a:cubicBezTo>
                  <a:lnTo>
                    <a:pt x="463" y="2189290"/>
                  </a:lnTo>
                  <a:lnTo>
                    <a:pt x="463" y="2300332"/>
                  </a:lnTo>
                  <a:lnTo>
                    <a:pt x="463" y="2310705"/>
                  </a:lnTo>
                  <a:lnTo>
                    <a:pt x="463" y="2582246"/>
                  </a:lnTo>
                  <a:lnTo>
                    <a:pt x="462" y="2582246"/>
                  </a:lnTo>
                  <a:lnTo>
                    <a:pt x="462" y="2874438"/>
                  </a:lnTo>
                  <a:close/>
                </a:path>
              </a:pathLst>
            </a:custGeom>
            <a:solidFill>
              <a:srgbClr val="F9D0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 flipV="1">
              <a:off x="2316281" y="953126"/>
              <a:ext cx="143540" cy="5210774"/>
            </a:xfrm>
            <a:custGeom>
              <a:avLst/>
              <a:gdLst>
                <a:gd name="connsiteX0" fmla="*/ 1426 w 142045"/>
                <a:gd name="connsiteY0" fmla="*/ 2880347 h 2880347"/>
                <a:gd name="connsiteX1" fmla="*/ 141333 w 142045"/>
                <a:gd name="connsiteY1" fmla="*/ 2880347 h 2880347"/>
                <a:gd name="connsiteX2" fmla="*/ 141333 w 142045"/>
                <a:gd name="connsiteY2" fmla="*/ 2596740 h 2880347"/>
                <a:gd name="connsiteX3" fmla="*/ 142045 w 142045"/>
                <a:gd name="connsiteY3" fmla="*/ 2195199 h 2880347"/>
                <a:gd name="connsiteX4" fmla="*/ 140979 w 142045"/>
                <a:gd name="connsiteY4" fmla="*/ 113083 h 2880347"/>
                <a:gd name="connsiteX5" fmla="*/ 98705 w 142045"/>
                <a:gd name="connsiteY5" fmla="*/ 7670 h 2880347"/>
                <a:gd name="connsiteX6" fmla="*/ 82041 w 142045"/>
                <a:gd name="connsiteY6" fmla="*/ 46 h 2880347"/>
                <a:gd name="connsiteX7" fmla="*/ 1423 w 142045"/>
                <a:gd name="connsiteY7" fmla="*/ 87098 h 2880347"/>
                <a:gd name="connsiteX8" fmla="*/ 0 w 142045"/>
                <a:gd name="connsiteY8" fmla="*/ 2191732 h 2880347"/>
                <a:gd name="connsiteX9" fmla="*/ 1423 w 142045"/>
                <a:gd name="connsiteY9" fmla="*/ 2598433 h 2880347"/>
                <a:gd name="connsiteX10" fmla="*/ 1426 w 142045"/>
                <a:gd name="connsiteY10" fmla="*/ 2598433 h 2880347"/>
                <a:gd name="connsiteX0" fmla="*/ 1426 w 142045"/>
                <a:gd name="connsiteY0" fmla="*/ 2880347 h 2880347"/>
                <a:gd name="connsiteX1" fmla="*/ 141333 w 142045"/>
                <a:gd name="connsiteY1" fmla="*/ 2880347 h 2880347"/>
                <a:gd name="connsiteX2" fmla="*/ 141333 w 142045"/>
                <a:gd name="connsiteY2" fmla="*/ 2596740 h 2880347"/>
                <a:gd name="connsiteX3" fmla="*/ 142045 w 142045"/>
                <a:gd name="connsiteY3" fmla="*/ 2195199 h 2880347"/>
                <a:gd name="connsiteX4" fmla="*/ 140979 w 142045"/>
                <a:gd name="connsiteY4" fmla="*/ 113083 h 2880347"/>
                <a:gd name="connsiteX5" fmla="*/ 98705 w 142045"/>
                <a:gd name="connsiteY5" fmla="*/ 7670 h 2880347"/>
                <a:gd name="connsiteX6" fmla="*/ 82041 w 142045"/>
                <a:gd name="connsiteY6" fmla="*/ 46 h 2880347"/>
                <a:gd name="connsiteX7" fmla="*/ 1423 w 142045"/>
                <a:gd name="connsiteY7" fmla="*/ 87098 h 2880347"/>
                <a:gd name="connsiteX8" fmla="*/ 0 w 142045"/>
                <a:gd name="connsiteY8" fmla="*/ 2191732 h 2880347"/>
                <a:gd name="connsiteX9" fmla="*/ 1423 w 142045"/>
                <a:gd name="connsiteY9" fmla="*/ 2598433 h 2880347"/>
                <a:gd name="connsiteX10" fmla="*/ 1426 w 142045"/>
                <a:gd name="connsiteY10" fmla="*/ 2880347 h 2880347"/>
                <a:gd name="connsiteX0" fmla="*/ 1426 w 142045"/>
                <a:gd name="connsiteY0" fmla="*/ 2880347 h 2880347"/>
                <a:gd name="connsiteX1" fmla="*/ 141333 w 142045"/>
                <a:gd name="connsiteY1" fmla="*/ 2880347 h 2880347"/>
                <a:gd name="connsiteX2" fmla="*/ 142045 w 142045"/>
                <a:gd name="connsiteY2" fmla="*/ 2195199 h 2880347"/>
                <a:gd name="connsiteX3" fmla="*/ 140979 w 142045"/>
                <a:gd name="connsiteY3" fmla="*/ 113083 h 2880347"/>
                <a:gd name="connsiteX4" fmla="*/ 98705 w 142045"/>
                <a:gd name="connsiteY4" fmla="*/ 7670 h 2880347"/>
                <a:gd name="connsiteX5" fmla="*/ 82041 w 142045"/>
                <a:gd name="connsiteY5" fmla="*/ 46 h 2880347"/>
                <a:gd name="connsiteX6" fmla="*/ 1423 w 142045"/>
                <a:gd name="connsiteY6" fmla="*/ 87098 h 2880347"/>
                <a:gd name="connsiteX7" fmla="*/ 0 w 142045"/>
                <a:gd name="connsiteY7" fmla="*/ 2191732 h 2880347"/>
                <a:gd name="connsiteX8" fmla="*/ 1423 w 142045"/>
                <a:gd name="connsiteY8" fmla="*/ 2598433 h 2880347"/>
                <a:gd name="connsiteX9" fmla="*/ 1426 w 142045"/>
                <a:gd name="connsiteY9" fmla="*/ 2880347 h 2880347"/>
                <a:gd name="connsiteX0" fmla="*/ 10851 w 151470"/>
                <a:gd name="connsiteY0" fmla="*/ 2880347 h 2880347"/>
                <a:gd name="connsiteX1" fmla="*/ 150758 w 151470"/>
                <a:gd name="connsiteY1" fmla="*/ 2880347 h 2880347"/>
                <a:gd name="connsiteX2" fmla="*/ 151470 w 151470"/>
                <a:gd name="connsiteY2" fmla="*/ 2195199 h 2880347"/>
                <a:gd name="connsiteX3" fmla="*/ 150404 w 151470"/>
                <a:gd name="connsiteY3" fmla="*/ 113083 h 2880347"/>
                <a:gd name="connsiteX4" fmla="*/ 108130 w 151470"/>
                <a:gd name="connsiteY4" fmla="*/ 7670 h 2880347"/>
                <a:gd name="connsiteX5" fmla="*/ 91466 w 151470"/>
                <a:gd name="connsiteY5" fmla="*/ 46 h 2880347"/>
                <a:gd name="connsiteX6" fmla="*/ 10848 w 151470"/>
                <a:gd name="connsiteY6" fmla="*/ 87098 h 2880347"/>
                <a:gd name="connsiteX7" fmla="*/ 9425 w 151470"/>
                <a:gd name="connsiteY7" fmla="*/ 2191732 h 2880347"/>
                <a:gd name="connsiteX8" fmla="*/ 10851 w 151470"/>
                <a:gd name="connsiteY8" fmla="*/ 2880347 h 2880347"/>
                <a:gd name="connsiteX0" fmla="*/ 14024 w 154643"/>
                <a:gd name="connsiteY0" fmla="*/ 2880347 h 2880347"/>
                <a:gd name="connsiteX1" fmla="*/ 153931 w 154643"/>
                <a:gd name="connsiteY1" fmla="*/ 2880347 h 2880347"/>
                <a:gd name="connsiteX2" fmla="*/ 154643 w 154643"/>
                <a:gd name="connsiteY2" fmla="*/ 2195199 h 2880347"/>
                <a:gd name="connsiteX3" fmla="*/ 153577 w 154643"/>
                <a:gd name="connsiteY3" fmla="*/ 113083 h 2880347"/>
                <a:gd name="connsiteX4" fmla="*/ 111303 w 154643"/>
                <a:gd name="connsiteY4" fmla="*/ 7670 h 2880347"/>
                <a:gd name="connsiteX5" fmla="*/ 94639 w 154643"/>
                <a:gd name="connsiteY5" fmla="*/ 46 h 2880347"/>
                <a:gd name="connsiteX6" fmla="*/ 14021 w 154643"/>
                <a:gd name="connsiteY6" fmla="*/ 87098 h 2880347"/>
                <a:gd name="connsiteX7" fmla="*/ 14024 w 154643"/>
                <a:gd name="connsiteY7" fmla="*/ 2880347 h 2880347"/>
                <a:gd name="connsiteX0" fmla="*/ 20189 w 160808"/>
                <a:gd name="connsiteY0" fmla="*/ 2880347 h 2880347"/>
                <a:gd name="connsiteX1" fmla="*/ 160096 w 160808"/>
                <a:gd name="connsiteY1" fmla="*/ 2880347 h 2880347"/>
                <a:gd name="connsiteX2" fmla="*/ 160808 w 160808"/>
                <a:gd name="connsiteY2" fmla="*/ 2195199 h 2880347"/>
                <a:gd name="connsiteX3" fmla="*/ 159742 w 160808"/>
                <a:gd name="connsiteY3" fmla="*/ 113083 h 2880347"/>
                <a:gd name="connsiteX4" fmla="*/ 117468 w 160808"/>
                <a:gd name="connsiteY4" fmla="*/ 7670 h 2880347"/>
                <a:gd name="connsiteX5" fmla="*/ 100804 w 160808"/>
                <a:gd name="connsiteY5" fmla="*/ 46 h 2880347"/>
                <a:gd name="connsiteX6" fmla="*/ 20186 w 160808"/>
                <a:gd name="connsiteY6" fmla="*/ 87098 h 2880347"/>
                <a:gd name="connsiteX7" fmla="*/ 20189 w 160808"/>
                <a:gd name="connsiteY7" fmla="*/ 2880347 h 2880347"/>
                <a:gd name="connsiteX0" fmla="*/ 13336 w 153955"/>
                <a:gd name="connsiteY0" fmla="*/ 2880347 h 2880347"/>
                <a:gd name="connsiteX1" fmla="*/ 153243 w 153955"/>
                <a:gd name="connsiteY1" fmla="*/ 2880347 h 2880347"/>
                <a:gd name="connsiteX2" fmla="*/ 153955 w 153955"/>
                <a:gd name="connsiteY2" fmla="*/ 2195199 h 2880347"/>
                <a:gd name="connsiteX3" fmla="*/ 152889 w 153955"/>
                <a:gd name="connsiteY3" fmla="*/ 113083 h 2880347"/>
                <a:gd name="connsiteX4" fmla="*/ 110615 w 153955"/>
                <a:gd name="connsiteY4" fmla="*/ 7670 h 2880347"/>
                <a:gd name="connsiteX5" fmla="*/ 93951 w 153955"/>
                <a:gd name="connsiteY5" fmla="*/ 46 h 2880347"/>
                <a:gd name="connsiteX6" fmla="*/ 13333 w 153955"/>
                <a:gd name="connsiteY6" fmla="*/ 87098 h 2880347"/>
                <a:gd name="connsiteX7" fmla="*/ 13336 w 153955"/>
                <a:gd name="connsiteY7" fmla="*/ 2880347 h 2880347"/>
                <a:gd name="connsiteX0" fmla="*/ 13336 w 155313"/>
                <a:gd name="connsiteY0" fmla="*/ 2883495 h 2883495"/>
                <a:gd name="connsiteX1" fmla="*/ 153243 w 155313"/>
                <a:gd name="connsiteY1" fmla="*/ 2883495 h 2883495"/>
                <a:gd name="connsiteX2" fmla="*/ 153955 w 155313"/>
                <a:gd name="connsiteY2" fmla="*/ 2198347 h 2883495"/>
                <a:gd name="connsiteX3" fmla="*/ 155271 w 155313"/>
                <a:gd name="connsiteY3" fmla="*/ 116231 h 2883495"/>
                <a:gd name="connsiteX4" fmla="*/ 110615 w 155313"/>
                <a:gd name="connsiteY4" fmla="*/ 10818 h 2883495"/>
                <a:gd name="connsiteX5" fmla="*/ 93951 w 155313"/>
                <a:gd name="connsiteY5" fmla="*/ 3194 h 2883495"/>
                <a:gd name="connsiteX6" fmla="*/ 13333 w 155313"/>
                <a:gd name="connsiteY6" fmla="*/ 90246 h 2883495"/>
                <a:gd name="connsiteX7" fmla="*/ 13336 w 155313"/>
                <a:gd name="connsiteY7" fmla="*/ 2883495 h 2883495"/>
                <a:gd name="connsiteX0" fmla="*/ 13336 w 158014"/>
                <a:gd name="connsiteY0" fmla="*/ 2883495 h 2883495"/>
                <a:gd name="connsiteX1" fmla="*/ 158006 w 158014"/>
                <a:gd name="connsiteY1" fmla="*/ 2883495 h 2883495"/>
                <a:gd name="connsiteX2" fmla="*/ 153955 w 158014"/>
                <a:gd name="connsiteY2" fmla="*/ 2198347 h 2883495"/>
                <a:gd name="connsiteX3" fmla="*/ 155271 w 158014"/>
                <a:gd name="connsiteY3" fmla="*/ 116231 h 2883495"/>
                <a:gd name="connsiteX4" fmla="*/ 110615 w 158014"/>
                <a:gd name="connsiteY4" fmla="*/ 10818 h 2883495"/>
                <a:gd name="connsiteX5" fmla="*/ 93951 w 158014"/>
                <a:gd name="connsiteY5" fmla="*/ 3194 h 2883495"/>
                <a:gd name="connsiteX6" fmla="*/ 13333 w 158014"/>
                <a:gd name="connsiteY6" fmla="*/ 90246 h 2883495"/>
                <a:gd name="connsiteX7" fmla="*/ 13336 w 158014"/>
                <a:gd name="connsiteY7" fmla="*/ 2883495 h 2883495"/>
                <a:gd name="connsiteX0" fmla="*/ 13336 w 158014"/>
                <a:gd name="connsiteY0" fmla="*/ 2964085 h 2964085"/>
                <a:gd name="connsiteX1" fmla="*/ 158006 w 158014"/>
                <a:gd name="connsiteY1" fmla="*/ 2964085 h 2964085"/>
                <a:gd name="connsiteX2" fmla="*/ 153955 w 158014"/>
                <a:gd name="connsiteY2" fmla="*/ 2278937 h 2964085"/>
                <a:gd name="connsiteX3" fmla="*/ 155271 w 158014"/>
                <a:gd name="connsiteY3" fmla="*/ 196821 h 2964085"/>
                <a:gd name="connsiteX4" fmla="*/ 93951 w 158014"/>
                <a:gd name="connsiteY4" fmla="*/ 83784 h 2964085"/>
                <a:gd name="connsiteX5" fmla="*/ 13333 w 158014"/>
                <a:gd name="connsiteY5" fmla="*/ 170836 h 2964085"/>
                <a:gd name="connsiteX6" fmla="*/ 13336 w 158014"/>
                <a:gd name="connsiteY6" fmla="*/ 2964085 h 2964085"/>
                <a:gd name="connsiteX0" fmla="*/ 13336 w 158014"/>
                <a:gd name="connsiteY0" fmla="*/ 2880348 h 2880348"/>
                <a:gd name="connsiteX1" fmla="*/ 158006 w 158014"/>
                <a:gd name="connsiteY1" fmla="*/ 2880348 h 2880348"/>
                <a:gd name="connsiteX2" fmla="*/ 153955 w 158014"/>
                <a:gd name="connsiteY2" fmla="*/ 2195200 h 2880348"/>
                <a:gd name="connsiteX3" fmla="*/ 155271 w 158014"/>
                <a:gd name="connsiteY3" fmla="*/ 113084 h 2880348"/>
                <a:gd name="connsiteX4" fmla="*/ 93951 w 158014"/>
                <a:gd name="connsiteY4" fmla="*/ 47 h 2880348"/>
                <a:gd name="connsiteX5" fmla="*/ 13333 w 158014"/>
                <a:gd name="connsiteY5" fmla="*/ 87099 h 2880348"/>
                <a:gd name="connsiteX6" fmla="*/ 13336 w 158014"/>
                <a:gd name="connsiteY6" fmla="*/ 2880348 h 2880348"/>
                <a:gd name="connsiteX0" fmla="*/ 14292 w 158970"/>
                <a:gd name="connsiteY0" fmla="*/ 2880349 h 2880349"/>
                <a:gd name="connsiteX1" fmla="*/ 158962 w 158970"/>
                <a:gd name="connsiteY1" fmla="*/ 2880349 h 2880349"/>
                <a:gd name="connsiteX2" fmla="*/ 154911 w 158970"/>
                <a:gd name="connsiteY2" fmla="*/ 2195201 h 2880349"/>
                <a:gd name="connsiteX3" fmla="*/ 156227 w 158970"/>
                <a:gd name="connsiteY3" fmla="*/ 113085 h 2880349"/>
                <a:gd name="connsiteX4" fmla="*/ 94907 w 158970"/>
                <a:gd name="connsiteY4" fmla="*/ 48 h 2880349"/>
                <a:gd name="connsiteX5" fmla="*/ 11908 w 158970"/>
                <a:gd name="connsiteY5" fmla="*/ 82337 h 2880349"/>
                <a:gd name="connsiteX6" fmla="*/ 14292 w 158970"/>
                <a:gd name="connsiteY6" fmla="*/ 2880349 h 2880349"/>
                <a:gd name="connsiteX0" fmla="*/ 9334 w 154012"/>
                <a:gd name="connsiteY0" fmla="*/ 2880343 h 2880343"/>
                <a:gd name="connsiteX1" fmla="*/ 154004 w 154012"/>
                <a:gd name="connsiteY1" fmla="*/ 2880343 h 2880343"/>
                <a:gd name="connsiteX2" fmla="*/ 149953 w 154012"/>
                <a:gd name="connsiteY2" fmla="*/ 2195195 h 2880343"/>
                <a:gd name="connsiteX3" fmla="*/ 151269 w 154012"/>
                <a:gd name="connsiteY3" fmla="*/ 113079 h 2880343"/>
                <a:gd name="connsiteX4" fmla="*/ 89949 w 154012"/>
                <a:gd name="connsiteY4" fmla="*/ 42 h 2880343"/>
                <a:gd name="connsiteX5" fmla="*/ 23618 w 154012"/>
                <a:gd name="connsiteY5" fmla="*/ 99000 h 2880343"/>
                <a:gd name="connsiteX6" fmla="*/ 9334 w 154012"/>
                <a:gd name="connsiteY6" fmla="*/ 2880343 h 2880343"/>
                <a:gd name="connsiteX0" fmla="*/ 14292 w 158970"/>
                <a:gd name="connsiteY0" fmla="*/ 2880345 h 2880345"/>
                <a:gd name="connsiteX1" fmla="*/ 158962 w 158970"/>
                <a:gd name="connsiteY1" fmla="*/ 2880345 h 2880345"/>
                <a:gd name="connsiteX2" fmla="*/ 154911 w 158970"/>
                <a:gd name="connsiteY2" fmla="*/ 2195197 h 2880345"/>
                <a:gd name="connsiteX3" fmla="*/ 156227 w 158970"/>
                <a:gd name="connsiteY3" fmla="*/ 113081 h 2880345"/>
                <a:gd name="connsiteX4" fmla="*/ 94907 w 158970"/>
                <a:gd name="connsiteY4" fmla="*/ 44 h 2880345"/>
                <a:gd name="connsiteX5" fmla="*/ 11907 w 158970"/>
                <a:gd name="connsiteY5" fmla="*/ 91858 h 2880345"/>
                <a:gd name="connsiteX6" fmla="*/ 14292 w 158970"/>
                <a:gd name="connsiteY6" fmla="*/ 2880345 h 2880345"/>
                <a:gd name="connsiteX0" fmla="*/ 15360 w 160038"/>
                <a:gd name="connsiteY0" fmla="*/ 2880346 h 2880346"/>
                <a:gd name="connsiteX1" fmla="*/ 160030 w 160038"/>
                <a:gd name="connsiteY1" fmla="*/ 2880346 h 2880346"/>
                <a:gd name="connsiteX2" fmla="*/ 155979 w 160038"/>
                <a:gd name="connsiteY2" fmla="*/ 2195198 h 2880346"/>
                <a:gd name="connsiteX3" fmla="*/ 157295 w 160038"/>
                <a:gd name="connsiteY3" fmla="*/ 113082 h 2880346"/>
                <a:gd name="connsiteX4" fmla="*/ 95975 w 160038"/>
                <a:gd name="connsiteY4" fmla="*/ 45 h 2880346"/>
                <a:gd name="connsiteX5" fmla="*/ 10594 w 160038"/>
                <a:gd name="connsiteY5" fmla="*/ 89478 h 2880346"/>
                <a:gd name="connsiteX6" fmla="*/ 15360 w 160038"/>
                <a:gd name="connsiteY6" fmla="*/ 2880346 h 2880346"/>
                <a:gd name="connsiteX0" fmla="*/ 15360 w 157666"/>
                <a:gd name="connsiteY0" fmla="*/ 2880346 h 2880346"/>
                <a:gd name="connsiteX1" fmla="*/ 157648 w 157666"/>
                <a:gd name="connsiteY1" fmla="*/ 2880346 h 2880346"/>
                <a:gd name="connsiteX2" fmla="*/ 155979 w 157666"/>
                <a:gd name="connsiteY2" fmla="*/ 2195198 h 2880346"/>
                <a:gd name="connsiteX3" fmla="*/ 157295 w 157666"/>
                <a:gd name="connsiteY3" fmla="*/ 113082 h 2880346"/>
                <a:gd name="connsiteX4" fmla="*/ 95975 w 157666"/>
                <a:gd name="connsiteY4" fmla="*/ 45 h 2880346"/>
                <a:gd name="connsiteX5" fmla="*/ 10594 w 157666"/>
                <a:gd name="connsiteY5" fmla="*/ 89478 h 2880346"/>
                <a:gd name="connsiteX6" fmla="*/ 15360 w 157666"/>
                <a:gd name="connsiteY6" fmla="*/ 2880346 h 2880346"/>
                <a:gd name="connsiteX0" fmla="*/ 15360 w 157666"/>
                <a:gd name="connsiteY0" fmla="*/ 2880346 h 2880346"/>
                <a:gd name="connsiteX1" fmla="*/ 157648 w 157666"/>
                <a:gd name="connsiteY1" fmla="*/ 2880346 h 2880346"/>
                <a:gd name="connsiteX2" fmla="*/ 155979 w 157666"/>
                <a:gd name="connsiteY2" fmla="*/ 2195198 h 2880346"/>
                <a:gd name="connsiteX3" fmla="*/ 157295 w 157666"/>
                <a:gd name="connsiteY3" fmla="*/ 113082 h 2880346"/>
                <a:gd name="connsiteX4" fmla="*/ 95975 w 157666"/>
                <a:gd name="connsiteY4" fmla="*/ 45 h 2880346"/>
                <a:gd name="connsiteX5" fmla="*/ 10594 w 157666"/>
                <a:gd name="connsiteY5" fmla="*/ 89478 h 2880346"/>
                <a:gd name="connsiteX6" fmla="*/ 15360 w 157666"/>
                <a:gd name="connsiteY6" fmla="*/ 2880346 h 2880346"/>
                <a:gd name="connsiteX0" fmla="*/ 13682 w 155988"/>
                <a:gd name="connsiteY0" fmla="*/ 2880346 h 2880346"/>
                <a:gd name="connsiteX1" fmla="*/ 155970 w 155988"/>
                <a:gd name="connsiteY1" fmla="*/ 2880346 h 2880346"/>
                <a:gd name="connsiteX2" fmla="*/ 154301 w 155988"/>
                <a:gd name="connsiteY2" fmla="*/ 2195198 h 2880346"/>
                <a:gd name="connsiteX3" fmla="*/ 155617 w 155988"/>
                <a:gd name="connsiteY3" fmla="*/ 113082 h 2880346"/>
                <a:gd name="connsiteX4" fmla="*/ 94297 w 155988"/>
                <a:gd name="connsiteY4" fmla="*/ 45 h 2880346"/>
                <a:gd name="connsiteX5" fmla="*/ 8916 w 155988"/>
                <a:gd name="connsiteY5" fmla="*/ 89478 h 2880346"/>
                <a:gd name="connsiteX6" fmla="*/ 13682 w 155988"/>
                <a:gd name="connsiteY6" fmla="*/ 2880346 h 2880346"/>
                <a:gd name="connsiteX0" fmla="*/ 13682 w 155988"/>
                <a:gd name="connsiteY0" fmla="*/ 2880301 h 2880301"/>
                <a:gd name="connsiteX1" fmla="*/ 155970 w 155988"/>
                <a:gd name="connsiteY1" fmla="*/ 2880301 h 2880301"/>
                <a:gd name="connsiteX2" fmla="*/ 154301 w 155988"/>
                <a:gd name="connsiteY2" fmla="*/ 2195153 h 2880301"/>
                <a:gd name="connsiteX3" fmla="*/ 155617 w 155988"/>
                <a:gd name="connsiteY3" fmla="*/ 113037 h 2880301"/>
                <a:gd name="connsiteX4" fmla="*/ 94297 w 155988"/>
                <a:gd name="connsiteY4" fmla="*/ 0 h 2880301"/>
                <a:gd name="connsiteX5" fmla="*/ 8916 w 155988"/>
                <a:gd name="connsiteY5" fmla="*/ 89433 h 2880301"/>
                <a:gd name="connsiteX6" fmla="*/ 13682 w 155988"/>
                <a:gd name="connsiteY6" fmla="*/ 2880301 h 2880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988" h="2880301">
                  <a:moveTo>
                    <a:pt x="13682" y="2880301"/>
                  </a:moveTo>
                  <a:lnTo>
                    <a:pt x="155970" y="2880301"/>
                  </a:lnTo>
                  <a:cubicBezTo>
                    <a:pt x="156207" y="2651918"/>
                    <a:pt x="154064" y="2423536"/>
                    <a:pt x="154301" y="2195153"/>
                  </a:cubicBezTo>
                  <a:cubicBezTo>
                    <a:pt x="153945" y="1501115"/>
                    <a:pt x="155973" y="807075"/>
                    <a:pt x="155617" y="113037"/>
                  </a:cubicBezTo>
                  <a:cubicBezTo>
                    <a:pt x="150379" y="47215"/>
                    <a:pt x="117953" y="4331"/>
                    <a:pt x="94297" y="0"/>
                  </a:cubicBezTo>
                  <a:cubicBezTo>
                    <a:pt x="20667" y="6322"/>
                    <a:pt x="14687" y="95342"/>
                    <a:pt x="8916" y="89433"/>
                  </a:cubicBezTo>
                  <a:cubicBezTo>
                    <a:pt x="-2325" y="106050"/>
                    <a:pt x="-5176" y="2418876"/>
                    <a:pt x="13682" y="2880301"/>
                  </a:cubicBezTo>
                  <a:close/>
                </a:path>
              </a:pathLst>
            </a:custGeom>
            <a:solidFill>
              <a:srgbClr val="B7850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flipV="1">
              <a:off x="2027640" y="938723"/>
              <a:ext cx="304243" cy="5244382"/>
            </a:xfrm>
            <a:custGeom>
              <a:avLst/>
              <a:gdLst>
                <a:gd name="connsiteX0" fmla="*/ 0 w 335551"/>
                <a:gd name="connsiteY0" fmla="*/ 2900594 h 2900594"/>
                <a:gd name="connsiteX1" fmla="*/ 335545 w 335551"/>
                <a:gd name="connsiteY1" fmla="*/ 2900594 h 2900594"/>
                <a:gd name="connsiteX2" fmla="*/ 335545 w 335551"/>
                <a:gd name="connsiteY2" fmla="*/ 2618680 h 2900594"/>
                <a:gd name="connsiteX3" fmla="*/ 335551 w 335551"/>
                <a:gd name="connsiteY3" fmla="*/ 2618680 h 2900594"/>
                <a:gd name="connsiteX4" fmla="*/ 335551 w 335551"/>
                <a:gd name="connsiteY4" fmla="*/ 2336862 h 2900594"/>
                <a:gd name="connsiteX5" fmla="*/ 335551 w 335551"/>
                <a:gd name="connsiteY5" fmla="*/ 2326488 h 2900594"/>
                <a:gd name="connsiteX6" fmla="*/ 335551 w 335551"/>
                <a:gd name="connsiteY6" fmla="*/ 2215426 h 2900594"/>
                <a:gd name="connsiteX7" fmla="*/ 334602 w 335551"/>
                <a:gd name="connsiteY7" fmla="*/ 2215426 h 2900594"/>
                <a:gd name="connsiteX8" fmla="*/ 334796 w 335551"/>
                <a:gd name="connsiteY8" fmla="*/ 1160935 h 2900594"/>
                <a:gd name="connsiteX9" fmla="*/ 334988 w 335551"/>
                <a:gd name="connsiteY9" fmla="*/ 106425 h 2900594"/>
                <a:gd name="connsiteX10" fmla="*/ 167668 w 335551"/>
                <a:gd name="connsiteY10" fmla="*/ 26 h 2900594"/>
                <a:gd name="connsiteX11" fmla="*/ 201 w 335551"/>
                <a:gd name="connsiteY11" fmla="*/ 107820 h 2900594"/>
                <a:gd name="connsiteX12" fmla="*/ 5 w 335551"/>
                <a:gd name="connsiteY12" fmla="*/ 2215446 h 2900594"/>
                <a:gd name="connsiteX13" fmla="*/ 5 w 335551"/>
                <a:gd name="connsiteY13" fmla="*/ 2326488 h 2900594"/>
                <a:gd name="connsiteX14" fmla="*/ 5 w 335551"/>
                <a:gd name="connsiteY14" fmla="*/ 2336862 h 2900594"/>
                <a:gd name="connsiteX15" fmla="*/ 5 w 335551"/>
                <a:gd name="connsiteY15" fmla="*/ 2608402 h 2900594"/>
                <a:gd name="connsiteX16" fmla="*/ 0 w 335551"/>
                <a:gd name="connsiteY16" fmla="*/ 2608402 h 2900594"/>
                <a:gd name="connsiteX0" fmla="*/ 0 w 335551"/>
                <a:gd name="connsiteY0" fmla="*/ 2900688 h 2900688"/>
                <a:gd name="connsiteX1" fmla="*/ 335545 w 335551"/>
                <a:gd name="connsiteY1" fmla="*/ 2900688 h 2900688"/>
                <a:gd name="connsiteX2" fmla="*/ 335545 w 335551"/>
                <a:gd name="connsiteY2" fmla="*/ 2618774 h 2900688"/>
                <a:gd name="connsiteX3" fmla="*/ 335551 w 335551"/>
                <a:gd name="connsiteY3" fmla="*/ 2618774 h 2900688"/>
                <a:gd name="connsiteX4" fmla="*/ 335551 w 335551"/>
                <a:gd name="connsiteY4" fmla="*/ 2336956 h 2900688"/>
                <a:gd name="connsiteX5" fmla="*/ 335551 w 335551"/>
                <a:gd name="connsiteY5" fmla="*/ 2326582 h 2900688"/>
                <a:gd name="connsiteX6" fmla="*/ 335551 w 335551"/>
                <a:gd name="connsiteY6" fmla="*/ 2215520 h 2900688"/>
                <a:gd name="connsiteX7" fmla="*/ 334602 w 335551"/>
                <a:gd name="connsiteY7" fmla="*/ 2215520 h 2900688"/>
                <a:gd name="connsiteX8" fmla="*/ 334796 w 335551"/>
                <a:gd name="connsiteY8" fmla="*/ 1161029 h 2900688"/>
                <a:gd name="connsiteX9" fmla="*/ 334988 w 335551"/>
                <a:gd name="connsiteY9" fmla="*/ 106519 h 2900688"/>
                <a:gd name="connsiteX10" fmla="*/ 167668 w 335551"/>
                <a:gd name="connsiteY10" fmla="*/ 120 h 2900688"/>
                <a:gd name="connsiteX11" fmla="*/ 201 w 335551"/>
                <a:gd name="connsiteY11" fmla="*/ 107914 h 2900688"/>
                <a:gd name="connsiteX12" fmla="*/ 5 w 335551"/>
                <a:gd name="connsiteY12" fmla="*/ 2215540 h 2900688"/>
                <a:gd name="connsiteX13" fmla="*/ 5 w 335551"/>
                <a:gd name="connsiteY13" fmla="*/ 2326582 h 2900688"/>
                <a:gd name="connsiteX14" fmla="*/ 5 w 335551"/>
                <a:gd name="connsiteY14" fmla="*/ 2336956 h 2900688"/>
                <a:gd name="connsiteX15" fmla="*/ 5 w 335551"/>
                <a:gd name="connsiteY15" fmla="*/ 2608496 h 2900688"/>
                <a:gd name="connsiteX16" fmla="*/ 0 w 335551"/>
                <a:gd name="connsiteY16" fmla="*/ 2608496 h 2900688"/>
                <a:gd name="connsiteX17" fmla="*/ 0 w 335551"/>
                <a:gd name="connsiteY17" fmla="*/ 2900688 h 2900688"/>
                <a:gd name="connsiteX0" fmla="*/ 0 w 335551"/>
                <a:gd name="connsiteY0" fmla="*/ 2900568 h 2900568"/>
                <a:gd name="connsiteX1" fmla="*/ 335545 w 335551"/>
                <a:gd name="connsiteY1" fmla="*/ 2900568 h 2900568"/>
                <a:gd name="connsiteX2" fmla="*/ 335545 w 335551"/>
                <a:gd name="connsiteY2" fmla="*/ 2618654 h 2900568"/>
                <a:gd name="connsiteX3" fmla="*/ 335551 w 335551"/>
                <a:gd name="connsiteY3" fmla="*/ 2618654 h 2900568"/>
                <a:gd name="connsiteX4" fmla="*/ 335551 w 335551"/>
                <a:gd name="connsiteY4" fmla="*/ 2336836 h 2900568"/>
                <a:gd name="connsiteX5" fmla="*/ 335551 w 335551"/>
                <a:gd name="connsiteY5" fmla="*/ 2326462 h 2900568"/>
                <a:gd name="connsiteX6" fmla="*/ 335551 w 335551"/>
                <a:gd name="connsiteY6" fmla="*/ 2215400 h 2900568"/>
                <a:gd name="connsiteX7" fmla="*/ 334602 w 335551"/>
                <a:gd name="connsiteY7" fmla="*/ 2215400 h 2900568"/>
                <a:gd name="connsiteX8" fmla="*/ 334796 w 335551"/>
                <a:gd name="connsiteY8" fmla="*/ 1160909 h 2900568"/>
                <a:gd name="connsiteX9" fmla="*/ 334988 w 335551"/>
                <a:gd name="connsiteY9" fmla="*/ 106399 h 2900568"/>
                <a:gd name="connsiteX10" fmla="*/ 167668 w 335551"/>
                <a:gd name="connsiteY10" fmla="*/ 0 h 2900568"/>
                <a:gd name="connsiteX11" fmla="*/ 201 w 335551"/>
                <a:gd name="connsiteY11" fmla="*/ 107794 h 2900568"/>
                <a:gd name="connsiteX12" fmla="*/ 5 w 335551"/>
                <a:gd name="connsiteY12" fmla="*/ 2215420 h 2900568"/>
                <a:gd name="connsiteX13" fmla="*/ 5 w 335551"/>
                <a:gd name="connsiteY13" fmla="*/ 2326462 h 2900568"/>
                <a:gd name="connsiteX14" fmla="*/ 5 w 335551"/>
                <a:gd name="connsiteY14" fmla="*/ 2336836 h 2900568"/>
                <a:gd name="connsiteX15" fmla="*/ 5 w 335551"/>
                <a:gd name="connsiteY15" fmla="*/ 2608376 h 2900568"/>
                <a:gd name="connsiteX16" fmla="*/ 0 w 335551"/>
                <a:gd name="connsiteY16" fmla="*/ 2608376 h 2900568"/>
                <a:gd name="connsiteX17" fmla="*/ 0 w 335551"/>
                <a:gd name="connsiteY17" fmla="*/ 2900568 h 2900568"/>
                <a:gd name="connsiteX0" fmla="*/ 0 w 335551"/>
                <a:gd name="connsiteY0" fmla="*/ 2900568 h 2900568"/>
                <a:gd name="connsiteX1" fmla="*/ 335545 w 335551"/>
                <a:gd name="connsiteY1" fmla="*/ 2900568 h 2900568"/>
                <a:gd name="connsiteX2" fmla="*/ 335545 w 335551"/>
                <a:gd name="connsiteY2" fmla="*/ 2618654 h 2900568"/>
                <a:gd name="connsiteX3" fmla="*/ 335551 w 335551"/>
                <a:gd name="connsiteY3" fmla="*/ 2618654 h 2900568"/>
                <a:gd name="connsiteX4" fmla="*/ 335551 w 335551"/>
                <a:gd name="connsiteY4" fmla="*/ 2336836 h 2900568"/>
                <a:gd name="connsiteX5" fmla="*/ 335551 w 335551"/>
                <a:gd name="connsiteY5" fmla="*/ 2326462 h 2900568"/>
                <a:gd name="connsiteX6" fmla="*/ 335551 w 335551"/>
                <a:gd name="connsiteY6" fmla="*/ 2215400 h 2900568"/>
                <a:gd name="connsiteX7" fmla="*/ 334602 w 335551"/>
                <a:gd name="connsiteY7" fmla="*/ 2215400 h 2900568"/>
                <a:gd name="connsiteX8" fmla="*/ 334796 w 335551"/>
                <a:gd name="connsiteY8" fmla="*/ 1160909 h 2900568"/>
                <a:gd name="connsiteX9" fmla="*/ 334988 w 335551"/>
                <a:gd name="connsiteY9" fmla="*/ 106399 h 2900568"/>
                <a:gd name="connsiteX10" fmla="*/ 167668 w 335551"/>
                <a:gd name="connsiteY10" fmla="*/ 0 h 2900568"/>
                <a:gd name="connsiteX11" fmla="*/ 201 w 335551"/>
                <a:gd name="connsiteY11" fmla="*/ 107794 h 2900568"/>
                <a:gd name="connsiteX12" fmla="*/ 5 w 335551"/>
                <a:gd name="connsiteY12" fmla="*/ 2215420 h 2900568"/>
                <a:gd name="connsiteX13" fmla="*/ 5 w 335551"/>
                <a:gd name="connsiteY13" fmla="*/ 2326462 h 2900568"/>
                <a:gd name="connsiteX14" fmla="*/ 5 w 335551"/>
                <a:gd name="connsiteY14" fmla="*/ 2336836 h 2900568"/>
                <a:gd name="connsiteX15" fmla="*/ 5 w 335551"/>
                <a:gd name="connsiteY15" fmla="*/ 2608376 h 2900568"/>
                <a:gd name="connsiteX16" fmla="*/ 0 w 335551"/>
                <a:gd name="connsiteY16" fmla="*/ 2608376 h 2900568"/>
                <a:gd name="connsiteX17" fmla="*/ 0 w 335551"/>
                <a:gd name="connsiteY17" fmla="*/ 2900568 h 2900568"/>
                <a:gd name="connsiteX0" fmla="*/ 0 w 335551"/>
                <a:gd name="connsiteY0" fmla="*/ 2900568 h 2900568"/>
                <a:gd name="connsiteX1" fmla="*/ 335545 w 335551"/>
                <a:gd name="connsiteY1" fmla="*/ 2900568 h 2900568"/>
                <a:gd name="connsiteX2" fmla="*/ 335545 w 335551"/>
                <a:gd name="connsiteY2" fmla="*/ 2618654 h 2900568"/>
                <a:gd name="connsiteX3" fmla="*/ 335551 w 335551"/>
                <a:gd name="connsiteY3" fmla="*/ 2618654 h 2900568"/>
                <a:gd name="connsiteX4" fmla="*/ 335551 w 335551"/>
                <a:gd name="connsiteY4" fmla="*/ 2336836 h 2900568"/>
                <a:gd name="connsiteX5" fmla="*/ 335551 w 335551"/>
                <a:gd name="connsiteY5" fmla="*/ 2326462 h 2900568"/>
                <a:gd name="connsiteX6" fmla="*/ 335551 w 335551"/>
                <a:gd name="connsiteY6" fmla="*/ 2215400 h 2900568"/>
                <a:gd name="connsiteX7" fmla="*/ 334602 w 335551"/>
                <a:gd name="connsiteY7" fmla="*/ 2215400 h 2900568"/>
                <a:gd name="connsiteX8" fmla="*/ 334796 w 335551"/>
                <a:gd name="connsiteY8" fmla="*/ 1160909 h 2900568"/>
                <a:gd name="connsiteX9" fmla="*/ 334988 w 335551"/>
                <a:gd name="connsiteY9" fmla="*/ 106399 h 2900568"/>
                <a:gd name="connsiteX10" fmla="*/ 167668 w 335551"/>
                <a:gd name="connsiteY10" fmla="*/ 0 h 2900568"/>
                <a:gd name="connsiteX11" fmla="*/ 201 w 335551"/>
                <a:gd name="connsiteY11" fmla="*/ 107794 h 2900568"/>
                <a:gd name="connsiteX12" fmla="*/ 5 w 335551"/>
                <a:gd name="connsiteY12" fmla="*/ 2215420 h 2900568"/>
                <a:gd name="connsiteX13" fmla="*/ 5 w 335551"/>
                <a:gd name="connsiteY13" fmla="*/ 2326462 h 2900568"/>
                <a:gd name="connsiteX14" fmla="*/ 5 w 335551"/>
                <a:gd name="connsiteY14" fmla="*/ 2336836 h 2900568"/>
                <a:gd name="connsiteX15" fmla="*/ 5 w 335551"/>
                <a:gd name="connsiteY15" fmla="*/ 2608376 h 2900568"/>
                <a:gd name="connsiteX16" fmla="*/ 0 w 335551"/>
                <a:gd name="connsiteY16" fmla="*/ 2608376 h 2900568"/>
                <a:gd name="connsiteX17" fmla="*/ 0 w 335551"/>
                <a:gd name="connsiteY17" fmla="*/ 2900568 h 2900568"/>
                <a:gd name="connsiteX0" fmla="*/ 0 w 335551"/>
                <a:gd name="connsiteY0" fmla="*/ 2900568 h 2900568"/>
                <a:gd name="connsiteX1" fmla="*/ 335545 w 335551"/>
                <a:gd name="connsiteY1" fmla="*/ 2900568 h 2900568"/>
                <a:gd name="connsiteX2" fmla="*/ 335545 w 335551"/>
                <a:gd name="connsiteY2" fmla="*/ 2618654 h 2900568"/>
                <a:gd name="connsiteX3" fmla="*/ 335551 w 335551"/>
                <a:gd name="connsiteY3" fmla="*/ 2618654 h 2900568"/>
                <a:gd name="connsiteX4" fmla="*/ 335551 w 335551"/>
                <a:gd name="connsiteY4" fmla="*/ 2336836 h 2900568"/>
                <a:gd name="connsiteX5" fmla="*/ 335551 w 335551"/>
                <a:gd name="connsiteY5" fmla="*/ 2326462 h 2900568"/>
                <a:gd name="connsiteX6" fmla="*/ 335551 w 335551"/>
                <a:gd name="connsiteY6" fmla="*/ 2215400 h 2900568"/>
                <a:gd name="connsiteX7" fmla="*/ 334602 w 335551"/>
                <a:gd name="connsiteY7" fmla="*/ 2215400 h 2900568"/>
                <a:gd name="connsiteX8" fmla="*/ 334796 w 335551"/>
                <a:gd name="connsiteY8" fmla="*/ 1160909 h 2900568"/>
                <a:gd name="connsiteX9" fmla="*/ 334988 w 335551"/>
                <a:gd name="connsiteY9" fmla="*/ 106399 h 2900568"/>
                <a:gd name="connsiteX10" fmla="*/ 167668 w 335551"/>
                <a:gd name="connsiteY10" fmla="*/ 0 h 2900568"/>
                <a:gd name="connsiteX11" fmla="*/ 201 w 335551"/>
                <a:gd name="connsiteY11" fmla="*/ 107794 h 2900568"/>
                <a:gd name="connsiteX12" fmla="*/ 5 w 335551"/>
                <a:gd name="connsiteY12" fmla="*/ 2215420 h 2900568"/>
                <a:gd name="connsiteX13" fmla="*/ 5 w 335551"/>
                <a:gd name="connsiteY13" fmla="*/ 2326462 h 2900568"/>
                <a:gd name="connsiteX14" fmla="*/ 5 w 335551"/>
                <a:gd name="connsiteY14" fmla="*/ 2336836 h 2900568"/>
                <a:gd name="connsiteX15" fmla="*/ 5 w 335551"/>
                <a:gd name="connsiteY15" fmla="*/ 2608376 h 2900568"/>
                <a:gd name="connsiteX16" fmla="*/ 0 w 335551"/>
                <a:gd name="connsiteY16" fmla="*/ 2608376 h 2900568"/>
                <a:gd name="connsiteX17" fmla="*/ 0 w 335551"/>
                <a:gd name="connsiteY17" fmla="*/ 2900568 h 2900568"/>
                <a:gd name="connsiteX0" fmla="*/ 0 w 335551"/>
                <a:gd name="connsiteY0" fmla="*/ 2900568 h 2900568"/>
                <a:gd name="connsiteX1" fmla="*/ 335545 w 335551"/>
                <a:gd name="connsiteY1" fmla="*/ 2900568 h 2900568"/>
                <a:gd name="connsiteX2" fmla="*/ 335545 w 335551"/>
                <a:gd name="connsiteY2" fmla="*/ 2618654 h 2900568"/>
                <a:gd name="connsiteX3" fmla="*/ 335551 w 335551"/>
                <a:gd name="connsiteY3" fmla="*/ 2618654 h 2900568"/>
                <a:gd name="connsiteX4" fmla="*/ 335551 w 335551"/>
                <a:gd name="connsiteY4" fmla="*/ 2336836 h 2900568"/>
                <a:gd name="connsiteX5" fmla="*/ 335551 w 335551"/>
                <a:gd name="connsiteY5" fmla="*/ 2326462 h 2900568"/>
                <a:gd name="connsiteX6" fmla="*/ 335551 w 335551"/>
                <a:gd name="connsiteY6" fmla="*/ 2215400 h 2900568"/>
                <a:gd name="connsiteX7" fmla="*/ 334602 w 335551"/>
                <a:gd name="connsiteY7" fmla="*/ 2215400 h 2900568"/>
                <a:gd name="connsiteX8" fmla="*/ 334796 w 335551"/>
                <a:gd name="connsiteY8" fmla="*/ 1160909 h 2900568"/>
                <a:gd name="connsiteX9" fmla="*/ 334988 w 335551"/>
                <a:gd name="connsiteY9" fmla="*/ 106399 h 2900568"/>
                <a:gd name="connsiteX10" fmla="*/ 167668 w 335551"/>
                <a:gd name="connsiteY10" fmla="*/ 0 h 2900568"/>
                <a:gd name="connsiteX11" fmla="*/ 201 w 335551"/>
                <a:gd name="connsiteY11" fmla="*/ 107794 h 2900568"/>
                <a:gd name="connsiteX12" fmla="*/ 5 w 335551"/>
                <a:gd name="connsiteY12" fmla="*/ 2215420 h 2900568"/>
                <a:gd name="connsiteX13" fmla="*/ 5 w 335551"/>
                <a:gd name="connsiteY13" fmla="*/ 2326462 h 2900568"/>
                <a:gd name="connsiteX14" fmla="*/ 5 w 335551"/>
                <a:gd name="connsiteY14" fmla="*/ 2336836 h 2900568"/>
                <a:gd name="connsiteX15" fmla="*/ 5 w 335551"/>
                <a:gd name="connsiteY15" fmla="*/ 2608376 h 2900568"/>
                <a:gd name="connsiteX16" fmla="*/ 0 w 335551"/>
                <a:gd name="connsiteY16" fmla="*/ 2608376 h 2900568"/>
                <a:gd name="connsiteX17" fmla="*/ 0 w 335551"/>
                <a:gd name="connsiteY17" fmla="*/ 2900568 h 290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551" h="2900568">
                  <a:moveTo>
                    <a:pt x="0" y="2900568"/>
                  </a:moveTo>
                  <a:lnTo>
                    <a:pt x="335545" y="2900568"/>
                  </a:lnTo>
                  <a:lnTo>
                    <a:pt x="335545" y="2618654"/>
                  </a:lnTo>
                  <a:lnTo>
                    <a:pt x="335551" y="2618654"/>
                  </a:lnTo>
                  <a:lnTo>
                    <a:pt x="335551" y="2336836"/>
                  </a:lnTo>
                  <a:lnTo>
                    <a:pt x="335551" y="2326462"/>
                  </a:lnTo>
                  <a:lnTo>
                    <a:pt x="335551" y="2215400"/>
                  </a:lnTo>
                  <a:lnTo>
                    <a:pt x="334602" y="2215400"/>
                  </a:lnTo>
                  <a:cubicBezTo>
                    <a:pt x="334667" y="1863903"/>
                    <a:pt x="334731" y="1512406"/>
                    <a:pt x="334796" y="1160909"/>
                  </a:cubicBezTo>
                  <a:cubicBezTo>
                    <a:pt x="334860" y="805223"/>
                    <a:pt x="334924" y="449536"/>
                    <a:pt x="334988" y="106399"/>
                  </a:cubicBezTo>
                  <a:cubicBezTo>
                    <a:pt x="295196" y="113418"/>
                    <a:pt x="304961" y="18421"/>
                    <a:pt x="167668" y="0"/>
                  </a:cubicBezTo>
                  <a:cubicBezTo>
                    <a:pt x="52994" y="11385"/>
                    <a:pt x="7808" y="70949"/>
                    <a:pt x="201" y="107794"/>
                  </a:cubicBezTo>
                  <a:cubicBezTo>
                    <a:pt x="204" y="796628"/>
                    <a:pt x="1" y="1526585"/>
                    <a:pt x="5" y="2215420"/>
                  </a:cubicBezTo>
                  <a:lnTo>
                    <a:pt x="5" y="2326462"/>
                  </a:lnTo>
                  <a:lnTo>
                    <a:pt x="5" y="2336836"/>
                  </a:lnTo>
                  <a:lnTo>
                    <a:pt x="5" y="2608376"/>
                  </a:lnTo>
                  <a:lnTo>
                    <a:pt x="0" y="2608376"/>
                  </a:lnTo>
                  <a:lnTo>
                    <a:pt x="0" y="2900568"/>
                  </a:lnTo>
                  <a:close/>
                </a:path>
              </a:pathLst>
            </a:custGeom>
            <a:solidFill>
              <a:srgbClr val="F4B10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 rot="10800000" flipH="1" flipV="1">
              <a:off x="1893461" y="176951"/>
              <a:ext cx="566360" cy="435298"/>
            </a:xfrm>
            <a:custGeom>
              <a:avLst/>
              <a:gdLst>
                <a:gd name="connsiteX0" fmla="*/ 332618 w 622279"/>
                <a:gd name="connsiteY0" fmla="*/ 428 h 413504"/>
                <a:gd name="connsiteX1" fmla="*/ 465701 w 622279"/>
                <a:gd name="connsiteY1" fmla="*/ 37403 h 413504"/>
                <a:gd name="connsiteX2" fmla="*/ 492687 w 622279"/>
                <a:gd name="connsiteY2" fmla="*/ 58173 h 413504"/>
                <a:gd name="connsiteX3" fmla="*/ 621504 w 622279"/>
                <a:gd name="connsiteY3" fmla="*/ 58173 h 413504"/>
                <a:gd name="connsiteX4" fmla="*/ 621490 w 622279"/>
                <a:gd name="connsiteY4" fmla="*/ 80803 h 413504"/>
                <a:gd name="connsiteX5" fmla="*/ 622279 w 622279"/>
                <a:gd name="connsiteY5" fmla="*/ 411122 h 413504"/>
                <a:gd name="connsiteX6" fmla="*/ 496634 w 622279"/>
                <a:gd name="connsiteY6" fmla="*/ 411122 h 413504"/>
                <a:gd name="connsiteX7" fmla="*/ 496651 w 622279"/>
                <a:gd name="connsiteY7" fmla="*/ 413504 h 413504"/>
                <a:gd name="connsiteX8" fmla="*/ 147164 w 622279"/>
                <a:gd name="connsiteY8" fmla="*/ 411122 h 413504"/>
                <a:gd name="connsiteX9" fmla="*/ 147164 w 622279"/>
                <a:gd name="connsiteY9" fmla="*/ 80662 h 413504"/>
                <a:gd name="connsiteX10" fmla="*/ 147004 w 622279"/>
                <a:gd name="connsiteY10" fmla="*/ 61309 h 413504"/>
                <a:gd name="connsiteX11" fmla="*/ 147003 w 622279"/>
                <a:gd name="connsiteY11" fmla="*/ 81220 h 413504"/>
                <a:gd name="connsiteX12" fmla="*/ 147003 w 622279"/>
                <a:gd name="connsiteY12" fmla="*/ 194535 h 413504"/>
                <a:gd name="connsiteX13" fmla="*/ 147003 w 622279"/>
                <a:gd name="connsiteY13" fmla="*/ 205121 h 413504"/>
                <a:gd name="connsiteX14" fmla="*/ 147003 w 622279"/>
                <a:gd name="connsiteY14" fmla="*/ 411122 h 413504"/>
                <a:gd name="connsiteX15" fmla="*/ 163 w 622279"/>
                <a:gd name="connsiteY15" fmla="*/ 411122 h 413504"/>
                <a:gd name="connsiteX16" fmla="*/ 163 w 622279"/>
                <a:gd name="connsiteY16" fmla="*/ 204583 h 413504"/>
                <a:gd name="connsiteX17" fmla="*/ 163 w 622279"/>
                <a:gd name="connsiteY17" fmla="*/ 193998 h 413504"/>
                <a:gd name="connsiteX18" fmla="*/ 163 w 622279"/>
                <a:gd name="connsiteY18" fmla="*/ 80683 h 413504"/>
                <a:gd name="connsiteX19" fmla="*/ 3 w 622279"/>
                <a:gd name="connsiteY19" fmla="*/ 80683 h 413504"/>
                <a:gd name="connsiteX20" fmla="*/ 0 w 622279"/>
                <a:gd name="connsiteY20" fmla="*/ 58173 h 413504"/>
                <a:gd name="connsiteX21" fmla="*/ 146978 w 622279"/>
                <a:gd name="connsiteY21" fmla="*/ 58173 h 413504"/>
                <a:gd name="connsiteX22" fmla="*/ 332618 w 622279"/>
                <a:gd name="connsiteY22" fmla="*/ 428 h 413504"/>
                <a:gd name="connsiteX0" fmla="*/ 332618 w 622279"/>
                <a:gd name="connsiteY0" fmla="*/ 428 h 413504"/>
                <a:gd name="connsiteX1" fmla="*/ 465701 w 622279"/>
                <a:gd name="connsiteY1" fmla="*/ 37403 h 413504"/>
                <a:gd name="connsiteX2" fmla="*/ 492687 w 622279"/>
                <a:gd name="connsiteY2" fmla="*/ 58173 h 413504"/>
                <a:gd name="connsiteX3" fmla="*/ 621504 w 622279"/>
                <a:gd name="connsiteY3" fmla="*/ 58173 h 413504"/>
                <a:gd name="connsiteX4" fmla="*/ 621490 w 622279"/>
                <a:gd name="connsiteY4" fmla="*/ 80803 h 413504"/>
                <a:gd name="connsiteX5" fmla="*/ 622279 w 622279"/>
                <a:gd name="connsiteY5" fmla="*/ 411122 h 413504"/>
                <a:gd name="connsiteX6" fmla="*/ 496634 w 622279"/>
                <a:gd name="connsiteY6" fmla="*/ 411122 h 413504"/>
                <a:gd name="connsiteX7" fmla="*/ 496651 w 622279"/>
                <a:gd name="connsiteY7" fmla="*/ 413504 h 413504"/>
                <a:gd name="connsiteX8" fmla="*/ 147164 w 622279"/>
                <a:gd name="connsiteY8" fmla="*/ 411122 h 413504"/>
                <a:gd name="connsiteX9" fmla="*/ 147164 w 622279"/>
                <a:gd name="connsiteY9" fmla="*/ 80662 h 413504"/>
                <a:gd name="connsiteX10" fmla="*/ 147004 w 622279"/>
                <a:gd name="connsiteY10" fmla="*/ 61309 h 413504"/>
                <a:gd name="connsiteX11" fmla="*/ 147003 w 622279"/>
                <a:gd name="connsiteY11" fmla="*/ 81220 h 413504"/>
                <a:gd name="connsiteX12" fmla="*/ 147003 w 622279"/>
                <a:gd name="connsiteY12" fmla="*/ 194535 h 413504"/>
                <a:gd name="connsiteX13" fmla="*/ 147003 w 622279"/>
                <a:gd name="connsiteY13" fmla="*/ 411122 h 413504"/>
                <a:gd name="connsiteX14" fmla="*/ 163 w 622279"/>
                <a:gd name="connsiteY14" fmla="*/ 411122 h 413504"/>
                <a:gd name="connsiteX15" fmla="*/ 163 w 622279"/>
                <a:gd name="connsiteY15" fmla="*/ 204583 h 413504"/>
                <a:gd name="connsiteX16" fmla="*/ 163 w 622279"/>
                <a:gd name="connsiteY16" fmla="*/ 193998 h 413504"/>
                <a:gd name="connsiteX17" fmla="*/ 163 w 622279"/>
                <a:gd name="connsiteY17" fmla="*/ 80683 h 413504"/>
                <a:gd name="connsiteX18" fmla="*/ 3 w 622279"/>
                <a:gd name="connsiteY18" fmla="*/ 80683 h 413504"/>
                <a:gd name="connsiteX19" fmla="*/ 0 w 622279"/>
                <a:gd name="connsiteY19" fmla="*/ 58173 h 413504"/>
                <a:gd name="connsiteX20" fmla="*/ 146978 w 622279"/>
                <a:gd name="connsiteY20" fmla="*/ 58173 h 413504"/>
                <a:gd name="connsiteX21" fmla="*/ 332618 w 622279"/>
                <a:gd name="connsiteY21" fmla="*/ 428 h 413504"/>
                <a:gd name="connsiteX0" fmla="*/ 332618 w 622279"/>
                <a:gd name="connsiteY0" fmla="*/ 428 h 413504"/>
                <a:gd name="connsiteX1" fmla="*/ 465701 w 622279"/>
                <a:gd name="connsiteY1" fmla="*/ 37403 h 413504"/>
                <a:gd name="connsiteX2" fmla="*/ 492687 w 622279"/>
                <a:gd name="connsiteY2" fmla="*/ 58173 h 413504"/>
                <a:gd name="connsiteX3" fmla="*/ 621504 w 622279"/>
                <a:gd name="connsiteY3" fmla="*/ 58173 h 413504"/>
                <a:gd name="connsiteX4" fmla="*/ 621490 w 622279"/>
                <a:gd name="connsiteY4" fmla="*/ 80803 h 413504"/>
                <a:gd name="connsiteX5" fmla="*/ 622279 w 622279"/>
                <a:gd name="connsiteY5" fmla="*/ 411122 h 413504"/>
                <a:gd name="connsiteX6" fmla="*/ 496634 w 622279"/>
                <a:gd name="connsiteY6" fmla="*/ 411122 h 413504"/>
                <a:gd name="connsiteX7" fmla="*/ 496651 w 622279"/>
                <a:gd name="connsiteY7" fmla="*/ 413504 h 413504"/>
                <a:gd name="connsiteX8" fmla="*/ 147164 w 622279"/>
                <a:gd name="connsiteY8" fmla="*/ 411122 h 413504"/>
                <a:gd name="connsiteX9" fmla="*/ 147164 w 622279"/>
                <a:gd name="connsiteY9" fmla="*/ 80662 h 413504"/>
                <a:gd name="connsiteX10" fmla="*/ 147004 w 622279"/>
                <a:gd name="connsiteY10" fmla="*/ 61309 h 413504"/>
                <a:gd name="connsiteX11" fmla="*/ 147003 w 622279"/>
                <a:gd name="connsiteY11" fmla="*/ 81220 h 413504"/>
                <a:gd name="connsiteX12" fmla="*/ 147003 w 622279"/>
                <a:gd name="connsiteY12" fmla="*/ 411122 h 413504"/>
                <a:gd name="connsiteX13" fmla="*/ 163 w 622279"/>
                <a:gd name="connsiteY13" fmla="*/ 411122 h 413504"/>
                <a:gd name="connsiteX14" fmla="*/ 163 w 622279"/>
                <a:gd name="connsiteY14" fmla="*/ 204583 h 413504"/>
                <a:gd name="connsiteX15" fmla="*/ 163 w 622279"/>
                <a:gd name="connsiteY15" fmla="*/ 193998 h 413504"/>
                <a:gd name="connsiteX16" fmla="*/ 163 w 622279"/>
                <a:gd name="connsiteY16" fmla="*/ 80683 h 413504"/>
                <a:gd name="connsiteX17" fmla="*/ 3 w 622279"/>
                <a:gd name="connsiteY17" fmla="*/ 80683 h 413504"/>
                <a:gd name="connsiteX18" fmla="*/ 0 w 622279"/>
                <a:gd name="connsiteY18" fmla="*/ 58173 h 413504"/>
                <a:gd name="connsiteX19" fmla="*/ 146978 w 622279"/>
                <a:gd name="connsiteY19" fmla="*/ 58173 h 413504"/>
                <a:gd name="connsiteX20" fmla="*/ 332618 w 622279"/>
                <a:gd name="connsiteY20" fmla="*/ 428 h 413504"/>
                <a:gd name="connsiteX0" fmla="*/ 332618 w 622279"/>
                <a:gd name="connsiteY0" fmla="*/ 428 h 413504"/>
                <a:gd name="connsiteX1" fmla="*/ 465701 w 622279"/>
                <a:gd name="connsiteY1" fmla="*/ 37403 h 413504"/>
                <a:gd name="connsiteX2" fmla="*/ 492687 w 622279"/>
                <a:gd name="connsiteY2" fmla="*/ 58173 h 413504"/>
                <a:gd name="connsiteX3" fmla="*/ 621504 w 622279"/>
                <a:gd name="connsiteY3" fmla="*/ 58173 h 413504"/>
                <a:gd name="connsiteX4" fmla="*/ 621490 w 622279"/>
                <a:gd name="connsiteY4" fmla="*/ 80803 h 413504"/>
                <a:gd name="connsiteX5" fmla="*/ 622279 w 622279"/>
                <a:gd name="connsiteY5" fmla="*/ 411122 h 413504"/>
                <a:gd name="connsiteX6" fmla="*/ 496634 w 622279"/>
                <a:gd name="connsiteY6" fmla="*/ 411122 h 413504"/>
                <a:gd name="connsiteX7" fmla="*/ 496651 w 622279"/>
                <a:gd name="connsiteY7" fmla="*/ 413504 h 413504"/>
                <a:gd name="connsiteX8" fmla="*/ 147164 w 622279"/>
                <a:gd name="connsiteY8" fmla="*/ 411122 h 413504"/>
                <a:gd name="connsiteX9" fmla="*/ 147164 w 622279"/>
                <a:gd name="connsiteY9" fmla="*/ 80662 h 413504"/>
                <a:gd name="connsiteX10" fmla="*/ 147004 w 622279"/>
                <a:gd name="connsiteY10" fmla="*/ 61309 h 413504"/>
                <a:gd name="connsiteX11" fmla="*/ 147003 w 622279"/>
                <a:gd name="connsiteY11" fmla="*/ 411122 h 413504"/>
                <a:gd name="connsiteX12" fmla="*/ 163 w 622279"/>
                <a:gd name="connsiteY12" fmla="*/ 411122 h 413504"/>
                <a:gd name="connsiteX13" fmla="*/ 163 w 622279"/>
                <a:gd name="connsiteY13" fmla="*/ 204583 h 413504"/>
                <a:gd name="connsiteX14" fmla="*/ 163 w 622279"/>
                <a:gd name="connsiteY14" fmla="*/ 193998 h 413504"/>
                <a:gd name="connsiteX15" fmla="*/ 163 w 622279"/>
                <a:gd name="connsiteY15" fmla="*/ 80683 h 413504"/>
                <a:gd name="connsiteX16" fmla="*/ 3 w 622279"/>
                <a:gd name="connsiteY16" fmla="*/ 80683 h 413504"/>
                <a:gd name="connsiteX17" fmla="*/ 0 w 622279"/>
                <a:gd name="connsiteY17" fmla="*/ 58173 h 413504"/>
                <a:gd name="connsiteX18" fmla="*/ 146978 w 622279"/>
                <a:gd name="connsiteY18" fmla="*/ 58173 h 413504"/>
                <a:gd name="connsiteX19" fmla="*/ 332618 w 622279"/>
                <a:gd name="connsiteY19" fmla="*/ 428 h 413504"/>
                <a:gd name="connsiteX0" fmla="*/ 332618 w 622279"/>
                <a:gd name="connsiteY0" fmla="*/ 428 h 413504"/>
                <a:gd name="connsiteX1" fmla="*/ 465701 w 622279"/>
                <a:gd name="connsiteY1" fmla="*/ 37403 h 413504"/>
                <a:gd name="connsiteX2" fmla="*/ 492687 w 622279"/>
                <a:gd name="connsiteY2" fmla="*/ 58173 h 413504"/>
                <a:gd name="connsiteX3" fmla="*/ 621504 w 622279"/>
                <a:gd name="connsiteY3" fmla="*/ 58173 h 413504"/>
                <a:gd name="connsiteX4" fmla="*/ 621490 w 622279"/>
                <a:gd name="connsiteY4" fmla="*/ 80803 h 413504"/>
                <a:gd name="connsiteX5" fmla="*/ 622279 w 622279"/>
                <a:gd name="connsiteY5" fmla="*/ 411122 h 413504"/>
                <a:gd name="connsiteX6" fmla="*/ 496634 w 622279"/>
                <a:gd name="connsiteY6" fmla="*/ 411122 h 413504"/>
                <a:gd name="connsiteX7" fmla="*/ 496651 w 622279"/>
                <a:gd name="connsiteY7" fmla="*/ 413504 h 413504"/>
                <a:gd name="connsiteX8" fmla="*/ 147164 w 622279"/>
                <a:gd name="connsiteY8" fmla="*/ 411122 h 413504"/>
                <a:gd name="connsiteX9" fmla="*/ 147004 w 622279"/>
                <a:gd name="connsiteY9" fmla="*/ 61309 h 413504"/>
                <a:gd name="connsiteX10" fmla="*/ 147003 w 622279"/>
                <a:gd name="connsiteY10" fmla="*/ 411122 h 413504"/>
                <a:gd name="connsiteX11" fmla="*/ 163 w 622279"/>
                <a:gd name="connsiteY11" fmla="*/ 411122 h 413504"/>
                <a:gd name="connsiteX12" fmla="*/ 163 w 622279"/>
                <a:gd name="connsiteY12" fmla="*/ 204583 h 413504"/>
                <a:gd name="connsiteX13" fmla="*/ 163 w 622279"/>
                <a:gd name="connsiteY13" fmla="*/ 193998 h 413504"/>
                <a:gd name="connsiteX14" fmla="*/ 163 w 622279"/>
                <a:gd name="connsiteY14" fmla="*/ 80683 h 413504"/>
                <a:gd name="connsiteX15" fmla="*/ 3 w 622279"/>
                <a:gd name="connsiteY15" fmla="*/ 80683 h 413504"/>
                <a:gd name="connsiteX16" fmla="*/ 0 w 622279"/>
                <a:gd name="connsiteY16" fmla="*/ 58173 h 413504"/>
                <a:gd name="connsiteX17" fmla="*/ 146978 w 622279"/>
                <a:gd name="connsiteY17" fmla="*/ 58173 h 413504"/>
                <a:gd name="connsiteX18" fmla="*/ 332618 w 622279"/>
                <a:gd name="connsiteY18" fmla="*/ 428 h 413504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492687 w 622279"/>
                <a:gd name="connsiteY2" fmla="*/ 57745 h 413076"/>
                <a:gd name="connsiteX3" fmla="*/ 621504 w 622279"/>
                <a:gd name="connsiteY3" fmla="*/ 57745 h 413076"/>
                <a:gd name="connsiteX4" fmla="*/ 621490 w 622279"/>
                <a:gd name="connsiteY4" fmla="*/ 80375 h 413076"/>
                <a:gd name="connsiteX5" fmla="*/ 622279 w 622279"/>
                <a:gd name="connsiteY5" fmla="*/ 410694 h 413076"/>
                <a:gd name="connsiteX6" fmla="*/ 496634 w 622279"/>
                <a:gd name="connsiteY6" fmla="*/ 410694 h 413076"/>
                <a:gd name="connsiteX7" fmla="*/ 496651 w 622279"/>
                <a:gd name="connsiteY7" fmla="*/ 413076 h 413076"/>
                <a:gd name="connsiteX8" fmla="*/ 147164 w 622279"/>
                <a:gd name="connsiteY8" fmla="*/ 410694 h 413076"/>
                <a:gd name="connsiteX9" fmla="*/ 147004 w 622279"/>
                <a:gd name="connsiteY9" fmla="*/ 60881 h 413076"/>
                <a:gd name="connsiteX10" fmla="*/ 147003 w 622279"/>
                <a:gd name="connsiteY10" fmla="*/ 410694 h 413076"/>
                <a:gd name="connsiteX11" fmla="*/ 163 w 622279"/>
                <a:gd name="connsiteY11" fmla="*/ 410694 h 413076"/>
                <a:gd name="connsiteX12" fmla="*/ 163 w 622279"/>
                <a:gd name="connsiteY12" fmla="*/ 204155 h 413076"/>
                <a:gd name="connsiteX13" fmla="*/ 163 w 622279"/>
                <a:gd name="connsiteY13" fmla="*/ 193570 h 413076"/>
                <a:gd name="connsiteX14" fmla="*/ 163 w 622279"/>
                <a:gd name="connsiteY14" fmla="*/ 80255 h 413076"/>
                <a:gd name="connsiteX15" fmla="*/ 3 w 622279"/>
                <a:gd name="connsiteY15" fmla="*/ 80255 h 413076"/>
                <a:gd name="connsiteX16" fmla="*/ 0 w 622279"/>
                <a:gd name="connsiteY16" fmla="*/ 57745 h 413076"/>
                <a:gd name="connsiteX17" fmla="*/ 332618 w 622279"/>
                <a:gd name="connsiteY17" fmla="*/ 0 h 413076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492687 w 622279"/>
                <a:gd name="connsiteY2" fmla="*/ 57745 h 413076"/>
                <a:gd name="connsiteX3" fmla="*/ 621504 w 622279"/>
                <a:gd name="connsiteY3" fmla="*/ 57745 h 413076"/>
                <a:gd name="connsiteX4" fmla="*/ 621490 w 622279"/>
                <a:gd name="connsiteY4" fmla="*/ 80375 h 413076"/>
                <a:gd name="connsiteX5" fmla="*/ 622279 w 622279"/>
                <a:gd name="connsiteY5" fmla="*/ 410694 h 413076"/>
                <a:gd name="connsiteX6" fmla="*/ 496634 w 622279"/>
                <a:gd name="connsiteY6" fmla="*/ 410694 h 413076"/>
                <a:gd name="connsiteX7" fmla="*/ 496651 w 622279"/>
                <a:gd name="connsiteY7" fmla="*/ 413076 h 413076"/>
                <a:gd name="connsiteX8" fmla="*/ 147164 w 622279"/>
                <a:gd name="connsiteY8" fmla="*/ 410694 h 413076"/>
                <a:gd name="connsiteX9" fmla="*/ 147003 w 622279"/>
                <a:gd name="connsiteY9" fmla="*/ 410694 h 413076"/>
                <a:gd name="connsiteX10" fmla="*/ 163 w 622279"/>
                <a:gd name="connsiteY10" fmla="*/ 410694 h 413076"/>
                <a:gd name="connsiteX11" fmla="*/ 163 w 622279"/>
                <a:gd name="connsiteY11" fmla="*/ 204155 h 413076"/>
                <a:gd name="connsiteX12" fmla="*/ 163 w 622279"/>
                <a:gd name="connsiteY12" fmla="*/ 193570 h 413076"/>
                <a:gd name="connsiteX13" fmla="*/ 163 w 622279"/>
                <a:gd name="connsiteY13" fmla="*/ 80255 h 413076"/>
                <a:gd name="connsiteX14" fmla="*/ 3 w 622279"/>
                <a:gd name="connsiteY14" fmla="*/ 80255 h 413076"/>
                <a:gd name="connsiteX15" fmla="*/ 0 w 622279"/>
                <a:gd name="connsiteY15" fmla="*/ 57745 h 413076"/>
                <a:gd name="connsiteX16" fmla="*/ 332618 w 622279"/>
                <a:gd name="connsiteY16" fmla="*/ 0 h 413076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492687 w 622279"/>
                <a:gd name="connsiteY2" fmla="*/ 57745 h 413076"/>
                <a:gd name="connsiteX3" fmla="*/ 621504 w 622279"/>
                <a:gd name="connsiteY3" fmla="*/ 57745 h 413076"/>
                <a:gd name="connsiteX4" fmla="*/ 621490 w 622279"/>
                <a:gd name="connsiteY4" fmla="*/ 80375 h 413076"/>
                <a:gd name="connsiteX5" fmla="*/ 622279 w 622279"/>
                <a:gd name="connsiteY5" fmla="*/ 410694 h 413076"/>
                <a:gd name="connsiteX6" fmla="*/ 496634 w 622279"/>
                <a:gd name="connsiteY6" fmla="*/ 410694 h 413076"/>
                <a:gd name="connsiteX7" fmla="*/ 496651 w 622279"/>
                <a:gd name="connsiteY7" fmla="*/ 413076 h 413076"/>
                <a:gd name="connsiteX8" fmla="*/ 147164 w 622279"/>
                <a:gd name="connsiteY8" fmla="*/ 410694 h 413076"/>
                <a:gd name="connsiteX9" fmla="*/ 147003 w 622279"/>
                <a:gd name="connsiteY9" fmla="*/ 410694 h 413076"/>
                <a:gd name="connsiteX10" fmla="*/ 163 w 622279"/>
                <a:gd name="connsiteY10" fmla="*/ 410694 h 413076"/>
                <a:gd name="connsiteX11" fmla="*/ 163 w 622279"/>
                <a:gd name="connsiteY11" fmla="*/ 204155 h 413076"/>
                <a:gd name="connsiteX12" fmla="*/ 163 w 622279"/>
                <a:gd name="connsiteY12" fmla="*/ 193570 h 413076"/>
                <a:gd name="connsiteX13" fmla="*/ 163 w 622279"/>
                <a:gd name="connsiteY13" fmla="*/ 80255 h 413076"/>
                <a:gd name="connsiteX14" fmla="*/ 0 w 622279"/>
                <a:gd name="connsiteY14" fmla="*/ 57745 h 413076"/>
                <a:gd name="connsiteX15" fmla="*/ 332618 w 622279"/>
                <a:gd name="connsiteY15" fmla="*/ 0 h 413076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492687 w 622279"/>
                <a:gd name="connsiteY2" fmla="*/ 57745 h 413076"/>
                <a:gd name="connsiteX3" fmla="*/ 621504 w 622279"/>
                <a:gd name="connsiteY3" fmla="*/ 57745 h 413076"/>
                <a:gd name="connsiteX4" fmla="*/ 621490 w 622279"/>
                <a:gd name="connsiteY4" fmla="*/ 80375 h 413076"/>
                <a:gd name="connsiteX5" fmla="*/ 622279 w 622279"/>
                <a:gd name="connsiteY5" fmla="*/ 410694 h 413076"/>
                <a:gd name="connsiteX6" fmla="*/ 496634 w 622279"/>
                <a:gd name="connsiteY6" fmla="*/ 410694 h 413076"/>
                <a:gd name="connsiteX7" fmla="*/ 496651 w 622279"/>
                <a:gd name="connsiteY7" fmla="*/ 413076 h 413076"/>
                <a:gd name="connsiteX8" fmla="*/ 147164 w 622279"/>
                <a:gd name="connsiteY8" fmla="*/ 410694 h 413076"/>
                <a:gd name="connsiteX9" fmla="*/ 147003 w 622279"/>
                <a:gd name="connsiteY9" fmla="*/ 410694 h 413076"/>
                <a:gd name="connsiteX10" fmla="*/ 163 w 622279"/>
                <a:gd name="connsiteY10" fmla="*/ 410694 h 413076"/>
                <a:gd name="connsiteX11" fmla="*/ 163 w 622279"/>
                <a:gd name="connsiteY11" fmla="*/ 204155 h 413076"/>
                <a:gd name="connsiteX12" fmla="*/ 163 w 622279"/>
                <a:gd name="connsiteY12" fmla="*/ 80255 h 413076"/>
                <a:gd name="connsiteX13" fmla="*/ 0 w 622279"/>
                <a:gd name="connsiteY13" fmla="*/ 57745 h 413076"/>
                <a:gd name="connsiteX14" fmla="*/ 332618 w 622279"/>
                <a:gd name="connsiteY14" fmla="*/ 0 h 413076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492687 w 622279"/>
                <a:gd name="connsiteY2" fmla="*/ 57745 h 413076"/>
                <a:gd name="connsiteX3" fmla="*/ 621504 w 622279"/>
                <a:gd name="connsiteY3" fmla="*/ 57745 h 413076"/>
                <a:gd name="connsiteX4" fmla="*/ 621490 w 622279"/>
                <a:gd name="connsiteY4" fmla="*/ 80375 h 413076"/>
                <a:gd name="connsiteX5" fmla="*/ 622279 w 622279"/>
                <a:gd name="connsiteY5" fmla="*/ 410694 h 413076"/>
                <a:gd name="connsiteX6" fmla="*/ 496634 w 622279"/>
                <a:gd name="connsiteY6" fmla="*/ 410694 h 413076"/>
                <a:gd name="connsiteX7" fmla="*/ 496651 w 622279"/>
                <a:gd name="connsiteY7" fmla="*/ 413076 h 413076"/>
                <a:gd name="connsiteX8" fmla="*/ 147164 w 622279"/>
                <a:gd name="connsiteY8" fmla="*/ 410694 h 413076"/>
                <a:gd name="connsiteX9" fmla="*/ 147003 w 622279"/>
                <a:gd name="connsiteY9" fmla="*/ 410694 h 413076"/>
                <a:gd name="connsiteX10" fmla="*/ 163 w 622279"/>
                <a:gd name="connsiteY10" fmla="*/ 410694 h 413076"/>
                <a:gd name="connsiteX11" fmla="*/ 163 w 622279"/>
                <a:gd name="connsiteY11" fmla="*/ 80255 h 413076"/>
                <a:gd name="connsiteX12" fmla="*/ 0 w 622279"/>
                <a:gd name="connsiteY12" fmla="*/ 57745 h 413076"/>
                <a:gd name="connsiteX13" fmla="*/ 332618 w 622279"/>
                <a:gd name="connsiteY13" fmla="*/ 0 h 413076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492687 w 622279"/>
                <a:gd name="connsiteY2" fmla="*/ 57745 h 413076"/>
                <a:gd name="connsiteX3" fmla="*/ 621504 w 622279"/>
                <a:gd name="connsiteY3" fmla="*/ 57745 h 413076"/>
                <a:gd name="connsiteX4" fmla="*/ 621490 w 622279"/>
                <a:gd name="connsiteY4" fmla="*/ 80375 h 413076"/>
                <a:gd name="connsiteX5" fmla="*/ 622279 w 622279"/>
                <a:gd name="connsiteY5" fmla="*/ 410694 h 413076"/>
                <a:gd name="connsiteX6" fmla="*/ 496634 w 622279"/>
                <a:gd name="connsiteY6" fmla="*/ 410694 h 413076"/>
                <a:gd name="connsiteX7" fmla="*/ 496651 w 622279"/>
                <a:gd name="connsiteY7" fmla="*/ 413076 h 413076"/>
                <a:gd name="connsiteX8" fmla="*/ 147164 w 622279"/>
                <a:gd name="connsiteY8" fmla="*/ 410694 h 413076"/>
                <a:gd name="connsiteX9" fmla="*/ 147003 w 622279"/>
                <a:gd name="connsiteY9" fmla="*/ 410694 h 413076"/>
                <a:gd name="connsiteX10" fmla="*/ 163 w 622279"/>
                <a:gd name="connsiteY10" fmla="*/ 410694 h 413076"/>
                <a:gd name="connsiteX11" fmla="*/ 0 w 622279"/>
                <a:gd name="connsiteY11" fmla="*/ 57745 h 413076"/>
                <a:gd name="connsiteX12" fmla="*/ 332618 w 622279"/>
                <a:gd name="connsiteY12" fmla="*/ 0 h 413076"/>
                <a:gd name="connsiteX0" fmla="*/ 332618 w 622279"/>
                <a:gd name="connsiteY0" fmla="*/ 0 h 413076"/>
                <a:gd name="connsiteX1" fmla="*/ 465701 w 622279"/>
                <a:gd name="connsiteY1" fmla="*/ 36975 h 413076"/>
                <a:gd name="connsiteX2" fmla="*/ 621504 w 622279"/>
                <a:gd name="connsiteY2" fmla="*/ 57745 h 413076"/>
                <a:gd name="connsiteX3" fmla="*/ 621490 w 622279"/>
                <a:gd name="connsiteY3" fmla="*/ 80375 h 413076"/>
                <a:gd name="connsiteX4" fmla="*/ 622279 w 622279"/>
                <a:gd name="connsiteY4" fmla="*/ 410694 h 413076"/>
                <a:gd name="connsiteX5" fmla="*/ 496634 w 622279"/>
                <a:gd name="connsiteY5" fmla="*/ 410694 h 413076"/>
                <a:gd name="connsiteX6" fmla="*/ 496651 w 622279"/>
                <a:gd name="connsiteY6" fmla="*/ 413076 h 413076"/>
                <a:gd name="connsiteX7" fmla="*/ 147164 w 622279"/>
                <a:gd name="connsiteY7" fmla="*/ 410694 h 413076"/>
                <a:gd name="connsiteX8" fmla="*/ 147003 w 622279"/>
                <a:gd name="connsiteY8" fmla="*/ 410694 h 413076"/>
                <a:gd name="connsiteX9" fmla="*/ 163 w 622279"/>
                <a:gd name="connsiteY9" fmla="*/ 410694 h 413076"/>
                <a:gd name="connsiteX10" fmla="*/ 0 w 622279"/>
                <a:gd name="connsiteY10" fmla="*/ 57745 h 413076"/>
                <a:gd name="connsiteX11" fmla="*/ 332618 w 622279"/>
                <a:gd name="connsiteY11" fmla="*/ 0 h 413076"/>
                <a:gd name="connsiteX0" fmla="*/ 332618 w 622279"/>
                <a:gd name="connsiteY0" fmla="*/ 0 h 413076"/>
                <a:gd name="connsiteX1" fmla="*/ 621504 w 622279"/>
                <a:gd name="connsiteY1" fmla="*/ 57745 h 413076"/>
                <a:gd name="connsiteX2" fmla="*/ 621490 w 622279"/>
                <a:gd name="connsiteY2" fmla="*/ 80375 h 413076"/>
                <a:gd name="connsiteX3" fmla="*/ 622279 w 622279"/>
                <a:gd name="connsiteY3" fmla="*/ 410694 h 413076"/>
                <a:gd name="connsiteX4" fmla="*/ 496634 w 622279"/>
                <a:gd name="connsiteY4" fmla="*/ 410694 h 413076"/>
                <a:gd name="connsiteX5" fmla="*/ 496651 w 622279"/>
                <a:gd name="connsiteY5" fmla="*/ 413076 h 413076"/>
                <a:gd name="connsiteX6" fmla="*/ 147164 w 622279"/>
                <a:gd name="connsiteY6" fmla="*/ 410694 h 413076"/>
                <a:gd name="connsiteX7" fmla="*/ 147003 w 622279"/>
                <a:gd name="connsiteY7" fmla="*/ 410694 h 413076"/>
                <a:gd name="connsiteX8" fmla="*/ 163 w 622279"/>
                <a:gd name="connsiteY8" fmla="*/ 410694 h 413076"/>
                <a:gd name="connsiteX9" fmla="*/ 0 w 622279"/>
                <a:gd name="connsiteY9" fmla="*/ 57745 h 413076"/>
                <a:gd name="connsiteX10" fmla="*/ 332618 w 622279"/>
                <a:gd name="connsiteY10" fmla="*/ 0 h 413076"/>
                <a:gd name="connsiteX0" fmla="*/ 332618 w 622279"/>
                <a:gd name="connsiteY0" fmla="*/ 0 h 413076"/>
                <a:gd name="connsiteX1" fmla="*/ 621490 w 622279"/>
                <a:gd name="connsiteY1" fmla="*/ 80375 h 413076"/>
                <a:gd name="connsiteX2" fmla="*/ 622279 w 622279"/>
                <a:gd name="connsiteY2" fmla="*/ 410694 h 413076"/>
                <a:gd name="connsiteX3" fmla="*/ 496634 w 622279"/>
                <a:gd name="connsiteY3" fmla="*/ 410694 h 413076"/>
                <a:gd name="connsiteX4" fmla="*/ 496651 w 622279"/>
                <a:gd name="connsiteY4" fmla="*/ 413076 h 413076"/>
                <a:gd name="connsiteX5" fmla="*/ 147164 w 622279"/>
                <a:gd name="connsiteY5" fmla="*/ 410694 h 413076"/>
                <a:gd name="connsiteX6" fmla="*/ 147003 w 622279"/>
                <a:gd name="connsiteY6" fmla="*/ 410694 h 413076"/>
                <a:gd name="connsiteX7" fmla="*/ 163 w 622279"/>
                <a:gd name="connsiteY7" fmla="*/ 410694 h 413076"/>
                <a:gd name="connsiteX8" fmla="*/ 0 w 622279"/>
                <a:gd name="connsiteY8" fmla="*/ 57745 h 413076"/>
                <a:gd name="connsiteX9" fmla="*/ 332618 w 622279"/>
                <a:gd name="connsiteY9" fmla="*/ 0 h 413076"/>
                <a:gd name="connsiteX0" fmla="*/ 332456 w 622117"/>
                <a:gd name="connsiteY0" fmla="*/ 0 h 413076"/>
                <a:gd name="connsiteX1" fmla="*/ 621328 w 622117"/>
                <a:gd name="connsiteY1" fmla="*/ 80375 h 413076"/>
                <a:gd name="connsiteX2" fmla="*/ 622117 w 622117"/>
                <a:gd name="connsiteY2" fmla="*/ 410694 h 413076"/>
                <a:gd name="connsiteX3" fmla="*/ 496472 w 622117"/>
                <a:gd name="connsiteY3" fmla="*/ 410694 h 413076"/>
                <a:gd name="connsiteX4" fmla="*/ 496489 w 622117"/>
                <a:gd name="connsiteY4" fmla="*/ 413076 h 413076"/>
                <a:gd name="connsiteX5" fmla="*/ 147002 w 622117"/>
                <a:gd name="connsiteY5" fmla="*/ 410694 h 413076"/>
                <a:gd name="connsiteX6" fmla="*/ 146841 w 622117"/>
                <a:gd name="connsiteY6" fmla="*/ 410694 h 413076"/>
                <a:gd name="connsiteX7" fmla="*/ 1 w 622117"/>
                <a:gd name="connsiteY7" fmla="*/ 410694 h 413076"/>
                <a:gd name="connsiteX8" fmla="*/ 6982 w 622117"/>
                <a:gd name="connsiteY8" fmla="*/ 76795 h 413076"/>
                <a:gd name="connsiteX9" fmla="*/ 332456 w 622117"/>
                <a:gd name="connsiteY9" fmla="*/ 0 h 413076"/>
                <a:gd name="connsiteX0" fmla="*/ 334999 w 624660"/>
                <a:gd name="connsiteY0" fmla="*/ 0 h 413076"/>
                <a:gd name="connsiteX1" fmla="*/ 623871 w 624660"/>
                <a:gd name="connsiteY1" fmla="*/ 80375 h 413076"/>
                <a:gd name="connsiteX2" fmla="*/ 624660 w 624660"/>
                <a:gd name="connsiteY2" fmla="*/ 410694 h 413076"/>
                <a:gd name="connsiteX3" fmla="*/ 499015 w 624660"/>
                <a:gd name="connsiteY3" fmla="*/ 410694 h 413076"/>
                <a:gd name="connsiteX4" fmla="*/ 499032 w 624660"/>
                <a:gd name="connsiteY4" fmla="*/ 413076 h 413076"/>
                <a:gd name="connsiteX5" fmla="*/ 149545 w 624660"/>
                <a:gd name="connsiteY5" fmla="*/ 410694 h 413076"/>
                <a:gd name="connsiteX6" fmla="*/ 149384 w 624660"/>
                <a:gd name="connsiteY6" fmla="*/ 410694 h 413076"/>
                <a:gd name="connsiteX7" fmla="*/ 2544 w 624660"/>
                <a:gd name="connsiteY7" fmla="*/ 410694 h 413076"/>
                <a:gd name="connsiteX8" fmla="*/ 0 w 624660"/>
                <a:gd name="connsiteY8" fmla="*/ 79176 h 413076"/>
                <a:gd name="connsiteX9" fmla="*/ 334999 w 624660"/>
                <a:gd name="connsiteY9" fmla="*/ 0 h 413076"/>
                <a:gd name="connsiteX0" fmla="*/ 332618 w 622279"/>
                <a:gd name="connsiteY0" fmla="*/ 0 h 413076"/>
                <a:gd name="connsiteX1" fmla="*/ 621490 w 622279"/>
                <a:gd name="connsiteY1" fmla="*/ 80375 h 413076"/>
                <a:gd name="connsiteX2" fmla="*/ 622279 w 622279"/>
                <a:gd name="connsiteY2" fmla="*/ 410694 h 413076"/>
                <a:gd name="connsiteX3" fmla="*/ 496634 w 622279"/>
                <a:gd name="connsiteY3" fmla="*/ 410694 h 413076"/>
                <a:gd name="connsiteX4" fmla="*/ 496651 w 622279"/>
                <a:gd name="connsiteY4" fmla="*/ 413076 h 413076"/>
                <a:gd name="connsiteX5" fmla="*/ 147164 w 622279"/>
                <a:gd name="connsiteY5" fmla="*/ 410694 h 413076"/>
                <a:gd name="connsiteX6" fmla="*/ 147003 w 622279"/>
                <a:gd name="connsiteY6" fmla="*/ 410694 h 413076"/>
                <a:gd name="connsiteX7" fmla="*/ 163 w 622279"/>
                <a:gd name="connsiteY7" fmla="*/ 410694 h 413076"/>
                <a:gd name="connsiteX8" fmla="*/ 0 w 622279"/>
                <a:gd name="connsiteY8" fmla="*/ 79176 h 413076"/>
                <a:gd name="connsiteX9" fmla="*/ 332618 w 622279"/>
                <a:gd name="connsiteY9" fmla="*/ 0 h 413076"/>
                <a:gd name="connsiteX0" fmla="*/ 332618 w 622279"/>
                <a:gd name="connsiteY0" fmla="*/ 0 h 413076"/>
                <a:gd name="connsiteX1" fmla="*/ 621490 w 622279"/>
                <a:gd name="connsiteY1" fmla="*/ 99425 h 413076"/>
                <a:gd name="connsiteX2" fmla="*/ 622279 w 622279"/>
                <a:gd name="connsiteY2" fmla="*/ 410694 h 413076"/>
                <a:gd name="connsiteX3" fmla="*/ 496634 w 622279"/>
                <a:gd name="connsiteY3" fmla="*/ 410694 h 413076"/>
                <a:gd name="connsiteX4" fmla="*/ 496651 w 622279"/>
                <a:gd name="connsiteY4" fmla="*/ 413076 h 413076"/>
                <a:gd name="connsiteX5" fmla="*/ 147164 w 622279"/>
                <a:gd name="connsiteY5" fmla="*/ 410694 h 413076"/>
                <a:gd name="connsiteX6" fmla="*/ 147003 w 622279"/>
                <a:gd name="connsiteY6" fmla="*/ 410694 h 413076"/>
                <a:gd name="connsiteX7" fmla="*/ 163 w 622279"/>
                <a:gd name="connsiteY7" fmla="*/ 410694 h 413076"/>
                <a:gd name="connsiteX8" fmla="*/ 0 w 622279"/>
                <a:gd name="connsiteY8" fmla="*/ 79176 h 413076"/>
                <a:gd name="connsiteX9" fmla="*/ 332618 w 622279"/>
                <a:gd name="connsiteY9" fmla="*/ 0 h 413076"/>
                <a:gd name="connsiteX0" fmla="*/ 330236 w 622279"/>
                <a:gd name="connsiteY0" fmla="*/ 0 h 422601"/>
                <a:gd name="connsiteX1" fmla="*/ 621490 w 622279"/>
                <a:gd name="connsiteY1" fmla="*/ 108950 h 422601"/>
                <a:gd name="connsiteX2" fmla="*/ 622279 w 622279"/>
                <a:gd name="connsiteY2" fmla="*/ 420219 h 422601"/>
                <a:gd name="connsiteX3" fmla="*/ 496634 w 622279"/>
                <a:gd name="connsiteY3" fmla="*/ 420219 h 422601"/>
                <a:gd name="connsiteX4" fmla="*/ 496651 w 622279"/>
                <a:gd name="connsiteY4" fmla="*/ 422601 h 422601"/>
                <a:gd name="connsiteX5" fmla="*/ 147164 w 622279"/>
                <a:gd name="connsiteY5" fmla="*/ 420219 h 422601"/>
                <a:gd name="connsiteX6" fmla="*/ 147003 w 622279"/>
                <a:gd name="connsiteY6" fmla="*/ 420219 h 422601"/>
                <a:gd name="connsiteX7" fmla="*/ 163 w 622279"/>
                <a:gd name="connsiteY7" fmla="*/ 420219 h 422601"/>
                <a:gd name="connsiteX8" fmla="*/ 0 w 622279"/>
                <a:gd name="connsiteY8" fmla="*/ 88701 h 422601"/>
                <a:gd name="connsiteX9" fmla="*/ 330236 w 622279"/>
                <a:gd name="connsiteY9" fmla="*/ 0 h 422601"/>
                <a:gd name="connsiteX0" fmla="*/ 330236 w 622279"/>
                <a:gd name="connsiteY0" fmla="*/ 0 h 422601"/>
                <a:gd name="connsiteX1" fmla="*/ 621490 w 622279"/>
                <a:gd name="connsiteY1" fmla="*/ 108950 h 422601"/>
                <a:gd name="connsiteX2" fmla="*/ 622279 w 622279"/>
                <a:gd name="connsiteY2" fmla="*/ 420219 h 422601"/>
                <a:gd name="connsiteX3" fmla="*/ 496634 w 622279"/>
                <a:gd name="connsiteY3" fmla="*/ 420219 h 422601"/>
                <a:gd name="connsiteX4" fmla="*/ 496651 w 622279"/>
                <a:gd name="connsiteY4" fmla="*/ 422601 h 422601"/>
                <a:gd name="connsiteX5" fmla="*/ 147164 w 622279"/>
                <a:gd name="connsiteY5" fmla="*/ 420219 h 422601"/>
                <a:gd name="connsiteX6" fmla="*/ 147003 w 622279"/>
                <a:gd name="connsiteY6" fmla="*/ 420219 h 422601"/>
                <a:gd name="connsiteX7" fmla="*/ 163 w 622279"/>
                <a:gd name="connsiteY7" fmla="*/ 420219 h 422601"/>
                <a:gd name="connsiteX8" fmla="*/ 0 w 622279"/>
                <a:gd name="connsiteY8" fmla="*/ 88701 h 422601"/>
                <a:gd name="connsiteX9" fmla="*/ 330236 w 622279"/>
                <a:gd name="connsiteY9" fmla="*/ 0 h 422601"/>
                <a:gd name="connsiteX0" fmla="*/ 330236 w 622279"/>
                <a:gd name="connsiteY0" fmla="*/ 4257 h 426858"/>
                <a:gd name="connsiteX1" fmla="*/ 621490 w 622279"/>
                <a:gd name="connsiteY1" fmla="*/ 113207 h 426858"/>
                <a:gd name="connsiteX2" fmla="*/ 622279 w 622279"/>
                <a:gd name="connsiteY2" fmla="*/ 424476 h 426858"/>
                <a:gd name="connsiteX3" fmla="*/ 496634 w 622279"/>
                <a:gd name="connsiteY3" fmla="*/ 424476 h 426858"/>
                <a:gd name="connsiteX4" fmla="*/ 496651 w 622279"/>
                <a:gd name="connsiteY4" fmla="*/ 426858 h 426858"/>
                <a:gd name="connsiteX5" fmla="*/ 147164 w 622279"/>
                <a:gd name="connsiteY5" fmla="*/ 424476 h 426858"/>
                <a:gd name="connsiteX6" fmla="*/ 147003 w 622279"/>
                <a:gd name="connsiteY6" fmla="*/ 424476 h 426858"/>
                <a:gd name="connsiteX7" fmla="*/ 163 w 622279"/>
                <a:gd name="connsiteY7" fmla="*/ 424476 h 426858"/>
                <a:gd name="connsiteX8" fmla="*/ 0 w 622279"/>
                <a:gd name="connsiteY8" fmla="*/ 92958 h 426858"/>
                <a:gd name="connsiteX9" fmla="*/ 330236 w 622279"/>
                <a:gd name="connsiteY9" fmla="*/ 4257 h 426858"/>
                <a:gd name="connsiteX0" fmla="*/ 330236 w 622279"/>
                <a:gd name="connsiteY0" fmla="*/ 4257 h 426858"/>
                <a:gd name="connsiteX1" fmla="*/ 621490 w 622279"/>
                <a:gd name="connsiteY1" fmla="*/ 113207 h 426858"/>
                <a:gd name="connsiteX2" fmla="*/ 622279 w 622279"/>
                <a:gd name="connsiteY2" fmla="*/ 424476 h 426858"/>
                <a:gd name="connsiteX3" fmla="*/ 496634 w 622279"/>
                <a:gd name="connsiteY3" fmla="*/ 424476 h 426858"/>
                <a:gd name="connsiteX4" fmla="*/ 496651 w 622279"/>
                <a:gd name="connsiteY4" fmla="*/ 426858 h 426858"/>
                <a:gd name="connsiteX5" fmla="*/ 147164 w 622279"/>
                <a:gd name="connsiteY5" fmla="*/ 424476 h 426858"/>
                <a:gd name="connsiteX6" fmla="*/ 147003 w 622279"/>
                <a:gd name="connsiteY6" fmla="*/ 424476 h 426858"/>
                <a:gd name="connsiteX7" fmla="*/ 163 w 622279"/>
                <a:gd name="connsiteY7" fmla="*/ 424476 h 426858"/>
                <a:gd name="connsiteX8" fmla="*/ 0 w 622279"/>
                <a:gd name="connsiteY8" fmla="*/ 92958 h 426858"/>
                <a:gd name="connsiteX9" fmla="*/ 330236 w 622279"/>
                <a:gd name="connsiteY9" fmla="*/ 4257 h 426858"/>
                <a:gd name="connsiteX0" fmla="*/ 330236 w 622279"/>
                <a:gd name="connsiteY0" fmla="*/ 0 h 422601"/>
                <a:gd name="connsiteX1" fmla="*/ 621490 w 622279"/>
                <a:gd name="connsiteY1" fmla="*/ 108950 h 422601"/>
                <a:gd name="connsiteX2" fmla="*/ 622279 w 622279"/>
                <a:gd name="connsiteY2" fmla="*/ 420219 h 422601"/>
                <a:gd name="connsiteX3" fmla="*/ 496634 w 622279"/>
                <a:gd name="connsiteY3" fmla="*/ 420219 h 422601"/>
                <a:gd name="connsiteX4" fmla="*/ 496651 w 622279"/>
                <a:gd name="connsiteY4" fmla="*/ 422601 h 422601"/>
                <a:gd name="connsiteX5" fmla="*/ 147164 w 622279"/>
                <a:gd name="connsiteY5" fmla="*/ 420219 h 422601"/>
                <a:gd name="connsiteX6" fmla="*/ 147003 w 622279"/>
                <a:gd name="connsiteY6" fmla="*/ 420219 h 422601"/>
                <a:gd name="connsiteX7" fmla="*/ 163 w 622279"/>
                <a:gd name="connsiteY7" fmla="*/ 420219 h 422601"/>
                <a:gd name="connsiteX8" fmla="*/ 0 w 622279"/>
                <a:gd name="connsiteY8" fmla="*/ 88701 h 422601"/>
                <a:gd name="connsiteX9" fmla="*/ 330236 w 622279"/>
                <a:gd name="connsiteY9" fmla="*/ 0 h 422601"/>
                <a:gd name="connsiteX0" fmla="*/ 330236 w 622279"/>
                <a:gd name="connsiteY0" fmla="*/ 0 h 422601"/>
                <a:gd name="connsiteX1" fmla="*/ 621490 w 622279"/>
                <a:gd name="connsiteY1" fmla="*/ 108950 h 422601"/>
                <a:gd name="connsiteX2" fmla="*/ 622279 w 622279"/>
                <a:gd name="connsiteY2" fmla="*/ 420219 h 422601"/>
                <a:gd name="connsiteX3" fmla="*/ 496634 w 622279"/>
                <a:gd name="connsiteY3" fmla="*/ 420219 h 422601"/>
                <a:gd name="connsiteX4" fmla="*/ 496651 w 622279"/>
                <a:gd name="connsiteY4" fmla="*/ 422601 h 422601"/>
                <a:gd name="connsiteX5" fmla="*/ 147164 w 622279"/>
                <a:gd name="connsiteY5" fmla="*/ 420219 h 422601"/>
                <a:gd name="connsiteX6" fmla="*/ 147003 w 622279"/>
                <a:gd name="connsiteY6" fmla="*/ 420219 h 422601"/>
                <a:gd name="connsiteX7" fmla="*/ 163 w 622279"/>
                <a:gd name="connsiteY7" fmla="*/ 420219 h 422601"/>
                <a:gd name="connsiteX8" fmla="*/ 0 w 622279"/>
                <a:gd name="connsiteY8" fmla="*/ 88701 h 422601"/>
                <a:gd name="connsiteX9" fmla="*/ 330236 w 622279"/>
                <a:gd name="connsiteY9" fmla="*/ 0 h 422601"/>
                <a:gd name="connsiteX0" fmla="*/ 330236 w 622279"/>
                <a:gd name="connsiteY0" fmla="*/ 0 h 422601"/>
                <a:gd name="connsiteX1" fmla="*/ 621490 w 622279"/>
                <a:gd name="connsiteY1" fmla="*/ 108950 h 422601"/>
                <a:gd name="connsiteX2" fmla="*/ 622279 w 622279"/>
                <a:gd name="connsiteY2" fmla="*/ 420219 h 422601"/>
                <a:gd name="connsiteX3" fmla="*/ 496634 w 622279"/>
                <a:gd name="connsiteY3" fmla="*/ 420219 h 422601"/>
                <a:gd name="connsiteX4" fmla="*/ 496651 w 622279"/>
                <a:gd name="connsiteY4" fmla="*/ 422601 h 422601"/>
                <a:gd name="connsiteX5" fmla="*/ 147164 w 622279"/>
                <a:gd name="connsiteY5" fmla="*/ 420219 h 422601"/>
                <a:gd name="connsiteX6" fmla="*/ 147003 w 622279"/>
                <a:gd name="connsiteY6" fmla="*/ 420219 h 422601"/>
                <a:gd name="connsiteX7" fmla="*/ 163 w 622279"/>
                <a:gd name="connsiteY7" fmla="*/ 420219 h 422601"/>
                <a:gd name="connsiteX8" fmla="*/ 0 w 622279"/>
                <a:gd name="connsiteY8" fmla="*/ 88701 h 422601"/>
                <a:gd name="connsiteX9" fmla="*/ 330236 w 622279"/>
                <a:gd name="connsiteY9" fmla="*/ 0 h 422601"/>
                <a:gd name="connsiteX0" fmla="*/ 330236 w 622279"/>
                <a:gd name="connsiteY0" fmla="*/ 0 h 422601"/>
                <a:gd name="connsiteX1" fmla="*/ 621490 w 622279"/>
                <a:gd name="connsiteY1" fmla="*/ 108950 h 422601"/>
                <a:gd name="connsiteX2" fmla="*/ 622279 w 622279"/>
                <a:gd name="connsiteY2" fmla="*/ 420219 h 422601"/>
                <a:gd name="connsiteX3" fmla="*/ 496634 w 622279"/>
                <a:gd name="connsiteY3" fmla="*/ 420219 h 422601"/>
                <a:gd name="connsiteX4" fmla="*/ 496651 w 622279"/>
                <a:gd name="connsiteY4" fmla="*/ 422601 h 422601"/>
                <a:gd name="connsiteX5" fmla="*/ 147164 w 622279"/>
                <a:gd name="connsiteY5" fmla="*/ 420219 h 422601"/>
                <a:gd name="connsiteX6" fmla="*/ 147003 w 622279"/>
                <a:gd name="connsiteY6" fmla="*/ 420219 h 422601"/>
                <a:gd name="connsiteX7" fmla="*/ 163 w 622279"/>
                <a:gd name="connsiteY7" fmla="*/ 420219 h 422601"/>
                <a:gd name="connsiteX8" fmla="*/ 0 w 622279"/>
                <a:gd name="connsiteY8" fmla="*/ 88701 h 422601"/>
                <a:gd name="connsiteX9" fmla="*/ 330236 w 622279"/>
                <a:gd name="connsiteY9" fmla="*/ 0 h 422601"/>
                <a:gd name="connsiteX0" fmla="*/ 306424 w 622279"/>
                <a:gd name="connsiteY0" fmla="*/ 0 h 436888"/>
                <a:gd name="connsiteX1" fmla="*/ 621490 w 622279"/>
                <a:gd name="connsiteY1" fmla="*/ 123237 h 436888"/>
                <a:gd name="connsiteX2" fmla="*/ 622279 w 622279"/>
                <a:gd name="connsiteY2" fmla="*/ 434506 h 436888"/>
                <a:gd name="connsiteX3" fmla="*/ 496634 w 622279"/>
                <a:gd name="connsiteY3" fmla="*/ 434506 h 436888"/>
                <a:gd name="connsiteX4" fmla="*/ 496651 w 622279"/>
                <a:gd name="connsiteY4" fmla="*/ 436888 h 436888"/>
                <a:gd name="connsiteX5" fmla="*/ 147164 w 622279"/>
                <a:gd name="connsiteY5" fmla="*/ 434506 h 436888"/>
                <a:gd name="connsiteX6" fmla="*/ 147003 w 622279"/>
                <a:gd name="connsiteY6" fmla="*/ 434506 h 436888"/>
                <a:gd name="connsiteX7" fmla="*/ 163 w 622279"/>
                <a:gd name="connsiteY7" fmla="*/ 434506 h 436888"/>
                <a:gd name="connsiteX8" fmla="*/ 0 w 622279"/>
                <a:gd name="connsiteY8" fmla="*/ 102988 h 436888"/>
                <a:gd name="connsiteX9" fmla="*/ 306424 w 622279"/>
                <a:gd name="connsiteY9" fmla="*/ 0 h 436888"/>
                <a:gd name="connsiteX0" fmla="*/ 306424 w 622279"/>
                <a:gd name="connsiteY0" fmla="*/ 0 h 436888"/>
                <a:gd name="connsiteX1" fmla="*/ 621490 w 622279"/>
                <a:gd name="connsiteY1" fmla="*/ 123237 h 436888"/>
                <a:gd name="connsiteX2" fmla="*/ 622279 w 622279"/>
                <a:gd name="connsiteY2" fmla="*/ 434506 h 436888"/>
                <a:gd name="connsiteX3" fmla="*/ 496634 w 622279"/>
                <a:gd name="connsiteY3" fmla="*/ 434506 h 436888"/>
                <a:gd name="connsiteX4" fmla="*/ 496651 w 622279"/>
                <a:gd name="connsiteY4" fmla="*/ 436888 h 436888"/>
                <a:gd name="connsiteX5" fmla="*/ 147164 w 622279"/>
                <a:gd name="connsiteY5" fmla="*/ 434506 h 436888"/>
                <a:gd name="connsiteX6" fmla="*/ 147003 w 622279"/>
                <a:gd name="connsiteY6" fmla="*/ 434506 h 436888"/>
                <a:gd name="connsiteX7" fmla="*/ 163 w 622279"/>
                <a:gd name="connsiteY7" fmla="*/ 434506 h 436888"/>
                <a:gd name="connsiteX8" fmla="*/ 0 w 622279"/>
                <a:gd name="connsiteY8" fmla="*/ 102988 h 436888"/>
                <a:gd name="connsiteX9" fmla="*/ 306424 w 622279"/>
                <a:gd name="connsiteY9" fmla="*/ 0 h 436888"/>
                <a:gd name="connsiteX0" fmla="*/ 306424 w 622279"/>
                <a:gd name="connsiteY0" fmla="*/ 0 h 436888"/>
                <a:gd name="connsiteX1" fmla="*/ 621490 w 622279"/>
                <a:gd name="connsiteY1" fmla="*/ 123237 h 436888"/>
                <a:gd name="connsiteX2" fmla="*/ 622279 w 622279"/>
                <a:gd name="connsiteY2" fmla="*/ 434506 h 436888"/>
                <a:gd name="connsiteX3" fmla="*/ 496634 w 622279"/>
                <a:gd name="connsiteY3" fmla="*/ 434506 h 436888"/>
                <a:gd name="connsiteX4" fmla="*/ 496651 w 622279"/>
                <a:gd name="connsiteY4" fmla="*/ 436888 h 436888"/>
                <a:gd name="connsiteX5" fmla="*/ 147164 w 622279"/>
                <a:gd name="connsiteY5" fmla="*/ 434506 h 436888"/>
                <a:gd name="connsiteX6" fmla="*/ 147003 w 622279"/>
                <a:gd name="connsiteY6" fmla="*/ 434506 h 436888"/>
                <a:gd name="connsiteX7" fmla="*/ 163 w 622279"/>
                <a:gd name="connsiteY7" fmla="*/ 434506 h 436888"/>
                <a:gd name="connsiteX8" fmla="*/ 0 w 622279"/>
                <a:gd name="connsiteY8" fmla="*/ 102988 h 436888"/>
                <a:gd name="connsiteX9" fmla="*/ 306424 w 622279"/>
                <a:gd name="connsiteY9" fmla="*/ 0 h 436888"/>
                <a:gd name="connsiteX0" fmla="*/ 306424 w 622279"/>
                <a:gd name="connsiteY0" fmla="*/ 0 h 436888"/>
                <a:gd name="connsiteX1" fmla="*/ 621490 w 622279"/>
                <a:gd name="connsiteY1" fmla="*/ 123237 h 436888"/>
                <a:gd name="connsiteX2" fmla="*/ 622279 w 622279"/>
                <a:gd name="connsiteY2" fmla="*/ 434506 h 436888"/>
                <a:gd name="connsiteX3" fmla="*/ 496634 w 622279"/>
                <a:gd name="connsiteY3" fmla="*/ 434506 h 436888"/>
                <a:gd name="connsiteX4" fmla="*/ 496651 w 622279"/>
                <a:gd name="connsiteY4" fmla="*/ 436888 h 436888"/>
                <a:gd name="connsiteX5" fmla="*/ 147164 w 622279"/>
                <a:gd name="connsiteY5" fmla="*/ 434506 h 436888"/>
                <a:gd name="connsiteX6" fmla="*/ 147003 w 622279"/>
                <a:gd name="connsiteY6" fmla="*/ 434506 h 436888"/>
                <a:gd name="connsiteX7" fmla="*/ 163 w 622279"/>
                <a:gd name="connsiteY7" fmla="*/ 434506 h 436888"/>
                <a:gd name="connsiteX8" fmla="*/ 0 w 622279"/>
                <a:gd name="connsiteY8" fmla="*/ 102988 h 436888"/>
                <a:gd name="connsiteX9" fmla="*/ 306424 w 622279"/>
                <a:gd name="connsiteY9" fmla="*/ 0 h 43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2279" h="436888">
                  <a:moveTo>
                    <a:pt x="306424" y="0"/>
                  </a:moveTo>
                  <a:cubicBezTo>
                    <a:pt x="495732" y="1391"/>
                    <a:pt x="585118" y="54788"/>
                    <a:pt x="621490" y="123237"/>
                  </a:cubicBezTo>
                  <a:lnTo>
                    <a:pt x="622279" y="434506"/>
                  </a:lnTo>
                  <a:lnTo>
                    <a:pt x="496634" y="434506"/>
                  </a:lnTo>
                  <a:cubicBezTo>
                    <a:pt x="496640" y="435300"/>
                    <a:pt x="496645" y="436094"/>
                    <a:pt x="496651" y="436888"/>
                  </a:cubicBezTo>
                  <a:lnTo>
                    <a:pt x="147164" y="434506"/>
                  </a:lnTo>
                  <a:lnTo>
                    <a:pt x="147003" y="434506"/>
                  </a:lnTo>
                  <a:lnTo>
                    <a:pt x="163" y="434506"/>
                  </a:lnTo>
                  <a:cubicBezTo>
                    <a:pt x="109" y="316856"/>
                    <a:pt x="54" y="220638"/>
                    <a:pt x="0" y="102988"/>
                  </a:cubicBezTo>
                  <a:cubicBezTo>
                    <a:pt x="52930" y="6746"/>
                    <a:pt x="201107" y="993"/>
                    <a:pt x="30642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0800000" flipH="1" flipV="1">
              <a:off x="2331883" y="607448"/>
              <a:ext cx="127938" cy="363281"/>
            </a:xfrm>
            <a:custGeom>
              <a:avLst/>
              <a:gdLst>
                <a:gd name="connsiteX0" fmla="*/ 6 w 140616"/>
                <a:gd name="connsiteY0" fmla="*/ 0 h 363030"/>
                <a:gd name="connsiteX1" fmla="*/ 139750 w 140616"/>
                <a:gd name="connsiteY1" fmla="*/ 0 h 363030"/>
                <a:gd name="connsiteX2" fmla="*/ 140616 w 140616"/>
                <a:gd name="connsiteY2" fmla="*/ 363030 h 363030"/>
                <a:gd name="connsiteX3" fmla="*/ 0 w 140616"/>
                <a:gd name="connsiteY3" fmla="*/ 363030 h 363030"/>
                <a:gd name="connsiteX4" fmla="*/ 0 w 140616"/>
                <a:gd name="connsiteY4" fmla="*/ 75761 h 363030"/>
                <a:gd name="connsiteX5" fmla="*/ 6 w 140616"/>
                <a:gd name="connsiteY5" fmla="*/ 75761 h 363030"/>
                <a:gd name="connsiteX6" fmla="*/ 6 w 140616"/>
                <a:gd name="connsiteY6" fmla="*/ 0 h 363030"/>
                <a:gd name="connsiteX0" fmla="*/ 6 w 140616"/>
                <a:gd name="connsiteY0" fmla="*/ 0 h 363030"/>
                <a:gd name="connsiteX1" fmla="*/ 139750 w 140616"/>
                <a:gd name="connsiteY1" fmla="*/ 0 h 363030"/>
                <a:gd name="connsiteX2" fmla="*/ 140616 w 140616"/>
                <a:gd name="connsiteY2" fmla="*/ 363030 h 363030"/>
                <a:gd name="connsiteX3" fmla="*/ 0 w 140616"/>
                <a:gd name="connsiteY3" fmla="*/ 363030 h 363030"/>
                <a:gd name="connsiteX4" fmla="*/ 0 w 140616"/>
                <a:gd name="connsiteY4" fmla="*/ 75761 h 363030"/>
                <a:gd name="connsiteX5" fmla="*/ 6 w 140616"/>
                <a:gd name="connsiteY5" fmla="*/ 0 h 363030"/>
                <a:gd name="connsiteX0" fmla="*/ 6 w 140616"/>
                <a:gd name="connsiteY0" fmla="*/ 0 h 363030"/>
                <a:gd name="connsiteX1" fmla="*/ 139750 w 140616"/>
                <a:gd name="connsiteY1" fmla="*/ 0 h 363030"/>
                <a:gd name="connsiteX2" fmla="*/ 140616 w 140616"/>
                <a:gd name="connsiteY2" fmla="*/ 363030 h 363030"/>
                <a:gd name="connsiteX3" fmla="*/ 0 w 140616"/>
                <a:gd name="connsiteY3" fmla="*/ 363030 h 363030"/>
                <a:gd name="connsiteX4" fmla="*/ 6 w 140616"/>
                <a:gd name="connsiteY4" fmla="*/ 0 h 36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616" h="363030">
                  <a:moveTo>
                    <a:pt x="6" y="0"/>
                  </a:moveTo>
                  <a:lnTo>
                    <a:pt x="139750" y="0"/>
                  </a:lnTo>
                  <a:cubicBezTo>
                    <a:pt x="140039" y="121010"/>
                    <a:pt x="140327" y="242020"/>
                    <a:pt x="140616" y="363030"/>
                  </a:cubicBezTo>
                  <a:lnTo>
                    <a:pt x="0" y="36303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A6A6A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 rot="10800000" flipH="1" flipV="1">
              <a:off x="1893461" y="607448"/>
              <a:ext cx="134179" cy="363281"/>
            </a:xfrm>
            <a:custGeom>
              <a:avLst/>
              <a:gdLst>
                <a:gd name="connsiteX0" fmla="*/ 1 w 146841"/>
                <a:gd name="connsiteY0" fmla="*/ 0 h 362910"/>
                <a:gd name="connsiteX1" fmla="*/ 146841 w 146841"/>
                <a:gd name="connsiteY1" fmla="*/ 0 h 362910"/>
                <a:gd name="connsiteX2" fmla="*/ 146841 w 146841"/>
                <a:gd name="connsiteY2" fmla="*/ 65273 h 362910"/>
                <a:gd name="connsiteX3" fmla="*/ 146836 w 146841"/>
                <a:gd name="connsiteY3" fmla="*/ 65273 h 362910"/>
                <a:gd name="connsiteX4" fmla="*/ 146836 w 146841"/>
                <a:gd name="connsiteY4" fmla="*/ 362910 h 362910"/>
                <a:gd name="connsiteX5" fmla="*/ 0 w 146841"/>
                <a:gd name="connsiteY5" fmla="*/ 362910 h 362910"/>
                <a:gd name="connsiteX6" fmla="*/ 0 w 146841"/>
                <a:gd name="connsiteY6" fmla="*/ 64736 h 362910"/>
                <a:gd name="connsiteX7" fmla="*/ 1 w 146841"/>
                <a:gd name="connsiteY7" fmla="*/ 64736 h 362910"/>
                <a:gd name="connsiteX8" fmla="*/ 1 w 146841"/>
                <a:gd name="connsiteY8" fmla="*/ 0 h 36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841" h="362910">
                  <a:moveTo>
                    <a:pt x="1" y="0"/>
                  </a:moveTo>
                  <a:lnTo>
                    <a:pt x="146841" y="0"/>
                  </a:lnTo>
                  <a:lnTo>
                    <a:pt x="146841" y="65273"/>
                  </a:lnTo>
                  <a:lnTo>
                    <a:pt x="146836" y="65273"/>
                  </a:lnTo>
                  <a:lnTo>
                    <a:pt x="146836" y="362910"/>
                  </a:lnTo>
                  <a:lnTo>
                    <a:pt x="0" y="362910"/>
                  </a:lnTo>
                  <a:lnTo>
                    <a:pt x="0" y="64736"/>
                  </a:lnTo>
                  <a:lnTo>
                    <a:pt x="1" y="647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D9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 rot="10800000" flipH="1" flipV="1">
              <a:off x="2027640" y="607448"/>
              <a:ext cx="312044" cy="363281"/>
            </a:xfrm>
            <a:custGeom>
              <a:avLst/>
              <a:gdLst>
                <a:gd name="connsiteX0" fmla="*/ 7513 w 335545"/>
                <a:gd name="connsiteY0" fmla="*/ 0 h 363447"/>
                <a:gd name="connsiteX1" fmla="*/ 326335 w 335545"/>
                <a:gd name="connsiteY1" fmla="*/ 0 h 363447"/>
                <a:gd name="connsiteX2" fmla="*/ 326573 w 335545"/>
                <a:gd name="connsiteY2" fmla="*/ 20078 h 363447"/>
                <a:gd name="connsiteX3" fmla="*/ 333873 w 335545"/>
                <a:gd name="connsiteY3" fmla="*/ 363030 h 363447"/>
                <a:gd name="connsiteX4" fmla="*/ 335545 w 335545"/>
                <a:gd name="connsiteY4" fmla="*/ 363030 h 363447"/>
                <a:gd name="connsiteX5" fmla="*/ 335545 w 335545"/>
                <a:gd name="connsiteY5" fmla="*/ 363447 h 363447"/>
                <a:gd name="connsiteX6" fmla="*/ 0 w 335545"/>
                <a:gd name="connsiteY6" fmla="*/ 363447 h 363447"/>
                <a:gd name="connsiteX7" fmla="*/ 0 w 335545"/>
                <a:gd name="connsiteY7" fmla="*/ 362910 h 363447"/>
                <a:gd name="connsiteX8" fmla="*/ 7512 w 335545"/>
                <a:gd name="connsiteY8" fmla="*/ 362910 h 363447"/>
                <a:gd name="connsiteX9" fmla="*/ 7512 w 335545"/>
                <a:gd name="connsiteY9" fmla="*/ 75224 h 363447"/>
                <a:gd name="connsiteX10" fmla="*/ 7513 w 335545"/>
                <a:gd name="connsiteY10" fmla="*/ 75224 h 363447"/>
                <a:gd name="connsiteX11" fmla="*/ 7513 w 335545"/>
                <a:gd name="connsiteY11" fmla="*/ 0 h 363447"/>
                <a:gd name="connsiteX0" fmla="*/ 7513 w 352242"/>
                <a:gd name="connsiteY0" fmla="*/ 0 h 363447"/>
                <a:gd name="connsiteX1" fmla="*/ 326335 w 352242"/>
                <a:gd name="connsiteY1" fmla="*/ 0 h 363447"/>
                <a:gd name="connsiteX2" fmla="*/ 333873 w 352242"/>
                <a:gd name="connsiteY2" fmla="*/ 363030 h 363447"/>
                <a:gd name="connsiteX3" fmla="*/ 335545 w 352242"/>
                <a:gd name="connsiteY3" fmla="*/ 363030 h 363447"/>
                <a:gd name="connsiteX4" fmla="*/ 335545 w 352242"/>
                <a:gd name="connsiteY4" fmla="*/ 363447 h 363447"/>
                <a:gd name="connsiteX5" fmla="*/ 0 w 352242"/>
                <a:gd name="connsiteY5" fmla="*/ 363447 h 363447"/>
                <a:gd name="connsiteX6" fmla="*/ 0 w 352242"/>
                <a:gd name="connsiteY6" fmla="*/ 362910 h 363447"/>
                <a:gd name="connsiteX7" fmla="*/ 7512 w 352242"/>
                <a:gd name="connsiteY7" fmla="*/ 362910 h 363447"/>
                <a:gd name="connsiteX8" fmla="*/ 7512 w 352242"/>
                <a:gd name="connsiteY8" fmla="*/ 75224 h 363447"/>
                <a:gd name="connsiteX9" fmla="*/ 7513 w 352242"/>
                <a:gd name="connsiteY9" fmla="*/ 75224 h 363447"/>
                <a:gd name="connsiteX10" fmla="*/ 7513 w 352242"/>
                <a:gd name="connsiteY10" fmla="*/ 0 h 363447"/>
                <a:gd name="connsiteX0" fmla="*/ 7513 w 335545"/>
                <a:gd name="connsiteY0" fmla="*/ 0 h 363447"/>
                <a:gd name="connsiteX1" fmla="*/ 326335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7512 w 335545"/>
                <a:gd name="connsiteY7" fmla="*/ 362910 h 363447"/>
                <a:gd name="connsiteX8" fmla="*/ 7512 w 335545"/>
                <a:gd name="connsiteY8" fmla="*/ 75224 h 363447"/>
                <a:gd name="connsiteX9" fmla="*/ 7513 w 335545"/>
                <a:gd name="connsiteY9" fmla="*/ 75224 h 363447"/>
                <a:gd name="connsiteX10" fmla="*/ 7513 w 335545"/>
                <a:gd name="connsiteY10" fmla="*/ 0 h 363447"/>
                <a:gd name="connsiteX0" fmla="*/ 7513 w 335545"/>
                <a:gd name="connsiteY0" fmla="*/ 0 h 363447"/>
                <a:gd name="connsiteX1" fmla="*/ 326335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7512 w 335545"/>
                <a:gd name="connsiteY7" fmla="*/ 362910 h 363447"/>
                <a:gd name="connsiteX8" fmla="*/ 7512 w 335545"/>
                <a:gd name="connsiteY8" fmla="*/ 75224 h 363447"/>
                <a:gd name="connsiteX9" fmla="*/ 7513 w 335545"/>
                <a:gd name="connsiteY9" fmla="*/ 75224 h 363447"/>
                <a:gd name="connsiteX10" fmla="*/ 7513 w 335545"/>
                <a:gd name="connsiteY10" fmla="*/ 0 h 363447"/>
                <a:gd name="connsiteX0" fmla="*/ 7513 w 335545"/>
                <a:gd name="connsiteY0" fmla="*/ 2381 h 365828"/>
                <a:gd name="connsiteX1" fmla="*/ 328716 w 335545"/>
                <a:gd name="connsiteY1" fmla="*/ 0 h 365828"/>
                <a:gd name="connsiteX2" fmla="*/ 333873 w 335545"/>
                <a:gd name="connsiteY2" fmla="*/ 365411 h 365828"/>
                <a:gd name="connsiteX3" fmla="*/ 335545 w 335545"/>
                <a:gd name="connsiteY3" fmla="*/ 365411 h 365828"/>
                <a:gd name="connsiteX4" fmla="*/ 335545 w 335545"/>
                <a:gd name="connsiteY4" fmla="*/ 365828 h 365828"/>
                <a:gd name="connsiteX5" fmla="*/ 0 w 335545"/>
                <a:gd name="connsiteY5" fmla="*/ 365828 h 365828"/>
                <a:gd name="connsiteX6" fmla="*/ 0 w 335545"/>
                <a:gd name="connsiteY6" fmla="*/ 365291 h 365828"/>
                <a:gd name="connsiteX7" fmla="*/ 7512 w 335545"/>
                <a:gd name="connsiteY7" fmla="*/ 365291 h 365828"/>
                <a:gd name="connsiteX8" fmla="*/ 7512 w 335545"/>
                <a:gd name="connsiteY8" fmla="*/ 77605 h 365828"/>
                <a:gd name="connsiteX9" fmla="*/ 7513 w 335545"/>
                <a:gd name="connsiteY9" fmla="*/ 77605 h 365828"/>
                <a:gd name="connsiteX10" fmla="*/ 7513 w 335545"/>
                <a:gd name="connsiteY10" fmla="*/ 2381 h 365828"/>
                <a:gd name="connsiteX0" fmla="*/ 7513 w 335545"/>
                <a:gd name="connsiteY0" fmla="*/ 0 h 363447"/>
                <a:gd name="connsiteX1" fmla="*/ 331097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7512 w 335545"/>
                <a:gd name="connsiteY7" fmla="*/ 362910 h 363447"/>
                <a:gd name="connsiteX8" fmla="*/ 7512 w 335545"/>
                <a:gd name="connsiteY8" fmla="*/ 75224 h 363447"/>
                <a:gd name="connsiteX9" fmla="*/ 7513 w 335545"/>
                <a:gd name="connsiteY9" fmla="*/ 75224 h 363447"/>
                <a:gd name="connsiteX10" fmla="*/ 7513 w 335545"/>
                <a:gd name="connsiteY10" fmla="*/ 0 h 363447"/>
                <a:gd name="connsiteX0" fmla="*/ 7513 w 335545"/>
                <a:gd name="connsiteY0" fmla="*/ 0 h 363447"/>
                <a:gd name="connsiteX1" fmla="*/ 331097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7512 w 335545"/>
                <a:gd name="connsiteY7" fmla="*/ 362910 h 363447"/>
                <a:gd name="connsiteX8" fmla="*/ 7512 w 335545"/>
                <a:gd name="connsiteY8" fmla="*/ 75224 h 363447"/>
                <a:gd name="connsiteX9" fmla="*/ 7513 w 335545"/>
                <a:gd name="connsiteY9" fmla="*/ 0 h 363447"/>
                <a:gd name="connsiteX0" fmla="*/ 7513 w 335545"/>
                <a:gd name="connsiteY0" fmla="*/ 0 h 363447"/>
                <a:gd name="connsiteX1" fmla="*/ 331097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7512 w 335545"/>
                <a:gd name="connsiteY7" fmla="*/ 362910 h 363447"/>
                <a:gd name="connsiteX8" fmla="*/ 7513 w 335545"/>
                <a:gd name="connsiteY8" fmla="*/ 0 h 363447"/>
                <a:gd name="connsiteX0" fmla="*/ 7513 w 335545"/>
                <a:gd name="connsiteY0" fmla="*/ 0 h 363447"/>
                <a:gd name="connsiteX1" fmla="*/ 331097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7513 w 335545"/>
                <a:gd name="connsiteY7" fmla="*/ 0 h 363447"/>
                <a:gd name="connsiteX0" fmla="*/ 5131 w 335545"/>
                <a:gd name="connsiteY0" fmla="*/ 0 h 363447"/>
                <a:gd name="connsiteX1" fmla="*/ 331097 w 335545"/>
                <a:gd name="connsiteY1" fmla="*/ 0 h 363447"/>
                <a:gd name="connsiteX2" fmla="*/ 333873 w 335545"/>
                <a:gd name="connsiteY2" fmla="*/ 363030 h 363447"/>
                <a:gd name="connsiteX3" fmla="*/ 335545 w 335545"/>
                <a:gd name="connsiteY3" fmla="*/ 363030 h 363447"/>
                <a:gd name="connsiteX4" fmla="*/ 335545 w 335545"/>
                <a:gd name="connsiteY4" fmla="*/ 363447 h 363447"/>
                <a:gd name="connsiteX5" fmla="*/ 0 w 335545"/>
                <a:gd name="connsiteY5" fmla="*/ 363447 h 363447"/>
                <a:gd name="connsiteX6" fmla="*/ 0 w 335545"/>
                <a:gd name="connsiteY6" fmla="*/ 362910 h 363447"/>
                <a:gd name="connsiteX7" fmla="*/ 5131 w 335545"/>
                <a:gd name="connsiteY7" fmla="*/ 0 h 363447"/>
                <a:gd name="connsiteX0" fmla="*/ 540 w 335716"/>
                <a:gd name="connsiteY0" fmla="*/ 4763 h 363447"/>
                <a:gd name="connsiteX1" fmla="*/ 331268 w 335716"/>
                <a:gd name="connsiteY1" fmla="*/ 0 h 363447"/>
                <a:gd name="connsiteX2" fmla="*/ 334044 w 335716"/>
                <a:gd name="connsiteY2" fmla="*/ 363030 h 363447"/>
                <a:gd name="connsiteX3" fmla="*/ 335716 w 335716"/>
                <a:gd name="connsiteY3" fmla="*/ 363030 h 363447"/>
                <a:gd name="connsiteX4" fmla="*/ 335716 w 335716"/>
                <a:gd name="connsiteY4" fmla="*/ 363447 h 363447"/>
                <a:gd name="connsiteX5" fmla="*/ 171 w 335716"/>
                <a:gd name="connsiteY5" fmla="*/ 363447 h 363447"/>
                <a:gd name="connsiteX6" fmla="*/ 171 w 335716"/>
                <a:gd name="connsiteY6" fmla="*/ 362910 h 363447"/>
                <a:gd name="connsiteX7" fmla="*/ 540 w 335716"/>
                <a:gd name="connsiteY7" fmla="*/ 4763 h 363447"/>
                <a:gd name="connsiteX0" fmla="*/ 540 w 335716"/>
                <a:gd name="connsiteY0" fmla="*/ 0 h 365827"/>
                <a:gd name="connsiteX1" fmla="*/ 331268 w 335716"/>
                <a:gd name="connsiteY1" fmla="*/ 2380 h 365827"/>
                <a:gd name="connsiteX2" fmla="*/ 334044 w 335716"/>
                <a:gd name="connsiteY2" fmla="*/ 365410 h 365827"/>
                <a:gd name="connsiteX3" fmla="*/ 335716 w 335716"/>
                <a:gd name="connsiteY3" fmla="*/ 365410 h 365827"/>
                <a:gd name="connsiteX4" fmla="*/ 335716 w 335716"/>
                <a:gd name="connsiteY4" fmla="*/ 365827 h 365827"/>
                <a:gd name="connsiteX5" fmla="*/ 171 w 335716"/>
                <a:gd name="connsiteY5" fmla="*/ 365827 h 365827"/>
                <a:gd name="connsiteX6" fmla="*/ 171 w 335716"/>
                <a:gd name="connsiteY6" fmla="*/ 365290 h 365827"/>
                <a:gd name="connsiteX7" fmla="*/ 540 w 335716"/>
                <a:gd name="connsiteY7" fmla="*/ 0 h 365827"/>
                <a:gd name="connsiteX0" fmla="*/ 2700 w 335545"/>
                <a:gd name="connsiteY0" fmla="*/ 0 h 365827"/>
                <a:gd name="connsiteX1" fmla="*/ 331097 w 335545"/>
                <a:gd name="connsiteY1" fmla="*/ 2380 h 365827"/>
                <a:gd name="connsiteX2" fmla="*/ 333873 w 335545"/>
                <a:gd name="connsiteY2" fmla="*/ 365410 h 365827"/>
                <a:gd name="connsiteX3" fmla="*/ 335545 w 335545"/>
                <a:gd name="connsiteY3" fmla="*/ 365410 h 365827"/>
                <a:gd name="connsiteX4" fmla="*/ 335545 w 335545"/>
                <a:gd name="connsiteY4" fmla="*/ 365827 h 365827"/>
                <a:gd name="connsiteX5" fmla="*/ 0 w 335545"/>
                <a:gd name="connsiteY5" fmla="*/ 365827 h 365827"/>
                <a:gd name="connsiteX6" fmla="*/ 0 w 335545"/>
                <a:gd name="connsiteY6" fmla="*/ 365290 h 365827"/>
                <a:gd name="connsiteX7" fmla="*/ 2700 w 335545"/>
                <a:gd name="connsiteY7" fmla="*/ 0 h 365827"/>
                <a:gd name="connsiteX0" fmla="*/ 540 w 335715"/>
                <a:gd name="connsiteY0" fmla="*/ 2 h 363447"/>
                <a:gd name="connsiteX1" fmla="*/ 331267 w 335715"/>
                <a:gd name="connsiteY1" fmla="*/ 0 h 363447"/>
                <a:gd name="connsiteX2" fmla="*/ 334043 w 335715"/>
                <a:gd name="connsiteY2" fmla="*/ 363030 h 363447"/>
                <a:gd name="connsiteX3" fmla="*/ 335715 w 335715"/>
                <a:gd name="connsiteY3" fmla="*/ 363030 h 363447"/>
                <a:gd name="connsiteX4" fmla="*/ 335715 w 335715"/>
                <a:gd name="connsiteY4" fmla="*/ 363447 h 363447"/>
                <a:gd name="connsiteX5" fmla="*/ 170 w 335715"/>
                <a:gd name="connsiteY5" fmla="*/ 363447 h 363447"/>
                <a:gd name="connsiteX6" fmla="*/ 170 w 335715"/>
                <a:gd name="connsiteY6" fmla="*/ 362910 h 363447"/>
                <a:gd name="connsiteX7" fmla="*/ 540 w 335715"/>
                <a:gd name="connsiteY7" fmla="*/ 2 h 36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5715" h="363447">
                  <a:moveTo>
                    <a:pt x="540" y="2"/>
                  </a:moveTo>
                  <a:lnTo>
                    <a:pt x="331267" y="0"/>
                  </a:lnTo>
                  <a:cubicBezTo>
                    <a:pt x="330891" y="65267"/>
                    <a:pt x="332508" y="302525"/>
                    <a:pt x="334043" y="363030"/>
                  </a:cubicBezTo>
                  <a:lnTo>
                    <a:pt x="335715" y="363030"/>
                  </a:lnTo>
                  <a:lnTo>
                    <a:pt x="335715" y="363447"/>
                  </a:lnTo>
                  <a:lnTo>
                    <a:pt x="170" y="363447"/>
                  </a:lnTo>
                  <a:lnTo>
                    <a:pt x="170" y="362910"/>
                  </a:lnTo>
                  <a:cubicBezTo>
                    <a:pt x="1880" y="241940"/>
                    <a:pt x="-1170" y="120972"/>
                    <a:pt x="540" y="2"/>
                  </a:cubicBezTo>
                  <a:close/>
                </a:path>
              </a:pathLst>
            </a:custGeom>
            <a:solidFill>
              <a:srgbClr val="BFBFB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2786063" y="1755734"/>
            <a:ext cx="8595853" cy="685800"/>
          </a:xfrm>
          <a:prstGeom prst="rect">
            <a:avLst/>
          </a:prstGeom>
          <a:solidFill>
            <a:srgbClr val="00549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/>
          <p:cNvSpPr/>
          <p:nvPr/>
        </p:nvSpPr>
        <p:spPr bwMode="auto">
          <a:xfrm>
            <a:off x="2786064" y="2265322"/>
            <a:ext cx="560387" cy="174625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0038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768476" y="1562059"/>
            <a:ext cx="1571625" cy="70326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5"/>
          <p:cNvSpPr/>
          <p:nvPr/>
        </p:nvSpPr>
        <p:spPr bwMode="auto">
          <a:xfrm>
            <a:off x="2846888" y="4196204"/>
            <a:ext cx="560387" cy="174625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00587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770577" y="3484552"/>
            <a:ext cx="1630610" cy="70326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27" name="TextBox 105"/>
          <p:cNvSpPr txBox="1">
            <a:spLocks noChangeArrowheads="1"/>
          </p:cNvSpPr>
          <p:nvPr/>
        </p:nvSpPr>
        <p:spPr bwMode="auto">
          <a:xfrm>
            <a:off x="2337653" y="1586915"/>
            <a:ext cx="3129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7428" name="TextBox 108"/>
          <p:cNvSpPr txBox="1">
            <a:spLocks noChangeArrowheads="1"/>
          </p:cNvSpPr>
          <p:nvPr/>
        </p:nvSpPr>
        <p:spPr bwMode="auto">
          <a:xfrm>
            <a:off x="2211514" y="3504805"/>
            <a:ext cx="569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17431" name="TextBox 8"/>
          <p:cNvSpPr txBox="1">
            <a:spLocks noChangeArrowheads="1"/>
          </p:cNvSpPr>
          <p:nvPr/>
        </p:nvSpPr>
        <p:spPr bwMode="auto">
          <a:xfrm>
            <a:off x="3694874" y="3751026"/>
            <a:ext cx="68692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THIẾT BỊ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32" name="TextBox 8"/>
          <p:cNvSpPr txBox="1">
            <a:spLocks noChangeArrowheads="1"/>
          </p:cNvSpPr>
          <p:nvPr/>
        </p:nvSpPr>
        <p:spPr bwMode="auto">
          <a:xfrm>
            <a:off x="3458677" y="1920883"/>
            <a:ext cx="68929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QUAN VỀ GIẢI PHÁP WIFI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2138363" y="6599238"/>
            <a:ext cx="752475" cy="161925"/>
          </a:xfrm>
          <a:prstGeom prst="ellipse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5"/>
          <p:cNvSpPr/>
          <p:nvPr/>
        </p:nvSpPr>
        <p:spPr bwMode="auto">
          <a:xfrm flipH="1">
            <a:off x="1774826" y="2262147"/>
            <a:ext cx="444500" cy="176212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0038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1924380" y="206598"/>
            <a:ext cx="9578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NỘI DUNG</a:t>
            </a:r>
          </a:p>
        </p:txBody>
      </p:sp>
      <p:sp>
        <p:nvSpPr>
          <p:cNvPr id="33" name="Rectangle 5"/>
          <p:cNvSpPr/>
          <p:nvPr/>
        </p:nvSpPr>
        <p:spPr bwMode="auto">
          <a:xfrm flipH="1">
            <a:off x="1715841" y="3239078"/>
            <a:ext cx="442913" cy="174625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00587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5"/>
          <p:cNvSpPr/>
          <p:nvPr/>
        </p:nvSpPr>
        <p:spPr bwMode="auto">
          <a:xfrm>
            <a:off x="2792152" y="3252230"/>
            <a:ext cx="560387" cy="174625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00587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715841" y="2541014"/>
            <a:ext cx="1630610" cy="70326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08"/>
          <p:cNvSpPr txBox="1">
            <a:spLocks noChangeArrowheads="1"/>
          </p:cNvSpPr>
          <p:nvPr/>
        </p:nvSpPr>
        <p:spPr bwMode="auto">
          <a:xfrm>
            <a:off x="2220898" y="2560831"/>
            <a:ext cx="4411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3789364" y="2883028"/>
            <a:ext cx="68692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 SẢN PHẨM WIFI 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5"/>
          <p:cNvSpPr/>
          <p:nvPr/>
        </p:nvSpPr>
        <p:spPr bwMode="auto">
          <a:xfrm flipH="1">
            <a:off x="1765464" y="5264116"/>
            <a:ext cx="442913" cy="174625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00587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5"/>
          <p:cNvSpPr/>
          <p:nvPr/>
        </p:nvSpPr>
        <p:spPr bwMode="auto">
          <a:xfrm>
            <a:off x="2841775" y="5277268"/>
            <a:ext cx="560387" cy="174625"/>
          </a:xfrm>
          <a:custGeom>
            <a:avLst/>
            <a:gdLst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568007 w 568007"/>
              <a:gd name="connsiteY2" fmla="*/ 376237 h 376237"/>
              <a:gd name="connsiteX3" fmla="*/ 0 w 568007"/>
              <a:gd name="connsiteY3" fmla="*/ 376237 h 376237"/>
              <a:gd name="connsiteX4" fmla="*/ 0 w 568007"/>
              <a:gd name="connsiteY4" fmla="*/ 0 h 376237"/>
              <a:gd name="connsiteX0" fmla="*/ 0 w 568007"/>
              <a:gd name="connsiteY0" fmla="*/ 0 h 376237"/>
              <a:gd name="connsiteX1" fmla="*/ 568007 w 568007"/>
              <a:gd name="connsiteY1" fmla="*/ 0 h 376237"/>
              <a:gd name="connsiteX2" fmla="*/ 0 w 568007"/>
              <a:gd name="connsiteY2" fmla="*/ 376237 h 376237"/>
              <a:gd name="connsiteX3" fmla="*/ 0 w 568007"/>
              <a:gd name="connsiteY3" fmla="*/ 0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007" h="376237">
                <a:moveTo>
                  <a:pt x="0" y="0"/>
                </a:moveTo>
                <a:lnTo>
                  <a:pt x="568007" y="0"/>
                </a:lnTo>
                <a:lnTo>
                  <a:pt x="0" y="376237"/>
                </a:lnTo>
                <a:lnTo>
                  <a:pt x="0" y="0"/>
                </a:lnTo>
                <a:close/>
              </a:path>
            </a:pathLst>
          </a:custGeom>
          <a:solidFill>
            <a:srgbClr val="00587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1765464" y="4565616"/>
            <a:ext cx="1630610" cy="70326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108"/>
          <p:cNvSpPr txBox="1">
            <a:spLocks noChangeArrowheads="1"/>
          </p:cNvSpPr>
          <p:nvPr/>
        </p:nvSpPr>
        <p:spPr bwMode="auto">
          <a:xfrm>
            <a:off x="2180753" y="4585869"/>
            <a:ext cx="6206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sp>
        <p:nvSpPr>
          <p:cNvPr id="54" name="TextBox 8"/>
          <p:cNvSpPr txBox="1">
            <a:spLocks noChangeArrowheads="1"/>
          </p:cNvSpPr>
          <p:nvPr/>
        </p:nvSpPr>
        <p:spPr bwMode="auto">
          <a:xfrm>
            <a:off x="3689761" y="4756185"/>
            <a:ext cx="68692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ỨNG DỤNG RẠNG ĐÔNG SAMRT</a:t>
            </a:r>
            <a:endParaRPr lang="en-US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21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3749" y="78086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/>
                <a:cs typeface="Times New Roman"/>
              </a:rPr>
              <a:t>4.</a:t>
            </a:r>
            <a:r>
              <a:rPr sz="3000" spc="-4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T</a:t>
            </a:r>
            <a:r>
              <a:rPr sz="3000" spc="-10" dirty="0">
                <a:latin typeface="Times New Roman"/>
                <a:cs typeface="Times New Roman"/>
              </a:rPr>
              <a:t>h</a:t>
            </a:r>
            <a:r>
              <a:rPr sz="3000" dirty="0">
                <a:latin typeface="Times New Roman"/>
                <a:cs typeface="Times New Roman"/>
              </a:rPr>
              <a:t>êm</a:t>
            </a:r>
            <a:r>
              <a:rPr sz="3000" spc="10" dirty="0">
                <a:latin typeface="Times New Roman"/>
                <a:cs typeface="Times New Roman"/>
              </a:rPr>
              <a:t> </a:t>
            </a:r>
            <a:r>
              <a:rPr sz="3000" dirty="0"/>
              <a:t>thiết </a:t>
            </a:r>
            <a:r>
              <a:rPr sz="3000" spc="-5" dirty="0"/>
              <a:t>b</a:t>
            </a:r>
            <a:r>
              <a:rPr sz="3000" dirty="0"/>
              <a:t>ị</a:t>
            </a:r>
            <a:r>
              <a:rPr sz="3000" spc="-5" dirty="0"/>
              <a:t> </a:t>
            </a:r>
            <a:r>
              <a:rPr sz="3000" dirty="0">
                <a:latin typeface="Times New Roman"/>
                <a:cs typeface="Times New Roman"/>
              </a:rPr>
              <a:t>-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dirty="0"/>
              <a:t>Cấu</a:t>
            </a:r>
            <a:r>
              <a:rPr sz="3000" spc="-5" dirty="0"/>
              <a:t> </a:t>
            </a:r>
            <a:r>
              <a:rPr sz="3000" dirty="0">
                <a:latin typeface="Times New Roman"/>
                <a:cs typeface="Times New Roman"/>
              </a:rPr>
              <a:t>hì</a:t>
            </a:r>
            <a:r>
              <a:rPr sz="3000" spc="-10" dirty="0">
                <a:latin typeface="Times New Roman"/>
                <a:cs typeface="Times New Roman"/>
              </a:rPr>
              <a:t>n</a:t>
            </a:r>
            <a:r>
              <a:rPr sz="3000" dirty="0">
                <a:latin typeface="Times New Roman"/>
                <a:cs typeface="Times New Roman"/>
              </a:rPr>
              <a:t>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27896" y="980661"/>
            <a:ext cx="10415480" cy="5390011"/>
            <a:chOff x="239268" y="464819"/>
            <a:chExt cx="11552681" cy="6210654"/>
          </a:xfrm>
        </p:grpSpPr>
        <p:sp>
          <p:nvSpPr>
            <p:cNvPr id="4" name="object 4"/>
            <p:cNvSpPr/>
            <p:nvPr/>
          </p:nvSpPr>
          <p:spPr>
            <a:xfrm>
              <a:off x="239268" y="464819"/>
              <a:ext cx="3375660" cy="59192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2608" y="480059"/>
              <a:ext cx="3268979" cy="58125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57244" y="464819"/>
              <a:ext cx="3375659" cy="59192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0584" y="480059"/>
              <a:ext cx="3268979" cy="58125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7607934" y="1043277"/>
              <a:ext cx="4184015" cy="255338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tabLst>
                  <a:tab pos="612775" algn="l"/>
                </a:tabLst>
              </a:pPr>
              <a:r>
                <a:rPr dirty="0">
                  <a:latin typeface="Times New Roman"/>
                  <a:cs typeface="Times New Roman"/>
                </a:rPr>
                <a:t>Nếu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chế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độ được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chọn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là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chế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>
                  <a:latin typeface="Times New Roman"/>
                  <a:cs typeface="Times New Roman"/>
                </a:rPr>
                <a:t>độ EZ,ứng</a:t>
              </a:r>
              <a:r>
                <a:rPr spc="-5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dụng sẽ cấu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 giống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ong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H1.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Cấu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thành công 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bị,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ứng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dụng sẽ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hiển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thị như</a:t>
              </a:r>
              <a:r>
                <a:rPr spc="-5" dirty="0">
                  <a:latin typeface="Times New Roman"/>
                  <a:cs typeface="Times New Roman"/>
                </a:rPr>
                <a:t> H2</a:t>
              </a:r>
              <a:endParaRPr>
                <a:latin typeface="Times New Roman"/>
                <a:cs typeface="Times New Roman"/>
              </a:endParaRPr>
            </a:p>
            <a:p>
              <a:pPr marL="12700" marR="27305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Tên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đã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được đặ</a:t>
              </a:r>
              <a:r>
                <a:rPr spc="5" dirty="0">
                  <a:latin typeface="Times New Roman"/>
                  <a:cs typeface="Times New Roman"/>
                </a:rPr>
                <a:t>t</a:t>
              </a:r>
              <a:r>
                <a:rPr dirty="0">
                  <a:latin typeface="Times New Roman"/>
                  <a:cs typeface="Times New Roman"/>
                </a:rPr>
                <a:t>,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tuy nhiên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bạn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có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thể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thay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đổ</a:t>
              </a:r>
              <a:r>
                <a:rPr dirty="0">
                  <a:latin typeface="Times New Roman"/>
                  <a:cs typeface="Times New Roman"/>
                </a:rPr>
                <a:t>i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tên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thiết 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cũng như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lựa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chọn vị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trí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của 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nằm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ong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ột căn phòng nào đó của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căn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nhà.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737105" y="6421473"/>
              <a:ext cx="318770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b="1" dirty="0">
                  <a:latin typeface="Times New Roman"/>
                  <a:cs typeface="Times New Roman"/>
                </a:rPr>
                <a:t>H1</a:t>
              </a:r>
              <a:endParaRPr sz="1800">
                <a:latin typeface="Times New Roman"/>
                <a:cs typeface="Times New Roman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5403596" y="6363621"/>
              <a:ext cx="318770" cy="2546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b="1" dirty="0">
                  <a:latin typeface="Times New Roman"/>
                  <a:cs typeface="Times New Roman"/>
                </a:rPr>
                <a:t>H2</a:t>
              </a:r>
              <a:endParaRPr sz="1800">
                <a:latin typeface="Times New Roman"/>
                <a:cs typeface="Times New Roman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060947" y="2460370"/>
              <a:ext cx="190500" cy="236854"/>
            </a:xfrm>
            <a:custGeom>
              <a:avLst/>
              <a:gdLst/>
              <a:ahLst/>
              <a:cxnLst/>
              <a:rect l="l" t="t" r="r" b="b"/>
              <a:pathLst>
                <a:path w="190500" h="236855">
                  <a:moveTo>
                    <a:pt x="17779" y="153034"/>
                  </a:moveTo>
                  <a:lnTo>
                    <a:pt x="0" y="236346"/>
                  </a:lnTo>
                  <a:lnTo>
                    <a:pt x="77342" y="200532"/>
                  </a:lnTo>
                  <a:lnTo>
                    <a:pt x="65080" y="190753"/>
                  </a:lnTo>
                  <a:lnTo>
                    <a:pt x="44576" y="190753"/>
                  </a:lnTo>
                  <a:lnTo>
                    <a:pt x="34671" y="182752"/>
                  </a:lnTo>
                  <a:lnTo>
                    <a:pt x="42593" y="172822"/>
                  </a:lnTo>
                  <a:lnTo>
                    <a:pt x="17779" y="153034"/>
                  </a:lnTo>
                  <a:close/>
                </a:path>
                <a:path w="190500" h="236855">
                  <a:moveTo>
                    <a:pt x="42593" y="172822"/>
                  </a:moveTo>
                  <a:lnTo>
                    <a:pt x="34671" y="182752"/>
                  </a:lnTo>
                  <a:lnTo>
                    <a:pt x="44576" y="190753"/>
                  </a:lnTo>
                  <a:lnTo>
                    <a:pt x="52545" y="180758"/>
                  </a:lnTo>
                  <a:lnTo>
                    <a:pt x="42593" y="172822"/>
                  </a:lnTo>
                  <a:close/>
                </a:path>
                <a:path w="190500" h="236855">
                  <a:moveTo>
                    <a:pt x="52545" y="180758"/>
                  </a:moveTo>
                  <a:lnTo>
                    <a:pt x="44576" y="190753"/>
                  </a:lnTo>
                  <a:lnTo>
                    <a:pt x="65080" y="190753"/>
                  </a:lnTo>
                  <a:lnTo>
                    <a:pt x="52545" y="180758"/>
                  </a:lnTo>
                  <a:close/>
                </a:path>
                <a:path w="190500" h="236855">
                  <a:moveTo>
                    <a:pt x="180466" y="0"/>
                  </a:moveTo>
                  <a:lnTo>
                    <a:pt x="42593" y="172822"/>
                  </a:lnTo>
                  <a:lnTo>
                    <a:pt x="52545" y="180758"/>
                  </a:lnTo>
                  <a:lnTo>
                    <a:pt x="190373" y="7874"/>
                  </a:lnTo>
                  <a:lnTo>
                    <a:pt x="180466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6265926" y="2121101"/>
              <a:ext cx="715645" cy="5283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1800" dirty="0">
                  <a:latin typeface="Times New Roman"/>
                  <a:cs typeface="Times New Roman"/>
                </a:rPr>
                <a:t>S</a:t>
              </a:r>
              <a:r>
                <a:rPr sz="1800" spc="-10" dirty="0">
                  <a:latin typeface="Times New Roman"/>
                  <a:cs typeface="Times New Roman"/>
                </a:rPr>
                <a:t>ử</a:t>
              </a:r>
              <a:r>
                <a:rPr sz="1800" dirty="0">
                  <a:latin typeface="Times New Roman"/>
                  <a:cs typeface="Times New Roman"/>
                </a:rPr>
                <a:t>a</a:t>
              </a:r>
              <a:r>
                <a:rPr sz="1800" spc="10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t</a:t>
              </a:r>
              <a:r>
                <a:rPr sz="1800" spc="5" dirty="0">
                  <a:latin typeface="Times New Roman"/>
                  <a:cs typeface="Times New Roman"/>
                </a:rPr>
                <a:t>ê</a:t>
              </a:r>
              <a:r>
                <a:rPr sz="1800" dirty="0">
                  <a:latin typeface="Times New Roman"/>
                  <a:cs typeface="Times New Roman"/>
                </a:rPr>
                <a:t>n th</a:t>
              </a:r>
              <a:r>
                <a:rPr sz="1800" spc="5" dirty="0">
                  <a:latin typeface="Times New Roman"/>
                  <a:cs typeface="Times New Roman"/>
                </a:rPr>
                <a:t>i</a:t>
              </a:r>
              <a:r>
                <a:rPr sz="1800" dirty="0">
                  <a:latin typeface="Times New Roman"/>
                  <a:cs typeface="Times New Roman"/>
                </a:rPr>
                <a:t>ết</a:t>
              </a:r>
              <a:r>
                <a:rPr sz="1800" spc="-10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bị</a:t>
              </a:r>
              <a:endParaRPr sz="1800">
                <a:latin typeface="Times New Roman"/>
                <a:cs typeface="Times New Roman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17971" y="3781044"/>
              <a:ext cx="123189" cy="513080"/>
            </a:xfrm>
            <a:custGeom>
              <a:avLst/>
              <a:gdLst/>
              <a:ahLst/>
              <a:cxnLst/>
              <a:rect l="l" t="t" r="r" b="b"/>
              <a:pathLst>
                <a:path w="123189" h="513079">
                  <a:moveTo>
                    <a:pt x="43799" y="73844"/>
                  </a:moveTo>
                  <a:lnTo>
                    <a:pt x="31229" y="76124"/>
                  </a:lnTo>
                  <a:lnTo>
                    <a:pt x="110616" y="512571"/>
                  </a:lnTo>
                  <a:lnTo>
                    <a:pt x="123062" y="510285"/>
                  </a:lnTo>
                  <a:lnTo>
                    <a:pt x="43799" y="73844"/>
                  </a:lnTo>
                  <a:close/>
                </a:path>
                <a:path w="123189" h="513079">
                  <a:moveTo>
                    <a:pt x="23875" y="0"/>
                  </a:moveTo>
                  <a:lnTo>
                    <a:pt x="0" y="81787"/>
                  </a:lnTo>
                  <a:lnTo>
                    <a:pt x="31229" y="76124"/>
                  </a:lnTo>
                  <a:lnTo>
                    <a:pt x="28955" y="63626"/>
                  </a:lnTo>
                  <a:lnTo>
                    <a:pt x="41528" y="61340"/>
                  </a:lnTo>
                  <a:lnTo>
                    <a:pt x="69796" y="61340"/>
                  </a:lnTo>
                  <a:lnTo>
                    <a:pt x="23875" y="0"/>
                  </a:lnTo>
                  <a:close/>
                </a:path>
                <a:path w="123189" h="513079">
                  <a:moveTo>
                    <a:pt x="41528" y="61340"/>
                  </a:moveTo>
                  <a:lnTo>
                    <a:pt x="28955" y="63626"/>
                  </a:lnTo>
                  <a:lnTo>
                    <a:pt x="31229" y="76124"/>
                  </a:lnTo>
                  <a:lnTo>
                    <a:pt x="43799" y="73844"/>
                  </a:lnTo>
                  <a:lnTo>
                    <a:pt x="41528" y="61340"/>
                  </a:lnTo>
                  <a:close/>
                </a:path>
                <a:path w="123189" h="513079">
                  <a:moveTo>
                    <a:pt x="69796" y="61340"/>
                  </a:moveTo>
                  <a:lnTo>
                    <a:pt x="41528" y="61340"/>
                  </a:lnTo>
                  <a:lnTo>
                    <a:pt x="43799" y="73844"/>
                  </a:lnTo>
                  <a:lnTo>
                    <a:pt x="74929" y="68198"/>
                  </a:lnTo>
                  <a:lnTo>
                    <a:pt x="69796" y="6134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4821682" y="4363803"/>
              <a:ext cx="1520825" cy="5289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dirty="0">
                  <a:latin typeface="Times New Roman"/>
                  <a:cs typeface="Times New Roman"/>
                </a:rPr>
                <a:t>Lựa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chọn</a:t>
              </a:r>
              <a:r>
                <a:rPr sz="1800" spc="-5" dirty="0">
                  <a:latin typeface="Times New Roman"/>
                  <a:cs typeface="Times New Roman"/>
                </a:rPr>
                <a:t> phòng</a:t>
              </a:r>
              <a:endParaRPr sz="180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1800" dirty="0">
                  <a:latin typeface="Times New Roman"/>
                  <a:cs typeface="Times New Roman"/>
                </a:rPr>
                <a:t>cho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th</a:t>
              </a:r>
              <a:r>
                <a:rPr sz="1800" spc="5" dirty="0">
                  <a:latin typeface="Times New Roman"/>
                  <a:cs typeface="Times New Roman"/>
                </a:rPr>
                <a:t>i</a:t>
              </a:r>
              <a:r>
                <a:rPr sz="1800" dirty="0">
                  <a:latin typeface="Times New Roman"/>
                  <a:cs typeface="Times New Roman"/>
                </a:rPr>
                <a:t>ết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bị</a:t>
              </a:r>
              <a:endParaRPr sz="180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4006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7896" y="163013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/>
                <a:cs typeface="Times New Roman"/>
              </a:rPr>
              <a:t>5. </a:t>
            </a:r>
            <a:r>
              <a:rPr sz="3000" dirty="0"/>
              <a:t>Điều</a:t>
            </a:r>
            <a:r>
              <a:rPr sz="3000" spc="-10" dirty="0"/>
              <a:t> </a:t>
            </a:r>
            <a:r>
              <a:rPr sz="3000" dirty="0"/>
              <a:t>k</a:t>
            </a:r>
            <a:r>
              <a:rPr sz="3000" spc="-10" dirty="0"/>
              <a:t>h</a:t>
            </a:r>
            <a:r>
              <a:rPr sz="3000" dirty="0"/>
              <a:t>i</a:t>
            </a:r>
            <a:r>
              <a:rPr sz="3000" spc="5" dirty="0"/>
              <a:t>ể</a:t>
            </a:r>
            <a:r>
              <a:rPr sz="3000" dirty="0"/>
              <a:t>n thiết</a:t>
            </a:r>
            <a:r>
              <a:rPr sz="3000" spc="10" dirty="0"/>
              <a:t> </a:t>
            </a:r>
            <a:r>
              <a:rPr sz="3000" spc="-5" dirty="0"/>
              <a:t>b</a:t>
            </a:r>
            <a:r>
              <a:rPr sz="3000" dirty="0"/>
              <a:t>ị</a:t>
            </a:r>
            <a:r>
              <a:rPr sz="3000" dirty="0">
                <a:latin typeface="Times New Roman"/>
                <a:cs typeface="Times New Roman"/>
              </a:rPr>
              <a:t>-</a:t>
            </a:r>
            <a:r>
              <a:rPr sz="3000" spc="-10" dirty="0">
                <a:latin typeface="Times New Roman"/>
                <a:cs typeface="Times New Roman"/>
              </a:rPr>
              <a:t> </a:t>
            </a:r>
            <a:r>
              <a:rPr sz="3000" dirty="0"/>
              <a:t>Điều</a:t>
            </a:r>
            <a:r>
              <a:rPr sz="3000" spc="5" dirty="0"/>
              <a:t> </a:t>
            </a:r>
            <a:r>
              <a:rPr sz="3000" dirty="0"/>
              <a:t>k</a:t>
            </a:r>
            <a:r>
              <a:rPr sz="3000" spc="-10" dirty="0"/>
              <a:t>h</a:t>
            </a:r>
            <a:r>
              <a:rPr sz="3000" dirty="0"/>
              <a:t>i</a:t>
            </a:r>
            <a:r>
              <a:rPr sz="3000" spc="5" dirty="0"/>
              <a:t>ể</a:t>
            </a:r>
            <a:r>
              <a:rPr sz="3000" dirty="0"/>
              <a:t>n</a:t>
            </a:r>
            <a:r>
              <a:rPr sz="3000" spc="-15" dirty="0"/>
              <a:t> </a:t>
            </a:r>
            <a:r>
              <a:rPr sz="3000" dirty="0"/>
              <a:t>đ</a:t>
            </a:r>
            <a:r>
              <a:rPr sz="3000" spc="-10" dirty="0"/>
              <a:t>ơ</a:t>
            </a:r>
            <a:r>
              <a:rPr sz="3000" dirty="0"/>
              <a:t>n</a:t>
            </a:r>
            <a:r>
              <a:rPr sz="3000" spc="10" dirty="0"/>
              <a:t> </a:t>
            </a:r>
            <a:r>
              <a:rPr sz="3000" dirty="0"/>
              <a:t>lẻ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28091" y="927652"/>
            <a:ext cx="9539909" cy="5612557"/>
            <a:chOff x="571500" y="460246"/>
            <a:chExt cx="10534396" cy="6318504"/>
          </a:xfrm>
        </p:grpSpPr>
        <p:sp>
          <p:nvSpPr>
            <p:cNvPr id="4" name="object 4"/>
            <p:cNvSpPr/>
            <p:nvPr/>
          </p:nvSpPr>
          <p:spPr>
            <a:xfrm>
              <a:off x="571500" y="460246"/>
              <a:ext cx="3599688" cy="63185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4840" y="475487"/>
              <a:ext cx="3493008" cy="6211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4976876" y="1255757"/>
              <a:ext cx="6129020" cy="30205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K</a:t>
              </a:r>
              <a:r>
                <a:rPr spc="-10" dirty="0">
                  <a:latin typeface="Times New Roman"/>
                  <a:cs typeface="Times New Roman"/>
                </a:rPr>
                <a:t>h</a:t>
              </a:r>
              <a:r>
                <a:rPr dirty="0">
                  <a:latin typeface="Times New Roman"/>
                  <a:cs typeface="Times New Roman"/>
                </a:rPr>
                <a:t>i thiết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b</a:t>
              </a:r>
              <a:r>
                <a:rPr dirty="0">
                  <a:latin typeface="Times New Roman"/>
                  <a:cs typeface="Times New Roman"/>
                </a:rPr>
                <a:t>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đ</a:t>
              </a:r>
              <a:r>
                <a:rPr dirty="0">
                  <a:latin typeface="Times New Roman"/>
                  <a:cs typeface="Times New Roman"/>
                </a:rPr>
                <a:t>ã đ</a:t>
              </a:r>
              <a:r>
                <a:rPr spc="-10" dirty="0">
                  <a:latin typeface="Times New Roman"/>
                  <a:cs typeface="Times New Roman"/>
                </a:rPr>
                <a:t>ư</a:t>
              </a:r>
              <a:r>
                <a:rPr dirty="0">
                  <a:latin typeface="Times New Roman"/>
                  <a:cs typeface="Times New Roman"/>
                </a:rPr>
                <a:t>ợc cấu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thành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công,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thiết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bị </a:t>
              </a:r>
              <a:r>
                <a:rPr dirty="0">
                  <a:latin typeface="Times New Roman"/>
                  <a:cs typeface="Times New Roman"/>
                </a:rPr>
                <a:t>thông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inh</a:t>
              </a:r>
              <a:r>
                <a:rPr spc="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sẽ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được hiển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thị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ong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àn</a:t>
              </a:r>
              <a:r>
                <a:rPr spc="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chính của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ứng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dụng. Chọn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bạn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uốn</a:t>
              </a:r>
              <a:r>
                <a:rPr spc="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điều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khiển để vào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giao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diện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điều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khiển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của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</a:t>
              </a:r>
              <a:r>
                <a:rPr spc="5" dirty="0">
                  <a:latin typeface="Times New Roman"/>
                  <a:cs typeface="Times New Roman"/>
                </a:rPr>
                <a:t>ị</a:t>
              </a:r>
              <a:r>
                <a:rPr dirty="0">
                  <a:latin typeface="Times New Roman"/>
                  <a:cs typeface="Times New Roman"/>
                </a:rPr>
                <a:t>.</a:t>
              </a:r>
              <a:endParaRPr>
                <a:latin typeface="Times New Roman"/>
                <a:cs typeface="Times New Roman"/>
              </a:endParaRPr>
            </a:p>
            <a:p>
              <a:pPr marL="355600" marR="363855" indent="-342900">
                <a:lnSpc>
                  <a:spcPct val="100000"/>
                </a:lnSpc>
                <a:buFont typeface="Times New Roman"/>
                <a:buAutoNum type="arabicPeriod"/>
                <a:tabLst>
                  <a:tab pos="355600" algn="l"/>
                </a:tabLst>
              </a:pPr>
              <a:r>
                <a:rPr dirty="0">
                  <a:latin typeface="Times New Roman"/>
                  <a:cs typeface="Times New Roman"/>
                </a:rPr>
                <a:t>Khi 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ở</a:t>
              </a:r>
              <a:r>
                <a:rPr spc="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ạng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thái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“</a:t>
              </a:r>
              <a:r>
                <a:rPr spc="-90" dirty="0">
                  <a:latin typeface="Times New Roman"/>
                  <a:cs typeface="Times New Roman"/>
                </a:rPr>
                <a:t>T</a:t>
              </a:r>
              <a:r>
                <a:rPr dirty="0">
                  <a:latin typeface="Times New Roman"/>
                  <a:cs typeface="Times New Roman"/>
                </a:rPr>
                <a:t>rực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tuyế</a:t>
              </a:r>
              <a:r>
                <a:rPr spc="10" dirty="0">
                  <a:latin typeface="Times New Roman"/>
                  <a:cs typeface="Times New Roman"/>
                </a:rPr>
                <a:t>n</a:t>
              </a:r>
              <a:r>
                <a:rPr dirty="0">
                  <a:latin typeface="Times New Roman"/>
                  <a:cs typeface="Times New Roman"/>
                </a:rPr>
                <a:t>”,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người dùng có thể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điều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khiển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endParaRPr>
                <a:latin typeface="Times New Roman"/>
                <a:cs typeface="Times New Roman"/>
              </a:endParaRPr>
            </a:p>
            <a:p>
              <a:pPr marL="355600" marR="196215" indent="-342900">
                <a:lnSpc>
                  <a:spcPct val="100000"/>
                </a:lnSpc>
                <a:buFont typeface="Times New Roman"/>
                <a:buAutoNum type="arabicPeriod"/>
                <a:tabLst>
                  <a:tab pos="355600" algn="l"/>
                </a:tabLst>
              </a:pPr>
              <a:r>
                <a:rPr dirty="0">
                  <a:latin typeface="Times New Roman"/>
                  <a:cs typeface="Times New Roman"/>
                </a:rPr>
                <a:t>Khi 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ở</a:t>
              </a:r>
              <a:r>
                <a:rPr spc="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ạng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thái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“Ngoại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tuyế</a:t>
              </a:r>
              <a:r>
                <a:rPr spc="10" dirty="0">
                  <a:latin typeface="Times New Roman"/>
                  <a:cs typeface="Times New Roman"/>
                </a:rPr>
                <a:t>n</a:t>
              </a:r>
              <a:r>
                <a:rPr dirty="0">
                  <a:latin typeface="Times New Roman"/>
                  <a:cs typeface="Times New Roman"/>
                </a:rPr>
                <a:t>”,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ngưới </a:t>
              </a:r>
              <a:r>
                <a:rPr spc="-5" dirty="0">
                  <a:latin typeface="Times New Roman"/>
                  <a:cs typeface="Times New Roman"/>
                </a:rPr>
                <a:t>dùn</a:t>
              </a:r>
              <a:r>
                <a:rPr dirty="0">
                  <a:latin typeface="Times New Roman"/>
                  <a:cs typeface="Times New Roman"/>
                </a:rPr>
                <a:t>g</a:t>
              </a:r>
              <a:r>
                <a:rPr spc="-5" dirty="0">
                  <a:latin typeface="Times New Roman"/>
                  <a:cs typeface="Times New Roman"/>
                </a:rPr>
                <a:t> khôn</a:t>
              </a:r>
              <a:r>
                <a:rPr dirty="0">
                  <a:latin typeface="Times New Roman"/>
                  <a:cs typeface="Times New Roman"/>
                </a:rPr>
                <a:t>g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thế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điều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khiển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thiết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b</a:t>
              </a:r>
              <a:r>
                <a:rPr dirty="0">
                  <a:latin typeface="Times New Roman"/>
                  <a:cs typeface="Times New Roman"/>
                </a:rPr>
                <a:t>ị, </a:t>
              </a:r>
              <a:r>
                <a:rPr spc="-5" dirty="0">
                  <a:latin typeface="Times New Roman"/>
                  <a:cs typeface="Times New Roman"/>
                </a:rPr>
                <a:t>vu</a:t>
              </a:r>
              <a:r>
                <a:rPr dirty="0">
                  <a:latin typeface="Times New Roman"/>
                  <a:cs typeface="Times New Roman"/>
                </a:rPr>
                <a:t>i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lòng kiểm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tra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lại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nguồn điện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và kết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nối của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 với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wifi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24840" y="4524755"/>
              <a:ext cx="1623060" cy="868680"/>
            </a:xfrm>
            <a:custGeom>
              <a:avLst/>
              <a:gdLst/>
              <a:ahLst/>
              <a:cxnLst/>
              <a:rect l="l" t="t" r="r" b="b"/>
              <a:pathLst>
                <a:path w="1623060" h="868679">
                  <a:moveTo>
                    <a:pt x="0" y="434340"/>
                  </a:moveTo>
                  <a:lnTo>
                    <a:pt x="10621" y="363882"/>
                  </a:lnTo>
                  <a:lnTo>
                    <a:pt x="41372" y="297045"/>
                  </a:lnTo>
                  <a:lnTo>
                    <a:pt x="63774" y="265265"/>
                  </a:lnTo>
                  <a:lnTo>
                    <a:pt x="90581" y="234725"/>
                  </a:lnTo>
                  <a:lnTo>
                    <a:pt x="121585" y="205537"/>
                  </a:lnTo>
                  <a:lnTo>
                    <a:pt x="156578" y="177814"/>
                  </a:lnTo>
                  <a:lnTo>
                    <a:pt x="195349" y="151666"/>
                  </a:lnTo>
                  <a:lnTo>
                    <a:pt x="237691" y="127206"/>
                  </a:lnTo>
                  <a:lnTo>
                    <a:pt x="283394" y="104545"/>
                  </a:lnTo>
                  <a:lnTo>
                    <a:pt x="332250" y="83795"/>
                  </a:lnTo>
                  <a:lnTo>
                    <a:pt x="384050" y="65068"/>
                  </a:lnTo>
                  <a:lnTo>
                    <a:pt x="438585" y="48475"/>
                  </a:lnTo>
                  <a:lnTo>
                    <a:pt x="495645" y="34129"/>
                  </a:lnTo>
                  <a:lnTo>
                    <a:pt x="555023" y="22140"/>
                  </a:lnTo>
                  <a:lnTo>
                    <a:pt x="616509" y="12621"/>
                  </a:lnTo>
                  <a:lnTo>
                    <a:pt x="679895" y="5684"/>
                  </a:lnTo>
                  <a:lnTo>
                    <a:pt x="744971" y="1439"/>
                  </a:lnTo>
                  <a:lnTo>
                    <a:pt x="811529" y="0"/>
                  </a:lnTo>
                  <a:lnTo>
                    <a:pt x="878086" y="1439"/>
                  </a:lnTo>
                  <a:lnTo>
                    <a:pt x="943161" y="5684"/>
                  </a:lnTo>
                  <a:lnTo>
                    <a:pt x="1006545" y="12621"/>
                  </a:lnTo>
                  <a:lnTo>
                    <a:pt x="1068031" y="22140"/>
                  </a:lnTo>
                  <a:lnTo>
                    <a:pt x="1127408" y="34129"/>
                  </a:lnTo>
                  <a:lnTo>
                    <a:pt x="1184469" y="48475"/>
                  </a:lnTo>
                  <a:lnTo>
                    <a:pt x="1239003" y="65068"/>
                  </a:lnTo>
                  <a:lnTo>
                    <a:pt x="1290803" y="83795"/>
                  </a:lnTo>
                  <a:lnTo>
                    <a:pt x="1339659" y="104545"/>
                  </a:lnTo>
                  <a:lnTo>
                    <a:pt x="1385363" y="127206"/>
                  </a:lnTo>
                  <a:lnTo>
                    <a:pt x="1427706" y="151666"/>
                  </a:lnTo>
                  <a:lnTo>
                    <a:pt x="1466478" y="177814"/>
                  </a:lnTo>
                  <a:lnTo>
                    <a:pt x="1501471" y="205537"/>
                  </a:lnTo>
                  <a:lnTo>
                    <a:pt x="1532476" y="234725"/>
                  </a:lnTo>
                  <a:lnTo>
                    <a:pt x="1559284" y="265265"/>
                  </a:lnTo>
                  <a:lnTo>
                    <a:pt x="1581686" y="297045"/>
                  </a:lnTo>
                  <a:lnTo>
                    <a:pt x="1612438" y="363882"/>
                  </a:lnTo>
                  <a:lnTo>
                    <a:pt x="1623060" y="434340"/>
                  </a:lnTo>
                  <a:lnTo>
                    <a:pt x="1620369" y="469965"/>
                  </a:lnTo>
                  <a:lnTo>
                    <a:pt x="1599474" y="538724"/>
                  </a:lnTo>
                  <a:lnTo>
                    <a:pt x="1559284" y="603414"/>
                  </a:lnTo>
                  <a:lnTo>
                    <a:pt x="1532476" y="633954"/>
                  </a:lnTo>
                  <a:lnTo>
                    <a:pt x="1501471" y="663142"/>
                  </a:lnTo>
                  <a:lnTo>
                    <a:pt x="1466478" y="690865"/>
                  </a:lnTo>
                  <a:lnTo>
                    <a:pt x="1427706" y="717013"/>
                  </a:lnTo>
                  <a:lnTo>
                    <a:pt x="1385363" y="741473"/>
                  </a:lnTo>
                  <a:lnTo>
                    <a:pt x="1339659" y="764134"/>
                  </a:lnTo>
                  <a:lnTo>
                    <a:pt x="1290803" y="784884"/>
                  </a:lnTo>
                  <a:lnTo>
                    <a:pt x="1239003" y="803611"/>
                  </a:lnTo>
                  <a:lnTo>
                    <a:pt x="1184469" y="820204"/>
                  </a:lnTo>
                  <a:lnTo>
                    <a:pt x="1127408" y="834550"/>
                  </a:lnTo>
                  <a:lnTo>
                    <a:pt x="1068031" y="846539"/>
                  </a:lnTo>
                  <a:lnTo>
                    <a:pt x="1006545" y="856058"/>
                  </a:lnTo>
                  <a:lnTo>
                    <a:pt x="943161" y="862995"/>
                  </a:lnTo>
                  <a:lnTo>
                    <a:pt x="878086" y="867240"/>
                  </a:lnTo>
                  <a:lnTo>
                    <a:pt x="811529" y="868680"/>
                  </a:lnTo>
                  <a:lnTo>
                    <a:pt x="744971" y="867240"/>
                  </a:lnTo>
                  <a:lnTo>
                    <a:pt x="679895" y="862995"/>
                  </a:lnTo>
                  <a:lnTo>
                    <a:pt x="616509" y="856058"/>
                  </a:lnTo>
                  <a:lnTo>
                    <a:pt x="555023" y="846539"/>
                  </a:lnTo>
                  <a:lnTo>
                    <a:pt x="495645" y="834550"/>
                  </a:lnTo>
                  <a:lnTo>
                    <a:pt x="438585" y="820204"/>
                  </a:lnTo>
                  <a:lnTo>
                    <a:pt x="384050" y="803611"/>
                  </a:lnTo>
                  <a:lnTo>
                    <a:pt x="332250" y="784884"/>
                  </a:lnTo>
                  <a:lnTo>
                    <a:pt x="283394" y="764134"/>
                  </a:lnTo>
                  <a:lnTo>
                    <a:pt x="237691" y="741473"/>
                  </a:lnTo>
                  <a:lnTo>
                    <a:pt x="195349" y="717013"/>
                  </a:lnTo>
                  <a:lnTo>
                    <a:pt x="156578" y="690865"/>
                  </a:lnTo>
                  <a:lnTo>
                    <a:pt x="121585" y="663142"/>
                  </a:lnTo>
                  <a:lnTo>
                    <a:pt x="90581" y="633954"/>
                  </a:lnTo>
                  <a:lnTo>
                    <a:pt x="63774" y="603414"/>
                  </a:lnTo>
                  <a:lnTo>
                    <a:pt x="41372" y="571634"/>
                  </a:lnTo>
                  <a:lnTo>
                    <a:pt x="10621" y="504797"/>
                  </a:lnTo>
                  <a:lnTo>
                    <a:pt x="0" y="43434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0815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5546" y="140758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/>
                <a:cs typeface="Times New Roman"/>
              </a:rPr>
              <a:t>5. </a:t>
            </a:r>
            <a:r>
              <a:rPr sz="3000" dirty="0"/>
              <a:t>Điều</a:t>
            </a:r>
            <a:r>
              <a:rPr sz="3000" spc="-10" dirty="0"/>
              <a:t> </a:t>
            </a:r>
            <a:r>
              <a:rPr sz="3000" dirty="0"/>
              <a:t>k</a:t>
            </a:r>
            <a:r>
              <a:rPr sz="3000" spc="-10" dirty="0"/>
              <a:t>h</a:t>
            </a:r>
            <a:r>
              <a:rPr sz="3000" dirty="0"/>
              <a:t>i</a:t>
            </a:r>
            <a:r>
              <a:rPr sz="3000" spc="5" dirty="0"/>
              <a:t>ể</a:t>
            </a:r>
            <a:r>
              <a:rPr sz="3000" dirty="0"/>
              <a:t>n thiết</a:t>
            </a:r>
            <a:r>
              <a:rPr sz="3000" spc="10" dirty="0"/>
              <a:t> </a:t>
            </a:r>
            <a:r>
              <a:rPr sz="3000" spc="-5" dirty="0"/>
              <a:t>b</a:t>
            </a:r>
            <a:r>
              <a:rPr sz="3000" dirty="0"/>
              <a:t>ị</a:t>
            </a:r>
            <a:r>
              <a:rPr sz="3000" spc="-5" dirty="0"/>
              <a:t> </a:t>
            </a:r>
            <a:r>
              <a:rPr sz="3000" dirty="0">
                <a:latin typeface="Times New Roman"/>
                <a:cs typeface="Times New Roman"/>
              </a:rPr>
              <a:t>-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dirty="0"/>
              <a:t>Điều</a:t>
            </a:r>
            <a:r>
              <a:rPr sz="3000" spc="-10" dirty="0"/>
              <a:t> </a:t>
            </a:r>
            <a:r>
              <a:rPr sz="3000" dirty="0"/>
              <a:t>k</a:t>
            </a:r>
            <a:r>
              <a:rPr sz="3000" spc="-10" dirty="0"/>
              <a:t>h</a:t>
            </a:r>
            <a:r>
              <a:rPr sz="3000" dirty="0"/>
              <a:t>i</a:t>
            </a:r>
            <a:r>
              <a:rPr sz="3000" spc="5" dirty="0"/>
              <a:t>ể</a:t>
            </a:r>
            <a:r>
              <a:rPr sz="3000" dirty="0"/>
              <a:t>n đ</a:t>
            </a:r>
            <a:r>
              <a:rPr sz="3000" spc="-10" dirty="0"/>
              <a:t>ơ</a:t>
            </a:r>
            <a:r>
              <a:rPr sz="3000" dirty="0"/>
              <a:t>n lẻ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8739" y="1007164"/>
            <a:ext cx="11634685" cy="5715199"/>
            <a:chOff x="78739" y="424152"/>
            <a:chExt cx="12082780" cy="6298212"/>
          </a:xfrm>
        </p:grpSpPr>
        <p:sp>
          <p:nvSpPr>
            <p:cNvPr id="4" name="object 4"/>
            <p:cNvSpPr/>
            <p:nvPr/>
          </p:nvSpPr>
          <p:spPr>
            <a:xfrm>
              <a:off x="890016" y="1940051"/>
              <a:ext cx="2689860" cy="47823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13376" y="1927860"/>
              <a:ext cx="2695955" cy="47945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2106548" y="5366840"/>
              <a:ext cx="318770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H1</a:t>
              </a:r>
              <a:endParaRPr sz="1800">
                <a:latin typeface="Times New Roman"/>
                <a:cs typeface="Times New Roman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271005" y="5366840"/>
              <a:ext cx="318770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H2</a:t>
              </a:r>
              <a:endParaRPr sz="1800">
                <a:latin typeface="Times New Roman"/>
                <a:cs typeface="Times New Roman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78739" y="424152"/>
              <a:ext cx="12082780" cy="91576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Mở giao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diện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điều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khiển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</a:t>
              </a:r>
              <a:r>
                <a:rPr spc="5" dirty="0">
                  <a:latin typeface="Times New Roman"/>
                  <a:cs typeface="Times New Roman"/>
                </a:rPr>
                <a:t>ị</a:t>
              </a:r>
              <a:r>
                <a:rPr dirty="0">
                  <a:latin typeface="Times New Roman"/>
                  <a:cs typeface="Times New Roman"/>
                </a:rPr>
                <a:t>.</a:t>
              </a:r>
              <a:r>
                <a:rPr spc="-6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V</a:t>
              </a:r>
              <a:r>
                <a:rPr spc="-10" dirty="0">
                  <a:latin typeface="Times New Roman"/>
                  <a:cs typeface="Times New Roman"/>
                </a:rPr>
                <a:t>D</a:t>
              </a:r>
              <a:r>
                <a:rPr dirty="0">
                  <a:latin typeface="Times New Roman"/>
                  <a:cs typeface="Times New Roman"/>
                </a:rPr>
                <a:t>:</a:t>
              </a:r>
              <a:r>
                <a:rPr spc="-3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Với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H1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người dùng chỉ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có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thể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đặt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</a:t>
              </a:r>
              <a:r>
                <a:rPr spc="5" dirty="0">
                  <a:latin typeface="Times New Roman"/>
                  <a:cs typeface="Times New Roman"/>
                </a:rPr>
                <a:t>ị</a:t>
              </a:r>
              <a:r>
                <a:rPr dirty="0">
                  <a:latin typeface="Times New Roman"/>
                  <a:cs typeface="Times New Roman"/>
                </a:rPr>
                <a:t>ch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cho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hoặc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cl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ck bật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</a:t>
              </a:r>
              <a:r>
                <a:rPr spc="5" dirty="0">
                  <a:latin typeface="Times New Roman"/>
                  <a:cs typeface="Times New Roman"/>
                </a:rPr>
                <a:t>ị</a:t>
              </a:r>
              <a:r>
                <a:rPr dirty="0">
                  <a:latin typeface="Times New Roman"/>
                  <a:cs typeface="Times New Roman"/>
                </a:rPr>
                <a:t>.</a:t>
              </a:r>
              <a:r>
                <a:rPr spc="-6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Với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H2: người dùng có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thế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điều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khiển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bật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tắ</a:t>
              </a:r>
              <a:r>
                <a:rPr spc="10" dirty="0">
                  <a:latin typeface="Times New Roman"/>
                  <a:cs typeface="Times New Roman"/>
                </a:rPr>
                <a:t>t</a:t>
              </a:r>
              <a:r>
                <a:rPr dirty="0">
                  <a:latin typeface="Times New Roman"/>
                  <a:cs typeface="Times New Roman"/>
                </a:rPr>
                <a:t>,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thay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đổi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nhiệt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độ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àu,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di</a:t>
              </a:r>
              <a:r>
                <a:rPr spc="-15" dirty="0">
                  <a:latin typeface="Times New Roman"/>
                  <a:cs typeface="Times New Roman"/>
                </a:rPr>
                <a:t>m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ing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… 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 </a:t>
              </a:r>
              <a:r>
                <a:rPr spc="-5" dirty="0">
                  <a:latin typeface="Times New Roman"/>
                  <a:cs typeface="Times New Roman"/>
                </a:rPr>
                <a:t>b</a:t>
              </a:r>
              <a:r>
                <a:rPr dirty="0">
                  <a:latin typeface="Times New Roman"/>
                  <a:cs typeface="Times New Roman"/>
                </a:rPr>
                <a:t>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(H3).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Lưu ý: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</a:t>
              </a:r>
              <a:r>
                <a:rPr spc="-10" dirty="0">
                  <a:latin typeface="Times New Roman"/>
                  <a:cs typeface="Times New Roman"/>
                </a:rPr>
                <a:t>ố</a:t>
              </a:r>
              <a:r>
                <a:rPr dirty="0">
                  <a:latin typeface="Times New Roman"/>
                  <a:cs typeface="Times New Roman"/>
                </a:rPr>
                <a:t>i với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25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ỗi</a:t>
              </a:r>
              <a:r>
                <a:rPr spc="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thiết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b</a:t>
              </a:r>
              <a:r>
                <a:rPr dirty="0">
                  <a:latin typeface="Times New Roman"/>
                  <a:cs typeface="Times New Roman"/>
                </a:rPr>
                <a:t>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khác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nhau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tính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năng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sẽ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khác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nha</a:t>
              </a:r>
              <a:r>
                <a:rPr spc="-5" dirty="0">
                  <a:latin typeface="Times New Roman"/>
                  <a:cs typeface="Times New Roman"/>
                </a:rPr>
                <a:t>u</a:t>
              </a:r>
              <a:r>
                <a:rPr dirty="0">
                  <a:latin typeface="Times New Roman"/>
                  <a:cs typeface="Times New Roman"/>
                </a:rPr>
                <a:t>,</a:t>
              </a:r>
              <a:r>
                <a:rPr spc="-5" dirty="0">
                  <a:latin typeface="Times New Roman"/>
                  <a:cs typeface="Times New Roman"/>
                </a:rPr>
                <a:t> v</a:t>
              </a:r>
              <a:r>
                <a:rPr dirty="0">
                  <a:latin typeface="Times New Roman"/>
                  <a:cs typeface="Times New Roman"/>
                </a:rPr>
                <a:t>ì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thế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H2 sẽ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thêm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nhiều t</a:t>
              </a:r>
              <a:r>
                <a:rPr spc="5" dirty="0">
                  <a:latin typeface="Times New Roman"/>
                  <a:cs typeface="Times New Roman"/>
                </a:rPr>
                <a:t>í</a:t>
              </a:r>
              <a:r>
                <a:rPr dirty="0">
                  <a:latin typeface="Times New Roman"/>
                  <a:cs typeface="Times New Roman"/>
                </a:rPr>
                <a:t>nh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năng khác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như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àu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R</a:t>
              </a:r>
              <a:r>
                <a:rPr spc="-10" dirty="0">
                  <a:latin typeface="Times New Roman"/>
                  <a:cs typeface="Times New Roman"/>
                </a:rPr>
                <a:t>G</a:t>
              </a:r>
              <a:r>
                <a:rPr dirty="0">
                  <a:latin typeface="Times New Roman"/>
                  <a:cs typeface="Times New Roman"/>
                </a:rPr>
                <a:t>B,</a:t>
              </a:r>
              <a:r>
                <a:rPr spc="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kịch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bản của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…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942831" y="1856232"/>
              <a:ext cx="2709672" cy="48173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0259694" y="5366840"/>
              <a:ext cx="318770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H3</a:t>
              </a:r>
              <a:endParaRPr sz="1800">
                <a:latin typeface="Times New Roman"/>
                <a:cs typeface="Times New Roman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267956" y="2126057"/>
              <a:ext cx="341630" cy="353060"/>
            </a:xfrm>
            <a:custGeom>
              <a:avLst/>
              <a:gdLst/>
              <a:ahLst/>
              <a:cxnLst/>
              <a:rect l="l" t="t" r="r" b="b"/>
              <a:pathLst>
                <a:path w="341629" h="353060">
                  <a:moveTo>
                    <a:pt x="0" y="176706"/>
                  </a:moveTo>
                  <a:lnTo>
                    <a:pt x="5294" y="132843"/>
                  </a:lnTo>
                  <a:lnTo>
                    <a:pt x="20304" y="93009"/>
                  </a:lnTo>
                  <a:lnTo>
                    <a:pt x="43717" y="58559"/>
                  </a:lnTo>
                  <a:lnTo>
                    <a:pt x="74220" y="30847"/>
                  </a:lnTo>
                  <a:lnTo>
                    <a:pt x="110502" y="11228"/>
                  </a:lnTo>
                  <a:lnTo>
                    <a:pt x="151251" y="1056"/>
                  </a:lnTo>
                  <a:lnTo>
                    <a:pt x="165600" y="0"/>
                  </a:lnTo>
                  <a:lnTo>
                    <a:pt x="180591" y="596"/>
                  </a:lnTo>
                  <a:lnTo>
                    <a:pt x="223003" y="9301"/>
                  </a:lnTo>
                  <a:lnTo>
                    <a:pt x="260683" y="27369"/>
                  </a:lnTo>
                  <a:lnTo>
                    <a:pt x="292483" y="53501"/>
                  </a:lnTo>
                  <a:lnTo>
                    <a:pt x="317257" y="86400"/>
                  </a:lnTo>
                  <a:lnTo>
                    <a:pt x="333858" y="124767"/>
                  </a:lnTo>
                  <a:lnTo>
                    <a:pt x="341138" y="167304"/>
                  </a:lnTo>
                  <a:lnTo>
                    <a:pt x="340600" y="183226"/>
                  </a:lnTo>
                  <a:lnTo>
                    <a:pt x="332465" y="228060"/>
                  </a:lnTo>
                  <a:lnTo>
                    <a:pt x="315488" y="267682"/>
                  </a:lnTo>
                  <a:lnTo>
                    <a:pt x="290879" y="301039"/>
                  </a:lnTo>
                  <a:lnTo>
                    <a:pt x="259851" y="327081"/>
                  </a:lnTo>
                  <a:lnTo>
                    <a:pt x="223613" y="344754"/>
                  </a:lnTo>
                  <a:lnTo>
                    <a:pt x="183376" y="353008"/>
                  </a:lnTo>
                  <a:lnTo>
                    <a:pt x="167572" y="352491"/>
                  </a:lnTo>
                  <a:lnTo>
                    <a:pt x="123246" y="344234"/>
                  </a:lnTo>
                  <a:lnTo>
                    <a:pt x="84276" y="326878"/>
                  </a:lnTo>
                  <a:lnTo>
                    <a:pt x="51592" y="301662"/>
                  </a:lnTo>
                  <a:lnTo>
                    <a:pt x="26125" y="269820"/>
                  </a:lnTo>
                  <a:lnTo>
                    <a:pt x="8806" y="232591"/>
                  </a:lnTo>
                  <a:lnTo>
                    <a:pt x="567" y="191209"/>
                  </a:lnTo>
                  <a:lnTo>
                    <a:pt x="0" y="176706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55103" y="2422779"/>
              <a:ext cx="441325" cy="351155"/>
            </a:xfrm>
            <a:custGeom>
              <a:avLst/>
              <a:gdLst/>
              <a:ahLst/>
              <a:cxnLst/>
              <a:rect l="l" t="t" r="r" b="b"/>
              <a:pathLst>
                <a:path w="441325" h="351155">
                  <a:moveTo>
                    <a:pt x="377647" y="308855"/>
                  </a:moveTo>
                  <a:lnTo>
                    <a:pt x="357886" y="333756"/>
                  </a:lnTo>
                  <a:lnTo>
                    <a:pt x="441325" y="351155"/>
                  </a:lnTo>
                  <a:lnTo>
                    <a:pt x="425222" y="316738"/>
                  </a:lnTo>
                  <a:lnTo>
                    <a:pt x="387603" y="316738"/>
                  </a:lnTo>
                  <a:lnTo>
                    <a:pt x="377647" y="308855"/>
                  </a:lnTo>
                  <a:close/>
                </a:path>
                <a:path w="441325" h="351155">
                  <a:moveTo>
                    <a:pt x="385513" y="298943"/>
                  </a:moveTo>
                  <a:lnTo>
                    <a:pt x="377647" y="308855"/>
                  </a:lnTo>
                  <a:lnTo>
                    <a:pt x="387603" y="316738"/>
                  </a:lnTo>
                  <a:lnTo>
                    <a:pt x="395477" y="306832"/>
                  </a:lnTo>
                  <a:lnTo>
                    <a:pt x="385513" y="298943"/>
                  </a:lnTo>
                  <a:close/>
                </a:path>
                <a:path w="441325" h="351155">
                  <a:moveTo>
                    <a:pt x="405256" y="274066"/>
                  </a:moveTo>
                  <a:lnTo>
                    <a:pt x="385513" y="298943"/>
                  </a:lnTo>
                  <a:lnTo>
                    <a:pt x="395477" y="306832"/>
                  </a:lnTo>
                  <a:lnTo>
                    <a:pt x="387603" y="316738"/>
                  </a:lnTo>
                  <a:lnTo>
                    <a:pt x="425222" y="316738"/>
                  </a:lnTo>
                  <a:lnTo>
                    <a:pt x="405256" y="274066"/>
                  </a:lnTo>
                  <a:close/>
                </a:path>
                <a:path w="441325" h="351155">
                  <a:moveTo>
                    <a:pt x="7874" y="0"/>
                  </a:moveTo>
                  <a:lnTo>
                    <a:pt x="0" y="9906"/>
                  </a:lnTo>
                  <a:lnTo>
                    <a:pt x="377647" y="308855"/>
                  </a:lnTo>
                  <a:lnTo>
                    <a:pt x="385513" y="298943"/>
                  </a:lnTo>
                  <a:lnTo>
                    <a:pt x="787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7770621" y="2845001"/>
              <a:ext cx="1107440" cy="8032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1800" spc="-5" dirty="0">
                  <a:latin typeface="Times New Roman"/>
                  <a:cs typeface="Times New Roman"/>
                </a:rPr>
                <a:t>Chọ</a:t>
              </a:r>
              <a:r>
                <a:rPr sz="1800" dirty="0">
                  <a:latin typeface="Times New Roman"/>
                  <a:cs typeface="Times New Roman"/>
                </a:rPr>
                <a:t>n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để xem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chi</a:t>
              </a:r>
              <a:r>
                <a:rPr sz="1800" spc="-5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tiết th</a:t>
              </a:r>
              <a:r>
                <a:rPr sz="1800" spc="5" dirty="0">
                  <a:latin typeface="Times New Roman"/>
                  <a:cs typeface="Times New Roman"/>
                </a:rPr>
                <a:t>i</a:t>
              </a:r>
              <a:r>
                <a:rPr sz="1800" dirty="0">
                  <a:latin typeface="Times New Roman"/>
                  <a:cs typeface="Times New Roman"/>
                </a:rPr>
                <a:t>ết</a:t>
              </a:r>
              <a:r>
                <a:rPr sz="1800" spc="-10" dirty="0">
                  <a:latin typeface="Times New Roman"/>
                  <a:cs typeface="Times New Roman"/>
                </a:rPr>
                <a:t> </a:t>
              </a:r>
              <a:r>
                <a:rPr sz="1800" dirty="0">
                  <a:latin typeface="Times New Roman"/>
                  <a:cs typeface="Times New Roman"/>
                </a:rPr>
                <a:t>bị</a:t>
              </a:r>
              <a:endParaRPr sz="180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50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6472" y="150042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/>
                <a:cs typeface="Times New Roman"/>
              </a:rPr>
              <a:t>5. </a:t>
            </a:r>
            <a:r>
              <a:rPr sz="3000" dirty="0"/>
              <a:t>Điều</a:t>
            </a:r>
            <a:r>
              <a:rPr sz="3000" spc="-10" dirty="0"/>
              <a:t> </a:t>
            </a:r>
            <a:r>
              <a:rPr sz="3000" dirty="0"/>
              <a:t>k</a:t>
            </a:r>
            <a:r>
              <a:rPr sz="3000" spc="-10" dirty="0"/>
              <a:t>h</a:t>
            </a:r>
            <a:r>
              <a:rPr sz="3000" dirty="0"/>
              <a:t>i</a:t>
            </a:r>
            <a:r>
              <a:rPr sz="3000" spc="5" dirty="0"/>
              <a:t>ể</a:t>
            </a:r>
            <a:r>
              <a:rPr sz="3000" dirty="0"/>
              <a:t>n thiết</a:t>
            </a:r>
            <a:r>
              <a:rPr sz="3000" spc="10" dirty="0"/>
              <a:t> </a:t>
            </a:r>
            <a:r>
              <a:rPr sz="3000" spc="-5" dirty="0"/>
              <a:t>b</a:t>
            </a:r>
            <a:r>
              <a:rPr sz="3000" dirty="0"/>
              <a:t>ị</a:t>
            </a:r>
            <a:r>
              <a:rPr sz="3000" spc="-5" dirty="0"/>
              <a:t> </a:t>
            </a:r>
            <a:r>
              <a:rPr sz="3000" dirty="0">
                <a:latin typeface="Times New Roman"/>
                <a:cs typeface="Times New Roman"/>
              </a:rPr>
              <a:t>-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dirty="0"/>
              <a:t>Điều</a:t>
            </a:r>
            <a:r>
              <a:rPr sz="3000" spc="-10" dirty="0"/>
              <a:t> </a:t>
            </a:r>
            <a:r>
              <a:rPr sz="3000" dirty="0"/>
              <a:t>k</a:t>
            </a:r>
            <a:r>
              <a:rPr sz="3000" spc="-10" dirty="0"/>
              <a:t>h</a:t>
            </a:r>
            <a:r>
              <a:rPr sz="3000" dirty="0"/>
              <a:t>i</a:t>
            </a:r>
            <a:r>
              <a:rPr sz="3000" spc="5" dirty="0"/>
              <a:t>ể</a:t>
            </a:r>
            <a:r>
              <a:rPr sz="3000" dirty="0"/>
              <a:t>n đ</a:t>
            </a:r>
            <a:r>
              <a:rPr sz="3000" spc="-10" dirty="0"/>
              <a:t>ơ</a:t>
            </a:r>
            <a:r>
              <a:rPr sz="3000" dirty="0"/>
              <a:t>n lẻ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27896" y="1181024"/>
            <a:ext cx="10962272" cy="5183727"/>
            <a:chOff x="109829" y="391769"/>
            <a:chExt cx="11844758" cy="6423557"/>
          </a:xfrm>
        </p:grpSpPr>
        <p:sp>
          <p:nvSpPr>
            <p:cNvPr id="4" name="object 4"/>
            <p:cNvSpPr/>
            <p:nvPr/>
          </p:nvSpPr>
          <p:spPr>
            <a:xfrm>
              <a:off x="4162044" y="481582"/>
              <a:ext cx="3608832" cy="63337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15384" y="496823"/>
              <a:ext cx="3502152" cy="62270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13047" y="915924"/>
              <a:ext cx="407034" cy="299085"/>
            </a:xfrm>
            <a:custGeom>
              <a:avLst/>
              <a:gdLst/>
              <a:ahLst/>
              <a:cxnLst/>
              <a:rect l="l" t="t" r="r" b="b"/>
              <a:pathLst>
                <a:path w="407035" h="299084">
                  <a:moveTo>
                    <a:pt x="65368" y="39723"/>
                  </a:moveTo>
                  <a:lnTo>
                    <a:pt x="57865" y="50003"/>
                  </a:lnTo>
                  <a:lnTo>
                    <a:pt x="399161" y="298576"/>
                  </a:lnTo>
                  <a:lnTo>
                    <a:pt x="406653" y="288289"/>
                  </a:lnTo>
                  <a:lnTo>
                    <a:pt x="65368" y="39723"/>
                  </a:lnTo>
                  <a:close/>
                </a:path>
                <a:path w="407035" h="299084">
                  <a:moveTo>
                    <a:pt x="0" y="0"/>
                  </a:moveTo>
                  <a:lnTo>
                    <a:pt x="39115" y="75691"/>
                  </a:lnTo>
                  <a:lnTo>
                    <a:pt x="57865" y="50003"/>
                  </a:lnTo>
                  <a:lnTo>
                    <a:pt x="47625" y="42545"/>
                  </a:lnTo>
                  <a:lnTo>
                    <a:pt x="55117" y="32258"/>
                  </a:lnTo>
                  <a:lnTo>
                    <a:pt x="70818" y="32258"/>
                  </a:lnTo>
                  <a:lnTo>
                    <a:pt x="84074" y="14097"/>
                  </a:lnTo>
                  <a:lnTo>
                    <a:pt x="0" y="0"/>
                  </a:lnTo>
                  <a:close/>
                </a:path>
                <a:path w="407035" h="299084">
                  <a:moveTo>
                    <a:pt x="55117" y="32258"/>
                  </a:moveTo>
                  <a:lnTo>
                    <a:pt x="47625" y="42545"/>
                  </a:lnTo>
                  <a:lnTo>
                    <a:pt x="57865" y="50003"/>
                  </a:lnTo>
                  <a:lnTo>
                    <a:pt x="65368" y="39723"/>
                  </a:lnTo>
                  <a:lnTo>
                    <a:pt x="55117" y="32258"/>
                  </a:lnTo>
                  <a:close/>
                </a:path>
                <a:path w="407035" h="299084">
                  <a:moveTo>
                    <a:pt x="70818" y="32258"/>
                  </a:moveTo>
                  <a:lnTo>
                    <a:pt x="55117" y="32258"/>
                  </a:lnTo>
                  <a:lnTo>
                    <a:pt x="65368" y="39723"/>
                  </a:lnTo>
                  <a:lnTo>
                    <a:pt x="70818" y="32258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28288" y="1622425"/>
              <a:ext cx="387985" cy="76200"/>
            </a:xfrm>
            <a:custGeom>
              <a:avLst/>
              <a:gdLst/>
              <a:ahLst/>
              <a:cxnLst/>
              <a:rect l="l" t="t" r="r" b="b"/>
              <a:pathLst>
                <a:path w="387985" h="76200">
                  <a:moveTo>
                    <a:pt x="79375" y="0"/>
                  </a:moveTo>
                  <a:lnTo>
                    <a:pt x="0" y="31114"/>
                  </a:lnTo>
                  <a:lnTo>
                    <a:pt x="72516" y="75946"/>
                  </a:lnTo>
                  <a:lnTo>
                    <a:pt x="75371" y="44329"/>
                  </a:lnTo>
                  <a:lnTo>
                    <a:pt x="62611" y="43179"/>
                  </a:lnTo>
                  <a:lnTo>
                    <a:pt x="63753" y="30479"/>
                  </a:lnTo>
                  <a:lnTo>
                    <a:pt x="76622" y="30479"/>
                  </a:lnTo>
                  <a:lnTo>
                    <a:pt x="79375" y="0"/>
                  </a:lnTo>
                  <a:close/>
                </a:path>
                <a:path w="387985" h="76200">
                  <a:moveTo>
                    <a:pt x="76518" y="31629"/>
                  </a:moveTo>
                  <a:lnTo>
                    <a:pt x="75371" y="44329"/>
                  </a:lnTo>
                  <a:lnTo>
                    <a:pt x="386841" y="72389"/>
                  </a:lnTo>
                  <a:lnTo>
                    <a:pt x="387985" y="59689"/>
                  </a:lnTo>
                  <a:lnTo>
                    <a:pt x="76518" y="31629"/>
                  </a:lnTo>
                  <a:close/>
                </a:path>
                <a:path w="387985" h="76200">
                  <a:moveTo>
                    <a:pt x="63753" y="30479"/>
                  </a:moveTo>
                  <a:lnTo>
                    <a:pt x="62611" y="43179"/>
                  </a:lnTo>
                  <a:lnTo>
                    <a:pt x="75371" y="44329"/>
                  </a:lnTo>
                  <a:lnTo>
                    <a:pt x="76518" y="31629"/>
                  </a:lnTo>
                  <a:lnTo>
                    <a:pt x="63753" y="30479"/>
                  </a:lnTo>
                  <a:close/>
                </a:path>
                <a:path w="387985" h="76200">
                  <a:moveTo>
                    <a:pt x="76622" y="30479"/>
                  </a:moveTo>
                  <a:lnTo>
                    <a:pt x="63753" y="30479"/>
                  </a:lnTo>
                  <a:lnTo>
                    <a:pt x="76518" y="31629"/>
                  </a:lnTo>
                  <a:lnTo>
                    <a:pt x="76622" y="30479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24428" y="2149220"/>
              <a:ext cx="793115" cy="386080"/>
            </a:xfrm>
            <a:custGeom>
              <a:avLst/>
              <a:gdLst/>
              <a:ahLst/>
              <a:cxnLst/>
              <a:rect l="l" t="t" r="r" b="b"/>
              <a:pathLst>
                <a:path w="793114" h="386080">
                  <a:moveTo>
                    <a:pt x="52324" y="316991"/>
                  </a:moveTo>
                  <a:lnTo>
                    <a:pt x="0" y="384301"/>
                  </a:lnTo>
                  <a:lnTo>
                    <a:pt x="85217" y="385825"/>
                  </a:lnTo>
                  <a:lnTo>
                    <a:pt x="74111" y="362584"/>
                  </a:lnTo>
                  <a:lnTo>
                    <a:pt x="60071" y="362584"/>
                  </a:lnTo>
                  <a:lnTo>
                    <a:pt x="54483" y="351154"/>
                  </a:lnTo>
                  <a:lnTo>
                    <a:pt x="66010" y="345633"/>
                  </a:lnTo>
                  <a:lnTo>
                    <a:pt x="52324" y="316991"/>
                  </a:lnTo>
                  <a:close/>
                </a:path>
                <a:path w="793114" h="386080">
                  <a:moveTo>
                    <a:pt x="66010" y="345633"/>
                  </a:moveTo>
                  <a:lnTo>
                    <a:pt x="54483" y="351154"/>
                  </a:lnTo>
                  <a:lnTo>
                    <a:pt x="60071" y="362584"/>
                  </a:lnTo>
                  <a:lnTo>
                    <a:pt x="71495" y="357112"/>
                  </a:lnTo>
                  <a:lnTo>
                    <a:pt x="66010" y="345633"/>
                  </a:lnTo>
                  <a:close/>
                </a:path>
                <a:path w="793114" h="386080">
                  <a:moveTo>
                    <a:pt x="71495" y="357112"/>
                  </a:moveTo>
                  <a:lnTo>
                    <a:pt x="60071" y="362584"/>
                  </a:lnTo>
                  <a:lnTo>
                    <a:pt x="74111" y="362584"/>
                  </a:lnTo>
                  <a:lnTo>
                    <a:pt x="71495" y="357112"/>
                  </a:lnTo>
                  <a:close/>
                </a:path>
                <a:path w="793114" h="386080">
                  <a:moveTo>
                    <a:pt x="787654" y="0"/>
                  </a:moveTo>
                  <a:lnTo>
                    <a:pt x="66010" y="345633"/>
                  </a:lnTo>
                  <a:lnTo>
                    <a:pt x="71495" y="357112"/>
                  </a:lnTo>
                  <a:lnTo>
                    <a:pt x="793114" y="11429"/>
                  </a:lnTo>
                  <a:lnTo>
                    <a:pt x="78765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09829" y="766799"/>
              <a:ext cx="3599815" cy="20637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indent="340995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Tên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bị: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chỉnh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sửa tên</a:t>
              </a:r>
              <a:endParaRPr>
                <a:latin typeface="Times New Roman"/>
                <a:cs typeface="Times New Roman"/>
              </a:endParaRPr>
            </a:p>
            <a:p>
              <a:pPr marL="415290" marR="5080" indent="-403225">
                <a:lnSpc>
                  <a:spcPct val="196000"/>
                </a:lnSpc>
                <a:spcBef>
                  <a:spcPts val="170"/>
                </a:spcBef>
              </a:pPr>
              <a:r>
                <a:rPr spc="-5" dirty="0">
                  <a:latin typeface="Times New Roman"/>
                  <a:cs typeface="Times New Roman"/>
                </a:rPr>
                <a:t>V</a:t>
              </a:r>
              <a:r>
                <a:rPr dirty="0">
                  <a:latin typeface="Times New Roman"/>
                  <a:cs typeface="Times New Roman"/>
                </a:rPr>
                <a:t>ị trí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bị: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chỉnh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sửa vị trí Kiểm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tra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ạng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thái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kết</a:t>
              </a:r>
              <a:endParaRPr>
                <a:latin typeface="Times New Roman"/>
                <a:cs typeface="Times New Roman"/>
              </a:endParaRPr>
            </a:p>
            <a:p>
              <a:pPr marL="415290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nối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ạng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của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436620" y="4023995"/>
              <a:ext cx="782320" cy="462915"/>
            </a:xfrm>
            <a:custGeom>
              <a:avLst/>
              <a:gdLst/>
              <a:ahLst/>
              <a:cxnLst/>
              <a:rect l="l" t="t" r="r" b="b"/>
              <a:pathLst>
                <a:path w="782320" h="462914">
                  <a:moveTo>
                    <a:pt x="46481" y="391159"/>
                  </a:moveTo>
                  <a:lnTo>
                    <a:pt x="0" y="462533"/>
                  </a:lnTo>
                  <a:lnTo>
                    <a:pt x="84962" y="456818"/>
                  </a:lnTo>
                  <a:lnTo>
                    <a:pt x="72681" y="435863"/>
                  </a:lnTo>
                  <a:lnTo>
                    <a:pt x="58038" y="435863"/>
                  </a:lnTo>
                  <a:lnTo>
                    <a:pt x="51562" y="424941"/>
                  </a:lnTo>
                  <a:lnTo>
                    <a:pt x="62513" y="418514"/>
                  </a:lnTo>
                  <a:lnTo>
                    <a:pt x="46481" y="391159"/>
                  </a:lnTo>
                  <a:close/>
                </a:path>
                <a:path w="782320" h="462914">
                  <a:moveTo>
                    <a:pt x="62513" y="418514"/>
                  </a:moveTo>
                  <a:lnTo>
                    <a:pt x="51562" y="424941"/>
                  </a:lnTo>
                  <a:lnTo>
                    <a:pt x="58038" y="435863"/>
                  </a:lnTo>
                  <a:lnTo>
                    <a:pt x="68934" y="429469"/>
                  </a:lnTo>
                  <a:lnTo>
                    <a:pt x="62513" y="418514"/>
                  </a:lnTo>
                  <a:close/>
                </a:path>
                <a:path w="782320" h="462914">
                  <a:moveTo>
                    <a:pt x="68934" y="429469"/>
                  </a:moveTo>
                  <a:lnTo>
                    <a:pt x="58038" y="435863"/>
                  </a:lnTo>
                  <a:lnTo>
                    <a:pt x="72681" y="435863"/>
                  </a:lnTo>
                  <a:lnTo>
                    <a:pt x="68934" y="429469"/>
                  </a:lnTo>
                  <a:close/>
                </a:path>
                <a:path w="782320" h="462914">
                  <a:moveTo>
                    <a:pt x="775588" y="0"/>
                  </a:moveTo>
                  <a:lnTo>
                    <a:pt x="62513" y="418514"/>
                  </a:lnTo>
                  <a:lnTo>
                    <a:pt x="68934" y="429469"/>
                  </a:lnTo>
                  <a:lnTo>
                    <a:pt x="782065" y="10921"/>
                  </a:lnTo>
                  <a:lnTo>
                    <a:pt x="77558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79628" y="3859629"/>
              <a:ext cx="3421379" cy="10623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Chia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sẻ 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bị: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người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dùng có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thể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chia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sẻ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thiết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b</a:t>
              </a:r>
              <a:r>
                <a:rPr dirty="0">
                  <a:latin typeface="Times New Roman"/>
                  <a:cs typeface="Times New Roman"/>
                </a:rPr>
                <a:t>ị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với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ột người sử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dụng khác.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549396" y="6232715"/>
              <a:ext cx="668655" cy="236220"/>
            </a:xfrm>
            <a:custGeom>
              <a:avLst/>
              <a:gdLst/>
              <a:ahLst/>
              <a:cxnLst/>
              <a:rect l="l" t="t" r="r" b="b"/>
              <a:pathLst>
                <a:path w="668654" h="236220">
                  <a:moveTo>
                    <a:pt x="74415" y="30176"/>
                  </a:moveTo>
                  <a:lnTo>
                    <a:pt x="70496" y="42260"/>
                  </a:lnTo>
                  <a:lnTo>
                    <a:pt x="664463" y="235648"/>
                  </a:lnTo>
                  <a:lnTo>
                    <a:pt x="668401" y="223570"/>
                  </a:lnTo>
                  <a:lnTo>
                    <a:pt x="74415" y="30176"/>
                  </a:lnTo>
                  <a:close/>
                </a:path>
                <a:path w="668654" h="236220">
                  <a:moveTo>
                    <a:pt x="84200" y="0"/>
                  </a:moveTo>
                  <a:lnTo>
                    <a:pt x="0" y="12636"/>
                  </a:lnTo>
                  <a:lnTo>
                    <a:pt x="60705" y="72453"/>
                  </a:lnTo>
                  <a:lnTo>
                    <a:pt x="70496" y="42260"/>
                  </a:lnTo>
                  <a:lnTo>
                    <a:pt x="58419" y="38328"/>
                  </a:lnTo>
                  <a:lnTo>
                    <a:pt x="62356" y="26250"/>
                  </a:lnTo>
                  <a:lnTo>
                    <a:pt x="75688" y="26250"/>
                  </a:lnTo>
                  <a:lnTo>
                    <a:pt x="84200" y="0"/>
                  </a:lnTo>
                  <a:close/>
                </a:path>
                <a:path w="668654" h="236220">
                  <a:moveTo>
                    <a:pt x="62356" y="26250"/>
                  </a:moveTo>
                  <a:lnTo>
                    <a:pt x="58419" y="38328"/>
                  </a:lnTo>
                  <a:lnTo>
                    <a:pt x="70496" y="42260"/>
                  </a:lnTo>
                  <a:lnTo>
                    <a:pt x="74415" y="30176"/>
                  </a:lnTo>
                  <a:lnTo>
                    <a:pt x="62356" y="26250"/>
                  </a:lnTo>
                  <a:close/>
                </a:path>
                <a:path w="668654" h="236220">
                  <a:moveTo>
                    <a:pt x="75688" y="26250"/>
                  </a:moveTo>
                  <a:lnTo>
                    <a:pt x="62356" y="26250"/>
                  </a:lnTo>
                  <a:lnTo>
                    <a:pt x="74415" y="30176"/>
                  </a:lnTo>
                  <a:lnTo>
                    <a:pt x="75688" y="2625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1907794" y="5976110"/>
              <a:ext cx="1462404" cy="3432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Xóa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557389" y="1146047"/>
              <a:ext cx="709930" cy="3232150"/>
            </a:xfrm>
            <a:custGeom>
              <a:avLst/>
              <a:gdLst/>
              <a:ahLst/>
              <a:cxnLst/>
              <a:rect l="l" t="t" r="r" b="b"/>
              <a:pathLst>
                <a:path w="709929" h="3232150">
                  <a:moveTo>
                    <a:pt x="666165" y="73231"/>
                  </a:moveTo>
                  <a:lnTo>
                    <a:pt x="0" y="3229356"/>
                  </a:lnTo>
                  <a:lnTo>
                    <a:pt x="12445" y="3231896"/>
                  </a:lnTo>
                  <a:lnTo>
                    <a:pt x="678593" y="75856"/>
                  </a:lnTo>
                  <a:lnTo>
                    <a:pt x="666165" y="73231"/>
                  </a:lnTo>
                  <a:close/>
                </a:path>
                <a:path w="709929" h="3232150">
                  <a:moveTo>
                    <a:pt x="704020" y="60832"/>
                  </a:moveTo>
                  <a:lnTo>
                    <a:pt x="668781" y="60832"/>
                  </a:lnTo>
                  <a:lnTo>
                    <a:pt x="681227" y="63373"/>
                  </a:lnTo>
                  <a:lnTo>
                    <a:pt x="678593" y="75856"/>
                  </a:lnTo>
                  <a:lnTo>
                    <a:pt x="709676" y="82423"/>
                  </a:lnTo>
                  <a:lnTo>
                    <a:pt x="704020" y="60832"/>
                  </a:lnTo>
                  <a:close/>
                </a:path>
                <a:path w="709929" h="3232150">
                  <a:moveTo>
                    <a:pt x="668781" y="60832"/>
                  </a:moveTo>
                  <a:lnTo>
                    <a:pt x="666165" y="73231"/>
                  </a:lnTo>
                  <a:lnTo>
                    <a:pt x="678593" y="75856"/>
                  </a:lnTo>
                  <a:lnTo>
                    <a:pt x="681227" y="63373"/>
                  </a:lnTo>
                  <a:lnTo>
                    <a:pt x="668781" y="60832"/>
                  </a:lnTo>
                  <a:close/>
                </a:path>
                <a:path w="709929" h="3232150">
                  <a:moveTo>
                    <a:pt x="688085" y="0"/>
                  </a:moveTo>
                  <a:lnTo>
                    <a:pt x="635126" y="66675"/>
                  </a:lnTo>
                  <a:lnTo>
                    <a:pt x="666165" y="73231"/>
                  </a:lnTo>
                  <a:lnTo>
                    <a:pt x="668781" y="60832"/>
                  </a:lnTo>
                  <a:lnTo>
                    <a:pt x="704020" y="60832"/>
                  </a:lnTo>
                  <a:lnTo>
                    <a:pt x="688085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57896" y="3285744"/>
              <a:ext cx="690880" cy="1490980"/>
            </a:xfrm>
            <a:custGeom>
              <a:avLst/>
              <a:gdLst/>
              <a:ahLst/>
              <a:cxnLst/>
              <a:rect l="l" t="t" r="r" b="b"/>
              <a:pathLst>
                <a:path w="690879" h="1490979">
                  <a:moveTo>
                    <a:pt x="650185" y="66597"/>
                  </a:moveTo>
                  <a:lnTo>
                    <a:pt x="0" y="1485137"/>
                  </a:lnTo>
                  <a:lnTo>
                    <a:pt x="11429" y="1490471"/>
                  </a:lnTo>
                  <a:lnTo>
                    <a:pt x="661706" y="71882"/>
                  </a:lnTo>
                  <a:lnTo>
                    <a:pt x="650185" y="66597"/>
                  </a:lnTo>
                  <a:close/>
                </a:path>
                <a:path w="690879" h="1490979">
                  <a:moveTo>
                    <a:pt x="689470" y="55117"/>
                  </a:moveTo>
                  <a:lnTo>
                    <a:pt x="655447" y="55117"/>
                  </a:lnTo>
                  <a:lnTo>
                    <a:pt x="667003" y="60325"/>
                  </a:lnTo>
                  <a:lnTo>
                    <a:pt x="661706" y="71882"/>
                  </a:lnTo>
                  <a:lnTo>
                    <a:pt x="690499" y="85089"/>
                  </a:lnTo>
                  <a:lnTo>
                    <a:pt x="689470" y="55117"/>
                  </a:lnTo>
                  <a:close/>
                </a:path>
                <a:path w="690879" h="1490979">
                  <a:moveTo>
                    <a:pt x="655447" y="55117"/>
                  </a:moveTo>
                  <a:lnTo>
                    <a:pt x="650185" y="66597"/>
                  </a:lnTo>
                  <a:lnTo>
                    <a:pt x="661706" y="71882"/>
                  </a:lnTo>
                  <a:lnTo>
                    <a:pt x="667003" y="60325"/>
                  </a:lnTo>
                  <a:lnTo>
                    <a:pt x="655447" y="55117"/>
                  </a:lnTo>
                  <a:close/>
                </a:path>
                <a:path w="690879" h="1490979">
                  <a:moveTo>
                    <a:pt x="687577" y="0"/>
                  </a:moveTo>
                  <a:lnTo>
                    <a:pt x="621283" y="53339"/>
                  </a:lnTo>
                  <a:lnTo>
                    <a:pt x="650185" y="66597"/>
                  </a:lnTo>
                  <a:lnTo>
                    <a:pt x="655447" y="55117"/>
                  </a:lnTo>
                  <a:lnTo>
                    <a:pt x="689470" y="55117"/>
                  </a:lnTo>
                  <a:lnTo>
                    <a:pt x="687577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560056" y="4773167"/>
              <a:ext cx="685800" cy="455295"/>
            </a:xfrm>
            <a:custGeom>
              <a:avLst/>
              <a:gdLst/>
              <a:ahLst/>
              <a:cxnLst/>
              <a:rect l="l" t="t" r="r" b="b"/>
              <a:pathLst>
                <a:path w="685800" h="455295">
                  <a:moveTo>
                    <a:pt x="618294" y="36583"/>
                  </a:moveTo>
                  <a:lnTo>
                    <a:pt x="0" y="444118"/>
                  </a:lnTo>
                  <a:lnTo>
                    <a:pt x="6985" y="454786"/>
                  </a:lnTo>
                  <a:lnTo>
                    <a:pt x="625361" y="47280"/>
                  </a:lnTo>
                  <a:lnTo>
                    <a:pt x="618294" y="36583"/>
                  </a:lnTo>
                  <a:close/>
                </a:path>
                <a:path w="685800" h="455295">
                  <a:moveTo>
                    <a:pt x="668357" y="29590"/>
                  </a:moveTo>
                  <a:lnTo>
                    <a:pt x="628903" y="29590"/>
                  </a:lnTo>
                  <a:lnTo>
                    <a:pt x="636016" y="40258"/>
                  </a:lnTo>
                  <a:lnTo>
                    <a:pt x="625361" y="47280"/>
                  </a:lnTo>
                  <a:lnTo>
                    <a:pt x="642874" y="73786"/>
                  </a:lnTo>
                  <a:lnTo>
                    <a:pt x="668357" y="29590"/>
                  </a:lnTo>
                  <a:close/>
                </a:path>
                <a:path w="685800" h="455295">
                  <a:moveTo>
                    <a:pt x="628903" y="29590"/>
                  </a:moveTo>
                  <a:lnTo>
                    <a:pt x="618294" y="36583"/>
                  </a:lnTo>
                  <a:lnTo>
                    <a:pt x="625361" y="47280"/>
                  </a:lnTo>
                  <a:lnTo>
                    <a:pt x="636016" y="40258"/>
                  </a:lnTo>
                  <a:lnTo>
                    <a:pt x="628903" y="29590"/>
                  </a:lnTo>
                  <a:close/>
                </a:path>
                <a:path w="685800" h="455295">
                  <a:moveTo>
                    <a:pt x="685419" y="0"/>
                  </a:moveTo>
                  <a:lnTo>
                    <a:pt x="600837" y="10159"/>
                  </a:lnTo>
                  <a:lnTo>
                    <a:pt x="618294" y="36583"/>
                  </a:lnTo>
                  <a:lnTo>
                    <a:pt x="628903" y="29590"/>
                  </a:lnTo>
                  <a:lnTo>
                    <a:pt x="668357" y="29590"/>
                  </a:lnTo>
                  <a:lnTo>
                    <a:pt x="685419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562215" y="5603646"/>
              <a:ext cx="683260" cy="181610"/>
            </a:xfrm>
            <a:custGeom>
              <a:avLst/>
              <a:gdLst/>
              <a:ahLst/>
              <a:cxnLst/>
              <a:rect l="l" t="t" r="r" b="b"/>
              <a:pathLst>
                <a:path w="683259" h="181610">
                  <a:moveTo>
                    <a:pt x="607620" y="150484"/>
                  </a:moveTo>
                  <a:lnTo>
                    <a:pt x="600582" y="181444"/>
                  </a:lnTo>
                  <a:lnTo>
                    <a:pt x="683259" y="161175"/>
                  </a:lnTo>
                  <a:lnTo>
                    <a:pt x="673674" y="153301"/>
                  </a:lnTo>
                  <a:lnTo>
                    <a:pt x="620013" y="153301"/>
                  </a:lnTo>
                  <a:lnTo>
                    <a:pt x="607620" y="150484"/>
                  </a:lnTo>
                  <a:close/>
                </a:path>
                <a:path w="683259" h="181610">
                  <a:moveTo>
                    <a:pt x="610434" y="138106"/>
                  </a:moveTo>
                  <a:lnTo>
                    <a:pt x="607620" y="150484"/>
                  </a:lnTo>
                  <a:lnTo>
                    <a:pt x="620013" y="153301"/>
                  </a:lnTo>
                  <a:lnTo>
                    <a:pt x="622807" y="140919"/>
                  </a:lnTo>
                  <a:lnTo>
                    <a:pt x="610434" y="138106"/>
                  </a:lnTo>
                  <a:close/>
                </a:path>
                <a:path w="683259" h="181610">
                  <a:moveTo>
                    <a:pt x="617474" y="107137"/>
                  </a:moveTo>
                  <a:lnTo>
                    <a:pt x="610434" y="138106"/>
                  </a:lnTo>
                  <a:lnTo>
                    <a:pt x="622807" y="140919"/>
                  </a:lnTo>
                  <a:lnTo>
                    <a:pt x="620013" y="153301"/>
                  </a:lnTo>
                  <a:lnTo>
                    <a:pt x="673674" y="153301"/>
                  </a:lnTo>
                  <a:lnTo>
                    <a:pt x="617474" y="107137"/>
                  </a:lnTo>
                  <a:close/>
                </a:path>
                <a:path w="683259" h="181610">
                  <a:moveTo>
                    <a:pt x="2793" y="0"/>
                  </a:moveTo>
                  <a:lnTo>
                    <a:pt x="0" y="12382"/>
                  </a:lnTo>
                  <a:lnTo>
                    <a:pt x="607620" y="150484"/>
                  </a:lnTo>
                  <a:lnTo>
                    <a:pt x="610434" y="138106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8331912" y="391769"/>
              <a:ext cx="3622675" cy="53934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 ứng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 sẽ tự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 hiển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ết</a:t>
              </a:r>
              <a:r>
                <a:rPr spc="-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được cấu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hình.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ý: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các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ết</a:t>
              </a:r>
              <a:r>
                <a:rPr spc="-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 t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í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spc="-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 khác nhau không thể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ột nhó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spc="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dụ: ổ cắm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ột</a:t>
              </a:r>
              <a:r>
                <a:rPr spc="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2700" marR="603885" algn="just">
                <a:lnSpc>
                  <a:spcPct val="100000"/>
                </a:lnSpc>
                <a:spcBef>
                  <a:spcPts val="1595"/>
                </a:spcBef>
              </a:pP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ết</a:t>
              </a:r>
              <a:r>
                <a:rPr spc="-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bị: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dùng có thể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ID, địa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IP…</a:t>
              </a:r>
              <a:r>
                <a:rPr spc="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ết</a:t>
              </a:r>
              <a:r>
                <a:rPr spc="-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2700" marR="617855">
                <a:lnSpc>
                  <a:spcPct val="100000"/>
                </a:lnSpc>
                <a:spcBef>
                  <a:spcPts val="1985"/>
                </a:spcBef>
              </a:pP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phàn hồi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ọi vấn đề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ở đây t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quá t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ình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00000"/>
                </a:lnSpc>
                <a:spcBef>
                  <a:spcPts val="55"/>
                </a:spcBef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81915">
                <a:lnSpc>
                  <a:spcPct val="100000"/>
                </a:lnSpc>
              </a:pP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ểm</a:t>
              </a:r>
              <a:r>
                <a:rPr spc="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spc="-5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ập</a:t>
              </a:r>
              <a:r>
                <a:rPr spc="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ậ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spc="-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spc="-4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spc="-4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e: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208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9200" y="36297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Điều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thiết</a:t>
            </a:r>
            <a:r>
              <a:rPr sz="3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3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sz="3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bị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3344" y="1099931"/>
            <a:ext cx="10978239" cy="5593478"/>
            <a:chOff x="193344" y="432407"/>
            <a:chExt cx="11617655" cy="6261001"/>
          </a:xfrm>
        </p:grpSpPr>
        <p:sp>
          <p:nvSpPr>
            <p:cNvPr id="4" name="object 4"/>
            <p:cNvSpPr/>
            <p:nvPr/>
          </p:nvSpPr>
          <p:spPr>
            <a:xfrm>
              <a:off x="473963" y="1549908"/>
              <a:ext cx="2941320" cy="51435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27304" y="1565147"/>
              <a:ext cx="2834639" cy="50368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689347" y="1589532"/>
              <a:ext cx="2918459" cy="51038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742688" y="1604772"/>
              <a:ext cx="2811780" cy="49971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863583" y="1534667"/>
              <a:ext cx="2947416" cy="515874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916923" y="1549908"/>
              <a:ext cx="2840735" cy="50520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93344" y="432407"/>
              <a:ext cx="11389360" cy="93016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“Thê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”, sau đó điền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 t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spc="-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ai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l/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spc="-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</a:t>
              </a:r>
              <a:r>
                <a:rPr spc="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sẻ. Chọn “Hoàn thàn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spc="-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 phải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ên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</a:t>
              </a:r>
              <a:r>
                <a:rPr spc="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(H2).</a:t>
              </a:r>
              <a:r>
                <a:rPr spc="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ể xóa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ết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bị,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khoảng 3s với tài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2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</a:t>
              </a:r>
              <a:r>
                <a:rPr spc="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xó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 với</a:t>
              </a:r>
              <a:r>
                <a:rPr spc="-14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droid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trượt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sang trái</a:t>
              </a:r>
              <a:r>
                <a:rPr spc="-3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ể 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xó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IOS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713992" y="5297117"/>
              <a:ext cx="546640" cy="3100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H1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744717" y="5297117"/>
              <a:ext cx="498741" cy="3100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H2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10205466" y="5297117"/>
              <a:ext cx="483610" cy="3100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H3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650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2340" y="128462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/>
                <a:cs typeface="Times New Roman"/>
              </a:rPr>
              <a:t>5. </a:t>
            </a:r>
            <a:r>
              <a:rPr sz="3000" dirty="0"/>
              <a:t>Điều</a:t>
            </a:r>
            <a:r>
              <a:rPr sz="3000" spc="-10" dirty="0"/>
              <a:t> </a:t>
            </a:r>
            <a:r>
              <a:rPr sz="3000" dirty="0"/>
              <a:t>k</a:t>
            </a:r>
            <a:r>
              <a:rPr sz="3000" spc="-10" dirty="0"/>
              <a:t>h</a:t>
            </a:r>
            <a:r>
              <a:rPr sz="3000" dirty="0"/>
              <a:t>i</a:t>
            </a:r>
            <a:r>
              <a:rPr sz="3000" spc="5" dirty="0"/>
              <a:t>ể</a:t>
            </a:r>
            <a:r>
              <a:rPr sz="3000" dirty="0"/>
              <a:t>n thiết</a:t>
            </a:r>
            <a:r>
              <a:rPr sz="3000" spc="10" dirty="0"/>
              <a:t> </a:t>
            </a:r>
            <a:r>
              <a:rPr sz="3000" spc="-5" dirty="0"/>
              <a:t>b</a:t>
            </a:r>
            <a:r>
              <a:rPr sz="3000" dirty="0"/>
              <a:t>ị</a:t>
            </a:r>
            <a:r>
              <a:rPr sz="3000" spc="-5" dirty="0"/>
              <a:t> </a:t>
            </a:r>
            <a:r>
              <a:rPr sz="3000" dirty="0">
                <a:latin typeface="Times New Roman"/>
                <a:cs typeface="Times New Roman"/>
              </a:rPr>
              <a:t>-</a:t>
            </a:r>
            <a:r>
              <a:rPr sz="3000" spc="-30" dirty="0">
                <a:latin typeface="Times New Roman"/>
                <a:cs typeface="Times New Roman"/>
              </a:rPr>
              <a:t> </a:t>
            </a:r>
            <a:r>
              <a:rPr sz="3000" spc="-5" dirty="0"/>
              <a:t>Tạ</a:t>
            </a:r>
            <a:r>
              <a:rPr sz="3000" dirty="0"/>
              <a:t>o</a:t>
            </a:r>
            <a:r>
              <a:rPr sz="3000" spc="-10" dirty="0"/>
              <a:t> </a:t>
            </a:r>
            <a:r>
              <a:rPr sz="3000" dirty="0">
                <a:latin typeface="Times New Roman"/>
                <a:cs typeface="Times New Roman"/>
              </a:rPr>
              <a:t>n</a:t>
            </a:r>
            <a:r>
              <a:rPr sz="3000" spc="-10" dirty="0">
                <a:latin typeface="Times New Roman"/>
                <a:cs typeface="Times New Roman"/>
              </a:rPr>
              <a:t>h</a:t>
            </a:r>
            <a:r>
              <a:rPr sz="3000" dirty="0">
                <a:latin typeface="Times New Roman"/>
                <a:cs typeface="Times New Roman"/>
              </a:rPr>
              <a:t>óm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và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dirty="0"/>
              <a:t>điều</a:t>
            </a:r>
            <a:r>
              <a:rPr sz="3000" spc="-5" dirty="0"/>
              <a:t> </a:t>
            </a:r>
            <a:r>
              <a:rPr sz="3000" dirty="0"/>
              <a:t>k</a:t>
            </a:r>
            <a:r>
              <a:rPr sz="3000" spc="-10" dirty="0"/>
              <a:t>h</a:t>
            </a:r>
            <a:r>
              <a:rPr sz="3000" dirty="0"/>
              <a:t>i</a:t>
            </a:r>
            <a:r>
              <a:rPr sz="3000" spc="5" dirty="0"/>
              <a:t>ể</a:t>
            </a:r>
            <a:r>
              <a:rPr sz="3000" dirty="0"/>
              <a:t>n </a:t>
            </a:r>
            <a:r>
              <a:rPr sz="3000" dirty="0">
                <a:latin typeface="Times New Roman"/>
                <a:cs typeface="Times New Roman"/>
              </a:rPr>
              <a:t>n</a:t>
            </a:r>
            <a:r>
              <a:rPr sz="3000" spc="-10" dirty="0">
                <a:latin typeface="Times New Roman"/>
                <a:cs typeface="Times New Roman"/>
              </a:rPr>
              <a:t>h</a:t>
            </a:r>
            <a:r>
              <a:rPr sz="3000" dirty="0">
                <a:latin typeface="Times New Roman"/>
                <a:cs typeface="Times New Roman"/>
              </a:rPr>
              <a:t>óm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94425" y="1073426"/>
            <a:ext cx="11398792" cy="5521450"/>
            <a:chOff x="117347" y="442821"/>
            <a:chExt cx="11712576" cy="6297829"/>
          </a:xfrm>
        </p:grpSpPr>
        <p:sp>
          <p:nvSpPr>
            <p:cNvPr id="2" name="object 2"/>
            <p:cNvSpPr/>
            <p:nvPr/>
          </p:nvSpPr>
          <p:spPr>
            <a:xfrm>
              <a:off x="117347" y="1545334"/>
              <a:ext cx="2968752" cy="51953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170687" y="1560575"/>
              <a:ext cx="2862072" cy="50886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23844" y="1545334"/>
              <a:ext cx="2968752" cy="51953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377184" y="1560575"/>
              <a:ext cx="2862072" cy="50886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530340" y="1565146"/>
              <a:ext cx="2956559" cy="51755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83680" y="1580388"/>
              <a:ext cx="2849879" cy="50688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94259" y="442821"/>
              <a:ext cx="11623040" cy="12637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55600" indent="-342900">
                <a:lnSpc>
                  <a:spcPct val="100000"/>
                </a:lnSpc>
                <a:buFont typeface="Times New Roman"/>
                <a:buAutoNum type="arabicPeriod"/>
                <a:tabLst>
                  <a:tab pos="356235" algn="l"/>
                </a:tabLst>
              </a:pPr>
              <a:r>
                <a:rPr dirty="0">
                  <a:latin typeface="Times New Roman"/>
                  <a:cs typeface="Times New Roman"/>
                </a:rPr>
                <a:t>Chọn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“tạo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nhó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” 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ong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àn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Chi t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(H1).</a:t>
              </a:r>
              <a:endParaRPr>
                <a:latin typeface="Times New Roman"/>
                <a:cs typeface="Times New Roman"/>
              </a:endParaRPr>
            </a:p>
            <a:p>
              <a:pPr marL="355600" marR="5080" indent="-342900">
                <a:lnSpc>
                  <a:spcPct val="100000"/>
                </a:lnSpc>
                <a:buFont typeface="Times New Roman"/>
                <a:buAutoNum type="arabicPeriod"/>
                <a:tabLst>
                  <a:tab pos="356235" algn="l"/>
                  <a:tab pos="10720705" algn="l"/>
                </a:tabLst>
              </a:pPr>
              <a:r>
                <a:rPr dirty="0">
                  <a:latin typeface="Times New Roman"/>
                  <a:cs typeface="Times New Roman"/>
                </a:rPr>
                <a:t>Ứng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dụng sẽ hiển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thị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tất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cả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các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bạn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đã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cấu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hình,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lựa chọn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những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</a:t>
              </a:r>
              <a:r>
                <a:rPr spc="5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có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cùng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í</a:t>
              </a:r>
              <a:r>
                <a:rPr dirty="0">
                  <a:latin typeface="Times New Roman"/>
                  <a:cs typeface="Times New Roman"/>
                </a:rPr>
                <a:t>nh năng và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chủng loại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sản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phẩ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,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sau đó chọn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“Lư</a:t>
              </a:r>
              <a:r>
                <a:rPr spc="-10" dirty="0">
                  <a:latin typeface="Times New Roman"/>
                  <a:cs typeface="Times New Roman"/>
                </a:rPr>
                <a:t>u</a:t>
              </a:r>
              <a:r>
                <a:rPr dirty="0">
                  <a:latin typeface="Times New Roman"/>
                  <a:cs typeface="Times New Roman"/>
                </a:rPr>
                <a:t>”, điền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tên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nhó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,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chọn “Xác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Nhậ</a:t>
              </a:r>
              <a:r>
                <a:rPr spc="-5" dirty="0">
                  <a:latin typeface="Times New Roman"/>
                  <a:cs typeface="Times New Roman"/>
                </a:rPr>
                <a:t>n</a:t>
              </a:r>
              <a:r>
                <a:rPr dirty="0">
                  <a:latin typeface="Times New Roman"/>
                  <a:cs typeface="Times New Roman"/>
                </a:rPr>
                <a:t>”	(H2)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9757918" y="1959844"/>
              <a:ext cx="2072005" cy="34754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151130">
                <a:lnSpc>
                  <a:spcPct val="100000"/>
                </a:lnSpc>
              </a:pPr>
              <a:r>
                <a:rPr spc="-5" dirty="0">
                  <a:latin typeface="Times New Roman"/>
                  <a:cs typeface="Times New Roman"/>
                </a:rPr>
                <a:t>3</a:t>
              </a:r>
              <a:r>
                <a:rPr dirty="0">
                  <a:latin typeface="Times New Roman"/>
                  <a:cs typeface="Times New Roman"/>
                </a:rPr>
                <a:t>.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</a:t>
              </a:r>
              <a:r>
                <a:rPr spc="-10" dirty="0">
                  <a:latin typeface="Times New Roman"/>
                  <a:cs typeface="Times New Roman"/>
                </a:rPr>
                <a:t>h</a:t>
              </a:r>
              <a:r>
                <a:rPr dirty="0">
                  <a:latin typeface="Times New Roman"/>
                  <a:cs typeface="Times New Roman"/>
                </a:rPr>
                <a:t>i </a:t>
              </a:r>
              <a:r>
                <a:rPr spc="-5" dirty="0">
                  <a:latin typeface="Times New Roman"/>
                  <a:cs typeface="Times New Roman"/>
                </a:rPr>
                <a:t>nhóm </a:t>
              </a:r>
              <a:r>
                <a:rPr dirty="0">
                  <a:latin typeface="Times New Roman"/>
                  <a:cs typeface="Times New Roman"/>
                </a:rPr>
                <a:t>được tạo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thành công, ứng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dụng sẽ tự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độn</a:t>
              </a:r>
              <a:r>
                <a:rPr dirty="0">
                  <a:latin typeface="Times New Roman"/>
                  <a:cs typeface="Times New Roman"/>
                </a:rPr>
                <a:t>g hiển thị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àn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</a:t>
              </a:r>
              <a:endParaRPr>
                <a:latin typeface="Times New Roman"/>
                <a:cs typeface="Times New Roman"/>
              </a:endParaRPr>
            </a:p>
            <a:p>
              <a:pPr marL="12700" marR="5080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điều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khiển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nhóm (H3), tại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đây ng</a:t>
              </a:r>
              <a:r>
                <a:rPr spc="-10" dirty="0">
                  <a:latin typeface="Times New Roman"/>
                  <a:cs typeface="Times New Roman"/>
                </a:rPr>
                <a:t>ư</a:t>
              </a:r>
              <a:r>
                <a:rPr dirty="0">
                  <a:latin typeface="Times New Roman"/>
                  <a:cs typeface="Times New Roman"/>
                </a:rPr>
                <a:t>ời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dùn</a:t>
              </a:r>
              <a:r>
                <a:rPr dirty="0">
                  <a:latin typeface="Times New Roman"/>
                  <a:cs typeface="Times New Roman"/>
                </a:rPr>
                <a:t>g có thể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điều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khiển cũng như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quản</a:t>
              </a:r>
              <a:endParaRPr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lý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nhó</a:t>
              </a:r>
              <a:r>
                <a:rPr dirty="0">
                  <a:latin typeface="Times New Roman"/>
                  <a:cs typeface="Times New Roman"/>
                </a:rPr>
                <a:t>m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thiết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bị</a:t>
              </a:r>
              <a:endParaRPr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ình vừa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tạo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1125117" y="5250381"/>
              <a:ext cx="318770" cy="6318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H1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4600447" y="5250381"/>
              <a:ext cx="319405" cy="6318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spc="5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H2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7808721" y="5250381"/>
              <a:ext cx="318770" cy="6318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H3</a:t>
              </a:r>
              <a:endParaRPr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6830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65577" y="145534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/>
                <a:cs typeface="Times New Roman"/>
              </a:rPr>
              <a:t>5. </a:t>
            </a:r>
            <a:r>
              <a:rPr sz="3000" dirty="0"/>
              <a:t>Điều</a:t>
            </a:r>
            <a:r>
              <a:rPr sz="3000" spc="-10" dirty="0"/>
              <a:t> </a:t>
            </a:r>
            <a:r>
              <a:rPr sz="3000" dirty="0"/>
              <a:t>k</a:t>
            </a:r>
            <a:r>
              <a:rPr sz="3000" spc="-10" dirty="0"/>
              <a:t>h</a:t>
            </a:r>
            <a:r>
              <a:rPr sz="3000" dirty="0"/>
              <a:t>i</a:t>
            </a:r>
            <a:r>
              <a:rPr sz="3000" spc="5" dirty="0"/>
              <a:t>ể</a:t>
            </a:r>
            <a:r>
              <a:rPr sz="3000" dirty="0"/>
              <a:t>n thiết</a:t>
            </a:r>
            <a:r>
              <a:rPr sz="3000" spc="10" dirty="0"/>
              <a:t> </a:t>
            </a:r>
            <a:r>
              <a:rPr sz="3000" spc="-5" dirty="0"/>
              <a:t>b</a:t>
            </a:r>
            <a:r>
              <a:rPr sz="3000" dirty="0"/>
              <a:t>ị</a:t>
            </a:r>
            <a:r>
              <a:rPr sz="3000" spc="-5" dirty="0"/>
              <a:t> </a:t>
            </a:r>
            <a:r>
              <a:rPr sz="3000" dirty="0">
                <a:latin typeface="Times New Roman"/>
                <a:cs typeface="Times New Roman"/>
              </a:rPr>
              <a:t>-</a:t>
            </a:r>
            <a:r>
              <a:rPr sz="3000" spc="-30" dirty="0">
                <a:latin typeface="Times New Roman"/>
                <a:cs typeface="Times New Roman"/>
              </a:rPr>
              <a:t> </a:t>
            </a:r>
            <a:r>
              <a:rPr sz="3000" spc="-5" dirty="0"/>
              <a:t>Tạ</a:t>
            </a:r>
            <a:r>
              <a:rPr sz="3000" dirty="0"/>
              <a:t>o</a:t>
            </a:r>
            <a:r>
              <a:rPr sz="3000" spc="-10" dirty="0"/>
              <a:t> </a:t>
            </a:r>
            <a:r>
              <a:rPr sz="3000" dirty="0">
                <a:latin typeface="Times New Roman"/>
                <a:cs typeface="Times New Roman"/>
              </a:rPr>
              <a:t>n</a:t>
            </a:r>
            <a:r>
              <a:rPr sz="3000" spc="-10" dirty="0">
                <a:latin typeface="Times New Roman"/>
                <a:cs typeface="Times New Roman"/>
              </a:rPr>
              <a:t>h</a:t>
            </a:r>
            <a:r>
              <a:rPr sz="3000" dirty="0">
                <a:latin typeface="Times New Roman"/>
                <a:cs typeface="Times New Roman"/>
              </a:rPr>
              <a:t>óm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Times New Roman"/>
                <a:cs typeface="Times New Roman"/>
              </a:rPr>
              <a:t>và</a:t>
            </a:r>
            <a:r>
              <a:rPr sz="3000" spc="5" dirty="0">
                <a:latin typeface="Times New Roman"/>
                <a:cs typeface="Times New Roman"/>
              </a:rPr>
              <a:t> </a:t>
            </a:r>
            <a:r>
              <a:rPr sz="3000" dirty="0"/>
              <a:t>điều</a:t>
            </a:r>
            <a:r>
              <a:rPr sz="3000" spc="-5" dirty="0"/>
              <a:t> </a:t>
            </a:r>
            <a:r>
              <a:rPr sz="3000" dirty="0"/>
              <a:t>k</a:t>
            </a:r>
            <a:r>
              <a:rPr sz="3000" spc="-10" dirty="0"/>
              <a:t>h</a:t>
            </a:r>
            <a:r>
              <a:rPr sz="3000" dirty="0"/>
              <a:t>i</a:t>
            </a:r>
            <a:r>
              <a:rPr sz="3000" spc="5" dirty="0"/>
              <a:t>ể</a:t>
            </a:r>
            <a:r>
              <a:rPr sz="3000" dirty="0"/>
              <a:t>n </a:t>
            </a:r>
            <a:r>
              <a:rPr sz="3000" dirty="0">
                <a:latin typeface="Times New Roman"/>
                <a:cs typeface="Times New Roman"/>
              </a:rPr>
              <a:t>n</a:t>
            </a:r>
            <a:r>
              <a:rPr sz="3000" spc="-10" dirty="0">
                <a:latin typeface="Times New Roman"/>
                <a:cs typeface="Times New Roman"/>
              </a:rPr>
              <a:t>h</a:t>
            </a:r>
            <a:r>
              <a:rPr sz="3000" dirty="0">
                <a:latin typeface="Times New Roman"/>
                <a:cs typeface="Times New Roman"/>
              </a:rPr>
              <a:t>óm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27896" y="927652"/>
            <a:ext cx="10894061" cy="5668947"/>
            <a:chOff x="78739" y="415853"/>
            <a:chExt cx="11637772" cy="6419285"/>
          </a:xfrm>
        </p:grpSpPr>
        <p:sp>
          <p:nvSpPr>
            <p:cNvPr id="4" name="object 4"/>
            <p:cNvSpPr/>
            <p:nvPr/>
          </p:nvSpPr>
          <p:spPr>
            <a:xfrm>
              <a:off x="874775" y="1658111"/>
              <a:ext cx="2958083" cy="51755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8116" y="1673350"/>
              <a:ext cx="2851404" cy="5068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58428" y="1661158"/>
              <a:ext cx="2958083" cy="51739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811768" y="1676398"/>
              <a:ext cx="2851404" cy="50673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27091" y="1658111"/>
              <a:ext cx="2958084" cy="51755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80432" y="1673350"/>
              <a:ext cx="2851404" cy="50688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78739" y="415853"/>
              <a:ext cx="7936230" cy="5539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buFont typeface="Times New Roman"/>
                <a:buAutoNum type="arabicPeriod"/>
                <a:tabLst>
                  <a:tab pos="355600" algn="l"/>
                </a:tabLst>
              </a:pPr>
              <a:r>
                <a:rPr spc="5" dirty="0">
                  <a:latin typeface="Times New Roman"/>
                  <a:cs typeface="Times New Roman"/>
                </a:rPr>
                <a:t>Nhó</a:t>
              </a:r>
              <a:r>
                <a:rPr dirty="0">
                  <a:latin typeface="Times New Roman"/>
                  <a:cs typeface="Times New Roman"/>
                </a:rPr>
                <a:t>m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spc="5" dirty="0">
                  <a:latin typeface="Times New Roman"/>
                  <a:cs typeface="Times New Roman"/>
                </a:rPr>
                <a:t>đ</a:t>
              </a:r>
              <a:r>
                <a:rPr dirty="0">
                  <a:latin typeface="Times New Roman"/>
                  <a:cs typeface="Times New Roman"/>
                </a:rPr>
                <a:t>ã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</a:t>
              </a:r>
              <a:r>
                <a:rPr spc="10" dirty="0">
                  <a:latin typeface="Times New Roman"/>
                  <a:cs typeface="Times New Roman"/>
                </a:rPr>
                <a:t>ư</a:t>
              </a:r>
              <a:r>
                <a:rPr dirty="0">
                  <a:latin typeface="Times New Roman"/>
                  <a:cs typeface="Times New Roman"/>
                </a:rPr>
                <a:t>ợc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-10" dirty="0">
                  <a:latin typeface="Times New Roman"/>
                  <a:cs typeface="Times New Roman"/>
                </a:rPr>
                <a:t>ạ</a:t>
              </a:r>
              <a:r>
                <a:rPr dirty="0">
                  <a:latin typeface="Times New Roman"/>
                  <a:cs typeface="Times New Roman"/>
                </a:rPr>
                <a:t>o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thành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cô</a:t>
              </a:r>
              <a:r>
                <a:rPr spc="5" dirty="0">
                  <a:latin typeface="Times New Roman"/>
                  <a:cs typeface="Times New Roman"/>
                </a:rPr>
                <a:t>n</a:t>
              </a:r>
              <a:r>
                <a:rPr dirty="0">
                  <a:latin typeface="Times New Roman"/>
                  <a:cs typeface="Times New Roman"/>
                </a:rPr>
                <a:t>g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spc="5" dirty="0">
                  <a:latin typeface="Times New Roman"/>
                  <a:cs typeface="Times New Roman"/>
                </a:rPr>
                <a:t>v</a:t>
              </a:r>
              <a:r>
                <a:rPr dirty="0">
                  <a:latin typeface="Times New Roman"/>
                  <a:cs typeface="Times New Roman"/>
                </a:rPr>
                <a:t>à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</a:t>
              </a:r>
              <a:r>
                <a:rPr spc="10" dirty="0">
                  <a:latin typeface="Times New Roman"/>
                  <a:cs typeface="Times New Roman"/>
                </a:rPr>
                <a:t>ư</a:t>
              </a:r>
              <a:r>
                <a:rPr dirty="0">
                  <a:latin typeface="Times New Roman"/>
                  <a:cs typeface="Times New Roman"/>
                </a:rPr>
                <a:t>ợc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hiển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thị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tro</a:t>
              </a:r>
              <a:r>
                <a:rPr spc="10" dirty="0">
                  <a:latin typeface="Times New Roman"/>
                  <a:cs typeface="Times New Roman"/>
                </a:rPr>
                <a:t>n</a:t>
              </a:r>
              <a:r>
                <a:rPr dirty="0">
                  <a:latin typeface="Times New Roman"/>
                  <a:cs typeface="Times New Roman"/>
                </a:rPr>
                <a:t>g</a:t>
              </a:r>
              <a:r>
                <a:rPr spc="-25" dirty="0">
                  <a:latin typeface="Times New Roman"/>
                  <a:cs typeface="Times New Roman"/>
                </a:rPr>
                <a:t> m</a:t>
              </a:r>
              <a:r>
                <a:rPr dirty="0">
                  <a:latin typeface="Times New Roman"/>
                  <a:cs typeface="Times New Roman"/>
                </a:rPr>
                <a:t>àn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chính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(</a:t>
              </a:r>
              <a:r>
                <a:rPr spc="5" dirty="0">
                  <a:latin typeface="Times New Roman"/>
                  <a:cs typeface="Times New Roman"/>
                </a:rPr>
                <a:t>H</a:t>
              </a:r>
              <a:r>
                <a:rPr dirty="0">
                  <a:latin typeface="Times New Roman"/>
                  <a:cs typeface="Times New Roman"/>
                </a:rPr>
                <a:t>1)</a:t>
              </a:r>
              <a:endParaRPr>
                <a:latin typeface="Times New Roman"/>
                <a:cs typeface="Times New Roman"/>
              </a:endParaRPr>
            </a:p>
            <a:p>
              <a:pPr marL="12700" marR="112395">
                <a:lnSpc>
                  <a:spcPct val="100000"/>
                </a:lnSpc>
                <a:buFont typeface="Times New Roman"/>
                <a:buAutoNum type="arabicPeriod"/>
                <a:tabLst>
                  <a:tab pos="355600" algn="l"/>
                </a:tabLst>
              </a:pPr>
              <a:r>
                <a:rPr spc="-1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ở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spc="5" dirty="0">
                  <a:latin typeface="Times New Roman"/>
                  <a:cs typeface="Times New Roman"/>
                </a:rPr>
                <a:t>v</a:t>
              </a:r>
              <a:r>
                <a:rPr dirty="0">
                  <a:latin typeface="Times New Roman"/>
                  <a:cs typeface="Times New Roman"/>
                </a:rPr>
                <a:t>à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điều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</a:t>
              </a:r>
              <a:r>
                <a:rPr spc="10" dirty="0">
                  <a:latin typeface="Times New Roman"/>
                  <a:cs typeface="Times New Roman"/>
                </a:rPr>
                <a:t>h</a:t>
              </a:r>
              <a:r>
                <a:rPr dirty="0">
                  <a:latin typeface="Times New Roman"/>
                  <a:cs typeface="Times New Roman"/>
                </a:rPr>
                <a:t>i</a:t>
              </a:r>
              <a:r>
                <a:rPr spc="-10" dirty="0">
                  <a:latin typeface="Times New Roman"/>
                  <a:cs typeface="Times New Roman"/>
                </a:rPr>
                <a:t>ể</a:t>
              </a:r>
              <a:r>
                <a:rPr dirty="0">
                  <a:latin typeface="Times New Roman"/>
                  <a:cs typeface="Times New Roman"/>
                </a:rPr>
                <a:t>n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spc="5" dirty="0">
                  <a:latin typeface="Times New Roman"/>
                  <a:cs typeface="Times New Roman"/>
                </a:rPr>
                <a:t>nhó</a:t>
              </a:r>
              <a:r>
                <a:rPr dirty="0">
                  <a:latin typeface="Times New Roman"/>
                  <a:cs typeface="Times New Roman"/>
                </a:rPr>
                <a:t>m</a:t>
              </a:r>
              <a:r>
                <a:rPr spc="-3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bằ</a:t>
              </a:r>
              <a:r>
                <a:rPr spc="5" dirty="0">
                  <a:latin typeface="Times New Roman"/>
                  <a:cs typeface="Times New Roman"/>
                </a:rPr>
                <a:t>n</a:t>
              </a:r>
              <a:r>
                <a:rPr dirty="0">
                  <a:latin typeface="Times New Roman"/>
                  <a:cs typeface="Times New Roman"/>
                </a:rPr>
                <a:t>g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các</a:t>
              </a:r>
              <a:r>
                <a:rPr dirty="0">
                  <a:latin typeface="Times New Roman"/>
                  <a:cs typeface="Times New Roman"/>
                </a:rPr>
                <a:t>h ch</a:t>
              </a:r>
              <a:r>
                <a:rPr spc="5" dirty="0">
                  <a:latin typeface="Times New Roman"/>
                  <a:cs typeface="Times New Roman"/>
                </a:rPr>
                <a:t>ọ</a:t>
              </a:r>
              <a:r>
                <a:rPr dirty="0">
                  <a:latin typeface="Times New Roman"/>
                  <a:cs typeface="Times New Roman"/>
                </a:rPr>
                <a:t>n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spc="5" dirty="0">
                  <a:latin typeface="Times New Roman"/>
                  <a:cs typeface="Times New Roman"/>
                </a:rPr>
                <a:t>nhó</a:t>
              </a:r>
              <a:r>
                <a:rPr dirty="0">
                  <a:latin typeface="Times New Roman"/>
                  <a:cs typeface="Times New Roman"/>
                </a:rPr>
                <a:t>m</a:t>
              </a:r>
              <a:r>
                <a:rPr spc="-4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bạn </a:t>
              </a:r>
              <a:r>
                <a:rPr spc="-25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u</a:t>
              </a:r>
              <a:r>
                <a:rPr spc="10" dirty="0">
                  <a:latin typeface="Times New Roman"/>
                  <a:cs typeface="Times New Roman"/>
                </a:rPr>
                <a:t>ố</a:t>
              </a:r>
              <a:r>
                <a:rPr dirty="0">
                  <a:latin typeface="Times New Roman"/>
                  <a:cs typeface="Times New Roman"/>
                </a:rPr>
                <a:t>n điều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</a:t>
              </a:r>
              <a:r>
                <a:rPr spc="10" dirty="0">
                  <a:latin typeface="Times New Roman"/>
                  <a:cs typeface="Times New Roman"/>
                </a:rPr>
                <a:t>h</a:t>
              </a:r>
              <a:r>
                <a:rPr dirty="0">
                  <a:latin typeface="Times New Roman"/>
                  <a:cs typeface="Times New Roman"/>
                </a:rPr>
                <a:t>i</a:t>
              </a:r>
              <a:r>
                <a:rPr spc="-10" dirty="0">
                  <a:latin typeface="Times New Roman"/>
                  <a:cs typeface="Times New Roman"/>
                </a:rPr>
                <a:t>ể</a:t>
              </a:r>
              <a:r>
                <a:rPr dirty="0">
                  <a:latin typeface="Times New Roman"/>
                  <a:cs typeface="Times New Roman"/>
                </a:rPr>
                <a:t>n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(</a:t>
              </a:r>
              <a:r>
                <a:rPr spc="5" dirty="0">
                  <a:latin typeface="Times New Roman"/>
                  <a:cs typeface="Times New Roman"/>
                </a:rPr>
                <a:t>H</a:t>
              </a:r>
              <a:r>
                <a:rPr dirty="0">
                  <a:latin typeface="Times New Roman"/>
                  <a:cs typeface="Times New Roman"/>
                </a:rPr>
                <a:t>2) </a:t>
              </a:r>
              <a:r>
                <a:rPr spc="5" dirty="0">
                  <a:latin typeface="Times New Roman"/>
                  <a:cs typeface="Times New Roman"/>
                </a:rPr>
                <a:t>3.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421640" y="1025453"/>
              <a:ext cx="2367280" cy="5539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C</a:t>
              </a:r>
              <a:r>
                <a:rPr spc="-10" dirty="0">
                  <a:latin typeface="Times New Roman"/>
                  <a:cs typeface="Times New Roman"/>
                </a:rPr>
                <a:t>l</a:t>
              </a:r>
              <a:r>
                <a:rPr dirty="0">
                  <a:latin typeface="Times New Roman"/>
                  <a:cs typeface="Times New Roman"/>
                </a:rPr>
                <a:t>i</a:t>
              </a:r>
              <a:r>
                <a:rPr spc="-10" dirty="0">
                  <a:latin typeface="Times New Roman"/>
                  <a:cs typeface="Times New Roman"/>
                </a:rPr>
                <a:t>c</a:t>
              </a:r>
              <a:r>
                <a:rPr dirty="0">
                  <a:latin typeface="Times New Roman"/>
                  <a:cs typeface="Times New Roman"/>
                </a:rPr>
                <a:t>k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vào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biểu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tượng</a:t>
              </a:r>
              <a:endParaRPr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nhó</a:t>
              </a:r>
              <a:r>
                <a:rPr spc="-25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,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xóa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nhó</a:t>
              </a:r>
              <a:r>
                <a:rPr spc="-25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…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H3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133089" y="1025453"/>
              <a:ext cx="8445500" cy="2800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dirty="0">
                  <a:latin typeface="Times New Roman"/>
                  <a:cs typeface="Times New Roman"/>
                </a:rPr>
                <a:t>tro</a:t>
              </a:r>
              <a:r>
                <a:rPr spc="10" dirty="0">
                  <a:latin typeface="Times New Roman"/>
                  <a:cs typeface="Times New Roman"/>
                </a:rPr>
                <a:t>n</a:t>
              </a:r>
              <a:r>
                <a:rPr dirty="0">
                  <a:latin typeface="Times New Roman"/>
                  <a:cs typeface="Times New Roman"/>
                </a:rPr>
                <a:t>g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spc="5" dirty="0">
                  <a:latin typeface="Times New Roman"/>
                  <a:cs typeface="Times New Roman"/>
                </a:rPr>
                <a:t>H</a:t>
              </a:r>
              <a:r>
                <a:rPr dirty="0">
                  <a:latin typeface="Times New Roman"/>
                  <a:cs typeface="Times New Roman"/>
                </a:rPr>
                <a:t>2 </a:t>
              </a:r>
              <a:r>
                <a:rPr spc="5" dirty="0">
                  <a:latin typeface="Times New Roman"/>
                  <a:cs typeface="Times New Roman"/>
                </a:rPr>
                <a:t>đ</a:t>
              </a:r>
              <a:r>
                <a:rPr dirty="0">
                  <a:latin typeface="Times New Roman"/>
                  <a:cs typeface="Times New Roman"/>
                </a:rPr>
                <a:t>ể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vào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25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àn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chi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-10" dirty="0">
                  <a:latin typeface="Times New Roman"/>
                  <a:cs typeface="Times New Roman"/>
                </a:rPr>
                <a:t>i</a:t>
              </a:r>
              <a:r>
                <a:rPr dirty="0">
                  <a:latin typeface="Times New Roman"/>
                  <a:cs typeface="Times New Roman"/>
                </a:rPr>
                <a:t>ết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spc="5" dirty="0">
                  <a:latin typeface="Times New Roman"/>
                  <a:cs typeface="Times New Roman"/>
                </a:rPr>
                <a:t>nhó</a:t>
              </a:r>
              <a:r>
                <a:rPr spc="-25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,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-10" dirty="0">
                  <a:latin typeface="Times New Roman"/>
                  <a:cs typeface="Times New Roman"/>
                </a:rPr>
                <a:t>ạ</a:t>
              </a:r>
              <a:r>
                <a:rPr dirty="0">
                  <a:latin typeface="Times New Roman"/>
                  <a:cs typeface="Times New Roman"/>
                </a:rPr>
                <a:t>i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đây n</a:t>
              </a:r>
              <a:r>
                <a:rPr spc="10" dirty="0">
                  <a:latin typeface="Times New Roman"/>
                  <a:cs typeface="Times New Roman"/>
                </a:rPr>
                <a:t>g</a:t>
              </a:r>
              <a:r>
                <a:rPr dirty="0">
                  <a:latin typeface="Times New Roman"/>
                  <a:cs typeface="Times New Roman"/>
                </a:rPr>
                <a:t>ười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spc="5" dirty="0">
                  <a:latin typeface="Times New Roman"/>
                  <a:cs typeface="Times New Roman"/>
                </a:rPr>
                <a:t>dùn</a:t>
              </a:r>
              <a:r>
                <a:rPr dirty="0">
                  <a:latin typeface="Times New Roman"/>
                  <a:cs typeface="Times New Roman"/>
                </a:rPr>
                <a:t>g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c</a:t>
              </a:r>
              <a:r>
                <a:rPr dirty="0">
                  <a:latin typeface="Times New Roman"/>
                  <a:cs typeface="Times New Roman"/>
                </a:rPr>
                <a:t>ó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thể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q</a:t>
              </a:r>
              <a:r>
                <a:rPr spc="10" dirty="0">
                  <a:latin typeface="Times New Roman"/>
                  <a:cs typeface="Times New Roman"/>
                </a:rPr>
                <a:t>u</a:t>
              </a:r>
              <a:r>
                <a:rPr dirty="0">
                  <a:latin typeface="Times New Roman"/>
                  <a:cs typeface="Times New Roman"/>
                </a:rPr>
                <a:t>ản</a:t>
              </a:r>
              <a:r>
                <a:rPr spc="-30" dirty="0">
                  <a:latin typeface="Times New Roman"/>
                  <a:cs typeface="Times New Roman"/>
                </a:rPr>
                <a:t> </a:t>
              </a:r>
              <a:r>
                <a:rPr spc="-10" dirty="0">
                  <a:latin typeface="Times New Roman"/>
                  <a:cs typeface="Times New Roman"/>
                </a:rPr>
                <a:t>l</a:t>
              </a:r>
              <a:r>
                <a:rPr spc="5" dirty="0">
                  <a:latin typeface="Times New Roman"/>
                  <a:cs typeface="Times New Roman"/>
                </a:rPr>
                <a:t>ý</a:t>
              </a:r>
              <a:r>
                <a:rPr dirty="0">
                  <a:latin typeface="Times New Roman"/>
                  <a:cs typeface="Times New Roman"/>
                </a:rPr>
                <a:t>, </a:t>
              </a:r>
              <a:r>
                <a:rPr spc="-10" dirty="0">
                  <a:latin typeface="Times New Roman"/>
                  <a:cs typeface="Times New Roman"/>
                </a:rPr>
                <a:t>c</a:t>
              </a:r>
              <a:r>
                <a:rPr dirty="0">
                  <a:latin typeface="Times New Roman"/>
                  <a:cs typeface="Times New Roman"/>
                </a:rPr>
                <a:t>hia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sẻ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643378" y="1016151"/>
              <a:ext cx="291084" cy="3063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2116963" y="5157417"/>
              <a:ext cx="318770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H1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6255511" y="5157417"/>
              <a:ext cx="318770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H2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10149078" y="5157417"/>
              <a:ext cx="318770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H3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065275" y="4244340"/>
              <a:ext cx="1295400" cy="723900"/>
            </a:xfrm>
            <a:custGeom>
              <a:avLst/>
              <a:gdLst/>
              <a:ahLst/>
              <a:cxnLst/>
              <a:rect l="l" t="t" r="r" b="b"/>
              <a:pathLst>
                <a:path w="1295400" h="723900">
                  <a:moveTo>
                    <a:pt x="0" y="723900"/>
                  </a:moveTo>
                  <a:lnTo>
                    <a:pt x="1295400" y="723900"/>
                  </a:lnTo>
                  <a:lnTo>
                    <a:pt x="1295400" y="0"/>
                  </a:lnTo>
                  <a:lnTo>
                    <a:pt x="0" y="0"/>
                  </a:lnTo>
                  <a:lnTo>
                    <a:pt x="0" y="72390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97644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2186" y="106090"/>
            <a:ext cx="1128552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K</a:t>
            </a:r>
            <a:r>
              <a:rPr sz="3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3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Bả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sz="30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sz="3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88462" y="967408"/>
            <a:ext cx="10728895" cy="5749190"/>
            <a:chOff x="71627" y="366240"/>
            <a:chExt cx="11899392" cy="6403367"/>
          </a:xfrm>
        </p:grpSpPr>
        <p:sp>
          <p:nvSpPr>
            <p:cNvPr id="4" name="object 4"/>
            <p:cNvSpPr/>
            <p:nvPr/>
          </p:nvSpPr>
          <p:spPr>
            <a:xfrm>
              <a:off x="3366515" y="1100327"/>
              <a:ext cx="3235451" cy="56692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419855" y="1115567"/>
              <a:ext cx="3128772" cy="5562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661404" y="1100327"/>
              <a:ext cx="3235452" cy="56692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714743" y="1115567"/>
              <a:ext cx="3128772" cy="55626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1627" y="1086610"/>
              <a:ext cx="3236976" cy="56708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24968" y="1101852"/>
              <a:ext cx="3130296" cy="55641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204012" y="366240"/>
              <a:ext cx="8683625" cy="5539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55600" indent="-342900">
                <a:lnSpc>
                  <a:spcPct val="100000"/>
                </a:lnSpc>
                <a:buFont typeface="Times New Roman"/>
                <a:buAutoNum type="arabicPeriod"/>
                <a:tabLst>
                  <a:tab pos="355600" algn="l"/>
                </a:tabLst>
              </a:pP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“Thêm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kịch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bản”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“+” ở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 phải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ên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H1.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55600" indent="-342900">
                <a:lnSpc>
                  <a:spcPct val="100000"/>
                </a:lnSpc>
                <a:buFont typeface="Times New Roman"/>
                <a:buAutoNum type="arabicPeriod"/>
                <a:tabLst>
                  <a:tab pos="355600" algn="l"/>
                </a:tabLst>
              </a:pP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ự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động”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 hình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H2.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0138409" y="1183993"/>
              <a:ext cx="1832610" cy="24929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Chọn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“+” t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ong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àn hình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H3</a:t>
              </a:r>
              <a:r>
                <a:rPr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thêm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 kiện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 của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kịch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 cũng như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các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 thời</a:t>
              </a:r>
              <a:r>
                <a:rPr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spc="-2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động thực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 kịch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spc="-1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spc="-1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ợc tạo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1458212" y="5204153"/>
              <a:ext cx="503498" cy="3085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H1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4822063" y="5204152"/>
              <a:ext cx="490782" cy="30851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H2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8079993" y="5204153"/>
              <a:ext cx="657475" cy="30851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H3</a:t>
              </a: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147572" y="4076700"/>
              <a:ext cx="1146175" cy="464820"/>
            </a:xfrm>
            <a:custGeom>
              <a:avLst/>
              <a:gdLst/>
              <a:ahLst/>
              <a:cxnLst/>
              <a:rect l="l" t="t" r="r" b="b"/>
              <a:pathLst>
                <a:path w="1146175" h="464820">
                  <a:moveTo>
                    <a:pt x="0" y="232410"/>
                  </a:moveTo>
                  <a:lnTo>
                    <a:pt x="7499" y="194702"/>
                  </a:lnTo>
                  <a:lnTo>
                    <a:pt x="29212" y="158934"/>
                  </a:lnTo>
                  <a:lnTo>
                    <a:pt x="63957" y="125586"/>
                  </a:lnTo>
                  <a:lnTo>
                    <a:pt x="110557" y="95134"/>
                  </a:lnTo>
                  <a:lnTo>
                    <a:pt x="167830" y="68056"/>
                  </a:lnTo>
                  <a:lnTo>
                    <a:pt x="234598" y="44829"/>
                  </a:lnTo>
                  <a:lnTo>
                    <a:pt x="309681" y="25933"/>
                  </a:lnTo>
                  <a:lnTo>
                    <a:pt x="349972" y="18258"/>
                  </a:lnTo>
                  <a:lnTo>
                    <a:pt x="391899" y="11844"/>
                  </a:lnTo>
                  <a:lnTo>
                    <a:pt x="435315" y="6752"/>
                  </a:lnTo>
                  <a:lnTo>
                    <a:pt x="480073" y="3040"/>
                  </a:lnTo>
                  <a:lnTo>
                    <a:pt x="526025" y="770"/>
                  </a:lnTo>
                  <a:lnTo>
                    <a:pt x="573023" y="0"/>
                  </a:lnTo>
                  <a:lnTo>
                    <a:pt x="620022" y="770"/>
                  </a:lnTo>
                  <a:lnTo>
                    <a:pt x="665974" y="3040"/>
                  </a:lnTo>
                  <a:lnTo>
                    <a:pt x="710732" y="6752"/>
                  </a:lnTo>
                  <a:lnTo>
                    <a:pt x="754148" y="11844"/>
                  </a:lnTo>
                  <a:lnTo>
                    <a:pt x="796075" y="18258"/>
                  </a:lnTo>
                  <a:lnTo>
                    <a:pt x="836366" y="25933"/>
                  </a:lnTo>
                  <a:lnTo>
                    <a:pt x="874873" y="34810"/>
                  </a:lnTo>
                  <a:lnTo>
                    <a:pt x="945946" y="55931"/>
                  </a:lnTo>
                  <a:lnTo>
                    <a:pt x="1008114" y="81143"/>
                  </a:lnTo>
                  <a:lnTo>
                    <a:pt x="1060198" y="109968"/>
                  </a:lnTo>
                  <a:lnTo>
                    <a:pt x="1101018" y="141928"/>
                  </a:lnTo>
                  <a:lnTo>
                    <a:pt x="1129395" y="176546"/>
                  </a:lnTo>
                  <a:lnTo>
                    <a:pt x="1144148" y="213343"/>
                  </a:lnTo>
                  <a:lnTo>
                    <a:pt x="1146048" y="232410"/>
                  </a:lnTo>
                  <a:lnTo>
                    <a:pt x="1144148" y="251476"/>
                  </a:lnTo>
                  <a:lnTo>
                    <a:pt x="1129395" y="288273"/>
                  </a:lnTo>
                  <a:lnTo>
                    <a:pt x="1101018" y="322891"/>
                  </a:lnTo>
                  <a:lnTo>
                    <a:pt x="1060198" y="354851"/>
                  </a:lnTo>
                  <a:lnTo>
                    <a:pt x="1008114" y="383676"/>
                  </a:lnTo>
                  <a:lnTo>
                    <a:pt x="945946" y="408888"/>
                  </a:lnTo>
                  <a:lnTo>
                    <a:pt x="874873" y="430009"/>
                  </a:lnTo>
                  <a:lnTo>
                    <a:pt x="836366" y="438886"/>
                  </a:lnTo>
                  <a:lnTo>
                    <a:pt x="796075" y="446561"/>
                  </a:lnTo>
                  <a:lnTo>
                    <a:pt x="754148" y="452975"/>
                  </a:lnTo>
                  <a:lnTo>
                    <a:pt x="710732" y="458067"/>
                  </a:lnTo>
                  <a:lnTo>
                    <a:pt x="665974" y="461779"/>
                  </a:lnTo>
                  <a:lnTo>
                    <a:pt x="620022" y="464049"/>
                  </a:lnTo>
                  <a:lnTo>
                    <a:pt x="573023" y="464819"/>
                  </a:lnTo>
                  <a:lnTo>
                    <a:pt x="526025" y="464049"/>
                  </a:lnTo>
                  <a:lnTo>
                    <a:pt x="480073" y="461779"/>
                  </a:lnTo>
                  <a:lnTo>
                    <a:pt x="435315" y="458067"/>
                  </a:lnTo>
                  <a:lnTo>
                    <a:pt x="391899" y="452975"/>
                  </a:lnTo>
                  <a:lnTo>
                    <a:pt x="349972" y="446561"/>
                  </a:lnTo>
                  <a:lnTo>
                    <a:pt x="309681" y="438886"/>
                  </a:lnTo>
                  <a:lnTo>
                    <a:pt x="271174" y="430009"/>
                  </a:lnTo>
                  <a:lnTo>
                    <a:pt x="200101" y="408888"/>
                  </a:lnTo>
                  <a:lnTo>
                    <a:pt x="137933" y="383676"/>
                  </a:lnTo>
                  <a:lnTo>
                    <a:pt x="85849" y="354851"/>
                  </a:lnTo>
                  <a:lnTo>
                    <a:pt x="45029" y="322891"/>
                  </a:lnTo>
                  <a:lnTo>
                    <a:pt x="16652" y="288273"/>
                  </a:lnTo>
                  <a:lnTo>
                    <a:pt x="1899" y="251476"/>
                  </a:lnTo>
                  <a:lnTo>
                    <a:pt x="0" y="23241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9360407" y="2913892"/>
              <a:ext cx="295910" cy="201295"/>
            </a:xfrm>
            <a:custGeom>
              <a:avLst/>
              <a:gdLst/>
              <a:ahLst/>
              <a:cxnLst/>
              <a:rect l="l" t="t" r="r" b="b"/>
              <a:pathLst>
                <a:path w="295909" h="201294">
                  <a:moveTo>
                    <a:pt x="0" y="100579"/>
                  </a:moveTo>
                  <a:lnTo>
                    <a:pt x="14860" y="56592"/>
                  </a:lnTo>
                  <a:lnTo>
                    <a:pt x="42842" y="29782"/>
                  </a:lnTo>
                  <a:lnTo>
                    <a:pt x="81985" y="10505"/>
                  </a:lnTo>
                  <a:lnTo>
                    <a:pt x="129349" y="774"/>
                  </a:lnTo>
                  <a:lnTo>
                    <a:pt x="146456" y="0"/>
                  </a:lnTo>
                  <a:lnTo>
                    <a:pt x="163767" y="660"/>
                  </a:lnTo>
                  <a:lnTo>
                    <a:pt x="211638" y="9997"/>
                  </a:lnTo>
                  <a:lnTo>
                    <a:pt x="251228" y="28829"/>
                  </a:lnTo>
                  <a:lnTo>
                    <a:pt x="279729" y="55181"/>
                  </a:lnTo>
                  <a:lnTo>
                    <a:pt x="295627" y="98603"/>
                  </a:lnTo>
                  <a:lnTo>
                    <a:pt x="294662" y="110576"/>
                  </a:lnTo>
                  <a:lnTo>
                    <a:pt x="273156" y="153384"/>
                  </a:lnTo>
                  <a:lnTo>
                    <a:pt x="241493" y="178223"/>
                  </a:lnTo>
                  <a:lnTo>
                    <a:pt x="199726" y="194764"/>
                  </a:lnTo>
                  <a:lnTo>
                    <a:pt x="150740" y="201144"/>
                  </a:lnTo>
                  <a:lnTo>
                    <a:pt x="133248" y="200496"/>
                  </a:lnTo>
                  <a:lnTo>
                    <a:pt x="85011" y="191292"/>
                  </a:lnTo>
                  <a:lnTo>
                    <a:pt x="45205" y="172707"/>
                  </a:lnTo>
                  <a:lnTo>
                    <a:pt x="16493" y="146673"/>
                  </a:lnTo>
                  <a:lnTo>
                    <a:pt x="70" y="103718"/>
                  </a:lnTo>
                  <a:lnTo>
                    <a:pt x="0" y="100579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944367" y="1316745"/>
              <a:ext cx="279400" cy="264160"/>
            </a:xfrm>
            <a:custGeom>
              <a:avLst/>
              <a:gdLst/>
              <a:ahLst/>
              <a:cxnLst/>
              <a:rect l="l" t="t" r="r" b="b"/>
              <a:pathLst>
                <a:path w="279400" h="264159">
                  <a:moveTo>
                    <a:pt x="0" y="131816"/>
                  </a:moveTo>
                  <a:lnTo>
                    <a:pt x="7013" y="90448"/>
                  </a:lnTo>
                  <a:lnTo>
                    <a:pt x="26552" y="54453"/>
                  </a:lnTo>
                  <a:lnTo>
                    <a:pt x="56360" y="25960"/>
                  </a:lnTo>
                  <a:lnTo>
                    <a:pt x="94185" y="7099"/>
                  </a:lnTo>
                  <a:lnTo>
                    <a:pt x="137771" y="0"/>
                  </a:lnTo>
                  <a:lnTo>
                    <a:pt x="153062" y="751"/>
                  </a:lnTo>
                  <a:lnTo>
                    <a:pt x="195630" y="11427"/>
                  </a:lnTo>
                  <a:lnTo>
                    <a:pt x="231580" y="33111"/>
                  </a:lnTo>
                  <a:lnTo>
                    <a:pt x="258777" y="63714"/>
                  </a:lnTo>
                  <a:lnTo>
                    <a:pt x="275087" y="101145"/>
                  </a:lnTo>
                  <a:lnTo>
                    <a:pt x="278857" y="128861"/>
                  </a:lnTo>
                  <a:lnTo>
                    <a:pt x="278073" y="143510"/>
                  </a:lnTo>
                  <a:lnTo>
                    <a:pt x="266882" y="184169"/>
                  </a:lnTo>
                  <a:lnTo>
                    <a:pt x="244129" y="218399"/>
                  </a:lnTo>
                  <a:lnTo>
                    <a:pt x="212001" y="244271"/>
                  </a:lnTo>
                  <a:lnTo>
                    <a:pt x="172681" y="259859"/>
                  </a:lnTo>
                  <a:lnTo>
                    <a:pt x="143551" y="263586"/>
                  </a:lnTo>
                  <a:lnTo>
                    <a:pt x="127955" y="262857"/>
                  </a:lnTo>
                  <a:lnTo>
                    <a:pt x="84736" y="252390"/>
                  </a:lnTo>
                  <a:lnTo>
                    <a:pt x="48398" y="231087"/>
                  </a:lnTo>
                  <a:lnTo>
                    <a:pt x="20908" y="200980"/>
                  </a:lnTo>
                  <a:lnTo>
                    <a:pt x="4233" y="164103"/>
                  </a:lnTo>
                  <a:lnTo>
                    <a:pt x="0" y="131816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651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30620" cy="341630"/>
          </a:xfrm>
          <a:custGeom>
            <a:avLst/>
            <a:gdLst/>
            <a:ahLst/>
            <a:cxnLst/>
            <a:rect l="l" t="t" r="r" b="b"/>
            <a:pathLst>
              <a:path w="6230620" h="341630">
                <a:moveTo>
                  <a:pt x="0" y="341375"/>
                </a:moveTo>
                <a:lnTo>
                  <a:pt x="6230112" y="341375"/>
                </a:lnTo>
                <a:lnTo>
                  <a:pt x="6230112" y="0"/>
                </a:lnTo>
                <a:lnTo>
                  <a:pt x="0" y="0"/>
                </a:lnTo>
                <a:lnTo>
                  <a:pt x="0" y="341375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6. </a:t>
            </a:r>
            <a:r>
              <a:rPr dirty="0"/>
              <a:t>K</a:t>
            </a:r>
            <a:r>
              <a:rPr spc="5" dirty="0"/>
              <a:t>ị</a:t>
            </a:r>
            <a:r>
              <a:rPr dirty="0"/>
              <a:t>ch</a:t>
            </a:r>
            <a:r>
              <a:rPr spc="-5" dirty="0"/>
              <a:t> </a:t>
            </a:r>
            <a:r>
              <a:rPr dirty="0"/>
              <a:t>bản</a:t>
            </a:r>
            <a:r>
              <a:rPr spc="-5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/>
              <a:t>K</a:t>
            </a:r>
            <a:r>
              <a:rPr spc="5" dirty="0"/>
              <a:t>ị</a:t>
            </a:r>
            <a:r>
              <a:rPr dirty="0"/>
              <a:t>ch</a:t>
            </a:r>
            <a:r>
              <a:rPr spc="-5" dirty="0"/>
              <a:t> Bả</a:t>
            </a:r>
            <a:r>
              <a:rPr dirty="0"/>
              <a:t>n</a:t>
            </a:r>
            <a:r>
              <a:rPr spc="-35" dirty="0"/>
              <a:t> </a:t>
            </a:r>
            <a:r>
              <a:rPr spc="-5" dirty="0"/>
              <a:t>T</a:t>
            </a:r>
            <a:r>
              <a:rPr dirty="0"/>
              <a:t>ự</a:t>
            </a:r>
            <a:r>
              <a:rPr spc="5" dirty="0"/>
              <a:t> </a:t>
            </a:r>
            <a:r>
              <a:rPr dirty="0"/>
              <a:t>Độ</a:t>
            </a:r>
            <a:r>
              <a:rPr spc="-10" dirty="0"/>
              <a:t>n</a:t>
            </a:r>
            <a:r>
              <a:rPr dirty="0"/>
              <a:t>g</a:t>
            </a:r>
            <a:r>
              <a:rPr dirty="0">
                <a:latin typeface="Times New Roman"/>
                <a:cs typeface="Times New Roman"/>
              </a:rPr>
              <a:t>-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</a:t>
            </a:r>
            <a:r>
              <a:rPr spc="-10" dirty="0">
                <a:latin typeface="Times New Roman"/>
                <a:cs typeface="Times New Roman"/>
              </a:rPr>
              <a:t>h</a:t>
            </a:r>
            <a:r>
              <a:rPr dirty="0">
                <a:latin typeface="Times New Roman"/>
                <a:cs typeface="Times New Roman"/>
              </a:rPr>
              <a:t>êm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dirty="0"/>
              <a:t>điều</a:t>
            </a:r>
            <a:r>
              <a:rPr spc="-10" dirty="0"/>
              <a:t> </a:t>
            </a:r>
            <a:r>
              <a:rPr dirty="0"/>
              <a:t>kiện kịch</a:t>
            </a:r>
            <a:r>
              <a:rPr spc="-10" dirty="0"/>
              <a:t> </a:t>
            </a:r>
            <a:r>
              <a:rPr dirty="0"/>
              <a:t>bản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89501" y="1196949"/>
            <a:ext cx="11260377" cy="5548617"/>
            <a:chOff x="123240" y="393037"/>
            <a:chExt cx="11915140" cy="6454293"/>
          </a:xfrm>
        </p:grpSpPr>
        <p:sp>
          <p:nvSpPr>
            <p:cNvPr id="4" name="object 4"/>
            <p:cNvSpPr/>
            <p:nvPr/>
          </p:nvSpPr>
          <p:spPr>
            <a:xfrm>
              <a:off x="1121663" y="1449322"/>
              <a:ext cx="3081528" cy="53980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5003" y="1464562"/>
              <a:ext cx="2974848" cy="52913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44211" y="1449322"/>
              <a:ext cx="3081528" cy="53980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97552" y="1464562"/>
              <a:ext cx="2974848" cy="52913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41792" y="1449322"/>
              <a:ext cx="3083052" cy="53980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95131" y="1464562"/>
              <a:ext cx="2976372" cy="52913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2418079" y="6172585"/>
              <a:ext cx="563880" cy="32221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H1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6033007" y="6152477"/>
              <a:ext cx="537714" cy="32221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H2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9494997" y="6172585"/>
              <a:ext cx="576642" cy="32221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H3</a:t>
              </a:r>
              <a:endParaRPr>
                <a:latin typeface="Times New Roman"/>
                <a:cs typeface="Times New Roman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123240" y="393037"/>
              <a:ext cx="11915140" cy="6444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pc="-5" dirty="0">
                  <a:latin typeface="Times New Roman"/>
                  <a:cs typeface="Times New Roman"/>
                </a:rPr>
                <a:t>V</a:t>
              </a:r>
              <a:r>
                <a:rPr dirty="0">
                  <a:latin typeface="Times New Roman"/>
                  <a:cs typeface="Times New Roman"/>
                </a:rPr>
                <a:t>í dụ cho việc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lựa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chọn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điều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kiện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cho kịch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bản: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Lựa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chọn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điều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kiện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</a:t>
              </a:r>
              <a:r>
                <a:rPr spc="5" dirty="0">
                  <a:latin typeface="Times New Roman"/>
                  <a:cs typeface="Times New Roman"/>
                </a:rPr>
                <a:t>ị</a:t>
              </a:r>
              <a:r>
                <a:rPr dirty="0">
                  <a:latin typeface="Times New Roman"/>
                  <a:cs typeface="Times New Roman"/>
                </a:rPr>
                <a:t>ch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H1,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</a:t>
              </a:r>
              <a:r>
                <a:rPr spc="5" dirty="0">
                  <a:latin typeface="Times New Roman"/>
                  <a:cs typeface="Times New Roman"/>
                </a:rPr>
                <a:t>r</a:t>
              </a:r>
              <a:r>
                <a:rPr dirty="0">
                  <a:latin typeface="Times New Roman"/>
                  <a:cs typeface="Times New Roman"/>
                </a:rPr>
                <a:t>ong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spc="-20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àn</a:t>
              </a:r>
              <a:r>
                <a:rPr spc="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hình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Lịch H</a:t>
              </a:r>
              <a:r>
                <a:rPr spc="-10" dirty="0">
                  <a:latin typeface="Times New Roman"/>
                  <a:cs typeface="Times New Roman"/>
                </a:rPr>
                <a:t>2</a:t>
              </a:r>
              <a:r>
                <a:rPr dirty="0">
                  <a:latin typeface="Times New Roman"/>
                  <a:cs typeface="Times New Roman"/>
                </a:rPr>
                <a:t>,</a:t>
              </a:r>
              <a:r>
                <a:rPr spc="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lựa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chọn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khoảng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thời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gian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bạn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spc="-25" dirty="0">
                  <a:latin typeface="Times New Roman"/>
                  <a:cs typeface="Times New Roman"/>
                </a:rPr>
                <a:t>m</a:t>
              </a:r>
              <a:r>
                <a:rPr dirty="0">
                  <a:latin typeface="Times New Roman"/>
                  <a:cs typeface="Times New Roman"/>
                </a:rPr>
                <a:t>uốn</a:t>
              </a:r>
              <a:r>
                <a:rPr spc="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đặt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cho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thiết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b</a:t>
              </a:r>
              <a:r>
                <a:rPr dirty="0">
                  <a:latin typeface="Times New Roman"/>
                  <a:cs typeface="Times New Roman"/>
                </a:rPr>
                <a:t>ị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v</a:t>
              </a:r>
              <a:r>
                <a:rPr dirty="0">
                  <a:latin typeface="Times New Roman"/>
                  <a:cs typeface="Times New Roman"/>
                </a:rPr>
                <a:t>à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chọn “</a:t>
              </a:r>
              <a:r>
                <a:rPr spc="-90" dirty="0">
                  <a:latin typeface="Times New Roman"/>
                  <a:cs typeface="Times New Roman"/>
                </a:rPr>
                <a:t>T</a:t>
              </a:r>
              <a:r>
                <a:rPr dirty="0">
                  <a:latin typeface="Times New Roman"/>
                  <a:cs typeface="Times New Roman"/>
                </a:rPr>
                <a:t>iếp</a:t>
              </a:r>
              <a:r>
                <a:rPr spc="-2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theo”</a:t>
              </a:r>
              <a:r>
                <a:rPr spc="-25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đ</a:t>
              </a:r>
              <a:r>
                <a:rPr dirty="0">
                  <a:latin typeface="Times New Roman"/>
                  <a:cs typeface="Times New Roman"/>
                </a:rPr>
                <a:t>ể thêm</a:t>
              </a:r>
              <a:r>
                <a:rPr spc="-1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điều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kiện của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kịch</a:t>
              </a:r>
              <a:r>
                <a:rPr spc="-5" dirty="0">
                  <a:latin typeface="Times New Roman"/>
                  <a:cs typeface="Times New Roman"/>
                </a:rPr>
                <a:t> </a:t>
              </a:r>
              <a:r>
                <a:rPr dirty="0">
                  <a:latin typeface="Times New Roman"/>
                  <a:cs typeface="Times New Roman"/>
                </a:rPr>
                <a:t>bản</a:t>
              </a:r>
              <a:r>
                <a:rPr spc="-10" dirty="0">
                  <a:latin typeface="Times New Roman"/>
                  <a:cs typeface="Times New Roman"/>
                </a:rPr>
                <a:t> </a:t>
              </a:r>
              <a:r>
                <a:rPr spc="-5" dirty="0">
                  <a:latin typeface="Times New Roman"/>
                  <a:cs typeface="Times New Roman"/>
                </a:rPr>
                <a:t>H3</a:t>
              </a:r>
              <a:endParaRPr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346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30620" cy="341630"/>
          </a:xfrm>
          <a:custGeom>
            <a:avLst/>
            <a:gdLst/>
            <a:ahLst/>
            <a:cxnLst/>
            <a:rect l="l" t="t" r="r" b="b"/>
            <a:pathLst>
              <a:path w="6230620" h="341630">
                <a:moveTo>
                  <a:pt x="0" y="341375"/>
                </a:moveTo>
                <a:lnTo>
                  <a:pt x="6230112" y="341375"/>
                </a:lnTo>
                <a:lnTo>
                  <a:pt x="6230112" y="0"/>
                </a:lnTo>
                <a:lnTo>
                  <a:pt x="0" y="0"/>
                </a:lnTo>
                <a:lnTo>
                  <a:pt x="0" y="341375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6. </a:t>
            </a:r>
            <a:r>
              <a:rPr dirty="0"/>
              <a:t>K</a:t>
            </a:r>
            <a:r>
              <a:rPr spc="5" dirty="0"/>
              <a:t>ị</a:t>
            </a:r>
            <a:r>
              <a:rPr dirty="0"/>
              <a:t>ch</a:t>
            </a:r>
            <a:r>
              <a:rPr spc="-5" dirty="0"/>
              <a:t> </a:t>
            </a:r>
            <a:r>
              <a:rPr dirty="0"/>
              <a:t>bản</a:t>
            </a:r>
            <a:r>
              <a:rPr spc="-5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/>
              <a:t>K</a:t>
            </a:r>
            <a:r>
              <a:rPr spc="5" dirty="0"/>
              <a:t>ị</a:t>
            </a:r>
            <a:r>
              <a:rPr dirty="0"/>
              <a:t>ch</a:t>
            </a:r>
            <a:r>
              <a:rPr spc="-5" dirty="0"/>
              <a:t> Bả</a:t>
            </a:r>
            <a:r>
              <a:rPr dirty="0"/>
              <a:t>n</a:t>
            </a:r>
            <a:r>
              <a:rPr spc="-35" dirty="0"/>
              <a:t> </a:t>
            </a:r>
            <a:r>
              <a:rPr spc="-5" dirty="0"/>
              <a:t>T</a:t>
            </a:r>
            <a:r>
              <a:rPr dirty="0"/>
              <a:t>ự</a:t>
            </a:r>
            <a:r>
              <a:rPr spc="5" dirty="0"/>
              <a:t> </a:t>
            </a:r>
            <a:r>
              <a:rPr dirty="0"/>
              <a:t>Độ</a:t>
            </a:r>
            <a:r>
              <a:rPr spc="-10" dirty="0"/>
              <a:t>n</a:t>
            </a:r>
            <a:r>
              <a:rPr dirty="0"/>
              <a:t>g</a:t>
            </a:r>
            <a:r>
              <a:rPr dirty="0">
                <a:latin typeface="Times New Roman"/>
                <a:cs typeface="Times New Roman"/>
              </a:rPr>
              <a:t>-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</a:t>
            </a:r>
            <a:r>
              <a:rPr spc="-10" dirty="0">
                <a:latin typeface="Times New Roman"/>
                <a:cs typeface="Times New Roman"/>
              </a:rPr>
              <a:t>h</a:t>
            </a:r>
            <a:r>
              <a:rPr dirty="0">
                <a:latin typeface="Times New Roman"/>
                <a:cs typeface="Times New Roman"/>
              </a:rPr>
              <a:t>êm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tác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/>
              <a:t>vụ</a:t>
            </a:r>
          </a:p>
        </p:txBody>
      </p:sp>
      <p:sp>
        <p:nvSpPr>
          <p:cNvPr id="4" name="object 4"/>
          <p:cNvSpPr/>
          <p:nvPr/>
        </p:nvSpPr>
        <p:spPr>
          <a:xfrm>
            <a:off x="394715" y="397763"/>
            <a:ext cx="3688079" cy="64602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8055" y="413002"/>
            <a:ext cx="3581400" cy="6367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34332" y="687305"/>
            <a:ext cx="7077075" cy="1428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T</a:t>
            </a:r>
            <a:r>
              <a:rPr sz="2400" b="1" spc="-10" dirty="0">
                <a:latin typeface="Times New Roman"/>
                <a:cs typeface="Times New Roman"/>
              </a:rPr>
              <a:t>h</a:t>
            </a:r>
            <a:r>
              <a:rPr sz="2400" b="1" dirty="0">
                <a:latin typeface="Times New Roman"/>
                <a:cs typeface="Times New Roman"/>
              </a:rPr>
              <a:t>êm tác</a:t>
            </a:r>
            <a:r>
              <a:rPr sz="2400" b="1" spc="-1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vụ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Chọn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“Thêm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hành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 thực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”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hoặc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“+” ở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ên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góc của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enu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này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C</a:t>
            </a:r>
            <a:r>
              <a:rPr sz="2400" dirty="0">
                <a:latin typeface="Times New Roman"/>
                <a:cs typeface="Times New Roman"/>
              </a:rPr>
              <a:t>ó 5 kiểu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tác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vụ: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34332" y="2151225"/>
            <a:ext cx="7471409" cy="3256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302260" indent="-286385">
              <a:lnSpc>
                <a:spcPct val="100000"/>
              </a:lnSpc>
              <a:buFont typeface="Times New Roman"/>
              <a:buChar char="-"/>
              <a:tabLst>
                <a:tab pos="299720" algn="l"/>
              </a:tabLst>
            </a:pPr>
            <a:r>
              <a:rPr sz="2400" dirty="0">
                <a:latin typeface="Times New Roman"/>
                <a:cs typeface="Times New Roman"/>
              </a:rPr>
              <a:t>Th</a:t>
            </a:r>
            <a:r>
              <a:rPr sz="2400" spc="-10" dirty="0">
                <a:latin typeface="Times New Roman"/>
                <a:cs typeface="Times New Roman"/>
              </a:rPr>
              <a:t>ự</a:t>
            </a:r>
            <a:r>
              <a:rPr sz="2400" dirty="0">
                <a:latin typeface="Times New Roman"/>
                <a:cs typeface="Times New Roman"/>
              </a:rPr>
              <a:t>c hiện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bản: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lựa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chọn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ột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khác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để thực thi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ong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 tự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endParaRPr sz="240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Times New Roman"/>
              <a:buChar char="-"/>
              <a:tabLst>
                <a:tab pos="299720" algn="l"/>
              </a:tabLst>
            </a:pPr>
            <a:r>
              <a:rPr sz="2400" dirty="0">
                <a:latin typeface="Times New Roman"/>
                <a:cs typeface="Times New Roman"/>
              </a:rPr>
              <a:t>Chọn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tự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động: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Chọn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ột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tự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 khác</a:t>
            </a:r>
            <a:endParaRPr sz="240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Font typeface="Times New Roman"/>
              <a:buChar char="-"/>
              <a:tabLst>
                <a:tab pos="299720" algn="l"/>
              </a:tabLst>
            </a:pPr>
            <a:r>
              <a:rPr sz="2400" spc="-10" dirty="0">
                <a:latin typeface="Times New Roman"/>
                <a:cs typeface="Times New Roman"/>
              </a:rPr>
              <a:t>Gử</a:t>
            </a:r>
            <a:r>
              <a:rPr sz="2400" dirty="0">
                <a:latin typeface="Times New Roman"/>
                <a:cs typeface="Times New Roman"/>
              </a:rPr>
              <a:t>i </a:t>
            </a:r>
            <a:r>
              <a:rPr sz="2400" spc="-25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ột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nhắc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nh</a:t>
            </a:r>
            <a:r>
              <a:rPr sz="2400" dirty="0">
                <a:latin typeface="Times New Roman"/>
                <a:cs typeface="Times New Roman"/>
              </a:rPr>
              <a:t>ở:</a:t>
            </a:r>
            <a:r>
              <a:rPr sz="2400" spc="-10" dirty="0">
                <a:latin typeface="Times New Roman"/>
                <a:cs typeface="Times New Roman"/>
              </a:rPr>
              <a:t> Gử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ột thông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báo</a:t>
            </a:r>
            <a:endParaRPr sz="2400">
              <a:latin typeface="Times New Roman"/>
              <a:cs typeface="Times New Roman"/>
            </a:endParaRPr>
          </a:p>
          <a:p>
            <a:pPr marL="299085" marR="259079" indent="-286385">
              <a:lnSpc>
                <a:spcPct val="100000"/>
              </a:lnSpc>
              <a:buFont typeface="Times New Roman"/>
              <a:buChar char="-"/>
              <a:tabLst>
                <a:tab pos="299720" algn="l"/>
              </a:tabLst>
            </a:pPr>
            <a:r>
              <a:rPr sz="2400" dirty="0">
                <a:latin typeface="Times New Roman"/>
                <a:cs typeface="Times New Roman"/>
              </a:rPr>
              <a:t>Delay: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Chọn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ột khoảng thời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gian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trễ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khi thực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hiện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 bản</a:t>
            </a:r>
            <a:endParaRPr sz="2400">
              <a:latin typeface="Times New Roman"/>
              <a:cs typeface="Times New Roman"/>
            </a:endParaRPr>
          </a:p>
          <a:p>
            <a:pPr marL="299085" marR="5080" indent="-286385" algn="just">
              <a:lnSpc>
                <a:spcPct val="100000"/>
              </a:lnSpc>
              <a:buFont typeface="Times New Roman"/>
              <a:buChar char="-"/>
              <a:tabLst>
                <a:tab pos="299720" algn="l"/>
              </a:tabLst>
            </a:pPr>
            <a:r>
              <a:rPr sz="2400" dirty="0">
                <a:latin typeface="Times New Roman"/>
                <a:cs typeface="Times New Roman"/>
              </a:rPr>
              <a:t>Thiết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</a:t>
            </a:r>
            <a:r>
              <a:rPr sz="2400" dirty="0">
                <a:latin typeface="Times New Roman"/>
                <a:cs typeface="Times New Roman"/>
              </a:rPr>
              <a:t>ị: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</a:t>
            </a:r>
            <a:r>
              <a:rPr sz="2400" spc="-10" dirty="0">
                <a:latin typeface="Times New Roman"/>
                <a:cs typeface="Times New Roman"/>
              </a:rPr>
              <a:t>ự</a:t>
            </a:r>
            <a:r>
              <a:rPr sz="2400" dirty="0">
                <a:latin typeface="Times New Roman"/>
                <a:cs typeface="Times New Roman"/>
              </a:rPr>
              <a:t>a chọn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thiết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</a:t>
            </a:r>
            <a:r>
              <a:rPr sz="2400" dirty="0">
                <a:latin typeface="Times New Roman"/>
                <a:cs typeface="Times New Roman"/>
              </a:rPr>
              <a:t>ị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trong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danh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sách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thiết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</a:t>
            </a:r>
            <a:r>
              <a:rPr sz="2400" dirty="0">
                <a:latin typeface="Times New Roman"/>
                <a:cs typeface="Times New Roman"/>
              </a:rPr>
              <a:t>ị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sau </a:t>
            </a:r>
            <a:r>
              <a:rPr sz="2400" spc="-5" dirty="0">
                <a:latin typeface="Times New Roman"/>
                <a:cs typeface="Times New Roman"/>
              </a:rPr>
              <a:t>đó </a:t>
            </a:r>
            <a:r>
              <a:rPr sz="2400" dirty="0">
                <a:latin typeface="Times New Roman"/>
                <a:cs typeface="Times New Roman"/>
              </a:rPr>
              <a:t>người dùng có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thể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chọn các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chức năng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à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ết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bị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thực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ỗi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ột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loại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ết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bị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sẽ có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chức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năng khác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nhau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00554" y="5031061"/>
            <a:ext cx="31877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H1</a:t>
            </a:r>
            <a:endParaRPr sz="1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4290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8295" y="2743200"/>
            <a:ext cx="2941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PHẦN I</a:t>
            </a:r>
            <a:endParaRPr lang="en-US" sz="6000"/>
          </a:p>
        </p:txBody>
      </p:sp>
      <p:sp>
        <p:nvSpPr>
          <p:cNvPr id="4" name="TextBox 3"/>
          <p:cNvSpPr txBox="1"/>
          <p:nvPr/>
        </p:nvSpPr>
        <p:spPr>
          <a:xfrm>
            <a:off x="5009321" y="2958643"/>
            <a:ext cx="6771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QUAN VỀ GIẢI </a:t>
            </a: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 WIFI</a:t>
            </a:r>
            <a:endParaRPr lang="en-US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716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30620" cy="341630"/>
          </a:xfrm>
          <a:custGeom>
            <a:avLst/>
            <a:gdLst/>
            <a:ahLst/>
            <a:cxnLst/>
            <a:rect l="l" t="t" r="r" b="b"/>
            <a:pathLst>
              <a:path w="6230620" h="341630">
                <a:moveTo>
                  <a:pt x="0" y="341375"/>
                </a:moveTo>
                <a:lnTo>
                  <a:pt x="6230112" y="341375"/>
                </a:lnTo>
                <a:lnTo>
                  <a:pt x="6230112" y="0"/>
                </a:lnTo>
                <a:lnTo>
                  <a:pt x="0" y="0"/>
                </a:lnTo>
                <a:lnTo>
                  <a:pt x="0" y="341375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6. </a:t>
            </a:r>
            <a:r>
              <a:rPr dirty="0"/>
              <a:t>K</a:t>
            </a:r>
            <a:r>
              <a:rPr spc="5" dirty="0"/>
              <a:t>ị</a:t>
            </a:r>
            <a:r>
              <a:rPr dirty="0"/>
              <a:t>ch</a:t>
            </a:r>
            <a:r>
              <a:rPr spc="-5" dirty="0"/>
              <a:t> </a:t>
            </a:r>
            <a:r>
              <a:rPr dirty="0"/>
              <a:t>bản</a:t>
            </a:r>
            <a:r>
              <a:rPr spc="-5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/>
              <a:t>K</a:t>
            </a:r>
            <a:r>
              <a:rPr spc="5" dirty="0"/>
              <a:t>ị</a:t>
            </a:r>
            <a:r>
              <a:rPr dirty="0"/>
              <a:t>ch</a:t>
            </a:r>
            <a:r>
              <a:rPr spc="-5" dirty="0"/>
              <a:t> Bả</a:t>
            </a:r>
            <a:r>
              <a:rPr dirty="0"/>
              <a:t>n</a:t>
            </a:r>
            <a:r>
              <a:rPr spc="-35" dirty="0"/>
              <a:t> </a:t>
            </a:r>
            <a:r>
              <a:rPr spc="-5" dirty="0"/>
              <a:t>T</a:t>
            </a:r>
            <a:r>
              <a:rPr dirty="0"/>
              <a:t>ự</a:t>
            </a:r>
            <a:r>
              <a:rPr spc="5" dirty="0"/>
              <a:t> </a:t>
            </a:r>
            <a:r>
              <a:rPr dirty="0"/>
              <a:t>Độ</a:t>
            </a:r>
            <a:r>
              <a:rPr spc="-10" dirty="0"/>
              <a:t>n</a:t>
            </a:r>
            <a:r>
              <a:rPr dirty="0"/>
              <a:t>g</a:t>
            </a:r>
          </a:p>
        </p:txBody>
      </p:sp>
      <p:sp>
        <p:nvSpPr>
          <p:cNvPr id="4" name="object 4"/>
          <p:cNvSpPr/>
          <p:nvPr/>
        </p:nvSpPr>
        <p:spPr>
          <a:xfrm>
            <a:off x="4017264" y="512063"/>
            <a:ext cx="3496055" cy="6214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31464" y="1481963"/>
            <a:ext cx="1490980" cy="857885"/>
          </a:xfrm>
          <a:custGeom>
            <a:avLst/>
            <a:gdLst/>
            <a:ahLst/>
            <a:cxnLst/>
            <a:rect l="l" t="t" r="r" b="b"/>
            <a:pathLst>
              <a:path w="1490979" h="857885">
                <a:moveTo>
                  <a:pt x="47116" y="786891"/>
                </a:moveTo>
                <a:lnTo>
                  <a:pt x="0" y="857885"/>
                </a:lnTo>
                <a:lnTo>
                  <a:pt x="85089" y="853059"/>
                </a:lnTo>
                <a:lnTo>
                  <a:pt x="72918" y="831850"/>
                </a:lnTo>
                <a:lnTo>
                  <a:pt x="58293" y="831850"/>
                </a:lnTo>
                <a:lnTo>
                  <a:pt x="51943" y="820801"/>
                </a:lnTo>
                <a:lnTo>
                  <a:pt x="62956" y="814491"/>
                </a:lnTo>
                <a:lnTo>
                  <a:pt x="47116" y="786891"/>
                </a:lnTo>
                <a:close/>
              </a:path>
              <a:path w="1490979" h="857885">
                <a:moveTo>
                  <a:pt x="62956" y="814491"/>
                </a:moveTo>
                <a:lnTo>
                  <a:pt x="51943" y="820801"/>
                </a:lnTo>
                <a:lnTo>
                  <a:pt x="58293" y="831850"/>
                </a:lnTo>
                <a:lnTo>
                  <a:pt x="69298" y="825543"/>
                </a:lnTo>
                <a:lnTo>
                  <a:pt x="62956" y="814491"/>
                </a:lnTo>
                <a:close/>
              </a:path>
              <a:path w="1490979" h="857885">
                <a:moveTo>
                  <a:pt x="69298" y="825543"/>
                </a:moveTo>
                <a:lnTo>
                  <a:pt x="58293" y="831850"/>
                </a:lnTo>
                <a:lnTo>
                  <a:pt x="72918" y="831850"/>
                </a:lnTo>
                <a:lnTo>
                  <a:pt x="69298" y="825543"/>
                </a:lnTo>
                <a:close/>
              </a:path>
              <a:path w="1490979" h="857885">
                <a:moveTo>
                  <a:pt x="1484630" y="0"/>
                </a:moveTo>
                <a:lnTo>
                  <a:pt x="62956" y="814491"/>
                </a:lnTo>
                <a:lnTo>
                  <a:pt x="69298" y="825543"/>
                </a:lnTo>
                <a:lnTo>
                  <a:pt x="1490980" y="10922"/>
                </a:lnTo>
                <a:lnTo>
                  <a:pt x="148463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3883" y="593697"/>
            <a:ext cx="3533140" cy="2157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9845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Sau khi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ết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lập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thời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xong 2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ục: điều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kiện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 tác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vụ của kịch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bản,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ứng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dụng sẽ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hiển thị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như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H1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2450">
              <a:latin typeface="Times New Roman"/>
              <a:cs typeface="Times New Roman"/>
            </a:endParaRPr>
          </a:p>
          <a:p>
            <a:pPr marL="19812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C</a:t>
            </a:r>
            <a:r>
              <a:rPr sz="2400" spc="-10" dirty="0">
                <a:latin typeface="Times New Roman"/>
                <a:cs typeface="Times New Roman"/>
              </a:rPr>
              <a:t>h</a:t>
            </a:r>
            <a:r>
              <a:rPr sz="2400" dirty="0">
                <a:latin typeface="Times New Roman"/>
                <a:cs typeface="Times New Roman"/>
              </a:rPr>
              <a:t>ỉnh sửa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tên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cho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62929" y="6209638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16902" y="1147572"/>
            <a:ext cx="610235" cy="937894"/>
          </a:xfrm>
          <a:custGeom>
            <a:avLst/>
            <a:gdLst/>
            <a:ahLst/>
            <a:cxnLst/>
            <a:rect l="l" t="t" r="r" b="b"/>
            <a:pathLst>
              <a:path w="610234" h="937894">
                <a:moveTo>
                  <a:pt x="563058" y="60601"/>
                </a:moveTo>
                <a:lnTo>
                  <a:pt x="0" y="930782"/>
                </a:lnTo>
                <a:lnTo>
                  <a:pt x="10668" y="937640"/>
                </a:lnTo>
                <a:lnTo>
                  <a:pt x="573707" y="67489"/>
                </a:lnTo>
                <a:lnTo>
                  <a:pt x="563058" y="60601"/>
                </a:lnTo>
                <a:close/>
              </a:path>
              <a:path w="610234" h="937894">
                <a:moveTo>
                  <a:pt x="604189" y="49911"/>
                </a:moveTo>
                <a:lnTo>
                  <a:pt x="569976" y="49911"/>
                </a:lnTo>
                <a:lnTo>
                  <a:pt x="580644" y="56768"/>
                </a:lnTo>
                <a:lnTo>
                  <a:pt x="573707" y="67489"/>
                </a:lnTo>
                <a:lnTo>
                  <a:pt x="600328" y="84708"/>
                </a:lnTo>
                <a:lnTo>
                  <a:pt x="604189" y="49911"/>
                </a:lnTo>
                <a:close/>
              </a:path>
              <a:path w="610234" h="937894">
                <a:moveTo>
                  <a:pt x="569976" y="49911"/>
                </a:moveTo>
                <a:lnTo>
                  <a:pt x="563058" y="60601"/>
                </a:lnTo>
                <a:lnTo>
                  <a:pt x="573707" y="67489"/>
                </a:lnTo>
                <a:lnTo>
                  <a:pt x="580644" y="56768"/>
                </a:lnTo>
                <a:lnTo>
                  <a:pt x="569976" y="49911"/>
                </a:lnTo>
                <a:close/>
              </a:path>
              <a:path w="610234" h="937894">
                <a:moveTo>
                  <a:pt x="609726" y="0"/>
                </a:moveTo>
                <a:lnTo>
                  <a:pt x="536321" y="43306"/>
                </a:lnTo>
                <a:lnTo>
                  <a:pt x="563058" y="60601"/>
                </a:lnTo>
                <a:lnTo>
                  <a:pt x="569976" y="49911"/>
                </a:lnTo>
                <a:lnTo>
                  <a:pt x="604189" y="49911"/>
                </a:lnTo>
                <a:lnTo>
                  <a:pt x="60972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15055" y="5214111"/>
            <a:ext cx="2469515" cy="387350"/>
          </a:xfrm>
          <a:custGeom>
            <a:avLst/>
            <a:gdLst/>
            <a:ahLst/>
            <a:cxnLst/>
            <a:rect l="l" t="t" r="r" b="b"/>
            <a:pathLst>
              <a:path w="2469515" h="387350">
                <a:moveTo>
                  <a:pt x="76353" y="31397"/>
                </a:moveTo>
                <a:lnTo>
                  <a:pt x="74533" y="43964"/>
                </a:lnTo>
                <a:lnTo>
                  <a:pt x="2467483" y="387121"/>
                </a:lnTo>
                <a:lnTo>
                  <a:pt x="2469260" y="374548"/>
                </a:lnTo>
                <a:lnTo>
                  <a:pt x="76353" y="31397"/>
                </a:lnTo>
                <a:close/>
              </a:path>
              <a:path w="2469515" h="387350">
                <a:moveTo>
                  <a:pt x="80899" y="0"/>
                </a:moveTo>
                <a:lnTo>
                  <a:pt x="0" y="26924"/>
                </a:lnTo>
                <a:lnTo>
                  <a:pt x="69976" y="75437"/>
                </a:lnTo>
                <a:lnTo>
                  <a:pt x="74533" y="43964"/>
                </a:lnTo>
                <a:lnTo>
                  <a:pt x="61975" y="42163"/>
                </a:lnTo>
                <a:lnTo>
                  <a:pt x="63754" y="29590"/>
                </a:lnTo>
                <a:lnTo>
                  <a:pt x="76614" y="29590"/>
                </a:lnTo>
                <a:lnTo>
                  <a:pt x="80899" y="0"/>
                </a:lnTo>
                <a:close/>
              </a:path>
              <a:path w="2469515" h="387350">
                <a:moveTo>
                  <a:pt x="63754" y="29590"/>
                </a:moveTo>
                <a:lnTo>
                  <a:pt x="61975" y="42163"/>
                </a:lnTo>
                <a:lnTo>
                  <a:pt x="74533" y="43964"/>
                </a:lnTo>
                <a:lnTo>
                  <a:pt x="76353" y="31397"/>
                </a:lnTo>
                <a:lnTo>
                  <a:pt x="63754" y="29590"/>
                </a:lnTo>
                <a:close/>
              </a:path>
              <a:path w="2469515" h="387350">
                <a:moveTo>
                  <a:pt x="76614" y="29590"/>
                </a:moveTo>
                <a:lnTo>
                  <a:pt x="63754" y="29590"/>
                </a:lnTo>
                <a:lnTo>
                  <a:pt x="76353" y="31397"/>
                </a:lnTo>
                <a:lnTo>
                  <a:pt x="76614" y="2959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17264" y="4780788"/>
            <a:ext cx="3438525" cy="512445"/>
          </a:xfrm>
          <a:custGeom>
            <a:avLst/>
            <a:gdLst/>
            <a:ahLst/>
            <a:cxnLst/>
            <a:rect l="l" t="t" r="r" b="b"/>
            <a:pathLst>
              <a:path w="3438525" h="512445">
                <a:moveTo>
                  <a:pt x="0" y="256031"/>
                </a:moveTo>
                <a:lnTo>
                  <a:pt x="22498" y="214514"/>
                </a:lnTo>
                <a:lnTo>
                  <a:pt x="87636" y="175125"/>
                </a:lnTo>
                <a:lnTo>
                  <a:pt x="135088" y="156394"/>
                </a:lnTo>
                <a:lnTo>
                  <a:pt x="191873" y="138393"/>
                </a:lnTo>
                <a:lnTo>
                  <a:pt x="257548" y="121188"/>
                </a:lnTo>
                <a:lnTo>
                  <a:pt x="331671" y="104845"/>
                </a:lnTo>
                <a:lnTo>
                  <a:pt x="413799" y="89430"/>
                </a:lnTo>
                <a:lnTo>
                  <a:pt x="503491" y="75009"/>
                </a:lnTo>
                <a:lnTo>
                  <a:pt x="600304" y="61648"/>
                </a:lnTo>
                <a:lnTo>
                  <a:pt x="703795" y="49414"/>
                </a:lnTo>
                <a:lnTo>
                  <a:pt x="813522" y="38371"/>
                </a:lnTo>
                <a:lnTo>
                  <a:pt x="929044" y="28587"/>
                </a:lnTo>
                <a:lnTo>
                  <a:pt x="1049916" y="20127"/>
                </a:lnTo>
                <a:lnTo>
                  <a:pt x="1175698" y="13057"/>
                </a:lnTo>
                <a:lnTo>
                  <a:pt x="1305947" y="7443"/>
                </a:lnTo>
                <a:lnTo>
                  <a:pt x="1440221" y="3352"/>
                </a:lnTo>
                <a:lnTo>
                  <a:pt x="1578076" y="849"/>
                </a:lnTo>
                <a:lnTo>
                  <a:pt x="1719072" y="0"/>
                </a:lnTo>
                <a:lnTo>
                  <a:pt x="1860067" y="849"/>
                </a:lnTo>
                <a:lnTo>
                  <a:pt x="1997922" y="3352"/>
                </a:lnTo>
                <a:lnTo>
                  <a:pt x="2132196" y="7443"/>
                </a:lnTo>
                <a:lnTo>
                  <a:pt x="2262445" y="13057"/>
                </a:lnTo>
                <a:lnTo>
                  <a:pt x="2388227" y="20127"/>
                </a:lnTo>
                <a:lnTo>
                  <a:pt x="2509099" y="28587"/>
                </a:lnTo>
                <a:lnTo>
                  <a:pt x="2624621" y="38371"/>
                </a:lnTo>
                <a:lnTo>
                  <a:pt x="2734348" y="49414"/>
                </a:lnTo>
                <a:lnTo>
                  <a:pt x="2837839" y="61648"/>
                </a:lnTo>
                <a:lnTo>
                  <a:pt x="2934652" y="75009"/>
                </a:lnTo>
                <a:lnTo>
                  <a:pt x="3024344" y="89430"/>
                </a:lnTo>
                <a:lnTo>
                  <a:pt x="3106472" y="104845"/>
                </a:lnTo>
                <a:lnTo>
                  <a:pt x="3180595" y="121188"/>
                </a:lnTo>
                <a:lnTo>
                  <a:pt x="3246270" y="138393"/>
                </a:lnTo>
                <a:lnTo>
                  <a:pt x="3303055" y="156394"/>
                </a:lnTo>
                <a:lnTo>
                  <a:pt x="3350507" y="175125"/>
                </a:lnTo>
                <a:lnTo>
                  <a:pt x="3388185" y="194521"/>
                </a:lnTo>
                <a:lnTo>
                  <a:pt x="3432445" y="235040"/>
                </a:lnTo>
                <a:lnTo>
                  <a:pt x="3438143" y="256031"/>
                </a:lnTo>
                <a:lnTo>
                  <a:pt x="3432445" y="277023"/>
                </a:lnTo>
                <a:lnTo>
                  <a:pt x="3388185" y="317542"/>
                </a:lnTo>
                <a:lnTo>
                  <a:pt x="3350507" y="336938"/>
                </a:lnTo>
                <a:lnTo>
                  <a:pt x="3303055" y="355669"/>
                </a:lnTo>
                <a:lnTo>
                  <a:pt x="3246270" y="373670"/>
                </a:lnTo>
                <a:lnTo>
                  <a:pt x="3180595" y="390875"/>
                </a:lnTo>
                <a:lnTo>
                  <a:pt x="3106472" y="407218"/>
                </a:lnTo>
                <a:lnTo>
                  <a:pt x="3024344" y="422633"/>
                </a:lnTo>
                <a:lnTo>
                  <a:pt x="2934652" y="437054"/>
                </a:lnTo>
                <a:lnTo>
                  <a:pt x="2837839" y="450415"/>
                </a:lnTo>
                <a:lnTo>
                  <a:pt x="2734348" y="462649"/>
                </a:lnTo>
                <a:lnTo>
                  <a:pt x="2624621" y="473692"/>
                </a:lnTo>
                <a:lnTo>
                  <a:pt x="2509099" y="483476"/>
                </a:lnTo>
                <a:lnTo>
                  <a:pt x="2388227" y="491936"/>
                </a:lnTo>
                <a:lnTo>
                  <a:pt x="2262445" y="499006"/>
                </a:lnTo>
                <a:lnTo>
                  <a:pt x="2132196" y="504620"/>
                </a:lnTo>
                <a:lnTo>
                  <a:pt x="1997922" y="508711"/>
                </a:lnTo>
                <a:lnTo>
                  <a:pt x="1860067" y="511214"/>
                </a:lnTo>
                <a:lnTo>
                  <a:pt x="1719072" y="512064"/>
                </a:lnTo>
                <a:lnTo>
                  <a:pt x="1578076" y="511214"/>
                </a:lnTo>
                <a:lnTo>
                  <a:pt x="1440221" y="508711"/>
                </a:lnTo>
                <a:lnTo>
                  <a:pt x="1305947" y="504620"/>
                </a:lnTo>
                <a:lnTo>
                  <a:pt x="1175698" y="499006"/>
                </a:lnTo>
                <a:lnTo>
                  <a:pt x="1049916" y="491936"/>
                </a:lnTo>
                <a:lnTo>
                  <a:pt x="929044" y="483476"/>
                </a:lnTo>
                <a:lnTo>
                  <a:pt x="813522" y="473692"/>
                </a:lnTo>
                <a:lnTo>
                  <a:pt x="703795" y="462649"/>
                </a:lnTo>
                <a:lnTo>
                  <a:pt x="600304" y="450415"/>
                </a:lnTo>
                <a:lnTo>
                  <a:pt x="503491" y="437054"/>
                </a:lnTo>
                <a:lnTo>
                  <a:pt x="413799" y="422633"/>
                </a:lnTo>
                <a:lnTo>
                  <a:pt x="331671" y="407218"/>
                </a:lnTo>
                <a:lnTo>
                  <a:pt x="257548" y="390875"/>
                </a:lnTo>
                <a:lnTo>
                  <a:pt x="191873" y="373670"/>
                </a:lnTo>
                <a:lnTo>
                  <a:pt x="135088" y="355669"/>
                </a:lnTo>
                <a:lnTo>
                  <a:pt x="87636" y="336938"/>
                </a:lnTo>
                <a:lnTo>
                  <a:pt x="49958" y="317542"/>
                </a:lnTo>
                <a:lnTo>
                  <a:pt x="5698" y="277023"/>
                </a:lnTo>
                <a:lnTo>
                  <a:pt x="0" y="256031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19950" y="4486021"/>
            <a:ext cx="1413510" cy="556895"/>
          </a:xfrm>
          <a:custGeom>
            <a:avLst/>
            <a:gdLst/>
            <a:ahLst/>
            <a:cxnLst/>
            <a:rect l="l" t="t" r="r" b="b"/>
            <a:pathLst>
              <a:path w="1413509" h="556895">
                <a:moveTo>
                  <a:pt x="1339994" y="29677"/>
                </a:moveTo>
                <a:lnTo>
                  <a:pt x="0" y="544576"/>
                </a:lnTo>
                <a:lnTo>
                  <a:pt x="4572" y="556513"/>
                </a:lnTo>
                <a:lnTo>
                  <a:pt x="1344552" y="41495"/>
                </a:lnTo>
                <a:lnTo>
                  <a:pt x="1339994" y="29677"/>
                </a:lnTo>
                <a:close/>
              </a:path>
              <a:path w="1413509" h="556895">
                <a:moveTo>
                  <a:pt x="1397959" y="25145"/>
                </a:moveTo>
                <a:lnTo>
                  <a:pt x="1351788" y="25145"/>
                </a:lnTo>
                <a:lnTo>
                  <a:pt x="1356359" y="36956"/>
                </a:lnTo>
                <a:lnTo>
                  <a:pt x="1344552" y="41495"/>
                </a:lnTo>
                <a:lnTo>
                  <a:pt x="1355978" y="71119"/>
                </a:lnTo>
                <a:lnTo>
                  <a:pt x="1397959" y="25145"/>
                </a:lnTo>
                <a:close/>
              </a:path>
              <a:path w="1413509" h="556895">
                <a:moveTo>
                  <a:pt x="1351788" y="25145"/>
                </a:moveTo>
                <a:lnTo>
                  <a:pt x="1339994" y="29677"/>
                </a:lnTo>
                <a:lnTo>
                  <a:pt x="1344552" y="41495"/>
                </a:lnTo>
                <a:lnTo>
                  <a:pt x="1356359" y="36956"/>
                </a:lnTo>
                <a:lnTo>
                  <a:pt x="1351788" y="25145"/>
                </a:lnTo>
                <a:close/>
              </a:path>
              <a:path w="1413509" h="556895">
                <a:moveTo>
                  <a:pt x="1328547" y="0"/>
                </a:moveTo>
                <a:lnTo>
                  <a:pt x="1339994" y="29677"/>
                </a:lnTo>
                <a:lnTo>
                  <a:pt x="1351788" y="25145"/>
                </a:lnTo>
                <a:lnTo>
                  <a:pt x="1397959" y="25145"/>
                </a:lnTo>
                <a:lnTo>
                  <a:pt x="1413382" y="8254"/>
                </a:lnTo>
                <a:lnTo>
                  <a:pt x="132854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747761" y="547342"/>
            <a:ext cx="4259580" cy="2155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0815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Chỉnh sửa ảnh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nền</a:t>
            </a:r>
            <a:endParaRPr sz="2400">
              <a:latin typeface="Times New Roman"/>
              <a:cs typeface="Times New Roman"/>
            </a:endParaRPr>
          </a:p>
          <a:p>
            <a:pPr marL="170815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của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Chọn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phân đoạn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thời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gia</a:t>
            </a:r>
            <a:r>
              <a:rPr sz="2400" spc="5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, khoảng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thời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gian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à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 thực th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9811" y="4958941"/>
            <a:ext cx="262826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Xóa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 vừa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tạo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788907" y="2450590"/>
            <a:ext cx="2461259" cy="43769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944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05610" cy="341630"/>
          </a:xfrm>
          <a:custGeom>
            <a:avLst/>
            <a:gdLst/>
            <a:ahLst/>
            <a:cxnLst/>
            <a:rect l="l" t="t" r="r" b="b"/>
            <a:pathLst>
              <a:path w="1705610" h="341630">
                <a:moveTo>
                  <a:pt x="0" y="341375"/>
                </a:moveTo>
                <a:lnTo>
                  <a:pt x="1705356" y="341375"/>
                </a:lnTo>
                <a:lnTo>
                  <a:pt x="1705356" y="0"/>
                </a:lnTo>
                <a:lnTo>
                  <a:pt x="0" y="0"/>
                </a:lnTo>
                <a:lnTo>
                  <a:pt x="0" y="341375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6. </a:t>
            </a:r>
            <a:r>
              <a:rPr dirty="0"/>
              <a:t>K</a:t>
            </a:r>
            <a:r>
              <a:rPr spc="5" dirty="0"/>
              <a:t>ị</a:t>
            </a:r>
            <a:r>
              <a:rPr dirty="0"/>
              <a:t>ch</a:t>
            </a:r>
            <a:r>
              <a:rPr spc="-5" dirty="0"/>
              <a:t> </a:t>
            </a:r>
            <a:r>
              <a:rPr dirty="0"/>
              <a:t>bản</a:t>
            </a:r>
          </a:p>
        </p:txBody>
      </p:sp>
      <p:sp>
        <p:nvSpPr>
          <p:cNvPr id="4" name="object 4"/>
          <p:cNvSpPr/>
          <p:nvPr/>
        </p:nvSpPr>
        <p:spPr>
          <a:xfrm>
            <a:off x="185928" y="1601724"/>
            <a:ext cx="2814828" cy="4919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9268" y="1616963"/>
            <a:ext cx="2708148" cy="4812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54095" y="1598675"/>
            <a:ext cx="2814828" cy="4922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07435" y="1613916"/>
            <a:ext cx="2708148" cy="48158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10655" y="1601724"/>
            <a:ext cx="2814828" cy="4919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63996" y="1616963"/>
            <a:ext cx="2708148" cy="48127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2747" y="351071"/>
            <a:ext cx="11544935" cy="1135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900" spc="-15" dirty="0">
                <a:latin typeface="Times New Roman"/>
                <a:cs typeface="Times New Roman"/>
              </a:rPr>
              <a:t>L</a:t>
            </a:r>
            <a:r>
              <a:rPr sz="1900" spc="-10" dirty="0">
                <a:latin typeface="Times New Roman"/>
                <a:cs typeface="Times New Roman"/>
              </a:rPr>
              <a:t>ựa chọn</a:t>
            </a:r>
            <a:r>
              <a:rPr sz="1900" dirty="0">
                <a:latin typeface="Times New Roman"/>
                <a:cs typeface="Times New Roman"/>
              </a:rPr>
              <a:t> “</a:t>
            </a:r>
            <a:r>
              <a:rPr sz="1900" spc="-10" dirty="0">
                <a:latin typeface="Times New Roman"/>
                <a:cs typeface="Times New Roman"/>
              </a:rPr>
              <a:t>Kịch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bản”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như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trong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H1,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ứng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dụng</a:t>
            </a:r>
            <a:r>
              <a:rPr sz="1900" spc="20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Times New Roman"/>
                <a:cs typeface="Times New Roman"/>
              </a:rPr>
              <a:t>s</a:t>
            </a:r>
            <a:r>
              <a:rPr sz="1900" spc="-10" dirty="0">
                <a:latin typeface="Times New Roman"/>
                <a:cs typeface="Times New Roman"/>
              </a:rPr>
              <a:t>ẽ hiển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thị </a:t>
            </a:r>
            <a:r>
              <a:rPr sz="1900" spc="-40" dirty="0">
                <a:latin typeface="Times New Roman"/>
                <a:cs typeface="Times New Roman"/>
              </a:rPr>
              <a:t>m</a:t>
            </a:r>
            <a:r>
              <a:rPr sz="1900" spc="-10" dirty="0">
                <a:latin typeface="Times New Roman"/>
                <a:cs typeface="Times New Roman"/>
              </a:rPr>
              <a:t>àn</a:t>
            </a:r>
            <a:r>
              <a:rPr sz="1900" spc="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hình </a:t>
            </a:r>
            <a:r>
              <a:rPr sz="1900" dirty="0">
                <a:latin typeface="Times New Roman"/>
                <a:cs typeface="Times New Roman"/>
              </a:rPr>
              <a:t>“</a:t>
            </a:r>
            <a:r>
              <a:rPr sz="1900" spc="-15" dirty="0">
                <a:latin typeface="Times New Roman"/>
                <a:cs typeface="Times New Roman"/>
              </a:rPr>
              <a:t>C</a:t>
            </a:r>
            <a:r>
              <a:rPr sz="1900" spc="-20" dirty="0">
                <a:latin typeface="Times New Roman"/>
                <a:cs typeface="Times New Roman"/>
              </a:rPr>
              <a:t>à</a:t>
            </a:r>
            <a:r>
              <a:rPr sz="1900" spc="-10" dirty="0">
                <a:latin typeface="Times New Roman"/>
                <a:cs typeface="Times New Roman"/>
              </a:rPr>
              <a:t>i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đặt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thông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Times New Roman"/>
                <a:cs typeface="Times New Roman"/>
              </a:rPr>
              <a:t>m</a:t>
            </a:r>
            <a:r>
              <a:rPr sz="1900" spc="-10" dirty="0">
                <a:latin typeface="Times New Roman"/>
                <a:cs typeface="Times New Roman"/>
              </a:rPr>
              <a:t>inh”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H2.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85" dirty="0">
                <a:latin typeface="Times New Roman"/>
                <a:cs typeface="Times New Roman"/>
              </a:rPr>
              <a:t>T</a:t>
            </a:r>
            <a:r>
              <a:rPr sz="1900" spc="-10" dirty="0">
                <a:latin typeface="Times New Roman"/>
                <a:cs typeface="Times New Roman"/>
              </a:rPr>
              <a:t>rong</a:t>
            </a:r>
            <a:r>
              <a:rPr sz="1900" spc="2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H2,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ngư</a:t>
            </a:r>
            <a:r>
              <a:rPr sz="1900" spc="-5" dirty="0">
                <a:latin typeface="Times New Roman"/>
                <a:cs typeface="Times New Roman"/>
              </a:rPr>
              <a:t>ờ</a:t>
            </a:r>
            <a:r>
              <a:rPr sz="1900" spc="-10" dirty="0">
                <a:latin typeface="Times New Roman"/>
                <a:cs typeface="Times New Roman"/>
              </a:rPr>
              <a:t>i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dùng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Times New Roman"/>
                <a:cs typeface="Times New Roman"/>
              </a:rPr>
              <a:t>có</a:t>
            </a:r>
            <a:r>
              <a:rPr sz="1900" spc="-10" dirty="0">
                <a:latin typeface="Times New Roman"/>
                <a:cs typeface="Times New Roman"/>
              </a:rPr>
              <a:t> thể điền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tên kịch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bản</a:t>
            </a:r>
            <a:r>
              <a:rPr sz="1900" spc="-5" dirty="0">
                <a:latin typeface="Times New Roman"/>
                <a:cs typeface="Times New Roman"/>
              </a:rPr>
              <a:t>. </a:t>
            </a:r>
            <a:r>
              <a:rPr sz="1900" spc="-15" dirty="0">
                <a:latin typeface="Times New Roman"/>
                <a:cs typeface="Times New Roman"/>
              </a:rPr>
              <a:t>Chọn</a:t>
            </a:r>
            <a:r>
              <a:rPr sz="1900" dirty="0">
                <a:latin typeface="Times New Roman"/>
                <a:cs typeface="Times New Roman"/>
              </a:rPr>
              <a:t> “</a:t>
            </a:r>
            <a:r>
              <a:rPr sz="1900" spc="-15" dirty="0">
                <a:latin typeface="Times New Roman"/>
                <a:cs typeface="Times New Roman"/>
              </a:rPr>
              <a:t>Thêm </a:t>
            </a:r>
            <a:r>
              <a:rPr sz="1900" spc="-10" dirty="0">
                <a:latin typeface="Times New Roman"/>
                <a:cs typeface="Times New Roman"/>
              </a:rPr>
              <a:t>hành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động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thực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thi” hoặc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dấu </a:t>
            </a:r>
            <a:r>
              <a:rPr sz="1900" spc="-5" dirty="0">
                <a:latin typeface="Times New Roman"/>
                <a:cs typeface="Times New Roman"/>
              </a:rPr>
              <a:t>“</a:t>
            </a:r>
            <a:r>
              <a:rPr sz="1900" spc="-10" dirty="0">
                <a:latin typeface="Times New Roman"/>
                <a:cs typeface="Times New Roman"/>
              </a:rPr>
              <a:t>+” phía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trên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của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Times New Roman"/>
                <a:cs typeface="Times New Roman"/>
              </a:rPr>
              <a:t>m</a:t>
            </a:r>
            <a:r>
              <a:rPr sz="1900" spc="-10" dirty="0">
                <a:latin typeface="Times New Roman"/>
                <a:cs typeface="Times New Roman"/>
              </a:rPr>
              <a:t>enu</a:t>
            </a:r>
            <a:r>
              <a:rPr sz="1900" spc="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này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để thêm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Times New Roman"/>
                <a:cs typeface="Times New Roman"/>
              </a:rPr>
              <a:t>m</a:t>
            </a:r>
            <a:r>
              <a:rPr sz="1900" spc="-10" dirty="0">
                <a:latin typeface="Times New Roman"/>
                <a:cs typeface="Times New Roman"/>
              </a:rPr>
              <a:t>ột</a:t>
            </a:r>
            <a:r>
              <a:rPr sz="1900" spc="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tác vụ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cho kịch bả</a:t>
            </a:r>
            <a:r>
              <a:rPr sz="1900" spc="-15" dirty="0">
                <a:latin typeface="Times New Roman"/>
                <a:cs typeface="Times New Roman"/>
              </a:rPr>
              <a:t>n</a:t>
            </a:r>
            <a:r>
              <a:rPr sz="1900" spc="-5" dirty="0">
                <a:latin typeface="Times New Roman"/>
                <a:cs typeface="Times New Roman"/>
              </a:rPr>
              <a:t>.</a:t>
            </a:r>
            <a:r>
              <a:rPr sz="1900" spc="-2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Tại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Times New Roman"/>
                <a:cs typeface="Times New Roman"/>
              </a:rPr>
              <a:t>m</a:t>
            </a:r>
            <a:r>
              <a:rPr sz="1900" spc="-10" dirty="0">
                <a:latin typeface="Times New Roman"/>
                <a:cs typeface="Times New Roman"/>
              </a:rPr>
              <a:t>àn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hình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3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ngư</a:t>
            </a:r>
            <a:r>
              <a:rPr sz="1900" spc="-5" dirty="0">
                <a:latin typeface="Times New Roman"/>
                <a:cs typeface="Times New Roman"/>
              </a:rPr>
              <a:t>ờ</a:t>
            </a:r>
            <a:r>
              <a:rPr sz="1900" spc="-10" dirty="0">
                <a:latin typeface="Times New Roman"/>
                <a:cs typeface="Times New Roman"/>
              </a:rPr>
              <a:t>i</a:t>
            </a:r>
            <a:r>
              <a:rPr sz="1900" spc="-20" dirty="0">
                <a:latin typeface="Times New Roman"/>
                <a:cs typeface="Times New Roman"/>
              </a:rPr>
              <a:t> s</a:t>
            </a:r>
            <a:r>
              <a:rPr sz="1900" spc="-15" dirty="0">
                <a:latin typeface="Times New Roman"/>
                <a:cs typeface="Times New Roman"/>
              </a:rPr>
              <a:t>ử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dụng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5" dirty="0">
                <a:latin typeface="Times New Roman"/>
                <a:cs typeface="Times New Roman"/>
              </a:rPr>
              <a:t>c</a:t>
            </a:r>
            <a:r>
              <a:rPr sz="1900" spc="-10" dirty="0">
                <a:latin typeface="Times New Roman"/>
                <a:cs typeface="Times New Roman"/>
              </a:rPr>
              <a:t>ó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thể chọn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Times New Roman"/>
                <a:cs typeface="Times New Roman"/>
              </a:rPr>
              <a:t>m</a:t>
            </a:r>
            <a:r>
              <a:rPr sz="1900" spc="-10" dirty="0">
                <a:latin typeface="Times New Roman"/>
                <a:cs typeface="Times New Roman"/>
              </a:rPr>
              <a:t>ột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kịch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bản tự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động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hoặc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chọn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40" dirty="0">
                <a:latin typeface="Times New Roman"/>
                <a:cs typeface="Times New Roman"/>
              </a:rPr>
              <a:t>m</a:t>
            </a:r>
            <a:r>
              <a:rPr sz="1900" spc="-10" dirty="0">
                <a:latin typeface="Times New Roman"/>
                <a:cs typeface="Times New Roman"/>
              </a:rPr>
              <a:t>ột</a:t>
            </a:r>
            <a:r>
              <a:rPr sz="1900" spc="-5" dirty="0">
                <a:latin typeface="Times New Roman"/>
                <a:cs typeface="Times New Roman"/>
              </a:rPr>
              <a:t>,</a:t>
            </a:r>
            <a:r>
              <a:rPr sz="1900" spc="2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nhiều thiết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bị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cùng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thực</a:t>
            </a:r>
            <a:r>
              <a:rPr sz="1900" spc="-2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thi </a:t>
            </a:r>
            <a:r>
              <a:rPr sz="1900" spc="-40" dirty="0">
                <a:latin typeface="Times New Roman"/>
                <a:cs typeface="Times New Roman"/>
              </a:rPr>
              <a:t>m</a:t>
            </a:r>
            <a:r>
              <a:rPr sz="1900" spc="-10" dirty="0">
                <a:latin typeface="Times New Roman"/>
                <a:cs typeface="Times New Roman"/>
              </a:rPr>
              <a:t>ột</a:t>
            </a:r>
            <a:r>
              <a:rPr sz="1900" spc="1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kịch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bả</a:t>
            </a:r>
            <a:r>
              <a:rPr sz="1900" spc="-15" dirty="0">
                <a:latin typeface="Times New Roman"/>
                <a:cs typeface="Times New Roman"/>
              </a:rPr>
              <a:t>n</a:t>
            </a:r>
            <a:r>
              <a:rPr sz="1900" spc="-5" dirty="0">
                <a:latin typeface="Times New Roman"/>
                <a:cs typeface="Times New Roman"/>
              </a:rPr>
              <a:t>. </a:t>
            </a:r>
            <a:r>
              <a:rPr sz="1900" spc="-15" dirty="0">
                <a:latin typeface="Times New Roman"/>
                <a:cs typeface="Times New Roman"/>
              </a:rPr>
              <a:t>Chọn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chức năng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thực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thi của</a:t>
            </a:r>
            <a:r>
              <a:rPr sz="1900" spc="-1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thiết</a:t>
            </a:r>
            <a:r>
              <a:rPr sz="1900" spc="-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bị</a:t>
            </a:r>
            <a:r>
              <a:rPr sz="1900" spc="5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trong</a:t>
            </a:r>
            <a:r>
              <a:rPr sz="1900" spc="10" dirty="0">
                <a:latin typeface="Times New Roman"/>
                <a:cs typeface="Times New Roman"/>
              </a:rPr>
              <a:t> </a:t>
            </a:r>
            <a:r>
              <a:rPr sz="1900" spc="-10" dirty="0">
                <a:latin typeface="Times New Roman"/>
                <a:cs typeface="Times New Roman"/>
              </a:rPr>
              <a:t>kịch bản</a:t>
            </a:r>
            <a:r>
              <a:rPr sz="1900" dirty="0">
                <a:latin typeface="Times New Roman"/>
                <a:cs typeface="Times New Roman"/>
              </a:rPr>
              <a:t> </a:t>
            </a:r>
            <a:r>
              <a:rPr sz="1900" spc="-20" dirty="0">
                <a:latin typeface="Times New Roman"/>
                <a:cs typeface="Times New Roman"/>
              </a:rPr>
              <a:t>H4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5016" y="5386017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13046" y="5386017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89140" y="5386017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H3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78823" y="1601724"/>
            <a:ext cx="2813304" cy="4919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32164" y="1616963"/>
            <a:ext cx="2706624" cy="48127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9580" y="3223260"/>
            <a:ext cx="2291080" cy="817244"/>
          </a:xfrm>
          <a:custGeom>
            <a:avLst/>
            <a:gdLst/>
            <a:ahLst/>
            <a:cxnLst/>
            <a:rect l="l" t="t" r="r" b="b"/>
            <a:pathLst>
              <a:path w="2291080" h="817245">
                <a:moveTo>
                  <a:pt x="0" y="408431"/>
                </a:moveTo>
                <a:lnTo>
                  <a:pt x="14989" y="342186"/>
                </a:lnTo>
                <a:lnTo>
                  <a:pt x="58387" y="279343"/>
                </a:lnTo>
                <a:lnTo>
                  <a:pt x="90002" y="249459"/>
                </a:lnTo>
                <a:lnTo>
                  <a:pt x="127834" y="220742"/>
                </a:lnTo>
                <a:lnTo>
                  <a:pt x="171590" y="193295"/>
                </a:lnTo>
                <a:lnTo>
                  <a:pt x="220973" y="167225"/>
                </a:lnTo>
                <a:lnTo>
                  <a:pt x="275690" y="142636"/>
                </a:lnTo>
                <a:lnTo>
                  <a:pt x="335446" y="119634"/>
                </a:lnTo>
                <a:lnTo>
                  <a:pt x="399946" y="98323"/>
                </a:lnTo>
                <a:lnTo>
                  <a:pt x="468895" y="78809"/>
                </a:lnTo>
                <a:lnTo>
                  <a:pt x="541998" y="61196"/>
                </a:lnTo>
                <a:lnTo>
                  <a:pt x="618961" y="45591"/>
                </a:lnTo>
                <a:lnTo>
                  <a:pt x="699489" y="32099"/>
                </a:lnTo>
                <a:lnTo>
                  <a:pt x="783287" y="20823"/>
                </a:lnTo>
                <a:lnTo>
                  <a:pt x="870060" y="11871"/>
                </a:lnTo>
                <a:lnTo>
                  <a:pt x="959514" y="5346"/>
                </a:lnTo>
                <a:lnTo>
                  <a:pt x="1051354" y="1354"/>
                </a:lnTo>
                <a:lnTo>
                  <a:pt x="1145286" y="0"/>
                </a:lnTo>
                <a:lnTo>
                  <a:pt x="1239225" y="1354"/>
                </a:lnTo>
                <a:lnTo>
                  <a:pt x="1331072" y="5346"/>
                </a:lnTo>
                <a:lnTo>
                  <a:pt x="1420531" y="11871"/>
                </a:lnTo>
                <a:lnTo>
                  <a:pt x="1507309" y="20823"/>
                </a:lnTo>
                <a:lnTo>
                  <a:pt x="1591109" y="32099"/>
                </a:lnTo>
                <a:lnTo>
                  <a:pt x="1671638" y="45591"/>
                </a:lnTo>
                <a:lnTo>
                  <a:pt x="1748601" y="61196"/>
                </a:lnTo>
                <a:lnTo>
                  <a:pt x="1821704" y="78809"/>
                </a:lnTo>
                <a:lnTo>
                  <a:pt x="1890651" y="98323"/>
                </a:lnTo>
                <a:lnTo>
                  <a:pt x="1955149" y="119633"/>
                </a:lnTo>
                <a:lnTo>
                  <a:pt x="2014902" y="142636"/>
                </a:lnTo>
                <a:lnTo>
                  <a:pt x="2069616" y="167225"/>
                </a:lnTo>
                <a:lnTo>
                  <a:pt x="2118996" y="193295"/>
                </a:lnTo>
                <a:lnTo>
                  <a:pt x="2162749" y="220742"/>
                </a:lnTo>
                <a:lnTo>
                  <a:pt x="2200578" y="249459"/>
                </a:lnTo>
                <a:lnTo>
                  <a:pt x="2232190" y="279343"/>
                </a:lnTo>
                <a:lnTo>
                  <a:pt x="2257290" y="310287"/>
                </a:lnTo>
                <a:lnTo>
                  <a:pt x="2286775" y="374936"/>
                </a:lnTo>
                <a:lnTo>
                  <a:pt x="2290572" y="408431"/>
                </a:lnTo>
                <a:lnTo>
                  <a:pt x="2286775" y="441927"/>
                </a:lnTo>
                <a:lnTo>
                  <a:pt x="2257290" y="506576"/>
                </a:lnTo>
                <a:lnTo>
                  <a:pt x="2232190" y="537520"/>
                </a:lnTo>
                <a:lnTo>
                  <a:pt x="2200578" y="567404"/>
                </a:lnTo>
                <a:lnTo>
                  <a:pt x="2162749" y="596121"/>
                </a:lnTo>
                <a:lnTo>
                  <a:pt x="2118996" y="623568"/>
                </a:lnTo>
                <a:lnTo>
                  <a:pt x="2069616" y="649638"/>
                </a:lnTo>
                <a:lnTo>
                  <a:pt x="2014902" y="674227"/>
                </a:lnTo>
                <a:lnTo>
                  <a:pt x="1955149" y="697229"/>
                </a:lnTo>
                <a:lnTo>
                  <a:pt x="1890651" y="718540"/>
                </a:lnTo>
                <a:lnTo>
                  <a:pt x="1821704" y="738054"/>
                </a:lnTo>
                <a:lnTo>
                  <a:pt x="1748601" y="755667"/>
                </a:lnTo>
                <a:lnTo>
                  <a:pt x="1671638" y="771272"/>
                </a:lnTo>
                <a:lnTo>
                  <a:pt x="1591109" y="784764"/>
                </a:lnTo>
                <a:lnTo>
                  <a:pt x="1507309" y="796040"/>
                </a:lnTo>
                <a:lnTo>
                  <a:pt x="1420531" y="804992"/>
                </a:lnTo>
                <a:lnTo>
                  <a:pt x="1331072" y="811517"/>
                </a:lnTo>
                <a:lnTo>
                  <a:pt x="1239225" y="815509"/>
                </a:lnTo>
                <a:lnTo>
                  <a:pt x="1145286" y="816863"/>
                </a:lnTo>
                <a:lnTo>
                  <a:pt x="1051354" y="815509"/>
                </a:lnTo>
                <a:lnTo>
                  <a:pt x="959514" y="811517"/>
                </a:lnTo>
                <a:lnTo>
                  <a:pt x="870060" y="804992"/>
                </a:lnTo>
                <a:lnTo>
                  <a:pt x="783287" y="796040"/>
                </a:lnTo>
                <a:lnTo>
                  <a:pt x="699489" y="784764"/>
                </a:lnTo>
                <a:lnTo>
                  <a:pt x="618961" y="771272"/>
                </a:lnTo>
                <a:lnTo>
                  <a:pt x="541998" y="755667"/>
                </a:lnTo>
                <a:lnTo>
                  <a:pt x="468895" y="738054"/>
                </a:lnTo>
                <a:lnTo>
                  <a:pt x="399946" y="718540"/>
                </a:lnTo>
                <a:lnTo>
                  <a:pt x="335446" y="697229"/>
                </a:lnTo>
                <a:lnTo>
                  <a:pt x="275690" y="674227"/>
                </a:lnTo>
                <a:lnTo>
                  <a:pt x="220973" y="649638"/>
                </a:lnTo>
                <a:lnTo>
                  <a:pt x="171590" y="623568"/>
                </a:lnTo>
                <a:lnTo>
                  <a:pt x="127834" y="596121"/>
                </a:lnTo>
                <a:lnTo>
                  <a:pt x="90002" y="567404"/>
                </a:lnTo>
                <a:lnTo>
                  <a:pt x="58387" y="537520"/>
                </a:lnTo>
                <a:lnTo>
                  <a:pt x="33285" y="506576"/>
                </a:lnTo>
                <a:lnTo>
                  <a:pt x="3796" y="441927"/>
                </a:lnTo>
                <a:lnTo>
                  <a:pt x="0" y="408431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40786" y="3590416"/>
            <a:ext cx="654685" cy="76200"/>
          </a:xfrm>
          <a:custGeom>
            <a:avLst/>
            <a:gdLst/>
            <a:ahLst/>
            <a:cxnLst/>
            <a:rect l="l" t="t" r="r" b="b"/>
            <a:pathLst>
              <a:path w="654685" h="76200">
                <a:moveTo>
                  <a:pt x="635379" y="28067"/>
                </a:moveTo>
                <a:lnTo>
                  <a:pt x="591058" y="28067"/>
                </a:lnTo>
                <a:lnTo>
                  <a:pt x="591185" y="47879"/>
                </a:lnTo>
                <a:lnTo>
                  <a:pt x="578503" y="47982"/>
                </a:lnTo>
                <a:lnTo>
                  <a:pt x="578738" y="76200"/>
                </a:lnTo>
                <a:lnTo>
                  <a:pt x="654558" y="37465"/>
                </a:lnTo>
                <a:lnTo>
                  <a:pt x="635379" y="28067"/>
                </a:lnTo>
                <a:close/>
              </a:path>
              <a:path w="654685" h="76200">
                <a:moveTo>
                  <a:pt x="578338" y="28170"/>
                </a:moveTo>
                <a:lnTo>
                  <a:pt x="0" y="32893"/>
                </a:lnTo>
                <a:lnTo>
                  <a:pt x="254" y="52705"/>
                </a:lnTo>
                <a:lnTo>
                  <a:pt x="578503" y="47982"/>
                </a:lnTo>
                <a:lnTo>
                  <a:pt x="578338" y="28170"/>
                </a:lnTo>
                <a:close/>
              </a:path>
              <a:path w="654685" h="76200">
                <a:moveTo>
                  <a:pt x="591058" y="28067"/>
                </a:moveTo>
                <a:lnTo>
                  <a:pt x="578338" y="28170"/>
                </a:lnTo>
                <a:lnTo>
                  <a:pt x="578503" y="47982"/>
                </a:lnTo>
                <a:lnTo>
                  <a:pt x="591185" y="47879"/>
                </a:lnTo>
                <a:lnTo>
                  <a:pt x="591058" y="28067"/>
                </a:lnTo>
                <a:close/>
              </a:path>
              <a:path w="654685" h="76200">
                <a:moveTo>
                  <a:pt x="578103" y="0"/>
                </a:moveTo>
                <a:lnTo>
                  <a:pt x="578338" y="28170"/>
                </a:lnTo>
                <a:lnTo>
                  <a:pt x="635379" y="28067"/>
                </a:lnTo>
                <a:lnTo>
                  <a:pt x="57810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25261" y="3618484"/>
            <a:ext cx="540385" cy="193675"/>
          </a:xfrm>
          <a:custGeom>
            <a:avLst/>
            <a:gdLst/>
            <a:ahLst/>
            <a:cxnLst/>
            <a:rect l="l" t="t" r="r" b="b"/>
            <a:pathLst>
              <a:path w="540385" h="193675">
                <a:moveTo>
                  <a:pt x="464581" y="166229"/>
                </a:moveTo>
                <a:lnTo>
                  <a:pt x="456057" y="193167"/>
                </a:lnTo>
                <a:lnTo>
                  <a:pt x="540130" y="179832"/>
                </a:lnTo>
                <a:lnTo>
                  <a:pt x="530058" y="170053"/>
                </a:lnTo>
                <a:lnTo>
                  <a:pt x="476630" y="170053"/>
                </a:lnTo>
                <a:lnTo>
                  <a:pt x="464581" y="166229"/>
                </a:lnTo>
                <a:close/>
              </a:path>
              <a:path w="540385" h="193675">
                <a:moveTo>
                  <a:pt x="470531" y="147425"/>
                </a:moveTo>
                <a:lnTo>
                  <a:pt x="464581" y="166229"/>
                </a:lnTo>
                <a:lnTo>
                  <a:pt x="476630" y="170053"/>
                </a:lnTo>
                <a:lnTo>
                  <a:pt x="482600" y="151257"/>
                </a:lnTo>
                <a:lnTo>
                  <a:pt x="470531" y="147425"/>
                </a:lnTo>
                <a:close/>
              </a:path>
              <a:path w="540385" h="193675">
                <a:moveTo>
                  <a:pt x="479043" y="120523"/>
                </a:moveTo>
                <a:lnTo>
                  <a:pt x="470531" y="147425"/>
                </a:lnTo>
                <a:lnTo>
                  <a:pt x="482600" y="151257"/>
                </a:lnTo>
                <a:lnTo>
                  <a:pt x="476630" y="170053"/>
                </a:lnTo>
                <a:lnTo>
                  <a:pt x="530058" y="170053"/>
                </a:lnTo>
                <a:lnTo>
                  <a:pt x="479043" y="120523"/>
                </a:lnTo>
                <a:close/>
              </a:path>
              <a:path w="540385" h="193675">
                <a:moveTo>
                  <a:pt x="6096" y="0"/>
                </a:moveTo>
                <a:lnTo>
                  <a:pt x="0" y="18796"/>
                </a:lnTo>
                <a:lnTo>
                  <a:pt x="464581" y="166229"/>
                </a:lnTo>
                <a:lnTo>
                  <a:pt x="470531" y="147425"/>
                </a:lnTo>
                <a:lnTo>
                  <a:pt x="609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659368" y="3627882"/>
            <a:ext cx="273685" cy="179070"/>
          </a:xfrm>
          <a:custGeom>
            <a:avLst/>
            <a:gdLst/>
            <a:ahLst/>
            <a:cxnLst/>
            <a:rect l="l" t="t" r="r" b="b"/>
            <a:pathLst>
              <a:path w="273684" h="179070">
                <a:moveTo>
                  <a:pt x="203838" y="32518"/>
                </a:moveTo>
                <a:lnTo>
                  <a:pt x="0" y="162179"/>
                </a:lnTo>
                <a:lnTo>
                  <a:pt x="10667" y="178816"/>
                </a:lnTo>
                <a:lnTo>
                  <a:pt x="214469" y="49223"/>
                </a:lnTo>
                <a:lnTo>
                  <a:pt x="203838" y="32518"/>
                </a:lnTo>
                <a:close/>
              </a:path>
              <a:path w="273684" h="179070">
                <a:moveTo>
                  <a:pt x="258038" y="25654"/>
                </a:moveTo>
                <a:lnTo>
                  <a:pt x="214629" y="25654"/>
                </a:lnTo>
                <a:lnTo>
                  <a:pt x="225171" y="42418"/>
                </a:lnTo>
                <a:lnTo>
                  <a:pt x="214469" y="49223"/>
                </a:lnTo>
                <a:lnTo>
                  <a:pt x="229615" y="73025"/>
                </a:lnTo>
                <a:lnTo>
                  <a:pt x="258038" y="25654"/>
                </a:lnTo>
                <a:close/>
              </a:path>
              <a:path w="273684" h="179070">
                <a:moveTo>
                  <a:pt x="214629" y="25654"/>
                </a:moveTo>
                <a:lnTo>
                  <a:pt x="203838" y="32518"/>
                </a:lnTo>
                <a:lnTo>
                  <a:pt x="214469" y="49223"/>
                </a:lnTo>
                <a:lnTo>
                  <a:pt x="225171" y="42418"/>
                </a:lnTo>
                <a:lnTo>
                  <a:pt x="214629" y="25654"/>
                </a:lnTo>
                <a:close/>
              </a:path>
              <a:path w="273684" h="179070">
                <a:moveTo>
                  <a:pt x="273430" y="0"/>
                </a:moveTo>
                <a:lnTo>
                  <a:pt x="188722" y="8763"/>
                </a:lnTo>
                <a:lnTo>
                  <a:pt x="203838" y="32518"/>
                </a:lnTo>
                <a:lnTo>
                  <a:pt x="214629" y="25654"/>
                </a:lnTo>
                <a:lnTo>
                  <a:pt x="258038" y="25654"/>
                </a:lnTo>
                <a:lnTo>
                  <a:pt x="27343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0171303" y="5386017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H4</a:t>
            </a:r>
            <a:endParaRPr sz="1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3701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705610" cy="368935"/>
          </a:xfrm>
          <a:custGeom>
            <a:avLst/>
            <a:gdLst/>
            <a:ahLst/>
            <a:cxnLst/>
            <a:rect l="l" t="t" r="r" b="b"/>
            <a:pathLst>
              <a:path w="1705610" h="368935">
                <a:moveTo>
                  <a:pt x="0" y="368808"/>
                </a:moveTo>
                <a:lnTo>
                  <a:pt x="1705356" y="368808"/>
                </a:lnTo>
                <a:lnTo>
                  <a:pt x="1705356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6. </a:t>
            </a:r>
            <a:r>
              <a:rPr dirty="0"/>
              <a:t>K</a:t>
            </a:r>
            <a:r>
              <a:rPr spc="5" dirty="0"/>
              <a:t>ị</a:t>
            </a:r>
            <a:r>
              <a:rPr dirty="0"/>
              <a:t>ch</a:t>
            </a:r>
            <a:r>
              <a:rPr spc="-5" dirty="0"/>
              <a:t> </a:t>
            </a:r>
            <a:r>
              <a:rPr dirty="0"/>
              <a:t>bản</a:t>
            </a:r>
          </a:p>
        </p:txBody>
      </p:sp>
      <p:sp>
        <p:nvSpPr>
          <p:cNvPr id="4" name="object 4"/>
          <p:cNvSpPr/>
          <p:nvPr/>
        </p:nvSpPr>
        <p:spPr>
          <a:xfrm>
            <a:off x="56388" y="822960"/>
            <a:ext cx="3296412" cy="5777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9728" y="838200"/>
            <a:ext cx="3189732" cy="5670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05728" y="822960"/>
            <a:ext cx="3296412" cy="5777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59067" y="838200"/>
            <a:ext cx="3189732" cy="56708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67050" y="4008246"/>
            <a:ext cx="638175" cy="262890"/>
          </a:xfrm>
          <a:custGeom>
            <a:avLst/>
            <a:gdLst/>
            <a:ahLst/>
            <a:cxnLst/>
            <a:rect l="l" t="t" r="r" b="b"/>
            <a:pathLst>
              <a:path w="638175" h="262889">
                <a:moveTo>
                  <a:pt x="564428" y="232958"/>
                </a:moveTo>
                <a:lnTo>
                  <a:pt x="552830" y="262508"/>
                </a:lnTo>
                <a:lnTo>
                  <a:pt x="637666" y="254888"/>
                </a:lnTo>
                <a:lnTo>
                  <a:pt x="622094" y="237616"/>
                </a:lnTo>
                <a:lnTo>
                  <a:pt x="576326" y="237616"/>
                </a:lnTo>
                <a:lnTo>
                  <a:pt x="564428" y="232958"/>
                </a:lnTo>
                <a:close/>
              </a:path>
              <a:path w="638175" h="262889">
                <a:moveTo>
                  <a:pt x="569056" y="221166"/>
                </a:moveTo>
                <a:lnTo>
                  <a:pt x="564428" y="232958"/>
                </a:lnTo>
                <a:lnTo>
                  <a:pt x="576326" y="237616"/>
                </a:lnTo>
                <a:lnTo>
                  <a:pt x="580898" y="225805"/>
                </a:lnTo>
                <a:lnTo>
                  <a:pt x="569056" y="221166"/>
                </a:lnTo>
                <a:close/>
              </a:path>
              <a:path w="638175" h="262889">
                <a:moveTo>
                  <a:pt x="580644" y="191642"/>
                </a:moveTo>
                <a:lnTo>
                  <a:pt x="569056" y="221166"/>
                </a:lnTo>
                <a:lnTo>
                  <a:pt x="580898" y="225805"/>
                </a:lnTo>
                <a:lnTo>
                  <a:pt x="576326" y="237616"/>
                </a:lnTo>
                <a:lnTo>
                  <a:pt x="622094" y="237616"/>
                </a:lnTo>
                <a:lnTo>
                  <a:pt x="580644" y="191642"/>
                </a:lnTo>
                <a:close/>
              </a:path>
              <a:path w="638175" h="262889">
                <a:moveTo>
                  <a:pt x="4572" y="0"/>
                </a:moveTo>
                <a:lnTo>
                  <a:pt x="0" y="11937"/>
                </a:lnTo>
                <a:lnTo>
                  <a:pt x="564428" y="232958"/>
                </a:lnTo>
                <a:lnTo>
                  <a:pt x="569056" y="221166"/>
                </a:lnTo>
                <a:lnTo>
                  <a:pt x="457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34536" y="4346039"/>
            <a:ext cx="2436495" cy="1793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5244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Hiển thị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hoặc không hiển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thị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 bản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</a:t>
            </a:r>
            <a:r>
              <a:rPr sz="2400" spc="-10" dirty="0">
                <a:latin typeface="Times New Roman"/>
                <a:cs typeface="Times New Roman"/>
              </a:rPr>
              <a:t>ừ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tạo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trên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ang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tổng quan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của các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65779" y="1265682"/>
            <a:ext cx="468630" cy="315595"/>
          </a:xfrm>
          <a:custGeom>
            <a:avLst/>
            <a:gdLst/>
            <a:ahLst/>
            <a:cxnLst/>
            <a:rect l="l" t="t" r="r" b="b"/>
            <a:pathLst>
              <a:path w="468629" h="315594">
                <a:moveTo>
                  <a:pt x="401517" y="278304"/>
                </a:moveTo>
                <a:lnTo>
                  <a:pt x="383920" y="304672"/>
                </a:lnTo>
                <a:lnTo>
                  <a:pt x="468503" y="315340"/>
                </a:lnTo>
                <a:lnTo>
                  <a:pt x="451383" y="285368"/>
                </a:lnTo>
                <a:lnTo>
                  <a:pt x="412115" y="285368"/>
                </a:lnTo>
                <a:lnTo>
                  <a:pt x="401517" y="278304"/>
                </a:lnTo>
                <a:close/>
              </a:path>
              <a:path w="468629" h="315594">
                <a:moveTo>
                  <a:pt x="408577" y="267725"/>
                </a:moveTo>
                <a:lnTo>
                  <a:pt x="401517" y="278304"/>
                </a:lnTo>
                <a:lnTo>
                  <a:pt x="412115" y="285368"/>
                </a:lnTo>
                <a:lnTo>
                  <a:pt x="419227" y="274827"/>
                </a:lnTo>
                <a:lnTo>
                  <a:pt x="408577" y="267725"/>
                </a:lnTo>
                <a:close/>
              </a:path>
              <a:path w="468629" h="315594">
                <a:moveTo>
                  <a:pt x="426211" y="241300"/>
                </a:moveTo>
                <a:lnTo>
                  <a:pt x="408577" y="267725"/>
                </a:lnTo>
                <a:lnTo>
                  <a:pt x="419227" y="274827"/>
                </a:lnTo>
                <a:lnTo>
                  <a:pt x="412115" y="285368"/>
                </a:lnTo>
                <a:lnTo>
                  <a:pt x="451383" y="285368"/>
                </a:lnTo>
                <a:lnTo>
                  <a:pt x="426211" y="241300"/>
                </a:lnTo>
                <a:close/>
              </a:path>
              <a:path w="468629" h="315594">
                <a:moveTo>
                  <a:pt x="7112" y="0"/>
                </a:moveTo>
                <a:lnTo>
                  <a:pt x="0" y="10667"/>
                </a:lnTo>
                <a:lnTo>
                  <a:pt x="401517" y="278304"/>
                </a:lnTo>
                <a:lnTo>
                  <a:pt x="408577" y="267725"/>
                </a:lnTo>
                <a:lnTo>
                  <a:pt x="711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29127" y="1634589"/>
            <a:ext cx="262191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Lưu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 vừa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tạo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263633" y="1271016"/>
            <a:ext cx="570230" cy="421005"/>
          </a:xfrm>
          <a:custGeom>
            <a:avLst/>
            <a:gdLst/>
            <a:ahLst/>
            <a:cxnLst/>
            <a:rect l="l" t="t" r="r" b="b"/>
            <a:pathLst>
              <a:path w="570229" h="421005">
                <a:moveTo>
                  <a:pt x="504737" y="40030"/>
                </a:moveTo>
                <a:lnTo>
                  <a:pt x="0" y="410337"/>
                </a:lnTo>
                <a:lnTo>
                  <a:pt x="7620" y="420624"/>
                </a:lnTo>
                <a:lnTo>
                  <a:pt x="512205" y="50212"/>
                </a:lnTo>
                <a:lnTo>
                  <a:pt x="504737" y="40030"/>
                </a:lnTo>
                <a:close/>
              </a:path>
              <a:path w="570229" h="421005">
                <a:moveTo>
                  <a:pt x="553184" y="32512"/>
                </a:moveTo>
                <a:lnTo>
                  <a:pt x="514985" y="32512"/>
                </a:lnTo>
                <a:lnTo>
                  <a:pt x="522477" y="42672"/>
                </a:lnTo>
                <a:lnTo>
                  <a:pt x="512205" y="50212"/>
                </a:lnTo>
                <a:lnTo>
                  <a:pt x="530987" y="75819"/>
                </a:lnTo>
                <a:lnTo>
                  <a:pt x="553184" y="32512"/>
                </a:lnTo>
                <a:close/>
              </a:path>
              <a:path w="570229" h="421005">
                <a:moveTo>
                  <a:pt x="514985" y="32512"/>
                </a:moveTo>
                <a:lnTo>
                  <a:pt x="504737" y="40030"/>
                </a:lnTo>
                <a:lnTo>
                  <a:pt x="512205" y="50212"/>
                </a:lnTo>
                <a:lnTo>
                  <a:pt x="522477" y="42672"/>
                </a:lnTo>
                <a:lnTo>
                  <a:pt x="514985" y="32512"/>
                </a:lnTo>
                <a:close/>
              </a:path>
              <a:path w="570229" h="421005">
                <a:moveTo>
                  <a:pt x="569849" y="0"/>
                </a:moveTo>
                <a:lnTo>
                  <a:pt x="485901" y="14350"/>
                </a:lnTo>
                <a:lnTo>
                  <a:pt x="504737" y="40030"/>
                </a:lnTo>
                <a:lnTo>
                  <a:pt x="514985" y="32512"/>
                </a:lnTo>
                <a:lnTo>
                  <a:pt x="553184" y="32512"/>
                </a:lnTo>
                <a:lnTo>
                  <a:pt x="56984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62109" y="2098039"/>
            <a:ext cx="408305" cy="614045"/>
          </a:xfrm>
          <a:custGeom>
            <a:avLst/>
            <a:gdLst/>
            <a:ahLst/>
            <a:cxnLst/>
            <a:rect l="l" t="t" r="r" b="b"/>
            <a:pathLst>
              <a:path w="408304" h="614044">
                <a:moveTo>
                  <a:pt x="361038" y="553777"/>
                </a:moveTo>
                <a:lnTo>
                  <a:pt x="334518" y="571246"/>
                </a:lnTo>
                <a:lnTo>
                  <a:pt x="408305" y="613918"/>
                </a:lnTo>
                <a:lnTo>
                  <a:pt x="402355" y="564388"/>
                </a:lnTo>
                <a:lnTo>
                  <a:pt x="368046" y="564388"/>
                </a:lnTo>
                <a:lnTo>
                  <a:pt x="361038" y="553777"/>
                </a:lnTo>
                <a:close/>
              </a:path>
              <a:path w="408304" h="614044">
                <a:moveTo>
                  <a:pt x="371601" y="546819"/>
                </a:moveTo>
                <a:lnTo>
                  <a:pt x="361038" y="553777"/>
                </a:lnTo>
                <a:lnTo>
                  <a:pt x="368046" y="564388"/>
                </a:lnTo>
                <a:lnTo>
                  <a:pt x="378587" y="557402"/>
                </a:lnTo>
                <a:lnTo>
                  <a:pt x="371601" y="546819"/>
                </a:lnTo>
                <a:close/>
              </a:path>
              <a:path w="408304" h="614044">
                <a:moveTo>
                  <a:pt x="398145" y="529336"/>
                </a:moveTo>
                <a:lnTo>
                  <a:pt x="371601" y="546819"/>
                </a:lnTo>
                <a:lnTo>
                  <a:pt x="378587" y="557402"/>
                </a:lnTo>
                <a:lnTo>
                  <a:pt x="368046" y="564388"/>
                </a:lnTo>
                <a:lnTo>
                  <a:pt x="402355" y="564388"/>
                </a:lnTo>
                <a:lnTo>
                  <a:pt x="398145" y="529336"/>
                </a:lnTo>
                <a:close/>
              </a:path>
              <a:path w="408304" h="614044">
                <a:moveTo>
                  <a:pt x="10668" y="0"/>
                </a:moveTo>
                <a:lnTo>
                  <a:pt x="0" y="7112"/>
                </a:lnTo>
                <a:lnTo>
                  <a:pt x="361038" y="553777"/>
                </a:lnTo>
                <a:lnTo>
                  <a:pt x="371601" y="546819"/>
                </a:lnTo>
                <a:lnTo>
                  <a:pt x="106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750932" y="970125"/>
            <a:ext cx="2075180" cy="2303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260" marR="1143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Chọn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 tự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động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380"/>
              </a:spcBef>
            </a:pPr>
            <a:r>
              <a:rPr sz="2400" dirty="0">
                <a:latin typeface="Times New Roman"/>
                <a:cs typeface="Times New Roman"/>
              </a:rPr>
              <a:t>Thời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gian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trễ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để thực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</a:t>
            </a:r>
            <a:endParaRPr sz="2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2359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967479" cy="372110"/>
          </a:xfrm>
          <a:custGeom>
            <a:avLst/>
            <a:gdLst/>
            <a:ahLst/>
            <a:cxnLst/>
            <a:rect l="l" t="t" r="r" b="b"/>
            <a:pathLst>
              <a:path w="3967479" h="372110">
                <a:moveTo>
                  <a:pt x="0" y="371855"/>
                </a:moveTo>
                <a:lnTo>
                  <a:pt x="3966972" y="371855"/>
                </a:lnTo>
                <a:lnTo>
                  <a:pt x="3966972" y="0"/>
                </a:lnTo>
                <a:lnTo>
                  <a:pt x="0" y="0"/>
                </a:lnTo>
                <a:lnTo>
                  <a:pt x="0" y="371855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6. </a:t>
            </a:r>
            <a:r>
              <a:rPr dirty="0"/>
              <a:t>K</a:t>
            </a:r>
            <a:r>
              <a:rPr spc="5" dirty="0"/>
              <a:t>ị</a:t>
            </a:r>
            <a:r>
              <a:rPr dirty="0"/>
              <a:t>ch</a:t>
            </a:r>
            <a:r>
              <a:rPr spc="-5" dirty="0"/>
              <a:t> </a:t>
            </a:r>
            <a:r>
              <a:rPr dirty="0"/>
              <a:t>bản</a:t>
            </a:r>
            <a:r>
              <a:rPr spc="-5" dirty="0"/>
              <a:t> </a:t>
            </a:r>
            <a:r>
              <a:rPr dirty="0"/>
              <a:t>–</a:t>
            </a:r>
            <a:r>
              <a:rPr spc="-30" dirty="0"/>
              <a:t> </a:t>
            </a:r>
            <a:r>
              <a:rPr dirty="0">
                <a:latin typeface="Times New Roman"/>
                <a:cs typeface="Times New Roman"/>
              </a:rPr>
              <a:t>T</a:t>
            </a:r>
            <a:r>
              <a:rPr spc="-10" dirty="0">
                <a:latin typeface="Times New Roman"/>
                <a:cs typeface="Times New Roman"/>
              </a:rPr>
              <a:t>h</a:t>
            </a:r>
            <a:r>
              <a:rPr dirty="0">
                <a:latin typeface="Times New Roman"/>
                <a:cs typeface="Times New Roman"/>
              </a:rPr>
              <a:t>ê</a:t>
            </a:r>
            <a:r>
              <a:rPr spc="5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/</a:t>
            </a:r>
            <a:r>
              <a:rPr dirty="0"/>
              <a:t>Sử</a:t>
            </a:r>
            <a:r>
              <a:rPr spc="-5" dirty="0"/>
              <a:t>a</a:t>
            </a:r>
            <a:r>
              <a:rPr dirty="0">
                <a:latin typeface="Times New Roman"/>
                <a:cs typeface="Times New Roman"/>
              </a:rPr>
              <a:t>/</a:t>
            </a:r>
            <a:r>
              <a:rPr spc="15" dirty="0">
                <a:latin typeface="Times New Roman"/>
                <a:cs typeface="Times New Roman"/>
              </a:rPr>
              <a:t>X</a:t>
            </a:r>
            <a:r>
              <a:rPr dirty="0">
                <a:latin typeface="Times New Roman"/>
                <a:cs typeface="Times New Roman"/>
              </a:rPr>
              <a:t>óa</a:t>
            </a:r>
          </a:p>
        </p:txBody>
      </p:sp>
      <p:sp>
        <p:nvSpPr>
          <p:cNvPr id="4" name="object 4"/>
          <p:cNvSpPr/>
          <p:nvPr/>
        </p:nvSpPr>
        <p:spPr>
          <a:xfrm>
            <a:off x="7399019" y="1431034"/>
            <a:ext cx="3081528" cy="5396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52359" y="1446275"/>
            <a:ext cx="2974848" cy="5289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9096" y="1431034"/>
            <a:ext cx="3081528" cy="5396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2436" y="1446275"/>
            <a:ext cx="2974848" cy="52898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3296" y="1431034"/>
            <a:ext cx="3083052" cy="5396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26635" y="1446275"/>
            <a:ext cx="2976371" cy="52898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5381" y="445698"/>
            <a:ext cx="11215370" cy="889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Ch</a:t>
            </a:r>
            <a:r>
              <a:rPr sz="2000" spc="5" dirty="0">
                <a:latin typeface="Times New Roman"/>
                <a:cs typeface="Times New Roman"/>
              </a:rPr>
              <a:t>ọ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45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ab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“Kịch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bản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thông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inh”,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</a:t>
            </a:r>
            <a:r>
              <a:rPr sz="2000" spc="5" dirty="0">
                <a:latin typeface="Times New Roman"/>
                <a:cs typeface="Times New Roman"/>
              </a:rPr>
              <a:t>ọ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“</a:t>
            </a:r>
            <a:r>
              <a:rPr sz="2000" dirty="0">
                <a:latin typeface="Times New Roman"/>
                <a:cs typeface="Times New Roman"/>
              </a:rPr>
              <a:t>Chỉnh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sửa”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</a:t>
            </a:r>
            <a:r>
              <a:rPr sz="2000" spc="10" dirty="0">
                <a:latin typeface="Times New Roman"/>
                <a:cs typeface="Times New Roman"/>
              </a:rPr>
              <a:t>1</a:t>
            </a: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sau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đ</a:t>
            </a:r>
            <a:r>
              <a:rPr sz="2000" dirty="0">
                <a:latin typeface="Times New Roman"/>
                <a:cs typeface="Times New Roman"/>
              </a:rPr>
              <a:t>ó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ứn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dụn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sẽ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hiển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thị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ra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thông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báo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nh</a:t>
            </a:r>
            <a:r>
              <a:rPr sz="2000" dirty="0">
                <a:latin typeface="Times New Roman"/>
                <a:cs typeface="Times New Roman"/>
              </a:rPr>
              <a:t>ư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tro</a:t>
            </a:r>
            <a:r>
              <a:rPr sz="2000" spc="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 hìn</a:t>
            </a:r>
            <a:r>
              <a:rPr sz="2000" spc="5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</a:t>
            </a:r>
            <a:r>
              <a:rPr sz="2000" spc="5" dirty="0">
                <a:latin typeface="Times New Roman"/>
                <a:cs typeface="Times New Roman"/>
              </a:rPr>
              <a:t>ọ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“</a:t>
            </a: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10" dirty="0">
                <a:latin typeface="Times New Roman"/>
                <a:cs typeface="Times New Roman"/>
              </a:rPr>
              <a:t>ậ</a:t>
            </a:r>
            <a:r>
              <a:rPr sz="2000" dirty="0">
                <a:latin typeface="Times New Roman"/>
                <a:cs typeface="Times New Roman"/>
              </a:rPr>
              <a:t>p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ật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kịch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bả</a:t>
            </a:r>
            <a:r>
              <a:rPr sz="2000" spc="10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”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ứn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dụn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sẽ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hiển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thị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ra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</a:t>
            </a:r>
            <a:r>
              <a:rPr sz="2000" spc="10" dirty="0">
                <a:latin typeface="Times New Roman"/>
                <a:cs typeface="Times New Roman"/>
              </a:rPr>
              <a:t>2</a:t>
            </a: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0" dirty="0">
                <a:latin typeface="Times New Roman"/>
                <a:cs typeface="Times New Roman"/>
              </a:rPr>
              <a:t>ạ</a:t>
            </a:r>
            <a:r>
              <a:rPr sz="2000" dirty="0">
                <a:latin typeface="Times New Roman"/>
                <a:cs typeface="Times New Roman"/>
              </a:rPr>
              <a:t>i đây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ười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dùn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ó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thể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xó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kịch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bản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bằ</a:t>
            </a:r>
            <a:r>
              <a:rPr sz="2000" spc="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cách </a:t>
            </a:r>
            <a:r>
              <a:rPr sz="2000" dirty="0">
                <a:latin typeface="Times New Roman"/>
                <a:cs typeface="Times New Roman"/>
              </a:rPr>
              <a:t>trượt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kịch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bản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bạn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u</a:t>
            </a:r>
            <a:r>
              <a:rPr sz="2000" spc="5" dirty="0">
                <a:latin typeface="Times New Roman"/>
                <a:cs typeface="Times New Roman"/>
              </a:rPr>
              <a:t>ố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xóa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ừ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</a:t>
            </a:r>
            <a:r>
              <a:rPr sz="2000" spc="5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ải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sang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</a:t>
            </a:r>
            <a:r>
              <a:rPr sz="2000" spc="5" dirty="0">
                <a:latin typeface="Times New Roman"/>
                <a:cs typeface="Times New Roman"/>
              </a:rPr>
              <a:t>3</a:t>
            </a: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sau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đó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chọn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“</a:t>
            </a:r>
            <a:r>
              <a:rPr sz="2000" spc="5" dirty="0">
                <a:latin typeface="Times New Roman"/>
                <a:cs typeface="Times New Roman"/>
              </a:rPr>
              <a:t>Xó</a:t>
            </a:r>
            <a:r>
              <a:rPr sz="2000" spc="-5" dirty="0">
                <a:latin typeface="Times New Roman"/>
                <a:cs typeface="Times New Roman"/>
              </a:rPr>
              <a:t>a</a:t>
            </a:r>
            <a:r>
              <a:rPr sz="2000" dirty="0">
                <a:latin typeface="Times New Roman"/>
                <a:cs typeface="Times New Roman"/>
              </a:rPr>
              <a:t>”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30551" y="4839917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32526" y="4839917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91143" y="4839917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H3</a:t>
            </a:r>
            <a:endParaRPr sz="18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539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967479" cy="372110"/>
          </a:xfrm>
          <a:custGeom>
            <a:avLst/>
            <a:gdLst/>
            <a:ahLst/>
            <a:cxnLst/>
            <a:rect l="l" t="t" r="r" b="b"/>
            <a:pathLst>
              <a:path w="3967479" h="372110">
                <a:moveTo>
                  <a:pt x="0" y="371855"/>
                </a:moveTo>
                <a:lnTo>
                  <a:pt x="3966972" y="371855"/>
                </a:lnTo>
                <a:lnTo>
                  <a:pt x="3966972" y="0"/>
                </a:lnTo>
                <a:lnTo>
                  <a:pt x="0" y="0"/>
                </a:lnTo>
                <a:lnTo>
                  <a:pt x="0" y="371855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6. </a:t>
            </a:r>
            <a:r>
              <a:rPr dirty="0"/>
              <a:t>K</a:t>
            </a:r>
            <a:r>
              <a:rPr spc="5" dirty="0"/>
              <a:t>ị</a:t>
            </a:r>
            <a:r>
              <a:rPr dirty="0"/>
              <a:t>ch</a:t>
            </a:r>
            <a:r>
              <a:rPr spc="-5" dirty="0"/>
              <a:t> </a:t>
            </a:r>
            <a:r>
              <a:rPr dirty="0"/>
              <a:t>bản</a:t>
            </a:r>
            <a:r>
              <a:rPr spc="-5" dirty="0"/>
              <a:t> </a:t>
            </a:r>
            <a:r>
              <a:rPr dirty="0"/>
              <a:t>–</a:t>
            </a:r>
            <a:r>
              <a:rPr spc="-30" dirty="0"/>
              <a:t> </a:t>
            </a:r>
            <a:r>
              <a:rPr dirty="0">
                <a:latin typeface="Times New Roman"/>
                <a:cs typeface="Times New Roman"/>
              </a:rPr>
              <a:t>T</a:t>
            </a:r>
            <a:r>
              <a:rPr spc="-10" dirty="0">
                <a:latin typeface="Times New Roman"/>
                <a:cs typeface="Times New Roman"/>
              </a:rPr>
              <a:t>h</a:t>
            </a:r>
            <a:r>
              <a:rPr dirty="0">
                <a:latin typeface="Times New Roman"/>
                <a:cs typeface="Times New Roman"/>
              </a:rPr>
              <a:t>ê</a:t>
            </a:r>
            <a:r>
              <a:rPr spc="5" dirty="0">
                <a:latin typeface="Times New Roman"/>
                <a:cs typeface="Times New Roman"/>
              </a:rPr>
              <a:t>m</a:t>
            </a:r>
            <a:r>
              <a:rPr dirty="0">
                <a:latin typeface="Times New Roman"/>
                <a:cs typeface="Times New Roman"/>
              </a:rPr>
              <a:t>/</a:t>
            </a:r>
            <a:r>
              <a:rPr dirty="0"/>
              <a:t>Sử</a:t>
            </a:r>
            <a:r>
              <a:rPr spc="-5" dirty="0"/>
              <a:t>a</a:t>
            </a:r>
            <a:r>
              <a:rPr dirty="0">
                <a:latin typeface="Times New Roman"/>
                <a:cs typeface="Times New Roman"/>
              </a:rPr>
              <a:t>/</a:t>
            </a:r>
            <a:r>
              <a:rPr spc="15" dirty="0">
                <a:latin typeface="Times New Roman"/>
                <a:cs typeface="Times New Roman"/>
              </a:rPr>
              <a:t>X</a:t>
            </a:r>
            <a:r>
              <a:rPr dirty="0">
                <a:latin typeface="Times New Roman"/>
                <a:cs typeface="Times New Roman"/>
              </a:rPr>
              <a:t>óa</a:t>
            </a:r>
          </a:p>
        </p:txBody>
      </p:sp>
      <p:sp>
        <p:nvSpPr>
          <p:cNvPr id="4" name="object 4"/>
          <p:cNvSpPr/>
          <p:nvPr/>
        </p:nvSpPr>
        <p:spPr>
          <a:xfrm>
            <a:off x="4378452" y="475486"/>
            <a:ext cx="3592067" cy="6301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31791" y="490727"/>
            <a:ext cx="3485388" cy="6195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28659" y="460246"/>
            <a:ext cx="3608832" cy="63322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82000" y="475487"/>
            <a:ext cx="3502152" cy="62255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1480" y="475486"/>
            <a:ext cx="3608832" cy="6333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4819" y="490727"/>
            <a:ext cx="3502152" cy="62270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07508" y="3901947"/>
            <a:ext cx="563245" cy="659130"/>
          </a:xfrm>
          <a:custGeom>
            <a:avLst/>
            <a:gdLst/>
            <a:ahLst/>
            <a:cxnLst/>
            <a:rect l="l" t="t" r="r" b="b"/>
            <a:pathLst>
              <a:path w="563245" h="659129">
                <a:moveTo>
                  <a:pt x="20446" y="576452"/>
                </a:moveTo>
                <a:lnTo>
                  <a:pt x="0" y="659129"/>
                </a:lnTo>
                <a:lnTo>
                  <a:pt x="78358" y="625856"/>
                </a:lnTo>
                <a:lnTo>
                  <a:pt x="65555" y="614933"/>
                </a:lnTo>
                <a:lnTo>
                  <a:pt x="45974" y="614933"/>
                </a:lnTo>
                <a:lnTo>
                  <a:pt x="36321" y="606678"/>
                </a:lnTo>
                <a:lnTo>
                  <a:pt x="44552" y="597016"/>
                </a:lnTo>
                <a:lnTo>
                  <a:pt x="20446" y="576452"/>
                </a:lnTo>
                <a:close/>
              </a:path>
              <a:path w="563245" h="659129">
                <a:moveTo>
                  <a:pt x="44552" y="597016"/>
                </a:moveTo>
                <a:lnTo>
                  <a:pt x="36321" y="606678"/>
                </a:lnTo>
                <a:lnTo>
                  <a:pt x="45974" y="614933"/>
                </a:lnTo>
                <a:lnTo>
                  <a:pt x="54213" y="605258"/>
                </a:lnTo>
                <a:lnTo>
                  <a:pt x="44552" y="597016"/>
                </a:lnTo>
                <a:close/>
              </a:path>
              <a:path w="563245" h="659129">
                <a:moveTo>
                  <a:pt x="54213" y="605258"/>
                </a:moveTo>
                <a:lnTo>
                  <a:pt x="45974" y="614933"/>
                </a:lnTo>
                <a:lnTo>
                  <a:pt x="65555" y="614933"/>
                </a:lnTo>
                <a:lnTo>
                  <a:pt x="54213" y="605258"/>
                </a:lnTo>
                <a:close/>
              </a:path>
              <a:path w="563245" h="659129">
                <a:moveTo>
                  <a:pt x="553084" y="0"/>
                </a:moveTo>
                <a:lnTo>
                  <a:pt x="44552" y="597016"/>
                </a:lnTo>
                <a:lnTo>
                  <a:pt x="54213" y="605258"/>
                </a:lnTo>
                <a:lnTo>
                  <a:pt x="562737" y="8127"/>
                </a:lnTo>
                <a:lnTo>
                  <a:pt x="55308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84061" y="2319401"/>
            <a:ext cx="2427605" cy="2240915"/>
          </a:xfrm>
          <a:custGeom>
            <a:avLst/>
            <a:gdLst/>
            <a:ahLst/>
            <a:cxnLst/>
            <a:rect l="l" t="t" r="r" b="b"/>
            <a:pathLst>
              <a:path w="2427604" h="2240915">
                <a:moveTo>
                  <a:pt x="2367353" y="2193703"/>
                </a:moveTo>
                <a:lnTo>
                  <a:pt x="2345816" y="2217039"/>
                </a:lnTo>
                <a:lnTo>
                  <a:pt x="2427605" y="2240661"/>
                </a:lnTo>
                <a:lnTo>
                  <a:pt x="2413107" y="2202307"/>
                </a:lnTo>
                <a:lnTo>
                  <a:pt x="2376678" y="2202307"/>
                </a:lnTo>
                <a:lnTo>
                  <a:pt x="2367353" y="2193703"/>
                </a:lnTo>
                <a:close/>
              </a:path>
              <a:path w="2427604" h="2240915">
                <a:moveTo>
                  <a:pt x="2376009" y="2184324"/>
                </a:moveTo>
                <a:lnTo>
                  <a:pt x="2367353" y="2193703"/>
                </a:lnTo>
                <a:lnTo>
                  <a:pt x="2376678" y="2202307"/>
                </a:lnTo>
                <a:lnTo>
                  <a:pt x="2385314" y="2192909"/>
                </a:lnTo>
                <a:lnTo>
                  <a:pt x="2376009" y="2184324"/>
                </a:lnTo>
                <a:close/>
              </a:path>
              <a:path w="2427604" h="2240915">
                <a:moveTo>
                  <a:pt x="2397506" y="2161032"/>
                </a:moveTo>
                <a:lnTo>
                  <a:pt x="2376009" y="2184324"/>
                </a:lnTo>
                <a:lnTo>
                  <a:pt x="2385314" y="2192909"/>
                </a:lnTo>
                <a:lnTo>
                  <a:pt x="2376678" y="2202307"/>
                </a:lnTo>
                <a:lnTo>
                  <a:pt x="2413107" y="2202307"/>
                </a:lnTo>
                <a:lnTo>
                  <a:pt x="2397506" y="2161032"/>
                </a:lnTo>
                <a:close/>
              </a:path>
              <a:path w="2427604" h="2240915">
                <a:moveTo>
                  <a:pt x="8636" y="0"/>
                </a:moveTo>
                <a:lnTo>
                  <a:pt x="0" y="9398"/>
                </a:lnTo>
                <a:lnTo>
                  <a:pt x="2367353" y="2193703"/>
                </a:lnTo>
                <a:lnTo>
                  <a:pt x="2376009" y="2184324"/>
                </a:lnTo>
                <a:lnTo>
                  <a:pt x="863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66053" y="2186265"/>
            <a:ext cx="410209" cy="170815"/>
          </a:xfrm>
          <a:custGeom>
            <a:avLst/>
            <a:gdLst/>
            <a:ahLst/>
            <a:cxnLst/>
            <a:rect l="l" t="t" r="r" b="b"/>
            <a:pathLst>
              <a:path w="410210" h="170814">
                <a:moveTo>
                  <a:pt x="0" y="85257"/>
                </a:moveTo>
                <a:lnTo>
                  <a:pt x="20881" y="47699"/>
                </a:lnTo>
                <a:lnTo>
                  <a:pt x="63382" y="23561"/>
                </a:lnTo>
                <a:lnTo>
                  <a:pt x="106982" y="10287"/>
                </a:lnTo>
                <a:lnTo>
                  <a:pt x="158256" y="2142"/>
                </a:lnTo>
                <a:lnTo>
                  <a:pt x="195648" y="0"/>
                </a:lnTo>
                <a:lnTo>
                  <a:pt x="215587" y="329"/>
                </a:lnTo>
                <a:lnTo>
                  <a:pt x="271446" y="5201"/>
                </a:lnTo>
                <a:lnTo>
                  <a:pt x="320084" y="15282"/>
                </a:lnTo>
                <a:lnTo>
                  <a:pt x="359848" y="29778"/>
                </a:lnTo>
                <a:lnTo>
                  <a:pt x="396206" y="54598"/>
                </a:lnTo>
                <a:lnTo>
                  <a:pt x="409933" y="83967"/>
                </a:lnTo>
                <a:lnTo>
                  <a:pt x="409052" y="92149"/>
                </a:lnTo>
                <a:lnTo>
                  <a:pt x="380486" y="128983"/>
                </a:lnTo>
                <a:lnTo>
                  <a:pt x="333351" y="151680"/>
                </a:lnTo>
                <a:lnTo>
                  <a:pt x="287137" y="163440"/>
                </a:lnTo>
                <a:lnTo>
                  <a:pt x="233970" y="169752"/>
                </a:lnTo>
                <a:lnTo>
                  <a:pt x="215069" y="170499"/>
                </a:lnTo>
                <a:lnTo>
                  <a:pt x="195072" y="170174"/>
                </a:lnTo>
                <a:lnTo>
                  <a:pt x="157021" y="167564"/>
                </a:lnTo>
                <a:lnTo>
                  <a:pt x="105701" y="159184"/>
                </a:lnTo>
                <a:lnTo>
                  <a:pt x="62726" y="146147"/>
                </a:lnTo>
                <a:lnTo>
                  <a:pt x="21202" y="122882"/>
                </a:lnTo>
                <a:lnTo>
                  <a:pt x="40" y="86976"/>
                </a:lnTo>
                <a:lnTo>
                  <a:pt x="0" y="85257"/>
                </a:lnTo>
                <a:close/>
              </a:path>
            </a:pathLst>
          </a:custGeom>
          <a:ln w="4419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66971" y="5303646"/>
            <a:ext cx="467359" cy="180340"/>
          </a:xfrm>
          <a:custGeom>
            <a:avLst/>
            <a:gdLst/>
            <a:ahLst/>
            <a:cxnLst/>
            <a:rect l="l" t="t" r="r" b="b"/>
            <a:pathLst>
              <a:path w="467360" h="180339">
                <a:moveTo>
                  <a:pt x="59181" y="108457"/>
                </a:moveTo>
                <a:lnTo>
                  <a:pt x="0" y="169798"/>
                </a:lnTo>
                <a:lnTo>
                  <a:pt x="84581" y="180339"/>
                </a:lnTo>
                <a:lnTo>
                  <a:pt x="75516" y="154685"/>
                </a:lnTo>
                <a:lnTo>
                  <a:pt x="61975" y="154685"/>
                </a:lnTo>
                <a:lnTo>
                  <a:pt x="57785" y="142620"/>
                </a:lnTo>
                <a:lnTo>
                  <a:pt x="69763" y="138402"/>
                </a:lnTo>
                <a:lnTo>
                  <a:pt x="59181" y="108457"/>
                </a:lnTo>
                <a:close/>
              </a:path>
              <a:path w="467360" h="180339">
                <a:moveTo>
                  <a:pt x="69763" y="138402"/>
                </a:moveTo>
                <a:lnTo>
                  <a:pt x="57785" y="142620"/>
                </a:lnTo>
                <a:lnTo>
                  <a:pt x="61975" y="154685"/>
                </a:lnTo>
                <a:lnTo>
                  <a:pt x="74017" y="150443"/>
                </a:lnTo>
                <a:lnTo>
                  <a:pt x="69763" y="138402"/>
                </a:lnTo>
                <a:close/>
              </a:path>
              <a:path w="467360" h="180339">
                <a:moveTo>
                  <a:pt x="74017" y="150443"/>
                </a:moveTo>
                <a:lnTo>
                  <a:pt x="61975" y="154685"/>
                </a:lnTo>
                <a:lnTo>
                  <a:pt x="75516" y="154685"/>
                </a:lnTo>
                <a:lnTo>
                  <a:pt x="74017" y="150443"/>
                </a:lnTo>
                <a:close/>
              </a:path>
              <a:path w="467360" h="180339">
                <a:moveTo>
                  <a:pt x="462788" y="0"/>
                </a:moveTo>
                <a:lnTo>
                  <a:pt x="69763" y="138402"/>
                </a:lnTo>
                <a:lnTo>
                  <a:pt x="74017" y="150443"/>
                </a:lnTo>
                <a:lnTo>
                  <a:pt x="467105" y="11937"/>
                </a:lnTo>
                <a:lnTo>
                  <a:pt x="46278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511802" y="4632018"/>
            <a:ext cx="3331845" cy="150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Cl</a:t>
            </a:r>
            <a:r>
              <a:rPr sz="1800" spc="5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ck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vào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đây ứng dụng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s</a:t>
            </a:r>
            <a:r>
              <a:rPr sz="1800" dirty="0">
                <a:latin typeface="Times New Roman"/>
                <a:cs typeface="Times New Roman"/>
              </a:rPr>
              <a:t>ẽ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hi</a:t>
            </a:r>
            <a:r>
              <a:rPr sz="1800" spc="5" dirty="0">
                <a:latin typeface="Times New Roman"/>
                <a:cs typeface="Times New Roman"/>
              </a:rPr>
              <a:t>ể</a:t>
            </a:r>
            <a:r>
              <a:rPr sz="1800" dirty="0">
                <a:latin typeface="Times New Roman"/>
                <a:cs typeface="Times New Roman"/>
              </a:rPr>
              <a:t>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thị </a:t>
            </a:r>
            <a:r>
              <a:rPr sz="1800" spc="-10" dirty="0">
                <a:latin typeface="Times New Roman"/>
                <a:cs typeface="Times New Roman"/>
              </a:rPr>
              <a:t>m</a:t>
            </a:r>
            <a:r>
              <a:rPr sz="1800" dirty="0">
                <a:latin typeface="Times New Roman"/>
                <a:cs typeface="Times New Roman"/>
              </a:rPr>
              <a:t>àn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hình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H1,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5" dirty="0">
                <a:latin typeface="Times New Roman"/>
                <a:cs typeface="Times New Roman"/>
              </a:rPr>
              <a:t>ạ</a:t>
            </a:r>
            <a:r>
              <a:rPr sz="1800" dirty="0">
                <a:latin typeface="Times New Roman"/>
                <a:cs typeface="Times New Roman"/>
              </a:rPr>
              <a:t>i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đây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ngư</a:t>
            </a:r>
            <a:r>
              <a:rPr sz="1800" spc="-10" dirty="0">
                <a:latin typeface="Times New Roman"/>
                <a:cs typeface="Times New Roman"/>
              </a:rPr>
              <a:t>ờ</a:t>
            </a:r>
            <a:r>
              <a:rPr sz="1800" dirty="0">
                <a:latin typeface="Times New Roman"/>
                <a:cs typeface="Times New Roman"/>
              </a:rPr>
              <a:t>i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dùng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có thể ch</a:t>
            </a:r>
            <a:r>
              <a:rPr sz="1800" spc="5" dirty="0">
                <a:latin typeface="Times New Roman"/>
                <a:cs typeface="Times New Roman"/>
              </a:rPr>
              <a:t>ỉ</a:t>
            </a:r>
            <a:r>
              <a:rPr sz="1800" dirty="0">
                <a:latin typeface="Times New Roman"/>
                <a:cs typeface="Times New Roman"/>
              </a:rPr>
              <a:t>nh</a:t>
            </a:r>
            <a:r>
              <a:rPr sz="1800" spc="-5" dirty="0">
                <a:latin typeface="Times New Roman"/>
                <a:cs typeface="Times New Roman"/>
              </a:rPr>
              <a:t> sử</a:t>
            </a:r>
            <a:r>
              <a:rPr sz="1800" dirty="0">
                <a:latin typeface="Times New Roman"/>
                <a:cs typeface="Times New Roman"/>
              </a:rPr>
              <a:t>a hoặc xóa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kị</a:t>
            </a:r>
            <a:r>
              <a:rPr sz="1800" spc="5" dirty="0">
                <a:latin typeface="Times New Roman"/>
                <a:cs typeface="Times New Roman"/>
              </a:rPr>
              <a:t>c</a:t>
            </a:r>
            <a:r>
              <a:rPr sz="1800" dirty="0">
                <a:latin typeface="Times New Roman"/>
                <a:cs typeface="Times New Roman"/>
              </a:rPr>
              <a:t>h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bản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tự động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đã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đư</a:t>
            </a:r>
            <a:r>
              <a:rPr sz="1800" spc="-10" dirty="0">
                <a:latin typeface="Times New Roman"/>
                <a:cs typeface="Times New Roman"/>
              </a:rPr>
              <a:t>ợ</a:t>
            </a:r>
            <a:r>
              <a:rPr sz="1800" dirty="0">
                <a:latin typeface="Times New Roman"/>
                <a:cs typeface="Times New Roman"/>
              </a:rPr>
              <a:t>c t</a:t>
            </a:r>
            <a:r>
              <a:rPr sz="1800" spc="5" dirty="0">
                <a:latin typeface="Times New Roman"/>
                <a:cs typeface="Times New Roman"/>
              </a:rPr>
              <a:t>ạ</a:t>
            </a:r>
            <a:r>
              <a:rPr sz="1800" dirty="0">
                <a:latin typeface="Times New Roman"/>
                <a:cs typeface="Times New Roman"/>
              </a:rPr>
              <a:t>o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trước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kia</a:t>
            </a:r>
            <a:endParaRPr sz="1800">
              <a:latin typeface="Times New Roman"/>
              <a:cs typeface="Times New Roman"/>
            </a:endParaRPr>
          </a:p>
          <a:p>
            <a:pPr marR="17780" algn="ctr">
              <a:lnSpc>
                <a:spcPct val="100000"/>
              </a:lnSpc>
              <a:spcBef>
                <a:spcPts val="1225"/>
              </a:spcBef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H2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62733" y="6248652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H1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10953" y="6248652"/>
            <a:ext cx="3187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H3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54593" y="4674055"/>
            <a:ext cx="2919730" cy="1077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Cl</a:t>
            </a:r>
            <a:r>
              <a:rPr sz="1800" spc="5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ck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vào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đây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ứng dụng</a:t>
            </a:r>
            <a:r>
              <a:rPr sz="1800" spc="-5" dirty="0">
                <a:latin typeface="Times New Roman"/>
                <a:cs typeface="Times New Roman"/>
              </a:rPr>
              <a:t> s</a:t>
            </a:r>
            <a:r>
              <a:rPr sz="1800" dirty="0">
                <a:latin typeface="Times New Roman"/>
                <a:cs typeface="Times New Roman"/>
              </a:rPr>
              <a:t>ẽ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hi</a:t>
            </a:r>
            <a:r>
              <a:rPr sz="1800" spc="5" dirty="0">
                <a:latin typeface="Times New Roman"/>
                <a:cs typeface="Times New Roman"/>
              </a:rPr>
              <a:t>ể</a:t>
            </a:r>
            <a:r>
              <a:rPr sz="1800" dirty="0">
                <a:latin typeface="Times New Roman"/>
                <a:cs typeface="Times New Roman"/>
              </a:rPr>
              <a:t>n thị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m</a:t>
            </a:r>
            <a:r>
              <a:rPr sz="1800" dirty="0">
                <a:latin typeface="Times New Roman"/>
                <a:cs typeface="Times New Roman"/>
              </a:rPr>
              <a:t>àn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hình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</a:t>
            </a:r>
            <a:r>
              <a:rPr sz="1800" spc="-10" dirty="0">
                <a:latin typeface="Times New Roman"/>
                <a:cs typeface="Times New Roman"/>
              </a:rPr>
              <a:t>3</a:t>
            </a:r>
            <a:r>
              <a:rPr sz="1800" dirty="0">
                <a:latin typeface="Times New Roman"/>
                <a:cs typeface="Times New Roman"/>
              </a:rPr>
              <a:t>, tại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đây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ng</a:t>
            </a:r>
            <a:r>
              <a:rPr sz="1800" spc="-10" dirty="0">
                <a:latin typeface="Times New Roman"/>
                <a:cs typeface="Times New Roman"/>
              </a:rPr>
              <a:t>ườ</a:t>
            </a:r>
            <a:r>
              <a:rPr sz="1800" dirty="0">
                <a:latin typeface="Times New Roman"/>
                <a:cs typeface="Times New Roman"/>
              </a:rPr>
              <a:t>i dùng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có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thể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</a:t>
            </a:r>
            <a:r>
              <a:rPr sz="1800" spc="5" dirty="0">
                <a:latin typeface="Times New Roman"/>
                <a:cs typeface="Times New Roman"/>
              </a:rPr>
              <a:t>ỉ</a:t>
            </a:r>
            <a:r>
              <a:rPr sz="1800" dirty="0">
                <a:latin typeface="Times New Roman"/>
                <a:cs typeface="Times New Roman"/>
              </a:rPr>
              <a:t>nh</a:t>
            </a:r>
            <a:r>
              <a:rPr sz="1800" spc="-5" dirty="0">
                <a:latin typeface="Times New Roman"/>
                <a:cs typeface="Times New Roman"/>
              </a:rPr>
              <a:t> sử</a:t>
            </a:r>
            <a:r>
              <a:rPr sz="1800" dirty="0">
                <a:latin typeface="Times New Roman"/>
                <a:cs typeface="Times New Roman"/>
              </a:rPr>
              <a:t>a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hoặc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xóa các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kị</a:t>
            </a:r>
            <a:r>
              <a:rPr sz="1800" spc="5" dirty="0">
                <a:latin typeface="Times New Roman"/>
                <a:cs typeface="Times New Roman"/>
              </a:rPr>
              <a:t>c</a:t>
            </a:r>
            <a:r>
              <a:rPr sz="1800" dirty="0">
                <a:latin typeface="Times New Roman"/>
                <a:cs typeface="Times New Roman"/>
              </a:rPr>
              <a:t>h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bản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đã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đư</a:t>
            </a:r>
            <a:r>
              <a:rPr sz="1800" spc="-10" dirty="0">
                <a:latin typeface="Times New Roman"/>
                <a:cs typeface="Times New Roman"/>
              </a:rPr>
              <a:t>ợ</a:t>
            </a:r>
            <a:r>
              <a:rPr sz="1800" dirty="0">
                <a:latin typeface="Times New Roman"/>
                <a:cs typeface="Times New Roman"/>
              </a:rPr>
              <a:t>c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</a:t>
            </a:r>
            <a:r>
              <a:rPr sz="1800" spc="5" dirty="0">
                <a:latin typeface="Times New Roman"/>
                <a:cs typeface="Times New Roman"/>
              </a:rPr>
              <a:t>ạ</a:t>
            </a:r>
            <a:r>
              <a:rPr sz="1800" dirty="0">
                <a:latin typeface="Times New Roman"/>
                <a:cs typeface="Times New Roman"/>
              </a:rPr>
              <a:t>o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831323" y="4233671"/>
            <a:ext cx="646430" cy="311150"/>
          </a:xfrm>
          <a:custGeom>
            <a:avLst/>
            <a:gdLst/>
            <a:ahLst/>
            <a:cxnLst/>
            <a:rect l="l" t="t" r="r" b="b"/>
            <a:pathLst>
              <a:path w="646429" h="311150">
                <a:moveTo>
                  <a:pt x="0" y="155447"/>
                </a:moveTo>
                <a:lnTo>
                  <a:pt x="9389" y="118091"/>
                </a:lnTo>
                <a:lnTo>
                  <a:pt x="36062" y="84010"/>
                </a:lnTo>
                <a:lnTo>
                  <a:pt x="77773" y="54283"/>
                </a:lnTo>
                <a:lnTo>
                  <a:pt x="112826" y="37418"/>
                </a:lnTo>
                <a:lnTo>
                  <a:pt x="152899" y="23289"/>
                </a:lnTo>
                <a:lnTo>
                  <a:pt x="197328" y="12215"/>
                </a:lnTo>
                <a:lnTo>
                  <a:pt x="245446" y="4517"/>
                </a:lnTo>
                <a:lnTo>
                  <a:pt x="296589" y="515"/>
                </a:lnTo>
                <a:lnTo>
                  <a:pt x="323087" y="0"/>
                </a:lnTo>
                <a:lnTo>
                  <a:pt x="349586" y="515"/>
                </a:lnTo>
                <a:lnTo>
                  <a:pt x="400729" y="4517"/>
                </a:lnTo>
                <a:lnTo>
                  <a:pt x="448847" y="12215"/>
                </a:lnTo>
                <a:lnTo>
                  <a:pt x="493276" y="23289"/>
                </a:lnTo>
                <a:lnTo>
                  <a:pt x="533349" y="37418"/>
                </a:lnTo>
                <a:lnTo>
                  <a:pt x="568402" y="54283"/>
                </a:lnTo>
                <a:lnTo>
                  <a:pt x="610113" y="84010"/>
                </a:lnTo>
                <a:lnTo>
                  <a:pt x="636786" y="118091"/>
                </a:lnTo>
                <a:lnTo>
                  <a:pt x="646176" y="155447"/>
                </a:lnTo>
                <a:lnTo>
                  <a:pt x="645104" y="168197"/>
                </a:lnTo>
                <a:lnTo>
                  <a:pt x="629704" y="204581"/>
                </a:lnTo>
                <a:lnTo>
                  <a:pt x="597769" y="237331"/>
                </a:lnTo>
                <a:lnTo>
                  <a:pt x="551545" y="265366"/>
                </a:lnTo>
                <a:lnTo>
                  <a:pt x="513898" y="280903"/>
                </a:lnTo>
                <a:lnTo>
                  <a:pt x="471564" y="293545"/>
                </a:lnTo>
                <a:lnTo>
                  <a:pt x="425208" y="302971"/>
                </a:lnTo>
                <a:lnTo>
                  <a:pt x="375494" y="308861"/>
                </a:lnTo>
                <a:lnTo>
                  <a:pt x="323087" y="310895"/>
                </a:lnTo>
                <a:lnTo>
                  <a:pt x="296589" y="310380"/>
                </a:lnTo>
                <a:lnTo>
                  <a:pt x="245446" y="306378"/>
                </a:lnTo>
                <a:lnTo>
                  <a:pt x="197328" y="298680"/>
                </a:lnTo>
                <a:lnTo>
                  <a:pt x="152899" y="287606"/>
                </a:lnTo>
                <a:lnTo>
                  <a:pt x="112826" y="273477"/>
                </a:lnTo>
                <a:lnTo>
                  <a:pt x="77773" y="256612"/>
                </a:lnTo>
                <a:lnTo>
                  <a:pt x="36062" y="226885"/>
                </a:lnTo>
                <a:lnTo>
                  <a:pt x="9389" y="192804"/>
                </a:lnTo>
                <a:lnTo>
                  <a:pt x="0" y="155447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92807" y="5472684"/>
            <a:ext cx="647700" cy="312420"/>
          </a:xfrm>
          <a:custGeom>
            <a:avLst/>
            <a:gdLst/>
            <a:ahLst/>
            <a:cxnLst/>
            <a:rect l="l" t="t" r="r" b="b"/>
            <a:pathLst>
              <a:path w="647700" h="312420">
                <a:moveTo>
                  <a:pt x="0" y="156209"/>
                </a:moveTo>
                <a:lnTo>
                  <a:pt x="9414" y="118683"/>
                </a:lnTo>
                <a:lnTo>
                  <a:pt x="36155" y="84439"/>
                </a:lnTo>
                <a:lnTo>
                  <a:pt x="77970" y="54566"/>
                </a:lnTo>
                <a:lnTo>
                  <a:pt x="113108" y="37615"/>
                </a:lnTo>
                <a:lnTo>
                  <a:pt x="153278" y="23413"/>
                </a:lnTo>
                <a:lnTo>
                  <a:pt x="197810" y="12281"/>
                </a:lnTo>
                <a:lnTo>
                  <a:pt x="246038" y="4542"/>
                </a:lnTo>
                <a:lnTo>
                  <a:pt x="297294" y="518"/>
                </a:lnTo>
                <a:lnTo>
                  <a:pt x="323850" y="0"/>
                </a:lnTo>
                <a:lnTo>
                  <a:pt x="350405" y="518"/>
                </a:lnTo>
                <a:lnTo>
                  <a:pt x="401661" y="4542"/>
                </a:lnTo>
                <a:lnTo>
                  <a:pt x="449889" y="12281"/>
                </a:lnTo>
                <a:lnTo>
                  <a:pt x="494421" y="23413"/>
                </a:lnTo>
                <a:lnTo>
                  <a:pt x="534591" y="37615"/>
                </a:lnTo>
                <a:lnTo>
                  <a:pt x="569729" y="54566"/>
                </a:lnTo>
                <a:lnTo>
                  <a:pt x="611544" y="84439"/>
                </a:lnTo>
                <a:lnTo>
                  <a:pt x="638285" y="118683"/>
                </a:lnTo>
                <a:lnTo>
                  <a:pt x="647700" y="156209"/>
                </a:lnTo>
                <a:lnTo>
                  <a:pt x="646626" y="169021"/>
                </a:lnTo>
                <a:lnTo>
                  <a:pt x="631185" y="205583"/>
                </a:lnTo>
                <a:lnTo>
                  <a:pt x="599169" y="238494"/>
                </a:lnTo>
                <a:lnTo>
                  <a:pt x="552831" y="266666"/>
                </a:lnTo>
                <a:lnTo>
                  <a:pt x="515093" y="282280"/>
                </a:lnTo>
                <a:lnTo>
                  <a:pt x="472659" y="294983"/>
                </a:lnTo>
                <a:lnTo>
                  <a:pt x="426195" y="304456"/>
                </a:lnTo>
                <a:lnTo>
                  <a:pt x="376370" y="310375"/>
                </a:lnTo>
                <a:lnTo>
                  <a:pt x="323850" y="312419"/>
                </a:lnTo>
                <a:lnTo>
                  <a:pt x="297294" y="311902"/>
                </a:lnTo>
                <a:lnTo>
                  <a:pt x="246038" y="307880"/>
                </a:lnTo>
                <a:lnTo>
                  <a:pt x="197810" y="300144"/>
                </a:lnTo>
                <a:lnTo>
                  <a:pt x="153278" y="289015"/>
                </a:lnTo>
                <a:lnTo>
                  <a:pt x="113108" y="274817"/>
                </a:lnTo>
                <a:lnTo>
                  <a:pt x="77970" y="257869"/>
                </a:lnTo>
                <a:lnTo>
                  <a:pt x="36155" y="227996"/>
                </a:lnTo>
                <a:lnTo>
                  <a:pt x="9414" y="193748"/>
                </a:lnTo>
                <a:lnTo>
                  <a:pt x="0" y="156209"/>
                </a:lnTo>
                <a:close/>
              </a:path>
            </a:pathLst>
          </a:custGeom>
          <a:ln w="1219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0161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1876" y="155447"/>
            <a:ext cx="3683508" cy="6547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293620" cy="368935"/>
          </a:xfrm>
          <a:custGeom>
            <a:avLst/>
            <a:gdLst/>
            <a:ahLst/>
            <a:cxnLst/>
            <a:rect l="l" t="t" r="r" b="b"/>
            <a:pathLst>
              <a:path w="2293620" h="368935">
                <a:moveTo>
                  <a:pt x="0" y="368808"/>
                </a:moveTo>
                <a:lnTo>
                  <a:pt x="2293620" y="368808"/>
                </a:lnTo>
                <a:lnTo>
                  <a:pt x="2293620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7. Màn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hì</a:t>
            </a:r>
            <a:r>
              <a:rPr spc="-10" dirty="0">
                <a:latin typeface="Times New Roman"/>
                <a:cs typeface="Times New Roman"/>
              </a:rPr>
              <a:t>n</a:t>
            </a:r>
            <a:r>
              <a:rPr dirty="0">
                <a:latin typeface="Times New Roman"/>
                <a:cs typeface="Times New Roman"/>
              </a:rPr>
              <a:t>h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chính</a:t>
            </a:r>
          </a:p>
        </p:txBody>
      </p:sp>
      <p:sp>
        <p:nvSpPr>
          <p:cNvPr id="5" name="object 5"/>
          <p:cNvSpPr/>
          <p:nvPr/>
        </p:nvSpPr>
        <p:spPr>
          <a:xfrm>
            <a:off x="7856346" y="348488"/>
            <a:ext cx="900430" cy="231140"/>
          </a:xfrm>
          <a:custGeom>
            <a:avLst/>
            <a:gdLst/>
            <a:ahLst/>
            <a:cxnLst/>
            <a:rect l="l" t="t" r="r" b="b"/>
            <a:pathLst>
              <a:path w="900429" h="231140">
                <a:moveTo>
                  <a:pt x="824547" y="31004"/>
                </a:moveTo>
                <a:lnTo>
                  <a:pt x="0" y="218185"/>
                </a:lnTo>
                <a:lnTo>
                  <a:pt x="2794" y="230631"/>
                </a:lnTo>
                <a:lnTo>
                  <a:pt x="827348" y="43324"/>
                </a:lnTo>
                <a:lnTo>
                  <a:pt x="824547" y="31004"/>
                </a:lnTo>
                <a:close/>
              </a:path>
              <a:path w="900429" h="231140">
                <a:moveTo>
                  <a:pt x="890687" y="28193"/>
                </a:moveTo>
                <a:lnTo>
                  <a:pt x="836929" y="28193"/>
                </a:lnTo>
                <a:lnTo>
                  <a:pt x="839724" y="40512"/>
                </a:lnTo>
                <a:lnTo>
                  <a:pt x="827348" y="43324"/>
                </a:lnTo>
                <a:lnTo>
                  <a:pt x="834389" y="74294"/>
                </a:lnTo>
                <a:lnTo>
                  <a:pt x="890687" y="28193"/>
                </a:lnTo>
                <a:close/>
              </a:path>
              <a:path w="900429" h="231140">
                <a:moveTo>
                  <a:pt x="836929" y="28193"/>
                </a:moveTo>
                <a:lnTo>
                  <a:pt x="824547" y="31004"/>
                </a:lnTo>
                <a:lnTo>
                  <a:pt x="827348" y="43324"/>
                </a:lnTo>
                <a:lnTo>
                  <a:pt x="839724" y="40512"/>
                </a:lnTo>
                <a:lnTo>
                  <a:pt x="836929" y="28193"/>
                </a:lnTo>
                <a:close/>
              </a:path>
              <a:path w="900429" h="231140">
                <a:moveTo>
                  <a:pt x="817499" y="0"/>
                </a:moveTo>
                <a:lnTo>
                  <a:pt x="824547" y="31004"/>
                </a:lnTo>
                <a:lnTo>
                  <a:pt x="836929" y="28193"/>
                </a:lnTo>
                <a:lnTo>
                  <a:pt x="890687" y="28193"/>
                </a:lnTo>
                <a:lnTo>
                  <a:pt x="900302" y="20319"/>
                </a:lnTo>
                <a:lnTo>
                  <a:pt x="81749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836279" y="237081"/>
            <a:ext cx="16649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Thêm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ết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bị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56981" y="3171189"/>
            <a:ext cx="621030" cy="112395"/>
          </a:xfrm>
          <a:custGeom>
            <a:avLst/>
            <a:gdLst/>
            <a:ahLst/>
            <a:cxnLst/>
            <a:rect l="l" t="t" r="r" b="b"/>
            <a:pathLst>
              <a:path w="621029" h="112395">
                <a:moveTo>
                  <a:pt x="544292" y="80721"/>
                </a:moveTo>
                <a:lnTo>
                  <a:pt x="540385" y="112140"/>
                </a:lnTo>
                <a:lnTo>
                  <a:pt x="620649" y="83820"/>
                </a:lnTo>
                <a:lnTo>
                  <a:pt x="618363" y="82296"/>
                </a:lnTo>
                <a:lnTo>
                  <a:pt x="556895" y="82296"/>
                </a:lnTo>
                <a:lnTo>
                  <a:pt x="544292" y="80721"/>
                </a:lnTo>
                <a:close/>
              </a:path>
              <a:path w="621029" h="112395">
                <a:moveTo>
                  <a:pt x="545856" y="68150"/>
                </a:moveTo>
                <a:lnTo>
                  <a:pt x="544292" y="80721"/>
                </a:lnTo>
                <a:lnTo>
                  <a:pt x="556895" y="82296"/>
                </a:lnTo>
                <a:lnTo>
                  <a:pt x="558419" y="69723"/>
                </a:lnTo>
                <a:lnTo>
                  <a:pt x="545856" y="68150"/>
                </a:lnTo>
                <a:close/>
              </a:path>
              <a:path w="621029" h="112395">
                <a:moveTo>
                  <a:pt x="549783" y="36575"/>
                </a:moveTo>
                <a:lnTo>
                  <a:pt x="545856" y="68150"/>
                </a:lnTo>
                <a:lnTo>
                  <a:pt x="558419" y="69723"/>
                </a:lnTo>
                <a:lnTo>
                  <a:pt x="556895" y="82296"/>
                </a:lnTo>
                <a:lnTo>
                  <a:pt x="618363" y="82296"/>
                </a:lnTo>
                <a:lnTo>
                  <a:pt x="549783" y="36575"/>
                </a:lnTo>
                <a:close/>
              </a:path>
              <a:path w="621029" h="112395">
                <a:moveTo>
                  <a:pt x="1524" y="0"/>
                </a:moveTo>
                <a:lnTo>
                  <a:pt x="0" y="12700"/>
                </a:lnTo>
                <a:lnTo>
                  <a:pt x="544292" y="80721"/>
                </a:lnTo>
                <a:lnTo>
                  <a:pt x="545856" y="68150"/>
                </a:lnTo>
                <a:lnTo>
                  <a:pt x="152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619235" y="3073753"/>
            <a:ext cx="3237230" cy="2891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Danh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sách các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phòng t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ong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căn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nhà, người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dùng dễ dàng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xem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danh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sách bằng cách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ượt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từ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phải sang trá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hoặc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có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thể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tạo thê</a:t>
            </a:r>
            <a:r>
              <a:rPr sz="2400" spc="-15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, chỉnh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sửa, xóa phòng bằng cách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chọn “…”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26764" y="2536951"/>
            <a:ext cx="873125" cy="640715"/>
          </a:xfrm>
          <a:custGeom>
            <a:avLst/>
            <a:gdLst/>
            <a:ahLst/>
            <a:cxnLst/>
            <a:rect l="l" t="t" r="r" b="b"/>
            <a:pathLst>
              <a:path w="873125" h="640714">
                <a:moveTo>
                  <a:pt x="38988" y="564769"/>
                </a:moveTo>
                <a:lnTo>
                  <a:pt x="0" y="640461"/>
                </a:lnTo>
                <a:lnTo>
                  <a:pt x="83947" y="626237"/>
                </a:lnTo>
                <a:lnTo>
                  <a:pt x="70756" y="608202"/>
                </a:lnTo>
                <a:lnTo>
                  <a:pt x="54990" y="608202"/>
                </a:lnTo>
                <a:lnTo>
                  <a:pt x="47498" y="597915"/>
                </a:lnTo>
                <a:lnTo>
                  <a:pt x="57751" y="590421"/>
                </a:lnTo>
                <a:lnTo>
                  <a:pt x="38988" y="564769"/>
                </a:lnTo>
                <a:close/>
              </a:path>
              <a:path w="873125" h="640714">
                <a:moveTo>
                  <a:pt x="57751" y="590421"/>
                </a:moveTo>
                <a:lnTo>
                  <a:pt x="47498" y="597915"/>
                </a:lnTo>
                <a:lnTo>
                  <a:pt x="54990" y="608202"/>
                </a:lnTo>
                <a:lnTo>
                  <a:pt x="65263" y="600692"/>
                </a:lnTo>
                <a:lnTo>
                  <a:pt x="57751" y="590421"/>
                </a:lnTo>
                <a:close/>
              </a:path>
              <a:path w="873125" h="640714">
                <a:moveTo>
                  <a:pt x="65263" y="600692"/>
                </a:moveTo>
                <a:lnTo>
                  <a:pt x="54990" y="608202"/>
                </a:lnTo>
                <a:lnTo>
                  <a:pt x="70756" y="608202"/>
                </a:lnTo>
                <a:lnTo>
                  <a:pt x="65263" y="600692"/>
                </a:lnTo>
                <a:close/>
              </a:path>
              <a:path w="873125" h="640714">
                <a:moveTo>
                  <a:pt x="865505" y="0"/>
                </a:moveTo>
                <a:lnTo>
                  <a:pt x="57751" y="590421"/>
                </a:lnTo>
                <a:lnTo>
                  <a:pt x="65263" y="600692"/>
                </a:lnTo>
                <a:lnTo>
                  <a:pt x="872998" y="10160"/>
                </a:lnTo>
                <a:lnTo>
                  <a:pt x="8655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3176" y="2887825"/>
            <a:ext cx="3415665" cy="2525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Danh sách các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 được người dùng tạ</a:t>
            </a:r>
            <a:r>
              <a:rPr sz="2400" spc="5" dirty="0">
                <a:latin typeface="Times New Roman"/>
                <a:cs typeface="Times New Roman"/>
              </a:rPr>
              <a:t>o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bạn có thể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dễ dàng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xem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danh sách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này bằng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cách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ượt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từ phải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á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hoặc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có thế điều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khiển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kịch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bản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này bằng cách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cl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ck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chọn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41876" y="1054608"/>
            <a:ext cx="3252470" cy="1068705"/>
          </a:xfrm>
          <a:custGeom>
            <a:avLst/>
            <a:gdLst/>
            <a:ahLst/>
            <a:cxnLst/>
            <a:rect l="l" t="t" r="r" b="b"/>
            <a:pathLst>
              <a:path w="3252470" h="1068705">
                <a:moveTo>
                  <a:pt x="0" y="534162"/>
                </a:moveTo>
                <a:lnTo>
                  <a:pt x="5390" y="490350"/>
                </a:lnTo>
                <a:lnTo>
                  <a:pt x="21284" y="447515"/>
                </a:lnTo>
                <a:lnTo>
                  <a:pt x="47262" y="405792"/>
                </a:lnTo>
                <a:lnTo>
                  <a:pt x="82905" y="365321"/>
                </a:lnTo>
                <a:lnTo>
                  <a:pt x="127795" y="326237"/>
                </a:lnTo>
                <a:lnTo>
                  <a:pt x="181514" y="288678"/>
                </a:lnTo>
                <a:lnTo>
                  <a:pt x="243642" y="252783"/>
                </a:lnTo>
                <a:lnTo>
                  <a:pt x="313761" y="218687"/>
                </a:lnTo>
                <a:lnTo>
                  <a:pt x="391452" y="186530"/>
                </a:lnTo>
                <a:lnTo>
                  <a:pt x="476297" y="156448"/>
                </a:lnTo>
                <a:lnTo>
                  <a:pt x="567877" y="128578"/>
                </a:lnTo>
                <a:lnTo>
                  <a:pt x="665774" y="103058"/>
                </a:lnTo>
                <a:lnTo>
                  <a:pt x="769569" y="80027"/>
                </a:lnTo>
                <a:lnTo>
                  <a:pt x="878843" y="59620"/>
                </a:lnTo>
                <a:lnTo>
                  <a:pt x="993177" y="41975"/>
                </a:lnTo>
                <a:lnTo>
                  <a:pt x="1112154" y="27230"/>
                </a:lnTo>
                <a:lnTo>
                  <a:pt x="1235354" y="15523"/>
                </a:lnTo>
                <a:lnTo>
                  <a:pt x="1362358" y="6990"/>
                </a:lnTo>
                <a:lnTo>
                  <a:pt x="1492749" y="1770"/>
                </a:lnTo>
                <a:lnTo>
                  <a:pt x="1626108" y="0"/>
                </a:lnTo>
                <a:lnTo>
                  <a:pt x="1759466" y="1770"/>
                </a:lnTo>
                <a:lnTo>
                  <a:pt x="1889857" y="6990"/>
                </a:lnTo>
                <a:lnTo>
                  <a:pt x="2016861" y="15523"/>
                </a:lnTo>
                <a:lnTo>
                  <a:pt x="2140061" y="27230"/>
                </a:lnTo>
                <a:lnTo>
                  <a:pt x="2259038" y="41975"/>
                </a:lnTo>
                <a:lnTo>
                  <a:pt x="2373372" y="59620"/>
                </a:lnTo>
                <a:lnTo>
                  <a:pt x="2482646" y="80027"/>
                </a:lnTo>
                <a:lnTo>
                  <a:pt x="2586441" y="103058"/>
                </a:lnTo>
                <a:lnTo>
                  <a:pt x="2684338" y="128578"/>
                </a:lnTo>
                <a:lnTo>
                  <a:pt x="2775918" y="156448"/>
                </a:lnTo>
                <a:lnTo>
                  <a:pt x="2860763" y="186530"/>
                </a:lnTo>
                <a:lnTo>
                  <a:pt x="2938454" y="218687"/>
                </a:lnTo>
                <a:lnTo>
                  <a:pt x="3008573" y="252783"/>
                </a:lnTo>
                <a:lnTo>
                  <a:pt x="3070701" y="288678"/>
                </a:lnTo>
                <a:lnTo>
                  <a:pt x="3124420" y="326237"/>
                </a:lnTo>
                <a:lnTo>
                  <a:pt x="3169310" y="365321"/>
                </a:lnTo>
                <a:lnTo>
                  <a:pt x="3204953" y="405792"/>
                </a:lnTo>
                <a:lnTo>
                  <a:pt x="3230931" y="447515"/>
                </a:lnTo>
                <a:lnTo>
                  <a:pt x="3246825" y="490350"/>
                </a:lnTo>
                <a:lnTo>
                  <a:pt x="3252216" y="534162"/>
                </a:lnTo>
                <a:lnTo>
                  <a:pt x="3246825" y="577973"/>
                </a:lnTo>
                <a:lnTo>
                  <a:pt x="3230931" y="620808"/>
                </a:lnTo>
                <a:lnTo>
                  <a:pt x="3204953" y="662531"/>
                </a:lnTo>
                <a:lnTo>
                  <a:pt x="3169310" y="703002"/>
                </a:lnTo>
                <a:lnTo>
                  <a:pt x="3124420" y="742086"/>
                </a:lnTo>
                <a:lnTo>
                  <a:pt x="3070701" y="779645"/>
                </a:lnTo>
                <a:lnTo>
                  <a:pt x="3008573" y="815540"/>
                </a:lnTo>
                <a:lnTo>
                  <a:pt x="2938454" y="849636"/>
                </a:lnTo>
                <a:lnTo>
                  <a:pt x="2860763" y="881793"/>
                </a:lnTo>
                <a:lnTo>
                  <a:pt x="2775918" y="911875"/>
                </a:lnTo>
                <a:lnTo>
                  <a:pt x="2684338" y="939745"/>
                </a:lnTo>
                <a:lnTo>
                  <a:pt x="2586441" y="965265"/>
                </a:lnTo>
                <a:lnTo>
                  <a:pt x="2482646" y="988296"/>
                </a:lnTo>
                <a:lnTo>
                  <a:pt x="2373372" y="1008703"/>
                </a:lnTo>
                <a:lnTo>
                  <a:pt x="2259038" y="1026348"/>
                </a:lnTo>
                <a:lnTo>
                  <a:pt x="2140061" y="1041093"/>
                </a:lnTo>
                <a:lnTo>
                  <a:pt x="2016861" y="1052800"/>
                </a:lnTo>
                <a:lnTo>
                  <a:pt x="1889857" y="1061333"/>
                </a:lnTo>
                <a:lnTo>
                  <a:pt x="1759466" y="1066553"/>
                </a:lnTo>
                <a:lnTo>
                  <a:pt x="1626108" y="1068324"/>
                </a:lnTo>
                <a:lnTo>
                  <a:pt x="1492749" y="1066553"/>
                </a:lnTo>
                <a:lnTo>
                  <a:pt x="1362358" y="1061333"/>
                </a:lnTo>
                <a:lnTo>
                  <a:pt x="1235354" y="1052800"/>
                </a:lnTo>
                <a:lnTo>
                  <a:pt x="1112154" y="1041093"/>
                </a:lnTo>
                <a:lnTo>
                  <a:pt x="993177" y="1026348"/>
                </a:lnTo>
                <a:lnTo>
                  <a:pt x="878843" y="1008703"/>
                </a:lnTo>
                <a:lnTo>
                  <a:pt x="769569" y="988296"/>
                </a:lnTo>
                <a:lnTo>
                  <a:pt x="665774" y="965265"/>
                </a:lnTo>
                <a:lnTo>
                  <a:pt x="567877" y="939745"/>
                </a:lnTo>
                <a:lnTo>
                  <a:pt x="476297" y="911875"/>
                </a:lnTo>
                <a:lnTo>
                  <a:pt x="391452" y="881793"/>
                </a:lnTo>
                <a:lnTo>
                  <a:pt x="313761" y="849636"/>
                </a:lnTo>
                <a:lnTo>
                  <a:pt x="243642" y="815540"/>
                </a:lnTo>
                <a:lnTo>
                  <a:pt x="181514" y="779645"/>
                </a:lnTo>
                <a:lnTo>
                  <a:pt x="127795" y="742086"/>
                </a:lnTo>
                <a:lnTo>
                  <a:pt x="82905" y="703002"/>
                </a:lnTo>
                <a:lnTo>
                  <a:pt x="47262" y="662531"/>
                </a:lnTo>
                <a:lnTo>
                  <a:pt x="21284" y="620808"/>
                </a:lnTo>
                <a:lnTo>
                  <a:pt x="5390" y="577973"/>
                </a:lnTo>
                <a:lnTo>
                  <a:pt x="0" y="534162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31464" y="1532255"/>
            <a:ext cx="929640" cy="101600"/>
          </a:xfrm>
          <a:custGeom>
            <a:avLst/>
            <a:gdLst/>
            <a:ahLst/>
            <a:cxnLst/>
            <a:rect l="l" t="t" r="r" b="b"/>
            <a:pathLst>
              <a:path w="929639" h="101600">
                <a:moveTo>
                  <a:pt x="76500" y="31584"/>
                </a:moveTo>
                <a:lnTo>
                  <a:pt x="75651" y="44278"/>
                </a:lnTo>
                <a:lnTo>
                  <a:pt x="928877" y="101219"/>
                </a:lnTo>
                <a:lnTo>
                  <a:pt x="929639" y="88519"/>
                </a:lnTo>
                <a:lnTo>
                  <a:pt x="76500" y="31584"/>
                </a:lnTo>
                <a:close/>
              </a:path>
              <a:path w="929639" h="101600">
                <a:moveTo>
                  <a:pt x="78612" y="0"/>
                </a:moveTo>
                <a:lnTo>
                  <a:pt x="0" y="32893"/>
                </a:lnTo>
                <a:lnTo>
                  <a:pt x="73533" y="75946"/>
                </a:lnTo>
                <a:lnTo>
                  <a:pt x="75651" y="44278"/>
                </a:lnTo>
                <a:lnTo>
                  <a:pt x="62991" y="43434"/>
                </a:lnTo>
                <a:lnTo>
                  <a:pt x="63753" y="30734"/>
                </a:lnTo>
                <a:lnTo>
                  <a:pt x="76557" y="30734"/>
                </a:lnTo>
                <a:lnTo>
                  <a:pt x="78612" y="0"/>
                </a:lnTo>
                <a:close/>
              </a:path>
              <a:path w="929639" h="101600">
                <a:moveTo>
                  <a:pt x="63753" y="30734"/>
                </a:moveTo>
                <a:lnTo>
                  <a:pt x="62991" y="43434"/>
                </a:lnTo>
                <a:lnTo>
                  <a:pt x="75651" y="44278"/>
                </a:lnTo>
                <a:lnTo>
                  <a:pt x="76500" y="31584"/>
                </a:lnTo>
                <a:lnTo>
                  <a:pt x="63753" y="30734"/>
                </a:lnTo>
                <a:close/>
              </a:path>
              <a:path w="929639" h="101600">
                <a:moveTo>
                  <a:pt x="76557" y="30734"/>
                </a:moveTo>
                <a:lnTo>
                  <a:pt x="63753" y="30734"/>
                </a:lnTo>
                <a:lnTo>
                  <a:pt x="76500" y="31584"/>
                </a:lnTo>
                <a:lnTo>
                  <a:pt x="76557" y="3073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73176" y="1052040"/>
            <a:ext cx="3171825" cy="695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Các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thông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về nhiệt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độ, độ ẩm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của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ôi t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ường</a:t>
            </a:r>
            <a:endParaRPr sz="2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9354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712720" cy="368935"/>
          </a:xfrm>
          <a:custGeom>
            <a:avLst/>
            <a:gdLst/>
            <a:ahLst/>
            <a:cxnLst/>
            <a:rect l="l" t="t" r="r" b="b"/>
            <a:pathLst>
              <a:path w="2712720" h="368935">
                <a:moveTo>
                  <a:pt x="0" y="368808"/>
                </a:moveTo>
                <a:lnTo>
                  <a:pt x="2712720" y="368808"/>
                </a:lnTo>
                <a:lnTo>
                  <a:pt x="2712720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8. </a:t>
            </a:r>
            <a:r>
              <a:rPr dirty="0"/>
              <a:t>Hồ</a:t>
            </a:r>
            <a:r>
              <a:rPr spc="-10" dirty="0"/>
              <a:t> </a:t>
            </a:r>
            <a:r>
              <a:rPr spc="-5" dirty="0"/>
              <a:t>s</a:t>
            </a:r>
            <a:r>
              <a:rPr dirty="0"/>
              <a:t>ơ ngư</a:t>
            </a:r>
            <a:r>
              <a:rPr spc="-10" dirty="0"/>
              <a:t>ờ</a:t>
            </a:r>
            <a:r>
              <a:rPr dirty="0"/>
              <a:t>i</a:t>
            </a:r>
            <a:r>
              <a:rPr spc="10" dirty="0"/>
              <a:t> </a:t>
            </a:r>
            <a:r>
              <a:rPr spc="-5" dirty="0"/>
              <a:t>s</a:t>
            </a:r>
            <a:r>
              <a:rPr dirty="0"/>
              <a:t>ử</a:t>
            </a:r>
            <a:r>
              <a:rPr spc="-10" dirty="0"/>
              <a:t> </a:t>
            </a:r>
            <a:r>
              <a:rPr spc="-5" dirty="0"/>
              <a:t>dụng</a:t>
            </a:r>
          </a:p>
        </p:txBody>
      </p:sp>
      <p:sp>
        <p:nvSpPr>
          <p:cNvPr id="4" name="object 4"/>
          <p:cNvSpPr/>
          <p:nvPr/>
        </p:nvSpPr>
        <p:spPr>
          <a:xfrm>
            <a:off x="688848" y="493776"/>
            <a:ext cx="3534155" cy="6199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2187" y="509016"/>
            <a:ext cx="3427476" cy="60929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868417" y="590903"/>
            <a:ext cx="6732270" cy="4720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955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Ng</a:t>
            </a:r>
            <a:r>
              <a:rPr sz="2400" spc="-10" dirty="0">
                <a:latin typeface="Times New Roman"/>
                <a:cs typeface="Times New Roman"/>
              </a:rPr>
              <a:t>ư</a:t>
            </a:r>
            <a:r>
              <a:rPr sz="2400" dirty="0">
                <a:latin typeface="Times New Roman"/>
                <a:cs typeface="Times New Roman"/>
              </a:rPr>
              <a:t>ời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sử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dụng có thể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cài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đặ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chỉnh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sửa thông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 nhân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của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ình </a:t>
            </a:r>
            <a:r>
              <a:rPr sz="2400" spc="-5" dirty="0">
                <a:latin typeface="Times New Roman"/>
                <a:cs typeface="Times New Roman"/>
              </a:rPr>
              <a:t>v</a:t>
            </a:r>
            <a:r>
              <a:rPr sz="2400" dirty="0">
                <a:latin typeface="Times New Roman"/>
                <a:cs typeface="Times New Roman"/>
              </a:rPr>
              <a:t>ề tài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khoản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quản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trị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các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thiết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b</a:t>
            </a:r>
            <a:r>
              <a:rPr sz="2400" dirty="0">
                <a:latin typeface="Times New Roman"/>
                <a:cs typeface="Times New Roman"/>
              </a:rPr>
              <a:t>ị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trong ngôi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nhà</a:t>
            </a:r>
            <a:endParaRPr sz="2400">
              <a:latin typeface="Times New Roman"/>
              <a:cs typeface="Times New Roman"/>
            </a:endParaRPr>
          </a:p>
          <a:p>
            <a:pPr marL="355600" marR="363220" indent="-342900">
              <a:lnSpc>
                <a:spcPct val="100000"/>
              </a:lnSpc>
              <a:buFont typeface="Times New Roman"/>
              <a:buAutoNum type="arabicPeriod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Quản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lý ngôi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nhà: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C</a:t>
            </a:r>
            <a:r>
              <a:rPr sz="2400" dirty="0">
                <a:latin typeface="Times New Roman"/>
                <a:cs typeface="Times New Roman"/>
              </a:rPr>
              <a:t>ó thể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xóa,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tạo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thêm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ngôi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nhà,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ột tài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khoản có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thể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quản lý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nhiều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ngôi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nhà</a:t>
            </a:r>
            <a:endParaRPr sz="2400">
              <a:latin typeface="Times New Roman"/>
              <a:cs typeface="Times New Roman"/>
            </a:endParaRPr>
          </a:p>
          <a:p>
            <a:pPr marL="355600" marR="11430" indent="-342900">
              <a:lnSpc>
                <a:spcPct val="100000"/>
              </a:lnSpc>
              <a:buFont typeface="Times New Roman"/>
              <a:buAutoNum type="arabicPeriod"/>
              <a:tabLst>
                <a:tab pos="355600" algn="l"/>
              </a:tabLst>
            </a:pPr>
            <a:r>
              <a:rPr sz="2400" spc="-9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rung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tâm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nhắn: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Phản hồi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kết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quả,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thông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chia sẻ th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ết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bị,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thông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báo hỗ trợ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ết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bị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Times New Roman"/>
              <a:buAutoNum type="arabicPeriod"/>
              <a:tabLst>
                <a:tab pos="355600" algn="l"/>
              </a:tabLst>
            </a:pPr>
            <a:r>
              <a:rPr sz="2400" spc="-90" dirty="0">
                <a:latin typeface="Times New Roman"/>
                <a:cs typeface="Times New Roman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rung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tâm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hỗ trợ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Times New Roman"/>
              <a:buAutoNum type="arabicPeriod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Các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dịch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v</a:t>
            </a:r>
            <a:r>
              <a:rPr sz="2400" dirty="0">
                <a:latin typeface="Times New Roman"/>
                <a:cs typeface="Times New Roman"/>
              </a:rPr>
              <a:t>ụ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khác: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spc="-25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ột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vài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dịch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v</a:t>
            </a:r>
            <a:r>
              <a:rPr sz="2400" dirty="0">
                <a:latin typeface="Times New Roman"/>
                <a:cs typeface="Times New Roman"/>
              </a:rPr>
              <a:t>ụ </a:t>
            </a:r>
            <a:r>
              <a:rPr sz="2400" spc="-5" dirty="0">
                <a:latin typeface="Times New Roman"/>
                <a:cs typeface="Times New Roman"/>
              </a:rPr>
              <a:t>đ</a:t>
            </a:r>
            <a:r>
              <a:rPr sz="2400" dirty="0">
                <a:latin typeface="Times New Roman"/>
                <a:cs typeface="Times New Roman"/>
              </a:rPr>
              <a:t>i kèm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với ứ</a:t>
            </a:r>
            <a:r>
              <a:rPr sz="2400" spc="-10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g</a:t>
            </a:r>
            <a:endParaRPr sz="24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dụng như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lex</a:t>
            </a:r>
            <a:r>
              <a:rPr sz="2400" spc="5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,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Google…</a:t>
            </a:r>
            <a:endParaRPr sz="2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Times New Roman"/>
              <a:buAutoNum type="arabicPeriod" startAt="5"/>
              <a:tabLst>
                <a:tab pos="355600" algn="l"/>
              </a:tabLst>
            </a:pPr>
            <a:r>
              <a:rPr sz="2400" dirty="0">
                <a:latin typeface="Times New Roman"/>
                <a:cs typeface="Times New Roman"/>
              </a:rPr>
              <a:t>Cài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đặt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(1)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Quét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ã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Q</a:t>
            </a:r>
            <a:r>
              <a:rPr sz="2400" dirty="0">
                <a:latin typeface="Times New Roman"/>
                <a:cs typeface="Times New Roman"/>
              </a:rPr>
              <a:t>R</a:t>
            </a:r>
            <a:r>
              <a:rPr sz="2400" spc="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của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th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ết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bị,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ột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số th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ết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bị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hỗ trợ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quét 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ã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QR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20084" y="774203"/>
            <a:ext cx="340360" cy="311150"/>
          </a:xfrm>
          <a:custGeom>
            <a:avLst/>
            <a:gdLst/>
            <a:ahLst/>
            <a:cxnLst/>
            <a:rect l="l" t="t" r="r" b="b"/>
            <a:pathLst>
              <a:path w="340360" h="311150">
                <a:moveTo>
                  <a:pt x="0" y="155436"/>
                </a:moveTo>
                <a:lnTo>
                  <a:pt x="5982" y="114404"/>
                </a:lnTo>
                <a:lnTo>
                  <a:pt x="22872" y="77489"/>
                </a:lnTo>
                <a:lnTo>
                  <a:pt x="49088" y="46143"/>
                </a:lnTo>
                <a:lnTo>
                  <a:pt x="83045" y="21813"/>
                </a:lnTo>
                <a:lnTo>
                  <a:pt x="123159" y="5949"/>
                </a:lnTo>
                <a:lnTo>
                  <a:pt x="167848" y="0"/>
                </a:lnTo>
                <a:lnTo>
                  <a:pt x="183424" y="615"/>
                </a:lnTo>
                <a:lnTo>
                  <a:pt x="227455" y="9456"/>
                </a:lnTo>
                <a:lnTo>
                  <a:pt x="266272" y="27681"/>
                </a:lnTo>
                <a:lnTo>
                  <a:pt x="298378" y="53871"/>
                </a:lnTo>
                <a:lnTo>
                  <a:pt x="322278" y="86603"/>
                </a:lnTo>
                <a:lnTo>
                  <a:pt x="336473" y="124458"/>
                </a:lnTo>
                <a:lnTo>
                  <a:pt x="339807" y="151839"/>
                </a:lnTo>
                <a:lnTo>
                  <a:pt x="339144" y="166294"/>
                </a:lnTo>
                <a:lnTo>
                  <a:pt x="329567" y="207048"/>
                </a:lnTo>
                <a:lnTo>
                  <a:pt x="309801" y="242866"/>
                </a:lnTo>
                <a:lnTo>
                  <a:pt x="281382" y="272439"/>
                </a:lnTo>
                <a:lnTo>
                  <a:pt x="245843" y="294458"/>
                </a:lnTo>
                <a:lnTo>
                  <a:pt x="204720" y="307615"/>
                </a:lnTo>
                <a:lnTo>
                  <a:pt x="174961" y="310817"/>
                </a:lnTo>
                <a:lnTo>
                  <a:pt x="159076" y="310221"/>
                </a:lnTo>
                <a:lnTo>
                  <a:pt x="114348" y="301564"/>
                </a:lnTo>
                <a:lnTo>
                  <a:pt x="75084" y="283677"/>
                </a:lnTo>
                <a:lnTo>
                  <a:pt x="42661" y="257940"/>
                </a:lnTo>
                <a:lnTo>
                  <a:pt x="18457" y="225736"/>
                </a:lnTo>
                <a:lnTo>
                  <a:pt x="3850" y="188447"/>
                </a:lnTo>
                <a:lnTo>
                  <a:pt x="0" y="155436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21938" y="1098169"/>
            <a:ext cx="1416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2187" y="1193291"/>
            <a:ext cx="2868295" cy="728980"/>
          </a:xfrm>
          <a:custGeom>
            <a:avLst/>
            <a:gdLst/>
            <a:ahLst/>
            <a:cxnLst/>
            <a:rect l="l" t="t" r="r" b="b"/>
            <a:pathLst>
              <a:path w="2868295" h="728980">
                <a:moveTo>
                  <a:pt x="0" y="364236"/>
                </a:moveTo>
                <a:lnTo>
                  <a:pt x="18771" y="305153"/>
                </a:lnTo>
                <a:lnTo>
                  <a:pt x="73115" y="249106"/>
                </a:lnTo>
                <a:lnTo>
                  <a:pt x="112704" y="222456"/>
                </a:lnTo>
                <a:lnTo>
                  <a:pt x="160079" y="196845"/>
                </a:lnTo>
                <a:lnTo>
                  <a:pt x="214870" y="172369"/>
                </a:lnTo>
                <a:lnTo>
                  <a:pt x="276709" y="149120"/>
                </a:lnTo>
                <a:lnTo>
                  <a:pt x="345226" y="127192"/>
                </a:lnTo>
                <a:lnTo>
                  <a:pt x="420052" y="106680"/>
                </a:lnTo>
                <a:lnTo>
                  <a:pt x="500818" y="87676"/>
                </a:lnTo>
                <a:lnTo>
                  <a:pt x="587154" y="70274"/>
                </a:lnTo>
                <a:lnTo>
                  <a:pt x="678692" y="54569"/>
                </a:lnTo>
                <a:lnTo>
                  <a:pt x="775062" y="40654"/>
                </a:lnTo>
                <a:lnTo>
                  <a:pt x="875895" y="28622"/>
                </a:lnTo>
                <a:lnTo>
                  <a:pt x="980822" y="18568"/>
                </a:lnTo>
                <a:lnTo>
                  <a:pt x="1089473" y="10585"/>
                </a:lnTo>
                <a:lnTo>
                  <a:pt x="1201480" y="4767"/>
                </a:lnTo>
                <a:lnTo>
                  <a:pt x="1316473" y="1207"/>
                </a:lnTo>
                <a:lnTo>
                  <a:pt x="1434084" y="0"/>
                </a:lnTo>
                <a:lnTo>
                  <a:pt x="1551694" y="1207"/>
                </a:lnTo>
                <a:lnTo>
                  <a:pt x="1666687" y="4767"/>
                </a:lnTo>
                <a:lnTo>
                  <a:pt x="1778694" y="10585"/>
                </a:lnTo>
                <a:lnTo>
                  <a:pt x="1887345" y="18568"/>
                </a:lnTo>
                <a:lnTo>
                  <a:pt x="1992272" y="28622"/>
                </a:lnTo>
                <a:lnTo>
                  <a:pt x="2093105" y="40654"/>
                </a:lnTo>
                <a:lnTo>
                  <a:pt x="2189475" y="54569"/>
                </a:lnTo>
                <a:lnTo>
                  <a:pt x="2281013" y="70274"/>
                </a:lnTo>
                <a:lnTo>
                  <a:pt x="2367349" y="87676"/>
                </a:lnTo>
                <a:lnTo>
                  <a:pt x="2448115" y="106679"/>
                </a:lnTo>
                <a:lnTo>
                  <a:pt x="2522941" y="127192"/>
                </a:lnTo>
                <a:lnTo>
                  <a:pt x="2591458" y="149120"/>
                </a:lnTo>
                <a:lnTo>
                  <a:pt x="2653297" y="172369"/>
                </a:lnTo>
                <a:lnTo>
                  <a:pt x="2708088" y="196845"/>
                </a:lnTo>
                <a:lnTo>
                  <a:pt x="2755463" y="222456"/>
                </a:lnTo>
                <a:lnTo>
                  <a:pt x="2795052" y="249106"/>
                </a:lnTo>
                <a:lnTo>
                  <a:pt x="2826486" y="276703"/>
                </a:lnTo>
                <a:lnTo>
                  <a:pt x="2863413" y="334362"/>
                </a:lnTo>
                <a:lnTo>
                  <a:pt x="2868167" y="364236"/>
                </a:lnTo>
                <a:lnTo>
                  <a:pt x="2863413" y="394109"/>
                </a:lnTo>
                <a:lnTo>
                  <a:pt x="2826486" y="451768"/>
                </a:lnTo>
                <a:lnTo>
                  <a:pt x="2795052" y="479365"/>
                </a:lnTo>
                <a:lnTo>
                  <a:pt x="2755463" y="506015"/>
                </a:lnTo>
                <a:lnTo>
                  <a:pt x="2708088" y="531626"/>
                </a:lnTo>
                <a:lnTo>
                  <a:pt x="2653297" y="556102"/>
                </a:lnTo>
                <a:lnTo>
                  <a:pt x="2591458" y="579351"/>
                </a:lnTo>
                <a:lnTo>
                  <a:pt x="2522941" y="601279"/>
                </a:lnTo>
                <a:lnTo>
                  <a:pt x="2448115" y="621792"/>
                </a:lnTo>
                <a:lnTo>
                  <a:pt x="2367349" y="640795"/>
                </a:lnTo>
                <a:lnTo>
                  <a:pt x="2281013" y="658197"/>
                </a:lnTo>
                <a:lnTo>
                  <a:pt x="2189475" y="673902"/>
                </a:lnTo>
                <a:lnTo>
                  <a:pt x="2093105" y="687817"/>
                </a:lnTo>
                <a:lnTo>
                  <a:pt x="1992272" y="699849"/>
                </a:lnTo>
                <a:lnTo>
                  <a:pt x="1887345" y="709903"/>
                </a:lnTo>
                <a:lnTo>
                  <a:pt x="1778694" y="717886"/>
                </a:lnTo>
                <a:lnTo>
                  <a:pt x="1666687" y="723704"/>
                </a:lnTo>
                <a:lnTo>
                  <a:pt x="1551694" y="727264"/>
                </a:lnTo>
                <a:lnTo>
                  <a:pt x="1434084" y="728472"/>
                </a:lnTo>
                <a:lnTo>
                  <a:pt x="1316473" y="727264"/>
                </a:lnTo>
                <a:lnTo>
                  <a:pt x="1201480" y="723704"/>
                </a:lnTo>
                <a:lnTo>
                  <a:pt x="1089473" y="717886"/>
                </a:lnTo>
                <a:lnTo>
                  <a:pt x="980822" y="709903"/>
                </a:lnTo>
                <a:lnTo>
                  <a:pt x="875895" y="699849"/>
                </a:lnTo>
                <a:lnTo>
                  <a:pt x="775062" y="687817"/>
                </a:lnTo>
                <a:lnTo>
                  <a:pt x="678692" y="673902"/>
                </a:lnTo>
                <a:lnTo>
                  <a:pt x="587154" y="658197"/>
                </a:lnTo>
                <a:lnTo>
                  <a:pt x="500818" y="640795"/>
                </a:lnTo>
                <a:lnTo>
                  <a:pt x="420052" y="621792"/>
                </a:lnTo>
                <a:lnTo>
                  <a:pt x="345226" y="601279"/>
                </a:lnTo>
                <a:lnTo>
                  <a:pt x="276709" y="579351"/>
                </a:lnTo>
                <a:lnTo>
                  <a:pt x="214870" y="556102"/>
                </a:lnTo>
                <a:lnTo>
                  <a:pt x="160079" y="531626"/>
                </a:lnTo>
                <a:lnTo>
                  <a:pt x="112704" y="506015"/>
                </a:lnTo>
                <a:lnTo>
                  <a:pt x="73115" y="479365"/>
                </a:lnTo>
                <a:lnTo>
                  <a:pt x="41681" y="451768"/>
                </a:lnTo>
                <a:lnTo>
                  <a:pt x="4754" y="394109"/>
                </a:lnTo>
                <a:lnTo>
                  <a:pt x="0" y="364236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55647" y="1263650"/>
            <a:ext cx="1416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90955" y="2121407"/>
            <a:ext cx="1687195" cy="388620"/>
          </a:xfrm>
          <a:custGeom>
            <a:avLst/>
            <a:gdLst/>
            <a:ahLst/>
            <a:cxnLst/>
            <a:rect l="l" t="t" r="r" b="b"/>
            <a:pathLst>
              <a:path w="1687195" h="388619">
                <a:moveTo>
                  <a:pt x="0" y="194309"/>
                </a:moveTo>
                <a:lnTo>
                  <a:pt x="24515" y="147614"/>
                </a:lnTo>
                <a:lnTo>
                  <a:pt x="66288" y="118675"/>
                </a:lnTo>
                <a:lnTo>
                  <a:pt x="126380" y="91955"/>
                </a:lnTo>
                <a:lnTo>
                  <a:pt x="162752" y="79552"/>
                </a:lnTo>
                <a:lnTo>
                  <a:pt x="203052" y="67854"/>
                </a:lnTo>
                <a:lnTo>
                  <a:pt x="247064" y="56911"/>
                </a:lnTo>
                <a:lnTo>
                  <a:pt x="294569" y="46773"/>
                </a:lnTo>
                <a:lnTo>
                  <a:pt x="345352" y="37490"/>
                </a:lnTo>
                <a:lnTo>
                  <a:pt x="399194" y="29111"/>
                </a:lnTo>
                <a:lnTo>
                  <a:pt x="455880" y="21688"/>
                </a:lnTo>
                <a:lnTo>
                  <a:pt x="515191" y="15269"/>
                </a:lnTo>
                <a:lnTo>
                  <a:pt x="576910" y="9905"/>
                </a:lnTo>
                <a:lnTo>
                  <a:pt x="640821" y="5647"/>
                </a:lnTo>
                <a:lnTo>
                  <a:pt x="706707" y="2543"/>
                </a:lnTo>
                <a:lnTo>
                  <a:pt x="774350" y="644"/>
                </a:lnTo>
                <a:lnTo>
                  <a:pt x="843533" y="0"/>
                </a:lnTo>
                <a:lnTo>
                  <a:pt x="912712" y="644"/>
                </a:lnTo>
                <a:lnTo>
                  <a:pt x="980351" y="2543"/>
                </a:lnTo>
                <a:lnTo>
                  <a:pt x="1046233" y="5647"/>
                </a:lnTo>
                <a:lnTo>
                  <a:pt x="1110142" y="9905"/>
                </a:lnTo>
                <a:lnTo>
                  <a:pt x="1171860" y="15269"/>
                </a:lnTo>
                <a:lnTo>
                  <a:pt x="1231171" y="21688"/>
                </a:lnTo>
                <a:lnTo>
                  <a:pt x="1287856" y="29111"/>
                </a:lnTo>
                <a:lnTo>
                  <a:pt x="1341699" y="37490"/>
                </a:lnTo>
                <a:lnTo>
                  <a:pt x="1392482" y="46773"/>
                </a:lnTo>
                <a:lnTo>
                  <a:pt x="1439989" y="56911"/>
                </a:lnTo>
                <a:lnTo>
                  <a:pt x="1484002" y="67854"/>
                </a:lnTo>
                <a:lnTo>
                  <a:pt x="1524304" y="79552"/>
                </a:lnTo>
                <a:lnTo>
                  <a:pt x="1560678" y="91955"/>
                </a:lnTo>
                <a:lnTo>
                  <a:pt x="1620773" y="118675"/>
                </a:lnTo>
                <a:lnTo>
                  <a:pt x="1662550" y="147614"/>
                </a:lnTo>
                <a:lnTo>
                  <a:pt x="1687068" y="194309"/>
                </a:lnTo>
                <a:lnTo>
                  <a:pt x="1684271" y="210246"/>
                </a:lnTo>
                <a:lnTo>
                  <a:pt x="1644060" y="255727"/>
                </a:lnTo>
                <a:lnTo>
                  <a:pt x="1592907" y="283606"/>
                </a:lnTo>
                <a:lnTo>
                  <a:pt x="1524304" y="309067"/>
                </a:lnTo>
                <a:lnTo>
                  <a:pt x="1484002" y="320765"/>
                </a:lnTo>
                <a:lnTo>
                  <a:pt x="1439989" y="331708"/>
                </a:lnTo>
                <a:lnTo>
                  <a:pt x="1392482" y="341846"/>
                </a:lnTo>
                <a:lnTo>
                  <a:pt x="1341699" y="351129"/>
                </a:lnTo>
                <a:lnTo>
                  <a:pt x="1287856" y="359508"/>
                </a:lnTo>
                <a:lnTo>
                  <a:pt x="1231171" y="366931"/>
                </a:lnTo>
                <a:lnTo>
                  <a:pt x="1171860" y="373350"/>
                </a:lnTo>
                <a:lnTo>
                  <a:pt x="1110142" y="378713"/>
                </a:lnTo>
                <a:lnTo>
                  <a:pt x="1046233" y="382972"/>
                </a:lnTo>
                <a:lnTo>
                  <a:pt x="980351" y="386076"/>
                </a:lnTo>
                <a:lnTo>
                  <a:pt x="912712" y="387975"/>
                </a:lnTo>
                <a:lnTo>
                  <a:pt x="843533" y="388619"/>
                </a:lnTo>
                <a:lnTo>
                  <a:pt x="774350" y="387975"/>
                </a:lnTo>
                <a:lnTo>
                  <a:pt x="706707" y="386076"/>
                </a:lnTo>
                <a:lnTo>
                  <a:pt x="640821" y="382972"/>
                </a:lnTo>
                <a:lnTo>
                  <a:pt x="576910" y="378713"/>
                </a:lnTo>
                <a:lnTo>
                  <a:pt x="515191" y="373350"/>
                </a:lnTo>
                <a:lnTo>
                  <a:pt x="455880" y="366931"/>
                </a:lnTo>
                <a:lnTo>
                  <a:pt x="399194" y="359508"/>
                </a:lnTo>
                <a:lnTo>
                  <a:pt x="345352" y="351129"/>
                </a:lnTo>
                <a:lnTo>
                  <a:pt x="294569" y="341846"/>
                </a:lnTo>
                <a:lnTo>
                  <a:pt x="247064" y="331708"/>
                </a:lnTo>
                <a:lnTo>
                  <a:pt x="203052" y="320765"/>
                </a:lnTo>
                <a:lnTo>
                  <a:pt x="162752" y="309067"/>
                </a:lnTo>
                <a:lnTo>
                  <a:pt x="126380" y="296664"/>
                </a:lnTo>
                <a:lnTo>
                  <a:pt x="66288" y="269944"/>
                </a:lnTo>
                <a:lnTo>
                  <a:pt x="24515" y="241005"/>
                </a:lnTo>
                <a:lnTo>
                  <a:pt x="0" y="194309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038604" y="2201545"/>
            <a:ext cx="1416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42187" y="4012691"/>
            <a:ext cx="899160" cy="326390"/>
          </a:xfrm>
          <a:custGeom>
            <a:avLst/>
            <a:gdLst/>
            <a:ahLst/>
            <a:cxnLst/>
            <a:rect l="l" t="t" r="r" b="b"/>
            <a:pathLst>
              <a:path w="899160" h="326389">
                <a:moveTo>
                  <a:pt x="0" y="163067"/>
                </a:moveTo>
                <a:lnTo>
                  <a:pt x="13065" y="123886"/>
                </a:lnTo>
                <a:lnTo>
                  <a:pt x="50181" y="88136"/>
                </a:lnTo>
                <a:lnTo>
                  <a:pt x="86742" y="66769"/>
                </a:lnTo>
                <a:lnTo>
                  <a:pt x="131678" y="47767"/>
                </a:lnTo>
                <a:lnTo>
                  <a:pt x="184063" y="31467"/>
                </a:lnTo>
                <a:lnTo>
                  <a:pt x="242971" y="18204"/>
                </a:lnTo>
                <a:lnTo>
                  <a:pt x="307477" y="8314"/>
                </a:lnTo>
                <a:lnTo>
                  <a:pt x="376655" y="2134"/>
                </a:lnTo>
                <a:lnTo>
                  <a:pt x="449580" y="0"/>
                </a:lnTo>
                <a:lnTo>
                  <a:pt x="486451" y="540"/>
                </a:lnTo>
                <a:lnTo>
                  <a:pt x="557615" y="4740"/>
                </a:lnTo>
                <a:lnTo>
                  <a:pt x="624572" y="12817"/>
                </a:lnTo>
                <a:lnTo>
                  <a:pt x="686394" y="24435"/>
                </a:lnTo>
                <a:lnTo>
                  <a:pt x="742157" y="39259"/>
                </a:lnTo>
                <a:lnTo>
                  <a:pt x="790934" y="56952"/>
                </a:lnTo>
                <a:lnTo>
                  <a:pt x="831799" y="77178"/>
                </a:lnTo>
                <a:lnTo>
                  <a:pt x="863828" y="99601"/>
                </a:lnTo>
                <a:lnTo>
                  <a:pt x="893275" y="136621"/>
                </a:lnTo>
                <a:lnTo>
                  <a:pt x="899160" y="163067"/>
                </a:lnTo>
                <a:lnTo>
                  <a:pt x="897669" y="176439"/>
                </a:lnTo>
                <a:lnTo>
                  <a:pt x="876239" y="214603"/>
                </a:lnTo>
                <a:lnTo>
                  <a:pt x="831799" y="248957"/>
                </a:lnTo>
                <a:lnTo>
                  <a:pt x="790934" y="269183"/>
                </a:lnTo>
                <a:lnTo>
                  <a:pt x="742157" y="286876"/>
                </a:lnTo>
                <a:lnTo>
                  <a:pt x="686394" y="301700"/>
                </a:lnTo>
                <a:lnTo>
                  <a:pt x="624572" y="313318"/>
                </a:lnTo>
                <a:lnTo>
                  <a:pt x="557615" y="321395"/>
                </a:lnTo>
                <a:lnTo>
                  <a:pt x="486451" y="325595"/>
                </a:lnTo>
                <a:lnTo>
                  <a:pt x="449580" y="326135"/>
                </a:lnTo>
                <a:lnTo>
                  <a:pt x="412707" y="325595"/>
                </a:lnTo>
                <a:lnTo>
                  <a:pt x="341540" y="321395"/>
                </a:lnTo>
                <a:lnTo>
                  <a:pt x="274582" y="313318"/>
                </a:lnTo>
                <a:lnTo>
                  <a:pt x="212759" y="301700"/>
                </a:lnTo>
                <a:lnTo>
                  <a:pt x="156997" y="286876"/>
                </a:lnTo>
                <a:lnTo>
                  <a:pt x="108221" y="269183"/>
                </a:lnTo>
                <a:lnTo>
                  <a:pt x="67357" y="248957"/>
                </a:lnTo>
                <a:lnTo>
                  <a:pt x="35330" y="226534"/>
                </a:lnTo>
                <a:lnTo>
                  <a:pt x="5884" y="189514"/>
                </a:lnTo>
                <a:lnTo>
                  <a:pt x="0" y="163067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70863" y="4468647"/>
            <a:ext cx="141605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527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712720" cy="368935"/>
          </a:xfrm>
          <a:custGeom>
            <a:avLst/>
            <a:gdLst/>
            <a:ahLst/>
            <a:cxnLst/>
            <a:rect l="l" t="t" r="r" b="b"/>
            <a:pathLst>
              <a:path w="2712720" h="368935">
                <a:moveTo>
                  <a:pt x="0" y="368808"/>
                </a:moveTo>
                <a:lnTo>
                  <a:pt x="2712720" y="368808"/>
                </a:lnTo>
                <a:lnTo>
                  <a:pt x="2712720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8. </a:t>
            </a:r>
            <a:r>
              <a:rPr dirty="0"/>
              <a:t>Hồ</a:t>
            </a:r>
            <a:r>
              <a:rPr spc="-10" dirty="0"/>
              <a:t> </a:t>
            </a:r>
            <a:r>
              <a:rPr spc="-5" dirty="0"/>
              <a:t>s</a:t>
            </a:r>
            <a:r>
              <a:rPr dirty="0"/>
              <a:t>ơ ngư</a:t>
            </a:r>
            <a:r>
              <a:rPr spc="-10" dirty="0"/>
              <a:t>ờ</a:t>
            </a:r>
            <a:r>
              <a:rPr dirty="0"/>
              <a:t>i</a:t>
            </a:r>
            <a:r>
              <a:rPr spc="10" dirty="0"/>
              <a:t> </a:t>
            </a:r>
            <a:r>
              <a:rPr spc="-5" dirty="0"/>
              <a:t>s</a:t>
            </a:r>
            <a:r>
              <a:rPr dirty="0"/>
              <a:t>ử</a:t>
            </a:r>
            <a:r>
              <a:rPr spc="-10" dirty="0"/>
              <a:t> </a:t>
            </a:r>
            <a:r>
              <a:rPr spc="-5" dirty="0"/>
              <a:t>dụng</a:t>
            </a:r>
          </a:p>
        </p:txBody>
      </p:sp>
      <p:sp>
        <p:nvSpPr>
          <p:cNvPr id="4" name="object 4"/>
          <p:cNvSpPr/>
          <p:nvPr/>
        </p:nvSpPr>
        <p:spPr>
          <a:xfrm>
            <a:off x="420623" y="545590"/>
            <a:ext cx="3540252" cy="6213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3963" y="560831"/>
            <a:ext cx="3433572" cy="6106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45508" y="545590"/>
            <a:ext cx="3541776" cy="6213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98847" y="560831"/>
            <a:ext cx="3435096" cy="61066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70392" y="545590"/>
            <a:ext cx="3541776" cy="6213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23731" y="560831"/>
            <a:ext cx="3435096" cy="61066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74877" y="4102155"/>
            <a:ext cx="2567305" cy="2109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10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0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k (</a:t>
            </a:r>
            <a:r>
              <a:rPr sz="2000" spc="5" dirty="0">
                <a:latin typeface="Times New Roman"/>
                <a:cs typeface="Times New Roman"/>
              </a:rPr>
              <a:t>2</a:t>
            </a:r>
            <a:r>
              <a:rPr sz="2000" dirty="0">
                <a:latin typeface="Times New Roman"/>
                <a:cs typeface="Times New Roman"/>
              </a:rPr>
              <a:t>)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àn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hình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ồ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sơ t</a:t>
            </a:r>
            <a:r>
              <a:rPr sz="2000" spc="-10" dirty="0">
                <a:latin typeface="Times New Roman"/>
                <a:cs typeface="Times New Roman"/>
              </a:rPr>
              <a:t>à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</a:t>
            </a:r>
            <a:r>
              <a:rPr sz="2000" spc="10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oản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</a:t>
            </a:r>
            <a:r>
              <a:rPr sz="2000" spc="10" dirty="0">
                <a:latin typeface="Times New Roman"/>
                <a:cs typeface="Times New Roman"/>
              </a:rPr>
              <a:t>ư</a:t>
            </a:r>
            <a:r>
              <a:rPr sz="2000" dirty="0">
                <a:latin typeface="Times New Roman"/>
                <a:cs typeface="Times New Roman"/>
              </a:rPr>
              <a:t>ợc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hiển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</a:t>
            </a:r>
            <a:r>
              <a:rPr sz="2000" spc="-5" dirty="0">
                <a:latin typeface="Times New Roman"/>
                <a:cs typeface="Times New Roman"/>
              </a:rPr>
              <a:t>ị</a:t>
            </a:r>
            <a:r>
              <a:rPr sz="2000" dirty="0">
                <a:latin typeface="Times New Roman"/>
                <a:cs typeface="Times New Roman"/>
              </a:rPr>
              <a:t>: Tại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àn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hình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này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ười </a:t>
            </a:r>
            <a:r>
              <a:rPr sz="2000" spc="5" dirty="0">
                <a:latin typeface="Times New Roman"/>
                <a:cs typeface="Times New Roman"/>
              </a:rPr>
              <a:t>dùn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ó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thể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chỉnh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sửa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0" dirty="0">
                <a:latin typeface="Times New Roman"/>
                <a:cs typeface="Times New Roman"/>
              </a:rPr>
              <a:t>à</a:t>
            </a:r>
            <a:r>
              <a:rPr sz="2000" dirty="0">
                <a:latin typeface="Times New Roman"/>
                <a:cs typeface="Times New Roman"/>
              </a:rPr>
              <a:t>i k</a:t>
            </a:r>
            <a:r>
              <a:rPr sz="2000" spc="10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oản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ình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đa</a:t>
            </a:r>
            <a:r>
              <a:rPr sz="2000" spc="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sử</a:t>
            </a:r>
            <a:endParaRPr sz="2000">
              <a:latin typeface="Times New Roman"/>
              <a:cs typeface="Times New Roman"/>
            </a:endParaRPr>
          </a:p>
          <a:p>
            <a:pPr marL="12700" marR="213360">
              <a:lnSpc>
                <a:spcPct val="100000"/>
              </a:lnSpc>
            </a:pPr>
            <a:r>
              <a:rPr sz="2000" spc="5" dirty="0">
                <a:latin typeface="Times New Roman"/>
                <a:cs typeface="Times New Roman"/>
              </a:rPr>
              <a:t>dụn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nh</a:t>
            </a:r>
            <a:r>
              <a:rPr sz="2000" dirty="0">
                <a:latin typeface="Times New Roman"/>
                <a:cs typeface="Times New Roman"/>
              </a:rPr>
              <a:t>ư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ảnh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đại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diệ</a:t>
            </a:r>
            <a:r>
              <a:rPr sz="2000" spc="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, t</a:t>
            </a:r>
            <a:r>
              <a:rPr sz="2000" spc="-10" dirty="0">
                <a:latin typeface="Times New Roman"/>
                <a:cs typeface="Times New Roman"/>
              </a:rPr>
              <a:t>ê</a:t>
            </a:r>
            <a:r>
              <a:rPr sz="2000" spc="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…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61991" y="3840662"/>
            <a:ext cx="2872740" cy="1499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10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0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k (</a:t>
            </a:r>
            <a:r>
              <a:rPr sz="2000" spc="5" dirty="0">
                <a:latin typeface="Times New Roman"/>
                <a:cs typeface="Times New Roman"/>
              </a:rPr>
              <a:t>3</a:t>
            </a:r>
            <a:r>
              <a:rPr sz="2000" dirty="0">
                <a:latin typeface="Times New Roman"/>
                <a:cs typeface="Times New Roman"/>
              </a:rPr>
              <a:t>)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àn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hình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Q</a:t>
            </a:r>
            <a:r>
              <a:rPr sz="2000" dirty="0">
                <a:latin typeface="Times New Roman"/>
                <a:cs typeface="Times New Roman"/>
              </a:rPr>
              <a:t>uản</a:t>
            </a:r>
            <a:r>
              <a:rPr sz="2000" spc="-10" dirty="0">
                <a:latin typeface="Times New Roman"/>
                <a:cs typeface="Times New Roman"/>
              </a:rPr>
              <a:t> lý </a:t>
            </a:r>
            <a:r>
              <a:rPr sz="2000" dirty="0">
                <a:latin typeface="Times New Roman"/>
                <a:cs typeface="Times New Roman"/>
              </a:rPr>
              <a:t>ngôi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nhà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</a:t>
            </a:r>
            <a:r>
              <a:rPr sz="2000" spc="5" dirty="0">
                <a:latin typeface="Times New Roman"/>
                <a:cs typeface="Times New Roman"/>
              </a:rPr>
              <a:t>ư</a:t>
            </a:r>
            <a:r>
              <a:rPr sz="2000" dirty="0">
                <a:latin typeface="Times New Roman"/>
                <a:cs typeface="Times New Roman"/>
              </a:rPr>
              <a:t>ợc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hiển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</a:t>
            </a:r>
            <a:r>
              <a:rPr sz="2000" spc="-5" dirty="0">
                <a:latin typeface="Times New Roman"/>
                <a:cs typeface="Times New Roman"/>
              </a:rPr>
              <a:t>ị</a:t>
            </a: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0" dirty="0">
                <a:latin typeface="Times New Roman"/>
                <a:cs typeface="Times New Roman"/>
              </a:rPr>
              <a:t>ạ</a:t>
            </a:r>
            <a:r>
              <a:rPr sz="2000" dirty="0">
                <a:latin typeface="Times New Roman"/>
                <a:cs typeface="Times New Roman"/>
              </a:rPr>
              <a:t>i đây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ười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dùn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ó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thể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thêm h</a:t>
            </a:r>
            <a:r>
              <a:rPr sz="2000" spc="10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ặc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xó</a:t>
            </a:r>
            <a:r>
              <a:rPr sz="2000" dirty="0">
                <a:latin typeface="Times New Roman"/>
                <a:cs typeface="Times New Roman"/>
              </a:rPr>
              <a:t>a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ngô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nh</a:t>
            </a:r>
            <a:r>
              <a:rPr sz="2000" dirty="0">
                <a:latin typeface="Times New Roman"/>
                <a:cs typeface="Times New Roman"/>
              </a:rPr>
              <a:t>à</a:t>
            </a:r>
            <a:r>
              <a:rPr sz="2000" spc="-25" dirty="0">
                <a:latin typeface="Times New Roman"/>
                <a:cs typeface="Times New Roman"/>
              </a:rPr>
              <a:t> m</a:t>
            </a:r>
            <a:r>
              <a:rPr sz="2000" dirty="0">
                <a:latin typeface="Times New Roman"/>
                <a:cs typeface="Times New Roman"/>
              </a:rPr>
              <a:t>ình đa</a:t>
            </a:r>
            <a:r>
              <a:rPr sz="2000" spc="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q</a:t>
            </a:r>
            <a:r>
              <a:rPr sz="2000" spc="10" dirty="0">
                <a:latin typeface="Times New Roman"/>
                <a:cs typeface="Times New Roman"/>
              </a:rPr>
              <a:t>u</a:t>
            </a:r>
            <a:r>
              <a:rPr sz="2000" dirty="0">
                <a:latin typeface="Times New Roman"/>
                <a:cs typeface="Times New Roman"/>
              </a:rPr>
              <a:t>ản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imes New Roman"/>
                <a:cs typeface="Times New Roman"/>
              </a:rPr>
              <a:t>lý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36279" y="4332278"/>
            <a:ext cx="3048635" cy="1804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10" dirty="0">
                <a:latin typeface="Times New Roman"/>
                <a:cs typeface="Times New Roman"/>
              </a:rPr>
              <a:t>l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0" dirty="0">
                <a:latin typeface="Times New Roman"/>
                <a:cs typeface="Times New Roman"/>
              </a:rPr>
              <a:t>c</a:t>
            </a:r>
            <a:r>
              <a:rPr sz="2000" dirty="0">
                <a:latin typeface="Times New Roman"/>
                <a:cs typeface="Times New Roman"/>
              </a:rPr>
              <a:t>k (</a:t>
            </a:r>
            <a:r>
              <a:rPr sz="2000" spc="5" dirty="0">
                <a:latin typeface="Times New Roman"/>
                <a:cs typeface="Times New Roman"/>
              </a:rPr>
              <a:t>4</a:t>
            </a:r>
            <a:r>
              <a:rPr sz="2000" dirty="0">
                <a:latin typeface="Times New Roman"/>
                <a:cs typeface="Times New Roman"/>
              </a:rPr>
              <a:t>)</a:t>
            </a:r>
            <a:r>
              <a:rPr sz="2000" spc="-25" dirty="0">
                <a:latin typeface="Times New Roman"/>
                <a:cs typeface="Times New Roman"/>
              </a:rPr>
              <a:t> m</a:t>
            </a:r>
            <a:r>
              <a:rPr sz="2000" dirty="0">
                <a:latin typeface="Times New Roman"/>
                <a:cs typeface="Times New Roman"/>
              </a:rPr>
              <a:t>àn</a:t>
            </a:r>
            <a:r>
              <a:rPr sz="2000" spc="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hình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</a:t>
            </a:r>
            <a:r>
              <a:rPr sz="2000" spc="-10" dirty="0">
                <a:latin typeface="Times New Roman"/>
                <a:cs typeface="Times New Roman"/>
              </a:rPr>
              <a:t>à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đặt đ</a:t>
            </a:r>
            <a:r>
              <a:rPr sz="2000" spc="10" dirty="0">
                <a:latin typeface="Times New Roman"/>
                <a:cs typeface="Times New Roman"/>
              </a:rPr>
              <a:t>ư</a:t>
            </a:r>
            <a:r>
              <a:rPr sz="2000" dirty="0">
                <a:latin typeface="Times New Roman"/>
                <a:cs typeface="Times New Roman"/>
              </a:rPr>
              <a:t>ợc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hiển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</a:t>
            </a:r>
            <a:r>
              <a:rPr sz="2000" spc="-5" dirty="0">
                <a:latin typeface="Times New Roman"/>
                <a:cs typeface="Times New Roman"/>
              </a:rPr>
              <a:t>ị</a:t>
            </a: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g</a:t>
            </a:r>
            <a:r>
              <a:rPr sz="2000" dirty="0">
                <a:latin typeface="Times New Roman"/>
                <a:cs typeface="Times New Roman"/>
              </a:rPr>
              <a:t>ười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dùn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có </a:t>
            </a:r>
            <a:r>
              <a:rPr sz="2000" dirty="0">
                <a:latin typeface="Times New Roman"/>
                <a:cs typeface="Times New Roman"/>
              </a:rPr>
              <a:t>thể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thoát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0" dirty="0">
                <a:latin typeface="Times New Roman"/>
                <a:cs typeface="Times New Roman"/>
              </a:rPr>
              <a:t>à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</a:t>
            </a:r>
            <a:r>
              <a:rPr sz="2000" spc="10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oản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25" dirty="0">
                <a:latin typeface="Times New Roman"/>
                <a:cs typeface="Times New Roman"/>
              </a:rPr>
              <a:t>m</a:t>
            </a:r>
            <a:r>
              <a:rPr sz="2000" dirty="0">
                <a:latin typeface="Times New Roman"/>
                <a:cs typeface="Times New Roman"/>
              </a:rPr>
              <a:t>ình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đa</a:t>
            </a:r>
            <a:r>
              <a:rPr sz="2000" spc="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 đăng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5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ập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để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chu</a:t>
            </a:r>
            <a:r>
              <a:rPr sz="2000" spc="-10" dirty="0">
                <a:latin typeface="Times New Roman"/>
                <a:cs typeface="Times New Roman"/>
              </a:rPr>
              <a:t>y</a:t>
            </a:r>
            <a:r>
              <a:rPr sz="2000" dirty="0">
                <a:latin typeface="Times New Roman"/>
                <a:cs typeface="Times New Roman"/>
              </a:rPr>
              <a:t>ển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sang đa</a:t>
            </a:r>
            <a:r>
              <a:rPr sz="2000" spc="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ập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t</a:t>
            </a:r>
            <a:r>
              <a:rPr sz="2000" spc="-10" dirty="0">
                <a:latin typeface="Times New Roman"/>
                <a:cs typeface="Times New Roman"/>
              </a:rPr>
              <a:t>à</a:t>
            </a:r>
            <a:r>
              <a:rPr sz="2000" dirty="0">
                <a:latin typeface="Times New Roman"/>
                <a:cs typeface="Times New Roman"/>
              </a:rPr>
              <a:t>i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</a:t>
            </a:r>
            <a:r>
              <a:rPr sz="2000" spc="10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oản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</a:t>
            </a:r>
            <a:r>
              <a:rPr sz="2000" spc="10" dirty="0">
                <a:latin typeface="Times New Roman"/>
                <a:cs typeface="Times New Roman"/>
              </a:rPr>
              <a:t>h</a:t>
            </a:r>
            <a:r>
              <a:rPr sz="2000" dirty="0">
                <a:latin typeface="Times New Roman"/>
                <a:cs typeface="Times New Roman"/>
              </a:rPr>
              <a:t>ác bằ</a:t>
            </a:r>
            <a:r>
              <a:rPr sz="2000" spc="5" dirty="0">
                <a:latin typeface="Times New Roman"/>
                <a:cs typeface="Times New Roman"/>
              </a:rPr>
              <a:t>n</a:t>
            </a:r>
            <a:r>
              <a:rPr sz="2000" dirty="0">
                <a:latin typeface="Times New Roman"/>
                <a:cs typeface="Times New Roman"/>
              </a:rPr>
              <a:t>g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các</a:t>
            </a:r>
            <a:r>
              <a:rPr sz="2000" dirty="0">
                <a:latin typeface="Times New Roman"/>
                <a:cs typeface="Times New Roman"/>
              </a:rPr>
              <a:t>h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ch</a:t>
            </a:r>
            <a:r>
              <a:rPr sz="2000" spc="5" dirty="0">
                <a:latin typeface="Times New Roman"/>
                <a:cs typeface="Times New Roman"/>
              </a:rPr>
              <a:t>ọ</a:t>
            </a: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“</a:t>
            </a:r>
            <a:r>
              <a:rPr sz="2000" dirty="0">
                <a:latin typeface="Times New Roman"/>
                <a:cs typeface="Times New Roman"/>
              </a:rPr>
              <a:t>Th</a:t>
            </a:r>
            <a:r>
              <a:rPr sz="2000" spc="10" dirty="0">
                <a:latin typeface="Times New Roman"/>
                <a:cs typeface="Times New Roman"/>
              </a:rPr>
              <a:t>o</a:t>
            </a:r>
            <a:r>
              <a:rPr sz="2000" dirty="0">
                <a:latin typeface="Times New Roman"/>
                <a:cs typeface="Times New Roman"/>
              </a:rPr>
              <a:t>á</a:t>
            </a:r>
            <a:r>
              <a:rPr sz="2000" spc="-10" dirty="0">
                <a:latin typeface="Times New Roman"/>
                <a:cs typeface="Times New Roman"/>
              </a:rPr>
              <a:t>t</a:t>
            </a:r>
            <a:r>
              <a:rPr sz="2000" dirty="0">
                <a:latin typeface="Times New Roman"/>
                <a:cs typeface="Times New Roman"/>
              </a:rPr>
              <a:t>”</a:t>
            </a:r>
            <a:endParaRPr sz="2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2889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368280" cy="368935"/>
          </a:xfrm>
          <a:custGeom>
            <a:avLst/>
            <a:gdLst/>
            <a:ahLst/>
            <a:cxnLst/>
            <a:rect l="l" t="t" r="r" b="b"/>
            <a:pathLst>
              <a:path w="10368280" h="368935">
                <a:moveTo>
                  <a:pt x="0" y="368808"/>
                </a:moveTo>
                <a:lnTo>
                  <a:pt x="10367772" y="368808"/>
                </a:lnTo>
                <a:lnTo>
                  <a:pt x="10367772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8. </a:t>
            </a:r>
            <a:r>
              <a:rPr dirty="0"/>
              <a:t>Hồ</a:t>
            </a:r>
            <a:r>
              <a:rPr spc="-10" dirty="0"/>
              <a:t> </a:t>
            </a:r>
            <a:r>
              <a:rPr spc="-5" dirty="0"/>
              <a:t>s</a:t>
            </a:r>
            <a:r>
              <a:rPr dirty="0"/>
              <a:t>ơ ngư</a:t>
            </a:r>
            <a:r>
              <a:rPr spc="-10" dirty="0"/>
              <a:t>ờ</a:t>
            </a:r>
            <a:r>
              <a:rPr dirty="0"/>
              <a:t>i</a:t>
            </a:r>
            <a:r>
              <a:rPr spc="10" dirty="0"/>
              <a:t> </a:t>
            </a:r>
            <a:r>
              <a:rPr spc="-5" dirty="0"/>
              <a:t>s</a:t>
            </a:r>
            <a:r>
              <a:rPr dirty="0"/>
              <a:t>ử</a:t>
            </a:r>
            <a:r>
              <a:rPr spc="-10" dirty="0"/>
              <a:t> </a:t>
            </a:r>
            <a:r>
              <a:rPr spc="-5" dirty="0"/>
              <a:t>dụn</a:t>
            </a:r>
            <a:r>
              <a:rPr dirty="0"/>
              <a:t>g</a:t>
            </a:r>
            <a:r>
              <a:rPr spc="15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>
                <a:latin typeface="Times New Roman"/>
                <a:cs typeface="Times New Roman"/>
              </a:rPr>
              <a:t>C</a:t>
            </a:r>
            <a:r>
              <a:rPr spc="-10" dirty="0">
                <a:latin typeface="Times New Roman"/>
                <a:cs typeface="Times New Roman"/>
              </a:rPr>
              <a:t>h</a:t>
            </a:r>
            <a:r>
              <a:rPr dirty="0">
                <a:latin typeface="Times New Roman"/>
                <a:cs typeface="Times New Roman"/>
              </a:rPr>
              <a:t>ia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5" dirty="0"/>
              <a:t>s</a:t>
            </a:r>
            <a:r>
              <a:rPr dirty="0"/>
              <a:t>ẻ</a:t>
            </a:r>
            <a:r>
              <a:rPr spc="10" dirty="0"/>
              <a:t> </a:t>
            </a:r>
            <a:r>
              <a:rPr dirty="0"/>
              <a:t>q</a:t>
            </a:r>
            <a:r>
              <a:rPr spc="-10" dirty="0"/>
              <a:t>u</a:t>
            </a:r>
            <a:r>
              <a:rPr spc="10" dirty="0"/>
              <a:t>y</a:t>
            </a:r>
            <a:r>
              <a:rPr dirty="0"/>
              <a:t>ền</a:t>
            </a:r>
            <a:r>
              <a:rPr spc="-5" dirty="0"/>
              <a:t> </a:t>
            </a:r>
            <a:r>
              <a:rPr dirty="0"/>
              <a:t>điều</a:t>
            </a:r>
            <a:r>
              <a:rPr spc="-10" dirty="0"/>
              <a:t> </a:t>
            </a:r>
            <a:r>
              <a:rPr dirty="0"/>
              <a:t>k</a:t>
            </a:r>
            <a:r>
              <a:rPr spc="-10" dirty="0"/>
              <a:t>h</a:t>
            </a:r>
            <a:r>
              <a:rPr dirty="0"/>
              <a:t>i</a:t>
            </a:r>
            <a:r>
              <a:rPr spc="5" dirty="0"/>
              <a:t>ể</a:t>
            </a:r>
            <a:r>
              <a:rPr dirty="0"/>
              <a:t>n –</a:t>
            </a:r>
            <a:r>
              <a:rPr spc="-30" dirty="0"/>
              <a:t> </a:t>
            </a:r>
            <a:r>
              <a:rPr dirty="0">
                <a:latin typeface="Times New Roman"/>
                <a:cs typeface="Times New Roman"/>
              </a:rPr>
              <a:t>T</a:t>
            </a:r>
            <a:r>
              <a:rPr spc="-10" dirty="0">
                <a:latin typeface="Times New Roman"/>
                <a:cs typeface="Times New Roman"/>
              </a:rPr>
              <a:t>h</a:t>
            </a:r>
            <a:r>
              <a:rPr dirty="0">
                <a:latin typeface="Times New Roman"/>
                <a:cs typeface="Times New Roman"/>
              </a:rPr>
              <a:t>êm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thà</a:t>
            </a:r>
            <a:r>
              <a:rPr spc="-10" dirty="0">
                <a:latin typeface="Times New Roman"/>
                <a:cs typeface="Times New Roman"/>
              </a:rPr>
              <a:t>n</a:t>
            </a:r>
            <a:r>
              <a:rPr dirty="0">
                <a:latin typeface="Times New Roman"/>
                <a:cs typeface="Times New Roman"/>
              </a:rPr>
              <a:t>h</a:t>
            </a:r>
            <a:r>
              <a:rPr spc="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vi</a:t>
            </a:r>
            <a:r>
              <a:rPr spc="5" dirty="0">
                <a:latin typeface="Times New Roman"/>
                <a:cs typeface="Times New Roman"/>
              </a:rPr>
              <a:t>ê</a:t>
            </a:r>
            <a:r>
              <a:rPr dirty="0">
                <a:latin typeface="Times New Roman"/>
                <a:cs typeface="Times New Roman"/>
              </a:rPr>
              <a:t>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có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/>
              <a:t>thể</a:t>
            </a:r>
            <a:r>
              <a:rPr spc="5" dirty="0"/>
              <a:t> </a:t>
            </a:r>
            <a:r>
              <a:rPr dirty="0"/>
              <a:t>điều</a:t>
            </a:r>
            <a:r>
              <a:rPr spc="-10" dirty="0"/>
              <a:t> </a:t>
            </a:r>
            <a:r>
              <a:rPr dirty="0"/>
              <a:t>k</a:t>
            </a:r>
            <a:r>
              <a:rPr spc="-10" dirty="0"/>
              <a:t>h</a:t>
            </a:r>
            <a:r>
              <a:rPr dirty="0"/>
              <a:t>i</a:t>
            </a:r>
            <a:r>
              <a:rPr spc="5" dirty="0"/>
              <a:t>ể</a:t>
            </a:r>
            <a:r>
              <a:rPr dirty="0"/>
              <a:t>n</a:t>
            </a:r>
          </a:p>
        </p:txBody>
      </p:sp>
      <p:sp>
        <p:nvSpPr>
          <p:cNvPr id="4" name="object 4"/>
          <p:cNvSpPr/>
          <p:nvPr/>
        </p:nvSpPr>
        <p:spPr>
          <a:xfrm>
            <a:off x="167639" y="606551"/>
            <a:ext cx="3403091" cy="5967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0979" y="621791"/>
            <a:ext cx="3296412" cy="5861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14444" y="606551"/>
            <a:ext cx="3409188" cy="5978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67784" y="621791"/>
            <a:ext cx="3302508" cy="5871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65819" y="591312"/>
            <a:ext cx="3409187" cy="5978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19159" y="606551"/>
            <a:ext cx="3302507" cy="58719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81371" y="3704844"/>
            <a:ext cx="652780" cy="448309"/>
          </a:xfrm>
          <a:custGeom>
            <a:avLst/>
            <a:gdLst/>
            <a:ahLst/>
            <a:cxnLst/>
            <a:rect l="l" t="t" r="r" b="b"/>
            <a:pathLst>
              <a:path w="652779" h="448310">
                <a:moveTo>
                  <a:pt x="0" y="448055"/>
                </a:moveTo>
                <a:lnTo>
                  <a:pt x="652272" y="448055"/>
                </a:lnTo>
                <a:lnTo>
                  <a:pt x="652272" y="0"/>
                </a:lnTo>
                <a:lnTo>
                  <a:pt x="0" y="0"/>
                </a:lnTo>
                <a:lnTo>
                  <a:pt x="0" y="448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81371" y="3704844"/>
            <a:ext cx="652780" cy="448309"/>
          </a:xfrm>
          <a:custGeom>
            <a:avLst/>
            <a:gdLst/>
            <a:ahLst/>
            <a:cxnLst/>
            <a:rect l="l" t="t" r="r" b="b"/>
            <a:pathLst>
              <a:path w="652779" h="448310">
                <a:moveTo>
                  <a:pt x="0" y="448055"/>
                </a:moveTo>
                <a:lnTo>
                  <a:pt x="652272" y="448055"/>
                </a:lnTo>
                <a:lnTo>
                  <a:pt x="652272" y="0"/>
                </a:lnTo>
                <a:lnTo>
                  <a:pt x="0" y="0"/>
                </a:lnTo>
                <a:lnTo>
                  <a:pt x="0" y="448055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0979" y="1363980"/>
            <a:ext cx="3296920" cy="449580"/>
          </a:xfrm>
          <a:custGeom>
            <a:avLst/>
            <a:gdLst/>
            <a:ahLst/>
            <a:cxnLst/>
            <a:rect l="l" t="t" r="r" b="b"/>
            <a:pathLst>
              <a:path w="3296920" h="449580">
                <a:moveTo>
                  <a:pt x="0" y="224790"/>
                </a:moveTo>
                <a:lnTo>
                  <a:pt x="21572" y="188313"/>
                </a:lnTo>
                <a:lnTo>
                  <a:pt x="84026" y="153716"/>
                </a:lnTo>
                <a:lnTo>
                  <a:pt x="129523" y="137267"/>
                </a:lnTo>
                <a:lnTo>
                  <a:pt x="183968" y="121460"/>
                </a:lnTo>
                <a:lnTo>
                  <a:pt x="246937" y="106354"/>
                </a:lnTo>
                <a:lnTo>
                  <a:pt x="318006" y="92006"/>
                </a:lnTo>
                <a:lnTo>
                  <a:pt x="396750" y="78475"/>
                </a:lnTo>
                <a:lnTo>
                  <a:pt x="482746" y="65817"/>
                </a:lnTo>
                <a:lnTo>
                  <a:pt x="575568" y="54091"/>
                </a:lnTo>
                <a:lnTo>
                  <a:pt x="674794" y="43354"/>
                </a:lnTo>
                <a:lnTo>
                  <a:pt x="779998" y="33664"/>
                </a:lnTo>
                <a:lnTo>
                  <a:pt x="890757" y="25079"/>
                </a:lnTo>
                <a:lnTo>
                  <a:pt x="1006647" y="17656"/>
                </a:lnTo>
                <a:lnTo>
                  <a:pt x="1127243" y="11454"/>
                </a:lnTo>
                <a:lnTo>
                  <a:pt x="1252121" y="6529"/>
                </a:lnTo>
                <a:lnTo>
                  <a:pt x="1380856" y="2940"/>
                </a:lnTo>
                <a:lnTo>
                  <a:pt x="1513026" y="744"/>
                </a:lnTo>
                <a:lnTo>
                  <a:pt x="1648206" y="0"/>
                </a:lnTo>
                <a:lnTo>
                  <a:pt x="1783392" y="744"/>
                </a:lnTo>
                <a:lnTo>
                  <a:pt x="1915567" y="2940"/>
                </a:lnTo>
                <a:lnTo>
                  <a:pt x="2044307" y="6529"/>
                </a:lnTo>
                <a:lnTo>
                  <a:pt x="2169188" y="11454"/>
                </a:lnTo>
                <a:lnTo>
                  <a:pt x="2289786" y="17656"/>
                </a:lnTo>
                <a:lnTo>
                  <a:pt x="2405676" y="25079"/>
                </a:lnTo>
                <a:lnTo>
                  <a:pt x="2516435" y="33664"/>
                </a:lnTo>
                <a:lnTo>
                  <a:pt x="2621639" y="43354"/>
                </a:lnTo>
                <a:lnTo>
                  <a:pt x="2720864" y="54091"/>
                </a:lnTo>
                <a:lnTo>
                  <a:pt x="2813685" y="65817"/>
                </a:lnTo>
                <a:lnTo>
                  <a:pt x="2899678" y="78475"/>
                </a:lnTo>
                <a:lnTo>
                  <a:pt x="2978420" y="92006"/>
                </a:lnTo>
                <a:lnTo>
                  <a:pt x="3049486" y="106354"/>
                </a:lnTo>
                <a:lnTo>
                  <a:pt x="3112453" y="121460"/>
                </a:lnTo>
                <a:lnTo>
                  <a:pt x="3166895" y="137267"/>
                </a:lnTo>
                <a:lnTo>
                  <a:pt x="3212390" y="153716"/>
                </a:lnTo>
                <a:lnTo>
                  <a:pt x="3248514" y="170751"/>
                </a:lnTo>
                <a:lnTo>
                  <a:pt x="3290948" y="206345"/>
                </a:lnTo>
                <a:lnTo>
                  <a:pt x="3296412" y="224790"/>
                </a:lnTo>
                <a:lnTo>
                  <a:pt x="3290948" y="243234"/>
                </a:lnTo>
                <a:lnTo>
                  <a:pt x="3248514" y="278828"/>
                </a:lnTo>
                <a:lnTo>
                  <a:pt x="3212390" y="295863"/>
                </a:lnTo>
                <a:lnTo>
                  <a:pt x="3166895" y="312312"/>
                </a:lnTo>
                <a:lnTo>
                  <a:pt x="3112453" y="328119"/>
                </a:lnTo>
                <a:lnTo>
                  <a:pt x="3049486" y="343225"/>
                </a:lnTo>
                <a:lnTo>
                  <a:pt x="2978420" y="357573"/>
                </a:lnTo>
                <a:lnTo>
                  <a:pt x="2899678" y="371104"/>
                </a:lnTo>
                <a:lnTo>
                  <a:pt x="2813685" y="383762"/>
                </a:lnTo>
                <a:lnTo>
                  <a:pt x="2720864" y="395488"/>
                </a:lnTo>
                <a:lnTo>
                  <a:pt x="2621639" y="406225"/>
                </a:lnTo>
                <a:lnTo>
                  <a:pt x="2516435" y="415915"/>
                </a:lnTo>
                <a:lnTo>
                  <a:pt x="2405676" y="424500"/>
                </a:lnTo>
                <a:lnTo>
                  <a:pt x="2289786" y="431923"/>
                </a:lnTo>
                <a:lnTo>
                  <a:pt x="2169188" y="438125"/>
                </a:lnTo>
                <a:lnTo>
                  <a:pt x="2044307" y="443050"/>
                </a:lnTo>
                <a:lnTo>
                  <a:pt x="1915567" y="446639"/>
                </a:lnTo>
                <a:lnTo>
                  <a:pt x="1783392" y="448835"/>
                </a:lnTo>
                <a:lnTo>
                  <a:pt x="1648206" y="449580"/>
                </a:lnTo>
                <a:lnTo>
                  <a:pt x="1513026" y="448835"/>
                </a:lnTo>
                <a:lnTo>
                  <a:pt x="1380856" y="446639"/>
                </a:lnTo>
                <a:lnTo>
                  <a:pt x="1252121" y="443050"/>
                </a:lnTo>
                <a:lnTo>
                  <a:pt x="1127243" y="438125"/>
                </a:lnTo>
                <a:lnTo>
                  <a:pt x="1006647" y="431923"/>
                </a:lnTo>
                <a:lnTo>
                  <a:pt x="890757" y="424500"/>
                </a:lnTo>
                <a:lnTo>
                  <a:pt x="779998" y="415915"/>
                </a:lnTo>
                <a:lnTo>
                  <a:pt x="674794" y="406225"/>
                </a:lnTo>
                <a:lnTo>
                  <a:pt x="575568" y="395488"/>
                </a:lnTo>
                <a:lnTo>
                  <a:pt x="482746" y="383762"/>
                </a:lnTo>
                <a:lnTo>
                  <a:pt x="396750" y="371104"/>
                </a:lnTo>
                <a:lnTo>
                  <a:pt x="318006" y="357573"/>
                </a:lnTo>
                <a:lnTo>
                  <a:pt x="246937" y="343225"/>
                </a:lnTo>
                <a:lnTo>
                  <a:pt x="183968" y="328119"/>
                </a:lnTo>
                <a:lnTo>
                  <a:pt x="129523" y="312312"/>
                </a:lnTo>
                <a:lnTo>
                  <a:pt x="84026" y="295863"/>
                </a:lnTo>
                <a:lnTo>
                  <a:pt x="47900" y="278828"/>
                </a:lnTo>
                <a:lnTo>
                  <a:pt x="5463" y="243234"/>
                </a:lnTo>
                <a:lnTo>
                  <a:pt x="0" y="224790"/>
                </a:lnTo>
                <a:close/>
              </a:path>
            </a:pathLst>
          </a:custGeom>
          <a:ln w="1219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13454" y="1653158"/>
            <a:ext cx="853440" cy="671830"/>
          </a:xfrm>
          <a:custGeom>
            <a:avLst/>
            <a:gdLst/>
            <a:ahLst/>
            <a:cxnLst/>
            <a:rect l="l" t="t" r="r" b="b"/>
            <a:pathLst>
              <a:path w="853439" h="671830">
                <a:moveTo>
                  <a:pt x="789085" y="629310"/>
                </a:moveTo>
                <a:lnTo>
                  <a:pt x="769493" y="654303"/>
                </a:lnTo>
                <a:lnTo>
                  <a:pt x="852932" y="671321"/>
                </a:lnTo>
                <a:lnTo>
                  <a:pt x="836752" y="637158"/>
                </a:lnTo>
                <a:lnTo>
                  <a:pt x="799084" y="637158"/>
                </a:lnTo>
                <a:lnTo>
                  <a:pt x="789085" y="629310"/>
                </a:lnTo>
                <a:close/>
              </a:path>
              <a:path w="853439" h="671830">
                <a:moveTo>
                  <a:pt x="796905" y="619334"/>
                </a:moveTo>
                <a:lnTo>
                  <a:pt x="789085" y="629310"/>
                </a:lnTo>
                <a:lnTo>
                  <a:pt x="799084" y="637158"/>
                </a:lnTo>
                <a:lnTo>
                  <a:pt x="806831" y="627126"/>
                </a:lnTo>
                <a:lnTo>
                  <a:pt x="796905" y="619334"/>
                </a:lnTo>
                <a:close/>
              </a:path>
              <a:path w="853439" h="671830">
                <a:moveTo>
                  <a:pt x="816483" y="594360"/>
                </a:moveTo>
                <a:lnTo>
                  <a:pt x="796905" y="619334"/>
                </a:lnTo>
                <a:lnTo>
                  <a:pt x="806831" y="627126"/>
                </a:lnTo>
                <a:lnTo>
                  <a:pt x="799084" y="637158"/>
                </a:lnTo>
                <a:lnTo>
                  <a:pt x="836752" y="637158"/>
                </a:lnTo>
                <a:lnTo>
                  <a:pt x="816483" y="594360"/>
                </a:lnTo>
                <a:close/>
              </a:path>
              <a:path w="853439" h="671830">
                <a:moveTo>
                  <a:pt x="7874" y="0"/>
                </a:moveTo>
                <a:lnTo>
                  <a:pt x="0" y="9905"/>
                </a:lnTo>
                <a:lnTo>
                  <a:pt x="789085" y="629310"/>
                </a:lnTo>
                <a:lnTo>
                  <a:pt x="796905" y="619334"/>
                </a:lnTo>
                <a:lnTo>
                  <a:pt x="787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57364" y="3828288"/>
            <a:ext cx="981075" cy="671830"/>
          </a:xfrm>
          <a:custGeom>
            <a:avLst/>
            <a:gdLst/>
            <a:ahLst/>
            <a:cxnLst/>
            <a:rect l="l" t="t" r="r" b="b"/>
            <a:pathLst>
              <a:path w="981075" h="671829">
                <a:moveTo>
                  <a:pt x="914214" y="37622"/>
                </a:moveTo>
                <a:lnTo>
                  <a:pt x="0" y="661162"/>
                </a:lnTo>
                <a:lnTo>
                  <a:pt x="7111" y="671703"/>
                </a:lnTo>
                <a:lnTo>
                  <a:pt x="921375" y="48130"/>
                </a:lnTo>
                <a:lnTo>
                  <a:pt x="914214" y="37622"/>
                </a:lnTo>
                <a:close/>
              </a:path>
              <a:path w="981075" h="671829">
                <a:moveTo>
                  <a:pt x="963737" y="30480"/>
                </a:moveTo>
                <a:lnTo>
                  <a:pt x="924686" y="30480"/>
                </a:lnTo>
                <a:lnTo>
                  <a:pt x="931799" y="41020"/>
                </a:lnTo>
                <a:lnTo>
                  <a:pt x="921375" y="48130"/>
                </a:lnTo>
                <a:lnTo>
                  <a:pt x="939291" y="74422"/>
                </a:lnTo>
                <a:lnTo>
                  <a:pt x="963737" y="30480"/>
                </a:lnTo>
                <a:close/>
              </a:path>
              <a:path w="981075" h="671829">
                <a:moveTo>
                  <a:pt x="924686" y="30480"/>
                </a:moveTo>
                <a:lnTo>
                  <a:pt x="914214" y="37622"/>
                </a:lnTo>
                <a:lnTo>
                  <a:pt x="921375" y="48130"/>
                </a:lnTo>
                <a:lnTo>
                  <a:pt x="931799" y="41020"/>
                </a:lnTo>
                <a:lnTo>
                  <a:pt x="924686" y="30480"/>
                </a:lnTo>
                <a:close/>
              </a:path>
              <a:path w="981075" h="671829">
                <a:moveTo>
                  <a:pt x="980693" y="0"/>
                </a:moveTo>
                <a:lnTo>
                  <a:pt x="896365" y="11430"/>
                </a:lnTo>
                <a:lnTo>
                  <a:pt x="914214" y="37622"/>
                </a:lnTo>
                <a:lnTo>
                  <a:pt x="924686" y="30480"/>
                </a:lnTo>
                <a:lnTo>
                  <a:pt x="963737" y="30480"/>
                </a:lnTo>
                <a:lnTo>
                  <a:pt x="98069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40935" y="4270247"/>
            <a:ext cx="2889885" cy="449580"/>
          </a:xfrm>
          <a:custGeom>
            <a:avLst/>
            <a:gdLst/>
            <a:ahLst/>
            <a:cxnLst/>
            <a:rect l="l" t="t" r="r" b="b"/>
            <a:pathLst>
              <a:path w="2889884" h="449579">
                <a:moveTo>
                  <a:pt x="0" y="224789"/>
                </a:moveTo>
                <a:lnTo>
                  <a:pt x="18908" y="188313"/>
                </a:lnTo>
                <a:lnTo>
                  <a:pt x="73651" y="153716"/>
                </a:lnTo>
                <a:lnTo>
                  <a:pt x="113532" y="137267"/>
                </a:lnTo>
                <a:lnTo>
                  <a:pt x="161255" y="121460"/>
                </a:lnTo>
                <a:lnTo>
                  <a:pt x="216450" y="106354"/>
                </a:lnTo>
                <a:lnTo>
                  <a:pt x="278745" y="92006"/>
                </a:lnTo>
                <a:lnTo>
                  <a:pt x="347768" y="78475"/>
                </a:lnTo>
                <a:lnTo>
                  <a:pt x="423148" y="65817"/>
                </a:lnTo>
                <a:lnTo>
                  <a:pt x="504512" y="54091"/>
                </a:lnTo>
                <a:lnTo>
                  <a:pt x="591488" y="43354"/>
                </a:lnTo>
                <a:lnTo>
                  <a:pt x="683706" y="33664"/>
                </a:lnTo>
                <a:lnTo>
                  <a:pt x="780793" y="25079"/>
                </a:lnTo>
                <a:lnTo>
                  <a:pt x="882378" y="17656"/>
                </a:lnTo>
                <a:lnTo>
                  <a:pt x="988088" y="11454"/>
                </a:lnTo>
                <a:lnTo>
                  <a:pt x="1097552" y="6529"/>
                </a:lnTo>
                <a:lnTo>
                  <a:pt x="1210399" y="2940"/>
                </a:lnTo>
                <a:lnTo>
                  <a:pt x="1326256" y="744"/>
                </a:lnTo>
                <a:lnTo>
                  <a:pt x="1444752" y="0"/>
                </a:lnTo>
                <a:lnTo>
                  <a:pt x="1563247" y="744"/>
                </a:lnTo>
                <a:lnTo>
                  <a:pt x="1679104" y="2940"/>
                </a:lnTo>
                <a:lnTo>
                  <a:pt x="1791951" y="6529"/>
                </a:lnTo>
                <a:lnTo>
                  <a:pt x="1901415" y="11454"/>
                </a:lnTo>
                <a:lnTo>
                  <a:pt x="2007125" y="17656"/>
                </a:lnTo>
                <a:lnTo>
                  <a:pt x="2108710" y="25079"/>
                </a:lnTo>
                <a:lnTo>
                  <a:pt x="2205797" y="33664"/>
                </a:lnTo>
                <a:lnTo>
                  <a:pt x="2298015" y="43354"/>
                </a:lnTo>
                <a:lnTo>
                  <a:pt x="2384991" y="54091"/>
                </a:lnTo>
                <a:lnTo>
                  <a:pt x="2466355" y="65817"/>
                </a:lnTo>
                <a:lnTo>
                  <a:pt x="2541735" y="78475"/>
                </a:lnTo>
                <a:lnTo>
                  <a:pt x="2610758" y="92006"/>
                </a:lnTo>
                <a:lnTo>
                  <a:pt x="2673053" y="106354"/>
                </a:lnTo>
                <a:lnTo>
                  <a:pt x="2728248" y="121460"/>
                </a:lnTo>
                <a:lnTo>
                  <a:pt x="2775971" y="137267"/>
                </a:lnTo>
                <a:lnTo>
                  <a:pt x="2815852" y="153716"/>
                </a:lnTo>
                <a:lnTo>
                  <a:pt x="2870595" y="188313"/>
                </a:lnTo>
                <a:lnTo>
                  <a:pt x="2889504" y="224789"/>
                </a:lnTo>
                <a:lnTo>
                  <a:pt x="2884714" y="243234"/>
                </a:lnTo>
                <a:lnTo>
                  <a:pt x="2847517" y="278828"/>
                </a:lnTo>
                <a:lnTo>
                  <a:pt x="2775971" y="312312"/>
                </a:lnTo>
                <a:lnTo>
                  <a:pt x="2728248" y="328119"/>
                </a:lnTo>
                <a:lnTo>
                  <a:pt x="2673053" y="343225"/>
                </a:lnTo>
                <a:lnTo>
                  <a:pt x="2610758" y="357573"/>
                </a:lnTo>
                <a:lnTo>
                  <a:pt x="2541735" y="371104"/>
                </a:lnTo>
                <a:lnTo>
                  <a:pt x="2466355" y="383762"/>
                </a:lnTo>
                <a:lnTo>
                  <a:pt x="2384991" y="395488"/>
                </a:lnTo>
                <a:lnTo>
                  <a:pt x="2298015" y="406225"/>
                </a:lnTo>
                <a:lnTo>
                  <a:pt x="2205797" y="415915"/>
                </a:lnTo>
                <a:lnTo>
                  <a:pt x="2108710" y="424500"/>
                </a:lnTo>
                <a:lnTo>
                  <a:pt x="2007125" y="431923"/>
                </a:lnTo>
                <a:lnTo>
                  <a:pt x="1901415" y="438125"/>
                </a:lnTo>
                <a:lnTo>
                  <a:pt x="1791951" y="443050"/>
                </a:lnTo>
                <a:lnTo>
                  <a:pt x="1679104" y="446639"/>
                </a:lnTo>
                <a:lnTo>
                  <a:pt x="1563247" y="448835"/>
                </a:lnTo>
                <a:lnTo>
                  <a:pt x="1444752" y="449579"/>
                </a:lnTo>
                <a:lnTo>
                  <a:pt x="1326256" y="448835"/>
                </a:lnTo>
                <a:lnTo>
                  <a:pt x="1210399" y="446639"/>
                </a:lnTo>
                <a:lnTo>
                  <a:pt x="1097552" y="443050"/>
                </a:lnTo>
                <a:lnTo>
                  <a:pt x="988088" y="438125"/>
                </a:lnTo>
                <a:lnTo>
                  <a:pt x="882378" y="431923"/>
                </a:lnTo>
                <a:lnTo>
                  <a:pt x="780793" y="424500"/>
                </a:lnTo>
                <a:lnTo>
                  <a:pt x="683706" y="415915"/>
                </a:lnTo>
                <a:lnTo>
                  <a:pt x="591488" y="406225"/>
                </a:lnTo>
                <a:lnTo>
                  <a:pt x="504512" y="395488"/>
                </a:lnTo>
                <a:lnTo>
                  <a:pt x="423148" y="383762"/>
                </a:lnTo>
                <a:lnTo>
                  <a:pt x="347768" y="371104"/>
                </a:lnTo>
                <a:lnTo>
                  <a:pt x="278745" y="357573"/>
                </a:lnTo>
                <a:lnTo>
                  <a:pt x="216450" y="343225"/>
                </a:lnTo>
                <a:lnTo>
                  <a:pt x="161255" y="328119"/>
                </a:lnTo>
                <a:lnTo>
                  <a:pt x="113532" y="312312"/>
                </a:lnTo>
                <a:lnTo>
                  <a:pt x="73651" y="295863"/>
                </a:lnTo>
                <a:lnTo>
                  <a:pt x="18908" y="261266"/>
                </a:lnTo>
                <a:lnTo>
                  <a:pt x="0" y="224789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830070" y="1519427"/>
            <a:ext cx="1416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26633" y="4386071"/>
            <a:ext cx="1416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11616" y="4610608"/>
            <a:ext cx="3333750" cy="1830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48945" algn="ct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980"/>
              </a:spcBef>
            </a:pPr>
            <a:r>
              <a:rPr sz="1600" spc="-10" dirty="0">
                <a:latin typeface="Times New Roman"/>
                <a:cs typeface="Times New Roman"/>
              </a:rPr>
              <a:t>(3)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Điề</a:t>
            </a:r>
            <a:r>
              <a:rPr sz="1600" spc="-10" dirty="0">
                <a:latin typeface="Times New Roman"/>
                <a:cs typeface="Times New Roman"/>
              </a:rPr>
              <a:t>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cá</a:t>
            </a:r>
            <a:r>
              <a:rPr sz="1600" spc="-10" dirty="0">
                <a:latin typeface="Times New Roman"/>
                <a:cs typeface="Times New Roman"/>
              </a:rPr>
              <a:t>c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thông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tin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v</a:t>
            </a:r>
            <a:r>
              <a:rPr sz="1600" spc="-10" dirty="0">
                <a:latin typeface="Times New Roman"/>
                <a:cs typeface="Times New Roman"/>
              </a:rPr>
              <a:t>ề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ngư</a:t>
            </a:r>
            <a:r>
              <a:rPr sz="1600" spc="-15" dirty="0">
                <a:latin typeface="Times New Roman"/>
                <a:cs typeface="Times New Roman"/>
              </a:rPr>
              <a:t>ờ</a:t>
            </a:r>
            <a:r>
              <a:rPr sz="1600" spc="-5" dirty="0">
                <a:latin typeface="Times New Roman"/>
                <a:cs typeface="Times New Roman"/>
              </a:rPr>
              <a:t>i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dùn</a:t>
            </a:r>
            <a:r>
              <a:rPr sz="1600" spc="-10" dirty="0">
                <a:latin typeface="Times New Roman"/>
                <a:cs typeface="Times New Roman"/>
              </a:rPr>
              <a:t>g </a:t>
            </a:r>
            <a:r>
              <a:rPr sz="1600" spc="-40" dirty="0">
                <a:latin typeface="Times New Roman"/>
                <a:cs typeface="Times New Roman"/>
              </a:rPr>
              <a:t>mà</a:t>
            </a:r>
            <a:r>
              <a:rPr sz="1600" spc="-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bạn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m</a:t>
            </a:r>
            <a:r>
              <a:rPr sz="1600" spc="-10" dirty="0">
                <a:latin typeface="Times New Roman"/>
                <a:cs typeface="Times New Roman"/>
              </a:rPr>
              <a:t>uốn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chia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sẻ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thiết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bị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nh</a:t>
            </a:r>
            <a:r>
              <a:rPr sz="1600" spc="-10" dirty="0">
                <a:latin typeface="Times New Roman"/>
                <a:cs typeface="Times New Roman"/>
              </a:rPr>
              <a:t>ư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tê</a:t>
            </a:r>
            <a:r>
              <a:rPr sz="1600" spc="-5" dirty="0">
                <a:latin typeface="Times New Roman"/>
                <a:cs typeface="Times New Roman"/>
              </a:rPr>
              <a:t>n,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e</a:t>
            </a:r>
            <a:r>
              <a:rPr sz="1600" spc="-50" dirty="0">
                <a:latin typeface="Times New Roman"/>
                <a:cs typeface="Times New Roman"/>
              </a:rPr>
              <a:t>m</a:t>
            </a:r>
            <a:r>
              <a:rPr sz="1600" spc="-10" dirty="0">
                <a:latin typeface="Times New Roman"/>
                <a:cs typeface="Times New Roman"/>
              </a:rPr>
              <a:t>ail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hoặc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số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điện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thoại…</a:t>
            </a:r>
            <a:endParaRPr sz="1600">
              <a:latin typeface="Times New Roman"/>
              <a:cs typeface="Times New Roman"/>
            </a:endParaRPr>
          </a:p>
          <a:p>
            <a:pPr marL="12700" marR="174625" algn="just">
              <a:lnSpc>
                <a:spcPct val="100000"/>
              </a:lnSpc>
            </a:pPr>
            <a:r>
              <a:rPr sz="1600" spc="-10" dirty="0">
                <a:latin typeface="Times New Roman"/>
                <a:cs typeface="Times New Roman"/>
              </a:rPr>
              <a:t>Lưu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ý: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Ngư</a:t>
            </a:r>
            <a:r>
              <a:rPr sz="1600" spc="-15" dirty="0">
                <a:latin typeface="Times New Roman"/>
                <a:cs typeface="Times New Roman"/>
              </a:rPr>
              <a:t>ờ</a:t>
            </a:r>
            <a:r>
              <a:rPr sz="1600" spc="-5" dirty="0">
                <a:latin typeface="Times New Roman"/>
                <a:cs typeface="Times New Roman"/>
              </a:rPr>
              <a:t>i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đư</a:t>
            </a:r>
            <a:r>
              <a:rPr sz="1600" spc="-15" dirty="0">
                <a:latin typeface="Times New Roman"/>
                <a:cs typeface="Times New Roman"/>
              </a:rPr>
              <a:t>ợ</a:t>
            </a:r>
            <a:r>
              <a:rPr sz="1600" spc="-10" dirty="0">
                <a:latin typeface="Times New Roman"/>
                <a:cs typeface="Times New Roman"/>
              </a:rPr>
              <a:t>c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chia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sẻ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phải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c</a:t>
            </a:r>
            <a:r>
              <a:rPr sz="1600" spc="-10" dirty="0">
                <a:latin typeface="Times New Roman"/>
                <a:cs typeface="Times New Roman"/>
              </a:rPr>
              <a:t>ó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tài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khoản </a:t>
            </a:r>
            <a:r>
              <a:rPr sz="1600" spc="-5" dirty="0">
                <a:latin typeface="Times New Roman"/>
                <a:cs typeface="Times New Roman"/>
              </a:rPr>
              <a:t>đ</a:t>
            </a:r>
            <a:r>
              <a:rPr sz="1600" spc="-10" dirty="0">
                <a:latin typeface="Times New Roman"/>
                <a:cs typeface="Times New Roman"/>
              </a:rPr>
              <a:t>ã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đư</a:t>
            </a:r>
            <a:r>
              <a:rPr sz="1600" spc="-15" dirty="0">
                <a:latin typeface="Times New Roman"/>
                <a:cs typeface="Times New Roman"/>
              </a:rPr>
              <a:t>ợ</a:t>
            </a:r>
            <a:r>
              <a:rPr sz="1600" spc="-10" dirty="0">
                <a:latin typeface="Times New Roman"/>
                <a:cs typeface="Times New Roman"/>
              </a:rPr>
              <a:t>c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đăng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k</a:t>
            </a:r>
            <a:r>
              <a:rPr sz="1600" spc="-10" dirty="0">
                <a:latin typeface="Times New Roman"/>
                <a:cs typeface="Times New Roman"/>
              </a:rPr>
              <a:t>ý tro</a:t>
            </a:r>
            <a:r>
              <a:rPr sz="1600" spc="-5" dirty="0">
                <a:latin typeface="Times New Roman"/>
                <a:cs typeface="Times New Roman"/>
              </a:rPr>
              <a:t>n</a:t>
            </a:r>
            <a:r>
              <a:rPr sz="1600" spc="-10" dirty="0">
                <a:latin typeface="Times New Roman"/>
                <a:cs typeface="Times New Roman"/>
              </a:rPr>
              <a:t>g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h</a:t>
            </a:r>
            <a:r>
              <a:rPr sz="1600" spc="-10" dirty="0">
                <a:latin typeface="Times New Roman"/>
                <a:cs typeface="Times New Roman"/>
              </a:rPr>
              <a:t>ệ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thống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Ra</a:t>
            </a:r>
            <a:r>
              <a:rPr sz="1600" spc="-5" dirty="0">
                <a:latin typeface="Times New Roman"/>
                <a:cs typeface="Times New Roman"/>
              </a:rPr>
              <a:t>n</a:t>
            </a:r>
            <a:r>
              <a:rPr sz="1600" spc="-10" dirty="0">
                <a:latin typeface="Times New Roman"/>
                <a:cs typeface="Times New Roman"/>
              </a:rPr>
              <a:t>g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Do</a:t>
            </a:r>
            <a:r>
              <a:rPr sz="1600" spc="-5" dirty="0">
                <a:latin typeface="Times New Roman"/>
                <a:cs typeface="Times New Roman"/>
              </a:rPr>
              <a:t>n</a:t>
            </a:r>
            <a:r>
              <a:rPr sz="1600" spc="-10" dirty="0">
                <a:latin typeface="Times New Roman"/>
                <a:cs typeface="Times New Roman"/>
              </a:rPr>
              <a:t>g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</a:t>
            </a:r>
            <a:r>
              <a:rPr sz="1600" spc="-45" dirty="0">
                <a:latin typeface="Times New Roman"/>
                <a:cs typeface="Times New Roman"/>
              </a:rPr>
              <a:t>m</a:t>
            </a:r>
            <a:r>
              <a:rPr sz="1600" spc="-10" dirty="0">
                <a:latin typeface="Times New Roman"/>
                <a:cs typeface="Times New Roman"/>
              </a:rPr>
              <a:t>art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3864" y="3229068"/>
            <a:ext cx="2155190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10" dirty="0">
                <a:latin typeface="Times New Roman"/>
                <a:cs typeface="Times New Roman"/>
              </a:rPr>
              <a:t>(1)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C</a:t>
            </a:r>
            <a:r>
              <a:rPr sz="1600" spc="-5" dirty="0">
                <a:latin typeface="Times New Roman"/>
                <a:cs typeface="Times New Roman"/>
              </a:rPr>
              <a:t>h</a:t>
            </a:r>
            <a:r>
              <a:rPr sz="1600" spc="-10" dirty="0">
                <a:latin typeface="Times New Roman"/>
                <a:cs typeface="Times New Roman"/>
              </a:rPr>
              <a:t>ọn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tên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ngôi nh</a:t>
            </a:r>
            <a:r>
              <a:rPr sz="1600" spc="-10" dirty="0">
                <a:latin typeface="Times New Roman"/>
                <a:cs typeface="Times New Roman"/>
              </a:rPr>
              <a:t>à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bạn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m</a:t>
            </a:r>
            <a:r>
              <a:rPr sz="1600" spc="-10" dirty="0">
                <a:latin typeface="Times New Roman"/>
                <a:cs typeface="Times New Roman"/>
              </a:rPr>
              <a:t>uốn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cà</a:t>
            </a:r>
            <a:r>
              <a:rPr sz="1600" spc="-5" dirty="0">
                <a:latin typeface="Times New Roman"/>
                <a:cs typeface="Times New Roman"/>
              </a:rPr>
              <a:t>i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đặt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46270" y="5389846"/>
            <a:ext cx="3486150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600" spc="-10" dirty="0">
                <a:latin typeface="Times New Roman"/>
                <a:cs typeface="Times New Roman"/>
              </a:rPr>
              <a:t>(2)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C</a:t>
            </a:r>
            <a:r>
              <a:rPr sz="1600" spc="-5" dirty="0">
                <a:latin typeface="Times New Roman"/>
                <a:cs typeface="Times New Roman"/>
              </a:rPr>
              <a:t>h</a:t>
            </a:r>
            <a:r>
              <a:rPr sz="1600" spc="-10" dirty="0">
                <a:latin typeface="Times New Roman"/>
                <a:cs typeface="Times New Roman"/>
              </a:rPr>
              <a:t>ọn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“</a:t>
            </a:r>
            <a:r>
              <a:rPr sz="1600" spc="-10" dirty="0">
                <a:latin typeface="Times New Roman"/>
                <a:cs typeface="Times New Roman"/>
              </a:rPr>
              <a:t>Thêm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thành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viê</a:t>
            </a:r>
            <a:r>
              <a:rPr sz="1600" spc="-5" dirty="0">
                <a:latin typeface="Times New Roman"/>
                <a:cs typeface="Times New Roman"/>
              </a:rPr>
              <a:t>n</a:t>
            </a:r>
            <a:r>
              <a:rPr sz="1600" spc="-10" dirty="0">
                <a:latin typeface="Times New Roman"/>
                <a:cs typeface="Times New Roman"/>
              </a:rPr>
              <a:t>”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đ</a:t>
            </a:r>
            <a:r>
              <a:rPr sz="1600" spc="-10" dirty="0">
                <a:latin typeface="Times New Roman"/>
                <a:cs typeface="Times New Roman"/>
              </a:rPr>
              <a:t>ể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thêm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m</a:t>
            </a:r>
            <a:r>
              <a:rPr sz="1600" spc="-10" dirty="0">
                <a:latin typeface="Times New Roman"/>
                <a:cs typeface="Times New Roman"/>
              </a:rPr>
              <a:t>ột ngư</a:t>
            </a:r>
            <a:r>
              <a:rPr sz="1600" spc="-15" dirty="0">
                <a:latin typeface="Times New Roman"/>
                <a:cs typeface="Times New Roman"/>
              </a:rPr>
              <a:t>ờ</a:t>
            </a:r>
            <a:r>
              <a:rPr sz="1600" spc="-5" dirty="0">
                <a:latin typeface="Times New Roman"/>
                <a:cs typeface="Times New Roman"/>
              </a:rPr>
              <a:t>i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dùn</a:t>
            </a:r>
            <a:r>
              <a:rPr sz="1600" spc="-10" dirty="0">
                <a:latin typeface="Times New Roman"/>
                <a:cs typeface="Times New Roman"/>
              </a:rPr>
              <a:t>g khác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cùng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sử</a:t>
            </a:r>
            <a:r>
              <a:rPr sz="1600" spc="-5" dirty="0">
                <a:latin typeface="Times New Roman"/>
                <a:cs typeface="Times New Roman"/>
              </a:rPr>
              <a:t> dụn</a:t>
            </a:r>
            <a:r>
              <a:rPr sz="1600" spc="-10" dirty="0">
                <a:latin typeface="Times New Roman"/>
                <a:cs typeface="Times New Roman"/>
              </a:rPr>
              <a:t>g </a:t>
            </a:r>
            <a:r>
              <a:rPr sz="1600" spc="-15" dirty="0">
                <a:latin typeface="Times New Roman"/>
                <a:cs typeface="Times New Roman"/>
              </a:rPr>
              <a:t>cá</a:t>
            </a:r>
            <a:r>
              <a:rPr sz="1600" spc="-10" dirty="0">
                <a:latin typeface="Times New Roman"/>
                <a:cs typeface="Times New Roman"/>
              </a:rPr>
              <a:t>c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thiết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bị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tro</a:t>
            </a:r>
            <a:r>
              <a:rPr sz="1600" spc="-5" dirty="0">
                <a:latin typeface="Times New Roman"/>
                <a:cs typeface="Times New Roman"/>
              </a:rPr>
              <a:t>n</a:t>
            </a:r>
            <a:r>
              <a:rPr sz="1600" spc="-10" dirty="0">
                <a:latin typeface="Times New Roman"/>
                <a:cs typeface="Times New Roman"/>
              </a:rPr>
              <a:t>g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ngôi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nhà</a:t>
            </a:r>
            <a:endParaRPr sz="16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1820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315200" cy="368935"/>
          </a:xfrm>
          <a:custGeom>
            <a:avLst/>
            <a:gdLst/>
            <a:ahLst/>
            <a:cxnLst/>
            <a:rect l="l" t="t" r="r" b="b"/>
            <a:pathLst>
              <a:path w="7315200" h="368935">
                <a:moveTo>
                  <a:pt x="0" y="368808"/>
                </a:moveTo>
                <a:lnTo>
                  <a:pt x="7315200" y="368808"/>
                </a:lnTo>
                <a:lnTo>
                  <a:pt x="7315200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8. </a:t>
            </a:r>
            <a:r>
              <a:rPr dirty="0"/>
              <a:t>Hồ</a:t>
            </a:r>
            <a:r>
              <a:rPr spc="-10" dirty="0"/>
              <a:t> </a:t>
            </a:r>
            <a:r>
              <a:rPr spc="-5" dirty="0"/>
              <a:t>s</a:t>
            </a:r>
            <a:r>
              <a:rPr dirty="0"/>
              <a:t>ơ ngư</a:t>
            </a:r>
            <a:r>
              <a:rPr spc="-10" dirty="0"/>
              <a:t>ờ</a:t>
            </a:r>
            <a:r>
              <a:rPr dirty="0"/>
              <a:t>i</a:t>
            </a:r>
            <a:r>
              <a:rPr spc="10" dirty="0"/>
              <a:t> </a:t>
            </a:r>
            <a:r>
              <a:rPr spc="-5" dirty="0"/>
              <a:t>s</a:t>
            </a:r>
            <a:r>
              <a:rPr dirty="0"/>
              <a:t>ử</a:t>
            </a:r>
            <a:r>
              <a:rPr spc="-10" dirty="0"/>
              <a:t> </a:t>
            </a:r>
            <a:r>
              <a:rPr spc="-5" dirty="0"/>
              <a:t>dụn</a:t>
            </a:r>
            <a:r>
              <a:rPr dirty="0"/>
              <a:t>g</a:t>
            </a:r>
            <a:r>
              <a:rPr spc="15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dirty="0">
                <a:latin typeface="Times New Roman"/>
                <a:cs typeface="Times New Roman"/>
              </a:rPr>
              <a:t>C</a:t>
            </a:r>
            <a:r>
              <a:rPr spc="-10" dirty="0">
                <a:latin typeface="Times New Roman"/>
                <a:cs typeface="Times New Roman"/>
              </a:rPr>
              <a:t>h</a:t>
            </a:r>
            <a:r>
              <a:rPr dirty="0">
                <a:latin typeface="Times New Roman"/>
                <a:cs typeface="Times New Roman"/>
              </a:rPr>
              <a:t>ia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spc="-5" dirty="0"/>
              <a:t>s</a:t>
            </a:r>
            <a:r>
              <a:rPr dirty="0"/>
              <a:t>ẻ</a:t>
            </a:r>
            <a:r>
              <a:rPr spc="10" dirty="0"/>
              <a:t> </a:t>
            </a:r>
            <a:r>
              <a:rPr dirty="0"/>
              <a:t>q</a:t>
            </a:r>
            <a:r>
              <a:rPr spc="-10" dirty="0"/>
              <a:t>u</a:t>
            </a:r>
            <a:r>
              <a:rPr spc="10" dirty="0"/>
              <a:t>y</a:t>
            </a:r>
            <a:r>
              <a:rPr dirty="0"/>
              <a:t>ền</a:t>
            </a:r>
            <a:r>
              <a:rPr spc="-5" dirty="0"/>
              <a:t> </a:t>
            </a:r>
            <a:r>
              <a:rPr dirty="0"/>
              <a:t>điều</a:t>
            </a:r>
            <a:r>
              <a:rPr spc="-10" dirty="0"/>
              <a:t> </a:t>
            </a:r>
            <a:r>
              <a:rPr dirty="0"/>
              <a:t>k</a:t>
            </a:r>
            <a:r>
              <a:rPr spc="-10" dirty="0"/>
              <a:t>h</a:t>
            </a:r>
            <a:r>
              <a:rPr dirty="0"/>
              <a:t>i</a:t>
            </a:r>
            <a:r>
              <a:rPr spc="5" dirty="0"/>
              <a:t>ể</a:t>
            </a:r>
            <a:r>
              <a:rPr dirty="0"/>
              <a:t>n –</a:t>
            </a:r>
            <a:r>
              <a:rPr spc="5" dirty="0"/>
              <a:t> </a:t>
            </a:r>
            <a:r>
              <a:rPr spc="15" dirty="0">
                <a:latin typeface="Times New Roman"/>
                <a:cs typeface="Times New Roman"/>
              </a:rPr>
              <a:t>X</a:t>
            </a:r>
            <a:r>
              <a:rPr dirty="0">
                <a:latin typeface="Times New Roman"/>
                <a:cs typeface="Times New Roman"/>
              </a:rPr>
              <a:t>óa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thà</a:t>
            </a:r>
            <a:r>
              <a:rPr spc="-10" dirty="0">
                <a:latin typeface="Times New Roman"/>
                <a:cs typeface="Times New Roman"/>
              </a:rPr>
              <a:t>n</a:t>
            </a:r>
            <a:r>
              <a:rPr dirty="0">
                <a:latin typeface="Times New Roman"/>
                <a:cs typeface="Times New Roman"/>
              </a:rPr>
              <a:t>h</a:t>
            </a:r>
            <a:r>
              <a:rPr spc="1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vi</a:t>
            </a:r>
            <a:r>
              <a:rPr spc="5" dirty="0">
                <a:latin typeface="Times New Roman"/>
                <a:cs typeface="Times New Roman"/>
              </a:rPr>
              <a:t>ê</a:t>
            </a:r>
            <a:r>
              <a:rPr dirty="0">
                <a:latin typeface="Times New Roman"/>
                <a:cs typeface="Times New Roman"/>
              </a:rPr>
              <a:t>n</a:t>
            </a:r>
          </a:p>
        </p:txBody>
      </p:sp>
      <p:sp>
        <p:nvSpPr>
          <p:cNvPr id="4" name="object 4"/>
          <p:cNvSpPr/>
          <p:nvPr/>
        </p:nvSpPr>
        <p:spPr>
          <a:xfrm>
            <a:off x="167639" y="606551"/>
            <a:ext cx="3403091" cy="5967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0979" y="621791"/>
            <a:ext cx="3296412" cy="5861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14444" y="606551"/>
            <a:ext cx="3409188" cy="5978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67784" y="621791"/>
            <a:ext cx="3302508" cy="5871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65819" y="606551"/>
            <a:ext cx="3409187" cy="5978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19159" y="621791"/>
            <a:ext cx="3302507" cy="58719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59568" y="2449067"/>
            <a:ext cx="650875" cy="449580"/>
          </a:xfrm>
          <a:custGeom>
            <a:avLst/>
            <a:gdLst/>
            <a:ahLst/>
            <a:cxnLst/>
            <a:rect l="l" t="t" r="r" b="b"/>
            <a:pathLst>
              <a:path w="650875" h="449580">
                <a:moveTo>
                  <a:pt x="0" y="449579"/>
                </a:moveTo>
                <a:lnTo>
                  <a:pt x="650748" y="449579"/>
                </a:lnTo>
                <a:lnTo>
                  <a:pt x="650748" y="0"/>
                </a:lnTo>
                <a:lnTo>
                  <a:pt x="0" y="0"/>
                </a:lnTo>
                <a:lnTo>
                  <a:pt x="0" y="449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259568" y="2449067"/>
            <a:ext cx="650875" cy="449580"/>
          </a:xfrm>
          <a:custGeom>
            <a:avLst/>
            <a:gdLst/>
            <a:ahLst/>
            <a:cxnLst/>
            <a:rect l="l" t="t" r="r" b="b"/>
            <a:pathLst>
              <a:path w="650875" h="449580">
                <a:moveTo>
                  <a:pt x="0" y="449579"/>
                </a:moveTo>
                <a:lnTo>
                  <a:pt x="650748" y="449579"/>
                </a:lnTo>
                <a:lnTo>
                  <a:pt x="650748" y="0"/>
                </a:lnTo>
                <a:lnTo>
                  <a:pt x="0" y="0"/>
                </a:lnTo>
                <a:lnTo>
                  <a:pt x="0" y="449579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13376" y="3704844"/>
            <a:ext cx="650875" cy="448309"/>
          </a:xfrm>
          <a:custGeom>
            <a:avLst/>
            <a:gdLst/>
            <a:ahLst/>
            <a:cxnLst/>
            <a:rect l="l" t="t" r="r" b="b"/>
            <a:pathLst>
              <a:path w="650875" h="448310">
                <a:moveTo>
                  <a:pt x="0" y="448055"/>
                </a:moveTo>
                <a:lnTo>
                  <a:pt x="650748" y="448055"/>
                </a:lnTo>
                <a:lnTo>
                  <a:pt x="650748" y="0"/>
                </a:lnTo>
                <a:lnTo>
                  <a:pt x="0" y="0"/>
                </a:lnTo>
                <a:lnTo>
                  <a:pt x="0" y="448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3376" y="3704844"/>
            <a:ext cx="650875" cy="448309"/>
          </a:xfrm>
          <a:custGeom>
            <a:avLst/>
            <a:gdLst/>
            <a:ahLst/>
            <a:cxnLst/>
            <a:rect l="l" t="t" r="r" b="b"/>
            <a:pathLst>
              <a:path w="650875" h="448310">
                <a:moveTo>
                  <a:pt x="0" y="448055"/>
                </a:moveTo>
                <a:lnTo>
                  <a:pt x="650748" y="448055"/>
                </a:lnTo>
                <a:lnTo>
                  <a:pt x="650748" y="0"/>
                </a:lnTo>
                <a:lnTo>
                  <a:pt x="0" y="0"/>
                </a:lnTo>
                <a:lnTo>
                  <a:pt x="0" y="448055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910316" y="1456944"/>
            <a:ext cx="698500" cy="279400"/>
          </a:xfrm>
          <a:custGeom>
            <a:avLst/>
            <a:gdLst/>
            <a:ahLst/>
            <a:cxnLst/>
            <a:rect l="l" t="t" r="r" b="b"/>
            <a:pathLst>
              <a:path w="698500" h="279400">
                <a:moveTo>
                  <a:pt x="0" y="278891"/>
                </a:moveTo>
                <a:lnTo>
                  <a:pt x="697992" y="278891"/>
                </a:lnTo>
                <a:lnTo>
                  <a:pt x="697992" y="0"/>
                </a:lnTo>
                <a:lnTo>
                  <a:pt x="0" y="0"/>
                </a:lnTo>
                <a:lnTo>
                  <a:pt x="0" y="2788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910316" y="1456944"/>
            <a:ext cx="698500" cy="279400"/>
          </a:xfrm>
          <a:custGeom>
            <a:avLst/>
            <a:gdLst/>
            <a:ahLst/>
            <a:cxnLst/>
            <a:rect l="l" t="t" r="r" b="b"/>
            <a:pathLst>
              <a:path w="698500" h="279400">
                <a:moveTo>
                  <a:pt x="0" y="278891"/>
                </a:moveTo>
                <a:lnTo>
                  <a:pt x="697992" y="278891"/>
                </a:lnTo>
                <a:lnTo>
                  <a:pt x="697992" y="0"/>
                </a:lnTo>
                <a:lnTo>
                  <a:pt x="0" y="0"/>
                </a:lnTo>
                <a:lnTo>
                  <a:pt x="0" y="278891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0979" y="1363980"/>
            <a:ext cx="3296920" cy="449580"/>
          </a:xfrm>
          <a:custGeom>
            <a:avLst/>
            <a:gdLst/>
            <a:ahLst/>
            <a:cxnLst/>
            <a:rect l="l" t="t" r="r" b="b"/>
            <a:pathLst>
              <a:path w="3296920" h="449580">
                <a:moveTo>
                  <a:pt x="0" y="224790"/>
                </a:moveTo>
                <a:lnTo>
                  <a:pt x="21572" y="188313"/>
                </a:lnTo>
                <a:lnTo>
                  <a:pt x="84026" y="153716"/>
                </a:lnTo>
                <a:lnTo>
                  <a:pt x="129523" y="137267"/>
                </a:lnTo>
                <a:lnTo>
                  <a:pt x="183968" y="121460"/>
                </a:lnTo>
                <a:lnTo>
                  <a:pt x="246937" y="106354"/>
                </a:lnTo>
                <a:lnTo>
                  <a:pt x="318006" y="92006"/>
                </a:lnTo>
                <a:lnTo>
                  <a:pt x="396750" y="78475"/>
                </a:lnTo>
                <a:lnTo>
                  <a:pt x="482746" y="65817"/>
                </a:lnTo>
                <a:lnTo>
                  <a:pt x="575568" y="54091"/>
                </a:lnTo>
                <a:lnTo>
                  <a:pt x="674794" y="43354"/>
                </a:lnTo>
                <a:lnTo>
                  <a:pt x="779998" y="33664"/>
                </a:lnTo>
                <a:lnTo>
                  <a:pt x="890757" y="25079"/>
                </a:lnTo>
                <a:lnTo>
                  <a:pt x="1006647" y="17656"/>
                </a:lnTo>
                <a:lnTo>
                  <a:pt x="1127243" y="11454"/>
                </a:lnTo>
                <a:lnTo>
                  <a:pt x="1252121" y="6529"/>
                </a:lnTo>
                <a:lnTo>
                  <a:pt x="1380856" y="2940"/>
                </a:lnTo>
                <a:lnTo>
                  <a:pt x="1513026" y="744"/>
                </a:lnTo>
                <a:lnTo>
                  <a:pt x="1648206" y="0"/>
                </a:lnTo>
                <a:lnTo>
                  <a:pt x="1783392" y="744"/>
                </a:lnTo>
                <a:lnTo>
                  <a:pt x="1915567" y="2940"/>
                </a:lnTo>
                <a:lnTo>
                  <a:pt x="2044307" y="6529"/>
                </a:lnTo>
                <a:lnTo>
                  <a:pt x="2169188" y="11454"/>
                </a:lnTo>
                <a:lnTo>
                  <a:pt x="2289786" y="17656"/>
                </a:lnTo>
                <a:lnTo>
                  <a:pt x="2405676" y="25079"/>
                </a:lnTo>
                <a:lnTo>
                  <a:pt x="2516435" y="33664"/>
                </a:lnTo>
                <a:lnTo>
                  <a:pt x="2621639" y="43354"/>
                </a:lnTo>
                <a:lnTo>
                  <a:pt x="2720864" y="54091"/>
                </a:lnTo>
                <a:lnTo>
                  <a:pt x="2813685" y="65817"/>
                </a:lnTo>
                <a:lnTo>
                  <a:pt x="2899678" y="78475"/>
                </a:lnTo>
                <a:lnTo>
                  <a:pt x="2978420" y="92006"/>
                </a:lnTo>
                <a:lnTo>
                  <a:pt x="3049486" y="106354"/>
                </a:lnTo>
                <a:lnTo>
                  <a:pt x="3112453" y="121460"/>
                </a:lnTo>
                <a:lnTo>
                  <a:pt x="3166895" y="137267"/>
                </a:lnTo>
                <a:lnTo>
                  <a:pt x="3212390" y="153716"/>
                </a:lnTo>
                <a:lnTo>
                  <a:pt x="3248514" y="170751"/>
                </a:lnTo>
                <a:lnTo>
                  <a:pt x="3290948" y="206345"/>
                </a:lnTo>
                <a:lnTo>
                  <a:pt x="3296412" y="224790"/>
                </a:lnTo>
                <a:lnTo>
                  <a:pt x="3290948" y="243234"/>
                </a:lnTo>
                <a:lnTo>
                  <a:pt x="3248514" y="278828"/>
                </a:lnTo>
                <a:lnTo>
                  <a:pt x="3212390" y="295863"/>
                </a:lnTo>
                <a:lnTo>
                  <a:pt x="3166895" y="312312"/>
                </a:lnTo>
                <a:lnTo>
                  <a:pt x="3112453" y="328119"/>
                </a:lnTo>
                <a:lnTo>
                  <a:pt x="3049486" y="343225"/>
                </a:lnTo>
                <a:lnTo>
                  <a:pt x="2978420" y="357573"/>
                </a:lnTo>
                <a:lnTo>
                  <a:pt x="2899678" y="371104"/>
                </a:lnTo>
                <a:lnTo>
                  <a:pt x="2813685" y="383762"/>
                </a:lnTo>
                <a:lnTo>
                  <a:pt x="2720864" y="395488"/>
                </a:lnTo>
                <a:lnTo>
                  <a:pt x="2621639" y="406225"/>
                </a:lnTo>
                <a:lnTo>
                  <a:pt x="2516435" y="415915"/>
                </a:lnTo>
                <a:lnTo>
                  <a:pt x="2405676" y="424500"/>
                </a:lnTo>
                <a:lnTo>
                  <a:pt x="2289786" y="431923"/>
                </a:lnTo>
                <a:lnTo>
                  <a:pt x="2169188" y="438125"/>
                </a:lnTo>
                <a:lnTo>
                  <a:pt x="2044307" y="443050"/>
                </a:lnTo>
                <a:lnTo>
                  <a:pt x="1915567" y="446639"/>
                </a:lnTo>
                <a:lnTo>
                  <a:pt x="1783392" y="448835"/>
                </a:lnTo>
                <a:lnTo>
                  <a:pt x="1648206" y="449580"/>
                </a:lnTo>
                <a:lnTo>
                  <a:pt x="1513026" y="448835"/>
                </a:lnTo>
                <a:lnTo>
                  <a:pt x="1380856" y="446639"/>
                </a:lnTo>
                <a:lnTo>
                  <a:pt x="1252121" y="443050"/>
                </a:lnTo>
                <a:lnTo>
                  <a:pt x="1127243" y="438125"/>
                </a:lnTo>
                <a:lnTo>
                  <a:pt x="1006647" y="431923"/>
                </a:lnTo>
                <a:lnTo>
                  <a:pt x="890757" y="424500"/>
                </a:lnTo>
                <a:lnTo>
                  <a:pt x="779998" y="415915"/>
                </a:lnTo>
                <a:lnTo>
                  <a:pt x="674794" y="406225"/>
                </a:lnTo>
                <a:lnTo>
                  <a:pt x="575568" y="395488"/>
                </a:lnTo>
                <a:lnTo>
                  <a:pt x="482746" y="383762"/>
                </a:lnTo>
                <a:lnTo>
                  <a:pt x="396750" y="371104"/>
                </a:lnTo>
                <a:lnTo>
                  <a:pt x="318006" y="357573"/>
                </a:lnTo>
                <a:lnTo>
                  <a:pt x="246937" y="343225"/>
                </a:lnTo>
                <a:lnTo>
                  <a:pt x="183968" y="328119"/>
                </a:lnTo>
                <a:lnTo>
                  <a:pt x="129523" y="312312"/>
                </a:lnTo>
                <a:lnTo>
                  <a:pt x="84026" y="295863"/>
                </a:lnTo>
                <a:lnTo>
                  <a:pt x="47900" y="278828"/>
                </a:lnTo>
                <a:lnTo>
                  <a:pt x="5463" y="243234"/>
                </a:lnTo>
                <a:lnTo>
                  <a:pt x="0" y="224790"/>
                </a:lnTo>
                <a:close/>
              </a:path>
            </a:pathLst>
          </a:custGeom>
          <a:ln w="1219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13454" y="1653158"/>
            <a:ext cx="853440" cy="671830"/>
          </a:xfrm>
          <a:custGeom>
            <a:avLst/>
            <a:gdLst/>
            <a:ahLst/>
            <a:cxnLst/>
            <a:rect l="l" t="t" r="r" b="b"/>
            <a:pathLst>
              <a:path w="853439" h="671830">
                <a:moveTo>
                  <a:pt x="789085" y="629310"/>
                </a:moveTo>
                <a:lnTo>
                  <a:pt x="769493" y="654303"/>
                </a:lnTo>
                <a:lnTo>
                  <a:pt x="852932" y="671321"/>
                </a:lnTo>
                <a:lnTo>
                  <a:pt x="836752" y="637158"/>
                </a:lnTo>
                <a:lnTo>
                  <a:pt x="799084" y="637158"/>
                </a:lnTo>
                <a:lnTo>
                  <a:pt x="789085" y="629310"/>
                </a:lnTo>
                <a:close/>
              </a:path>
              <a:path w="853439" h="671830">
                <a:moveTo>
                  <a:pt x="796905" y="619334"/>
                </a:moveTo>
                <a:lnTo>
                  <a:pt x="789085" y="629310"/>
                </a:lnTo>
                <a:lnTo>
                  <a:pt x="799084" y="637158"/>
                </a:lnTo>
                <a:lnTo>
                  <a:pt x="806831" y="627126"/>
                </a:lnTo>
                <a:lnTo>
                  <a:pt x="796905" y="619334"/>
                </a:lnTo>
                <a:close/>
              </a:path>
              <a:path w="853439" h="671830">
                <a:moveTo>
                  <a:pt x="816483" y="594360"/>
                </a:moveTo>
                <a:lnTo>
                  <a:pt x="796905" y="619334"/>
                </a:lnTo>
                <a:lnTo>
                  <a:pt x="806831" y="627126"/>
                </a:lnTo>
                <a:lnTo>
                  <a:pt x="799084" y="637158"/>
                </a:lnTo>
                <a:lnTo>
                  <a:pt x="836752" y="637158"/>
                </a:lnTo>
                <a:lnTo>
                  <a:pt x="816483" y="594360"/>
                </a:lnTo>
                <a:close/>
              </a:path>
              <a:path w="853439" h="671830">
                <a:moveTo>
                  <a:pt x="7874" y="0"/>
                </a:moveTo>
                <a:lnTo>
                  <a:pt x="0" y="9905"/>
                </a:lnTo>
                <a:lnTo>
                  <a:pt x="789085" y="629310"/>
                </a:lnTo>
                <a:lnTo>
                  <a:pt x="796905" y="619334"/>
                </a:lnTo>
                <a:lnTo>
                  <a:pt x="787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57364" y="3828288"/>
            <a:ext cx="981075" cy="671830"/>
          </a:xfrm>
          <a:custGeom>
            <a:avLst/>
            <a:gdLst/>
            <a:ahLst/>
            <a:cxnLst/>
            <a:rect l="l" t="t" r="r" b="b"/>
            <a:pathLst>
              <a:path w="981075" h="671829">
                <a:moveTo>
                  <a:pt x="914214" y="37622"/>
                </a:moveTo>
                <a:lnTo>
                  <a:pt x="0" y="661162"/>
                </a:lnTo>
                <a:lnTo>
                  <a:pt x="7111" y="671703"/>
                </a:lnTo>
                <a:lnTo>
                  <a:pt x="921375" y="48130"/>
                </a:lnTo>
                <a:lnTo>
                  <a:pt x="914214" y="37622"/>
                </a:lnTo>
                <a:close/>
              </a:path>
              <a:path w="981075" h="671829">
                <a:moveTo>
                  <a:pt x="963737" y="30480"/>
                </a:moveTo>
                <a:lnTo>
                  <a:pt x="924686" y="30480"/>
                </a:lnTo>
                <a:lnTo>
                  <a:pt x="931799" y="41020"/>
                </a:lnTo>
                <a:lnTo>
                  <a:pt x="921375" y="48130"/>
                </a:lnTo>
                <a:lnTo>
                  <a:pt x="939291" y="74422"/>
                </a:lnTo>
                <a:lnTo>
                  <a:pt x="963737" y="30480"/>
                </a:lnTo>
                <a:close/>
              </a:path>
              <a:path w="981075" h="671829">
                <a:moveTo>
                  <a:pt x="924686" y="30480"/>
                </a:moveTo>
                <a:lnTo>
                  <a:pt x="914214" y="37622"/>
                </a:lnTo>
                <a:lnTo>
                  <a:pt x="921375" y="48130"/>
                </a:lnTo>
                <a:lnTo>
                  <a:pt x="931799" y="41020"/>
                </a:lnTo>
                <a:lnTo>
                  <a:pt x="924686" y="30480"/>
                </a:lnTo>
                <a:close/>
              </a:path>
              <a:path w="981075" h="671829">
                <a:moveTo>
                  <a:pt x="980693" y="0"/>
                </a:moveTo>
                <a:lnTo>
                  <a:pt x="896365" y="11430"/>
                </a:lnTo>
                <a:lnTo>
                  <a:pt x="914214" y="37622"/>
                </a:lnTo>
                <a:lnTo>
                  <a:pt x="924686" y="30480"/>
                </a:lnTo>
                <a:lnTo>
                  <a:pt x="963737" y="30480"/>
                </a:lnTo>
                <a:lnTo>
                  <a:pt x="98069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40935" y="4270247"/>
            <a:ext cx="2889885" cy="449580"/>
          </a:xfrm>
          <a:custGeom>
            <a:avLst/>
            <a:gdLst/>
            <a:ahLst/>
            <a:cxnLst/>
            <a:rect l="l" t="t" r="r" b="b"/>
            <a:pathLst>
              <a:path w="2889884" h="449579">
                <a:moveTo>
                  <a:pt x="0" y="224789"/>
                </a:moveTo>
                <a:lnTo>
                  <a:pt x="18908" y="188313"/>
                </a:lnTo>
                <a:lnTo>
                  <a:pt x="73651" y="153716"/>
                </a:lnTo>
                <a:lnTo>
                  <a:pt x="113532" y="137267"/>
                </a:lnTo>
                <a:lnTo>
                  <a:pt x="161255" y="121460"/>
                </a:lnTo>
                <a:lnTo>
                  <a:pt x="216450" y="106354"/>
                </a:lnTo>
                <a:lnTo>
                  <a:pt x="278745" y="92006"/>
                </a:lnTo>
                <a:lnTo>
                  <a:pt x="347768" y="78475"/>
                </a:lnTo>
                <a:lnTo>
                  <a:pt x="423148" y="65817"/>
                </a:lnTo>
                <a:lnTo>
                  <a:pt x="504512" y="54091"/>
                </a:lnTo>
                <a:lnTo>
                  <a:pt x="591488" y="43354"/>
                </a:lnTo>
                <a:lnTo>
                  <a:pt x="683706" y="33664"/>
                </a:lnTo>
                <a:lnTo>
                  <a:pt x="780793" y="25079"/>
                </a:lnTo>
                <a:lnTo>
                  <a:pt x="882378" y="17656"/>
                </a:lnTo>
                <a:lnTo>
                  <a:pt x="988088" y="11454"/>
                </a:lnTo>
                <a:lnTo>
                  <a:pt x="1097552" y="6529"/>
                </a:lnTo>
                <a:lnTo>
                  <a:pt x="1210399" y="2940"/>
                </a:lnTo>
                <a:lnTo>
                  <a:pt x="1326256" y="744"/>
                </a:lnTo>
                <a:lnTo>
                  <a:pt x="1444752" y="0"/>
                </a:lnTo>
                <a:lnTo>
                  <a:pt x="1563247" y="744"/>
                </a:lnTo>
                <a:lnTo>
                  <a:pt x="1679104" y="2940"/>
                </a:lnTo>
                <a:lnTo>
                  <a:pt x="1791951" y="6529"/>
                </a:lnTo>
                <a:lnTo>
                  <a:pt x="1901415" y="11454"/>
                </a:lnTo>
                <a:lnTo>
                  <a:pt x="2007125" y="17656"/>
                </a:lnTo>
                <a:lnTo>
                  <a:pt x="2108710" y="25079"/>
                </a:lnTo>
                <a:lnTo>
                  <a:pt x="2205797" y="33664"/>
                </a:lnTo>
                <a:lnTo>
                  <a:pt x="2298015" y="43354"/>
                </a:lnTo>
                <a:lnTo>
                  <a:pt x="2384991" y="54091"/>
                </a:lnTo>
                <a:lnTo>
                  <a:pt x="2466355" y="65817"/>
                </a:lnTo>
                <a:lnTo>
                  <a:pt x="2541735" y="78475"/>
                </a:lnTo>
                <a:lnTo>
                  <a:pt x="2610758" y="92006"/>
                </a:lnTo>
                <a:lnTo>
                  <a:pt x="2673053" y="106354"/>
                </a:lnTo>
                <a:lnTo>
                  <a:pt x="2728248" y="121460"/>
                </a:lnTo>
                <a:lnTo>
                  <a:pt x="2775971" y="137267"/>
                </a:lnTo>
                <a:lnTo>
                  <a:pt x="2815852" y="153716"/>
                </a:lnTo>
                <a:lnTo>
                  <a:pt x="2870595" y="188313"/>
                </a:lnTo>
                <a:lnTo>
                  <a:pt x="2889504" y="224789"/>
                </a:lnTo>
                <a:lnTo>
                  <a:pt x="2884714" y="243234"/>
                </a:lnTo>
                <a:lnTo>
                  <a:pt x="2847517" y="278828"/>
                </a:lnTo>
                <a:lnTo>
                  <a:pt x="2775971" y="312312"/>
                </a:lnTo>
                <a:lnTo>
                  <a:pt x="2728248" y="328119"/>
                </a:lnTo>
                <a:lnTo>
                  <a:pt x="2673053" y="343225"/>
                </a:lnTo>
                <a:lnTo>
                  <a:pt x="2610758" y="357573"/>
                </a:lnTo>
                <a:lnTo>
                  <a:pt x="2541735" y="371104"/>
                </a:lnTo>
                <a:lnTo>
                  <a:pt x="2466355" y="383762"/>
                </a:lnTo>
                <a:lnTo>
                  <a:pt x="2384991" y="395488"/>
                </a:lnTo>
                <a:lnTo>
                  <a:pt x="2298015" y="406225"/>
                </a:lnTo>
                <a:lnTo>
                  <a:pt x="2205797" y="415915"/>
                </a:lnTo>
                <a:lnTo>
                  <a:pt x="2108710" y="424500"/>
                </a:lnTo>
                <a:lnTo>
                  <a:pt x="2007125" y="431923"/>
                </a:lnTo>
                <a:lnTo>
                  <a:pt x="1901415" y="438125"/>
                </a:lnTo>
                <a:lnTo>
                  <a:pt x="1791951" y="443050"/>
                </a:lnTo>
                <a:lnTo>
                  <a:pt x="1679104" y="446639"/>
                </a:lnTo>
                <a:lnTo>
                  <a:pt x="1563247" y="448835"/>
                </a:lnTo>
                <a:lnTo>
                  <a:pt x="1444752" y="449579"/>
                </a:lnTo>
                <a:lnTo>
                  <a:pt x="1326256" y="448835"/>
                </a:lnTo>
                <a:lnTo>
                  <a:pt x="1210399" y="446639"/>
                </a:lnTo>
                <a:lnTo>
                  <a:pt x="1097552" y="443050"/>
                </a:lnTo>
                <a:lnTo>
                  <a:pt x="988088" y="438125"/>
                </a:lnTo>
                <a:lnTo>
                  <a:pt x="882378" y="431923"/>
                </a:lnTo>
                <a:lnTo>
                  <a:pt x="780793" y="424500"/>
                </a:lnTo>
                <a:lnTo>
                  <a:pt x="683706" y="415915"/>
                </a:lnTo>
                <a:lnTo>
                  <a:pt x="591488" y="406225"/>
                </a:lnTo>
                <a:lnTo>
                  <a:pt x="504512" y="395488"/>
                </a:lnTo>
                <a:lnTo>
                  <a:pt x="423148" y="383762"/>
                </a:lnTo>
                <a:lnTo>
                  <a:pt x="347768" y="371104"/>
                </a:lnTo>
                <a:lnTo>
                  <a:pt x="278745" y="357573"/>
                </a:lnTo>
                <a:lnTo>
                  <a:pt x="216450" y="343225"/>
                </a:lnTo>
                <a:lnTo>
                  <a:pt x="161255" y="328119"/>
                </a:lnTo>
                <a:lnTo>
                  <a:pt x="113532" y="312312"/>
                </a:lnTo>
                <a:lnTo>
                  <a:pt x="73651" y="295863"/>
                </a:lnTo>
                <a:lnTo>
                  <a:pt x="18908" y="261266"/>
                </a:lnTo>
                <a:lnTo>
                  <a:pt x="0" y="224789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830070" y="1519427"/>
            <a:ext cx="1416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26633" y="4386071"/>
            <a:ext cx="1416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467088" y="3534155"/>
            <a:ext cx="1565275" cy="417830"/>
          </a:xfrm>
          <a:custGeom>
            <a:avLst/>
            <a:gdLst/>
            <a:ahLst/>
            <a:cxnLst/>
            <a:rect l="l" t="t" r="r" b="b"/>
            <a:pathLst>
              <a:path w="1565275" h="417829">
                <a:moveTo>
                  <a:pt x="0" y="208788"/>
                </a:moveTo>
                <a:lnTo>
                  <a:pt x="22744" y="158612"/>
                </a:lnTo>
                <a:lnTo>
                  <a:pt x="61501" y="127515"/>
                </a:lnTo>
                <a:lnTo>
                  <a:pt x="117252" y="98804"/>
                </a:lnTo>
                <a:lnTo>
                  <a:pt x="188387" y="72908"/>
                </a:lnTo>
                <a:lnTo>
                  <a:pt x="229219" y="61150"/>
                </a:lnTo>
                <a:lnTo>
                  <a:pt x="273292" y="50257"/>
                </a:lnTo>
                <a:lnTo>
                  <a:pt x="320405" y="40282"/>
                </a:lnTo>
                <a:lnTo>
                  <a:pt x="370357" y="31279"/>
                </a:lnTo>
                <a:lnTo>
                  <a:pt x="422946" y="23303"/>
                </a:lnTo>
                <a:lnTo>
                  <a:pt x="477970" y="16406"/>
                </a:lnTo>
                <a:lnTo>
                  <a:pt x="535228" y="10643"/>
                </a:lnTo>
                <a:lnTo>
                  <a:pt x="594519" y="6067"/>
                </a:lnTo>
                <a:lnTo>
                  <a:pt x="655641" y="2732"/>
                </a:lnTo>
                <a:lnTo>
                  <a:pt x="718393" y="692"/>
                </a:lnTo>
                <a:lnTo>
                  <a:pt x="782573" y="0"/>
                </a:lnTo>
                <a:lnTo>
                  <a:pt x="846754" y="692"/>
                </a:lnTo>
                <a:lnTo>
                  <a:pt x="909506" y="2732"/>
                </a:lnTo>
                <a:lnTo>
                  <a:pt x="970628" y="6067"/>
                </a:lnTo>
                <a:lnTo>
                  <a:pt x="1029919" y="10643"/>
                </a:lnTo>
                <a:lnTo>
                  <a:pt x="1087177" y="16406"/>
                </a:lnTo>
                <a:lnTo>
                  <a:pt x="1142201" y="23303"/>
                </a:lnTo>
                <a:lnTo>
                  <a:pt x="1194790" y="31279"/>
                </a:lnTo>
                <a:lnTo>
                  <a:pt x="1244742" y="40282"/>
                </a:lnTo>
                <a:lnTo>
                  <a:pt x="1291855" y="50257"/>
                </a:lnTo>
                <a:lnTo>
                  <a:pt x="1335928" y="61150"/>
                </a:lnTo>
                <a:lnTo>
                  <a:pt x="1376760" y="72908"/>
                </a:lnTo>
                <a:lnTo>
                  <a:pt x="1414150" y="85478"/>
                </a:lnTo>
                <a:lnTo>
                  <a:pt x="1477794" y="112835"/>
                </a:lnTo>
                <a:lnTo>
                  <a:pt x="1525249" y="142792"/>
                </a:lnTo>
                <a:lnTo>
                  <a:pt x="1554904" y="174920"/>
                </a:lnTo>
                <a:lnTo>
                  <a:pt x="1565147" y="208788"/>
                </a:lnTo>
                <a:lnTo>
                  <a:pt x="1562553" y="225912"/>
                </a:lnTo>
                <a:lnTo>
                  <a:pt x="1542403" y="258963"/>
                </a:lnTo>
                <a:lnTo>
                  <a:pt x="1503646" y="290060"/>
                </a:lnTo>
                <a:lnTo>
                  <a:pt x="1447895" y="318771"/>
                </a:lnTo>
                <a:lnTo>
                  <a:pt x="1376760" y="344667"/>
                </a:lnTo>
                <a:lnTo>
                  <a:pt x="1335928" y="356425"/>
                </a:lnTo>
                <a:lnTo>
                  <a:pt x="1291855" y="367318"/>
                </a:lnTo>
                <a:lnTo>
                  <a:pt x="1244742" y="377293"/>
                </a:lnTo>
                <a:lnTo>
                  <a:pt x="1194790" y="386296"/>
                </a:lnTo>
                <a:lnTo>
                  <a:pt x="1142201" y="394272"/>
                </a:lnTo>
                <a:lnTo>
                  <a:pt x="1087177" y="401169"/>
                </a:lnTo>
                <a:lnTo>
                  <a:pt x="1029919" y="406932"/>
                </a:lnTo>
                <a:lnTo>
                  <a:pt x="970628" y="411508"/>
                </a:lnTo>
                <a:lnTo>
                  <a:pt x="909506" y="414843"/>
                </a:lnTo>
                <a:lnTo>
                  <a:pt x="846754" y="416883"/>
                </a:lnTo>
                <a:lnTo>
                  <a:pt x="782573" y="417576"/>
                </a:lnTo>
                <a:lnTo>
                  <a:pt x="718393" y="416883"/>
                </a:lnTo>
                <a:lnTo>
                  <a:pt x="655641" y="414843"/>
                </a:lnTo>
                <a:lnTo>
                  <a:pt x="594519" y="411508"/>
                </a:lnTo>
                <a:lnTo>
                  <a:pt x="535228" y="406932"/>
                </a:lnTo>
                <a:lnTo>
                  <a:pt x="477970" y="401169"/>
                </a:lnTo>
                <a:lnTo>
                  <a:pt x="422946" y="394272"/>
                </a:lnTo>
                <a:lnTo>
                  <a:pt x="370357" y="386296"/>
                </a:lnTo>
                <a:lnTo>
                  <a:pt x="320405" y="377293"/>
                </a:lnTo>
                <a:lnTo>
                  <a:pt x="273292" y="367318"/>
                </a:lnTo>
                <a:lnTo>
                  <a:pt x="229219" y="356425"/>
                </a:lnTo>
                <a:lnTo>
                  <a:pt x="188387" y="344667"/>
                </a:lnTo>
                <a:lnTo>
                  <a:pt x="150997" y="332097"/>
                </a:lnTo>
                <a:lnTo>
                  <a:pt x="87353" y="304740"/>
                </a:lnTo>
                <a:lnTo>
                  <a:pt x="39898" y="274783"/>
                </a:lnTo>
                <a:lnTo>
                  <a:pt x="10243" y="242655"/>
                </a:lnTo>
                <a:lnTo>
                  <a:pt x="0" y="208788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43864" y="3229068"/>
            <a:ext cx="9768840" cy="1042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618095">
              <a:lnSpc>
                <a:spcPct val="100000"/>
              </a:lnSpc>
            </a:pPr>
            <a:r>
              <a:rPr sz="1600" spc="-10" dirty="0">
                <a:latin typeface="Times New Roman"/>
                <a:cs typeface="Times New Roman"/>
              </a:rPr>
              <a:t>(1)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C</a:t>
            </a:r>
            <a:r>
              <a:rPr sz="1600" spc="-5" dirty="0">
                <a:latin typeface="Times New Roman"/>
                <a:cs typeface="Times New Roman"/>
              </a:rPr>
              <a:t>h</a:t>
            </a:r>
            <a:r>
              <a:rPr sz="1600" spc="-10" dirty="0">
                <a:latin typeface="Times New Roman"/>
                <a:cs typeface="Times New Roman"/>
              </a:rPr>
              <a:t>ọn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tên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ngôi nh</a:t>
            </a:r>
            <a:r>
              <a:rPr sz="1600" spc="-10" dirty="0">
                <a:latin typeface="Times New Roman"/>
                <a:cs typeface="Times New Roman"/>
              </a:rPr>
              <a:t>à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bạn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m</a:t>
            </a:r>
            <a:r>
              <a:rPr sz="1600" spc="-10" dirty="0">
                <a:latin typeface="Times New Roman"/>
                <a:cs typeface="Times New Roman"/>
              </a:rPr>
              <a:t>uốn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cà</a:t>
            </a:r>
            <a:r>
              <a:rPr sz="1600" spc="-5" dirty="0">
                <a:latin typeface="Times New Roman"/>
                <a:cs typeface="Times New Roman"/>
              </a:rPr>
              <a:t>i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đặt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19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46270" y="5389846"/>
            <a:ext cx="3486150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600" spc="-10" dirty="0">
                <a:latin typeface="Times New Roman"/>
                <a:cs typeface="Times New Roman"/>
              </a:rPr>
              <a:t>(2)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C</a:t>
            </a:r>
            <a:r>
              <a:rPr sz="1600" spc="-5" dirty="0">
                <a:latin typeface="Times New Roman"/>
                <a:cs typeface="Times New Roman"/>
              </a:rPr>
              <a:t>h</a:t>
            </a:r>
            <a:r>
              <a:rPr sz="1600" spc="-10" dirty="0">
                <a:latin typeface="Times New Roman"/>
                <a:cs typeface="Times New Roman"/>
              </a:rPr>
              <a:t>ọn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“</a:t>
            </a:r>
            <a:r>
              <a:rPr sz="1600" spc="-10" dirty="0">
                <a:latin typeface="Times New Roman"/>
                <a:cs typeface="Times New Roman"/>
              </a:rPr>
              <a:t>Thêm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thành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viê</a:t>
            </a:r>
            <a:r>
              <a:rPr sz="1600" spc="-5" dirty="0">
                <a:latin typeface="Times New Roman"/>
                <a:cs typeface="Times New Roman"/>
              </a:rPr>
              <a:t>n</a:t>
            </a:r>
            <a:r>
              <a:rPr sz="1600" spc="-10" dirty="0">
                <a:latin typeface="Times New Roman"/>
                <a:cs typeface="Times New Roman"/>
              </a:rPr>
              <a:t>”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đ</a:t>
            </a:r>
            <a:r>
              <a:rPr sz="1600" spc="-10" dirty="0">
                <a:latin typeface="Times New Roman"/>
                <a:cs typeface="Times New Roman"/>
              </a:rPr>
              <a:t>ể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thêm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m</a:t>
            </a:r>
            <a:r>
              <a:rPr sz="1600" spc="-10" dirty="0">
                <a:latin typeface="Times New Roman"/>
                <a:cs typeface="Times New Roman"/>
              </a:rPr>
              <a:t>ột ngư</a:t>
            </a:r>
            <a:r>
              <a:rPr sz="1600" spc="-15" dirty="0">
                <a:latin typeface="Times New Roman"/>
                <a:cs typeface="Times New Roman"/>
              </a:rPr>
              <a:t>ờ</a:t>
            </a:r>
            <a:r>
              <a:rPr sz="1600" spc="-5" dirty="0">
                <a:latin typeface="Times New Roman"/>
                <a:cs typeface="Times New Roman"/>
              </a:rPr>
              <a:t>i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dùn</a:t>
            </a:r>
            <a:r>
              <a:rPr sz="1600" spc="-10" dirty="0">
                <a:latin typeface="Times New Roman"/>
                <a:cs typeface="Times New Roman"/>
              </a:rPr>
              <a:t>g khác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cùng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sử</a:t>
            </a:r>
            <a:r>
              <a:rPr sz="1600" spc="-5" dirty="0">
                <a:latin typeface="Times New Roman"/>
                <a:cs typeface="Times New Roman"/>
              </a:rPr>
              <a:t> dụn</a:t>
            </a:r>
            <a:r>
              <a:rPr sz="1600" spc="-10" dirty="0">
                <a:latin typeface="Times New Roman"/>
                <a:cs typeface="Times New Roman"/>
              </a:rPr>
              <a:t>g </a:t>
            </a:r>
            <a:r>
              <a:rPr sz="1600" spc="-15" dirty="0">
                <a:latin typeface="Times New Roman"/>
                <a:cs typeface="Times New Roman"/>
              </a:rPr>
              <a:t>cá</a:t>
            </a:r>
            <a:r>
              <a:rPr sz="1600" spc="-10" dirty="0">
                <a:latin typeface="Times New Roman"/>
                <a:cs typeface="Times New Roman"/>
              </a:rPr>
              <a:t>c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thiết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bị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tro</a:t>
            </a:r>
            <a:r>
              <a:rPr sz="1600" spc="-5" dirty="0">
                <a:latin typeface="Times New Roman"/>
                <a:cs typeface="Times New Roman"/>
              </a:rPr>
              <a:t>n</a:t>
            </a:r>
            <a:r>
              <a:rPr sz="1600" spc="-10" dirty="0">
                <a:latin typeface="Times New Roman"/>
                <a:cs typeface="Times New Roman"/>
              </a:rPr>
              <a:t>g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ngôi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nhà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74430" y="4562314"/>
            <a:ext cx="2691130" cy="716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spc="-10" dirty="0">
                <a:latin typeface="Times New Roman"/>
                <a:cs typeface="Times New Roman"/>
              </a:rPr>
              <a:t>(3)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Hủy </a:t>
            </a:r>
            <a:r>
              <a:rPr sz="1600" spc="-5" dirty="0">
                <a:latin typeface="Times New Roman"/>
                <a:cs typeface="Times New Roman"/>
              </a:rPr>
              <a:t>b</a:t>
            </a:r>
            <a:r>
              <a:rPr sz="1600" spc="-10" dirty="0">
                <a:latin typeface="Times New Roman"/>
                <a:cs typeface="Times New Roman"/>
              </a:rPr>
              <a:t>ỏ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qu</a:t>
            </a:r>
            <a:r>
              <a:rPr sz="1600" spc="-20" dirty="0">
                <a:latin typeface="Times New Roman"/>
                <a:cs typeface="Times New Roman"/>
              </a:rPr>
              <a:t>y</a:t>
            </a:r>
            <a:r>
              <a:rPr sz="1600" spc="-10" dirty="0">
                <a:latin typeface="Times New Roman"/>
                <a:cs typeface="Times New Roman"/>
              </a:rPr>
              <a:t>ền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điều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khiển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Times New Roman"/>
                <a:cs typeface="Times New Roman"/>
              </a:rPr>
              <a:t>các</a:t>
            </a:r>
            <a:r>
              <a:rPr sz="1600" spc="-10" dirty="0">
                <a:latin typeface="Times New Roman"/>
                <a:cs typeface="Times New Roman"/>
              </a:rPr>
              <a:t> thiết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bị </a:t>
            </a:r>
            <a:r>
              <a:rPr sz="1600" spc="-10" dirty="0">
                <a:latin typeface="Times New Roman"/>
                <a:cs typeface="Times New Roman"/>
              </a:rPr>
              <a:t>tro</a:t>
            </a:r>
            <a:r>
              <a:rPr sz="1600" spc="-5" dirty="0">
                <a:latin typeface="Times New Roman"/>
                <a:cs typeface="Times New Roman"/>
              </a:rPr>
              <a:t>n</a:t>
            </a:r>
            <a:r>
              <a:rPr sz="1600" spc="-10" dirty="0">
                <a:latin typeface="Times New Roman"/>
                <a:cs typeface="Times New Roman"/>
              </a:rPr>
              <a:t>g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ngôi nh</a:t>
            </a:r>
            <a:r>
              <a:rPr sz="1600" spc="-10" dirty="0">
                <a:latin typeface="Times New Roman"/>
                <a:cs typeface="Times New Roman"/>
              </a:rPr>
              <a:t>à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m</a:t>
            </a:r>
            <a:r>
              <a:rPr sz="1600" spc="-10" dirty="0">
                <a:latin typeface="Times New Roman"/>
                <a:cs typeface="Times New Roman"/>
              </a:rPr>
              <a:t>à</a:t>
            </a:r>
            <a:r>
              <a:rPr sz="1600" spc="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bạn đang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quản lý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với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0" dirty="0">
                <a:latin typeface="Times New Roman"/>
                <a:cs typeface="Times New Roman"/>
              </a:rPr>
              <a:t>m</a:t>
            </a:r>
            <a:r>
              <a:rPr sz="1600" spc="-10" dirty="0">
                <a:latin typeface="Times New Roman"/>
                <a:cs typeface="Times New Roman"/>
              </a:rPr>
              <a:t>ột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thành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viên</a:t>
            </a:r>
            <a:endParaRPr sz="16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8775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6559" y="4032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231" y="1877065"/>
            <a:ext cx="2483614" cy="1652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6" y="923330"/>
            <a:ext cx="1152928" cy="1152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1" y="2570322"/>
            <a:ext cx="1192078" cy="1192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5" y="4406996"/>
            <a:ext cx="1094729" cy="1094729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3321803" y="877492"/>
            <a:ext cx="2774196" cy="122896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 Dong Cloud</a:t>
            </a:r>
          </a:p>
        </p:txBody>
      </p:sp>
      <p:sp>
        <p:nvSpPr>
          <p:cNvPr id="12" name="Cloud 11"/>
          <p:cNvSpPr/>
          <p:nvPr/>
        </p:nvSpPr>
        <p:spPr>
          <a:xfrm>
            <a:off x="3286877" y="2674847"/>
            <a:ext cx="2681207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Amazon/Google Cloud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98504" y="1286359"/>
            <a:ext cx="1408167" cy="1549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598504" y="1673817"/>
            <a:ext cx="1408167" cy="1549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71085" y="1325060"/>
            <a:ext cx="1115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8181" y="2076258"/>
            <a:ext cx="706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</a:t>
            </a:r>
          </a:p>
        </p:txBody>
      </p:sp>
      <p:cxnSp>
        <p:nvCxnSpPr>
          <p:cNvPr id="17" name="Straight Arrow Connector 16"/>
          <p:cNvCxnSpPr>
            <a:stCxn id="9" idx="3"/>
          </p:cNvCxnSpPr>
          <p:nvPr/>
        </p:nvCxnSpPr>
        <p:spPr>
          <a:xfrm>
            <a:off x="1622119" y="3166361"/>
            <a:ext cx="138455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59356" y="2812777"/>
            <a:ext cx="1115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1795" y="3737970"/>
            <a:ext cx="154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Speaker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685014" y="2150954"/>
            <a:ext cx="3427" cy="5304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1796" y="5374176"/>
            <a:ext cx="119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50740" y="5062089"/>
            <a:ext cx="868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752929" y="1991375"/>
            <a:ext cx="810255" cy="636037"/>
          </a:xfrm>
          <a:prstGeom prst="straightConnector1">
            <a:avLst/>
          </a:prstGeom>
          <a:ln w="317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652467" y="2038217"/>
            <a:ext cx="853948" cy="671188"/>
          </a:xfrm>
          <a:prstGeom prst="straightConnector1">
            <a:avLst/>
          </a:prstGeom>
          <a:ln w="317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347386">
            <a:off x="5817380" y="2069080"/>
            <a:ext cx="836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717" y="731858"/>
            <a:ext cx="1074206" cy="10742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347" y="1913985"/>
            <a:ext cx="1284080" cy="7222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012" y="731858"/>
            <a:ext cx="950774" cy="9507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369" y="768962"/>
            <a:ext cx="913676" cy="9136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348" y="1766730"/>
            <a:ext cx="1165702" cy="1194221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V="1">
            <a:off x="7857641" y="1663345"/>
            <a:ext cx="771534" cy="767066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946349" y="1766730"/>
            <a:ext cx="706798" cy="710554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8850764">
            <a:off x="7759625" y="1829353"/>
            <a:ext cx="6709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260612" y="3311550"/>
            <a:ext cx="418640" cy="1207708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7344555" y="3250059"/>
            <a:ext cx="417364" cy="1244449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4203980">
            <a:off x="7396481" y="3687583"/>
            <a:ext cx="566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381" y="4479842"/>
            <a:ext cx="1662280" cy="10009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979" y="5572662"/>
            <a:ext cx="1142456" cy="11424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929" y="4360914"/>
            <a:ext cx="1330556" cy="1217753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>
            <a:off x="8423327" y="5389233"/>
            <a:ext cx="920669" cy="302074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8452127" y="5276804"/>
            <a:ext cx="973046" cy="322908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1234965">
            <a:off x="8320153" y="5536259"/>
            <a:ext cx="1098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13800" y="2482545"/>
            <a:ext cx="1019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Router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371755" y="5222516"/>
            <a:ext cx="1019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Gateway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08307" y="5949015"/>
            <a:ext cx="584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03" y="5599712"/>
            <a:ext cx="936623" cy="936623"/>
          </a:xfrm>
          <a:prstGeom prst="rect">
            <a:avLst/>
          </a:prstGeom>
        </p:spPr>
      </p:pic>
      <p:cxnSp>
        <p:nvCxnSpPr>
          <p:cNvPr id="42" name="Elbow Connector 41"/>
          <p:cNvCxnSpPr/>
          <p:nvPr/>
        </p:nvCxnSpPr>
        <p:spPr>
          <a:xfrm flipV="1">
            <a:off x="1992573" y="3250059"/>
            <a:ext cx="5008728" cy="2139175"/>
          </a:xfrm>
          <a:prstGeom prst="bentConnector3">
            <a:avLst>
              <a:gd name="adj1" fmla="val 100136"/>
            </a:avLst>
          </a:prstGeom>
          <a:ln w="3175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69" y="4532372"/>
            <a:ext cx="807654" cy="7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71" y="1427115"/>
            <a:ext cx="18097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7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8295" y="2743200"/>
            <a:ext cx="2941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PHẦN II</a:t>
            </a:r>
            <a:endParaRPr lang="en-US" sz="6000"/>
          </a:p>
        </p:txBody>
      </p:sp>
      <p:sp>
        <p:nvSpPr>
          <p:cNvPr id="4" name="TextBox 3"/>
          <p:cNvSpPr txBox="1"/>
          <p:nvPr/>
        </p:nvSpPr>
        <p:spPr>
          <a:xfrm>
            <a:off x="5009321" y="2958643"/>
            <a:ext cx="6771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</a:t>
            </a:r>
            <a:endParaRPr lang="en-US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23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II.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bị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9113" y="423527"/>
            <a:ext cx="468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1. THIẾT BỊ CHIẾU SÁNG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949768"/>
              </p:ext>
            </p:extLst>
          </p:nvPr>
        </p:nvGraphicFramePr>
        <p:xfrm>
          <a:off x="195943" y="1029712"/>
          <a:ext cx="11800113" cy="569094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88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8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8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33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54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333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Downlight</a:t>
                      </a:r>
                      <a:r>
                        <a:rPr lang="en-US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Panel</a:t>
                      </a:r>
                      <a:r>
                        <a:rPr lang="en-US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vuông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Panel</a:t>
                      </a:r>
                      <a:r>
                        <a:rPr lang="en-US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Chữ nhật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Ốp trần</a:t>
                      </a:r>
                      <a:r>
                        <a:rPr lang="en-US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18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328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LED Dây</a:t>
                      </a:r>
                      <a:r>
                        <a:rPr lang="en-US" b="1" baseline="0"/>
                        <a:t> 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Tube 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Đèn</a:t>
                      </a:r>
                      <a:r>
                        <a:rPr lang="en-US" b="1" baseline="0"/>
                        <a:t> Bàn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Bulb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14">
            <a:extLst/>
          </p:cNvPr>
          <p:cNvPicPr>
            <a:picLocks noChangeAspect="1"/>
          </p:cNvPicPr>
          <p:nvPr/>
        </p:nvPicPr>
        <p:blipFill rotWithShape="1">
          <a:blip r:embed="rId2"/>
          <a:srcRect l="1" r="771"/>
          <a:stretch/>
        </p:blipFill>
        <p:spPr>
          <a:xfrm>
            <a:off x="9045703" y="4149088"/>
            <a:ext cx="2728989" cy="1294413"/>
          </a:xfrm>
          <a:prstGeom prst="rect">
            <a:avLst/>
          </a:prstGeom>
        </p:spPr>
      </p:pic>
      <p:pic>
        <p:nvPicPr>
          <p:cNvPr id="16" name="Picture 15">
            <a:extLst/>
          </p:cNvPr>
          <p:cNvPicPr>
            <a:picLocks noChangeAspect="1"/>
          </p:cNvPicPr>
          <p:nvPr/>
        </p:nvPicPr>
        <p:blipFill rotWithShape="1">
          <a:blip r:embed="rId3"/>
          <a:srcRect r="4823"/>
          <a:stretch/>
        </p:blipFill>
        <p:spPr>
          <a:xfrm>
            <a:off x="8905995" y="1279048"/>
            <a:ext cx="2868697" cy="1538144"/>
          </a:xfrm>
          <a:prstGeom prst="rect">
            <a:avLst/>
          </a:prstGeom>
        </p:spPr>
      </p:pic>
      <p:pic>
        <p:nvPicPr>
          <p:cNvPr id="17" name="Picture 8">
            <a:extLst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018" t="7974" r="2226" b="5977"/>
          <a:stretch/>
        </p:blipFill>
        <p:spPr bwMode="auto">
          <a:xfrm>
            <a:off x="3119348" y="1470211"/>
            <a:ext cx="2828172" cy="1226806"/>
          </a:xfrm>
          <a:prstGeom prst="rect">
            <a:avLst/>
          </a:prstGeom>
        </p:spPr>
      </p:pic>
      <p:pic>
        <p:nvPicPr>
          <p:cNvPr id="18" name="Picture 7">
            <a:extLst/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822" t="3751" b="9673"/>
          <a:stretch/>
        </p:blipFill>
        <p:spPr bwMode="auto">
          <a:xfrm>
            <a:off x="247323" y="1461160"/>
            <a:ext cx="2767020" cy="1235857"/>
          </a:xfrm>
          <a:prstGeom prst="rect">
            <a:avLst/>
          </a:prstGeom>
        </p:spPr>
      </p:pic>
      <p:pic>
        <p:nvPicPr>
          <p:cNvPr id="19" name="Picture 9">
            <a:extLst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7712" y="4060294"/>
            <a:ext cx="2732546" cy="1268944"/>
          </a:xfrm>
          <a:prstGeom prst="rect">
            <a:avLst/>
          </a:prstGeom>
        </p:spPr>
      </p:pic>
      <p:pic>
        <p:nvPicPr>
          <p:cNvPr id="20" name="Picture 19">
            <a:extLst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400" y="4060294"/>
            <a:ext cx="2563233" cy="1383207"/>
          </a:xfrm>
          <a:prstGeom prst="rect">
            <a:avLst/>
          </a:prstGeom>
        </p:spPr>
      </p:pic>
      <p:pic>
        <p:nvPicPr>
          <p:cNvPr id="21" name="Picture 20">
            <a:extLst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323" y="4060293"/>
            <a:ext cx="2738632" cy="1383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3406" y="1279048"/>
            <a:ext cx="1727620" cy="170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16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II.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bị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7212" y="374987"/>
            <a:ext cx="468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680549"/>
              </p:ext>
            </p:extLst>
          </p:nvPr>
        </p:nvGraphicFramePr>
        <p:xfrm>
          <a:off x="1113230" y="941863"/>
          <a:ext cx="10484832" cy="574269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21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1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1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854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333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1/2/3/4 </a:t>
                      </a:r>
                      <a:r>
                        <a:rPr lang="en-US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tắc 1/2/3/4 viền nhựa ( new) 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tắcbình nóng lạnh  nút ( new) 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tắc bình nóng Lạnh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182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328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Công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tắc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Rèm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Cửa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Ổ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cắm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đơn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Ổ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cắm</a:t>
                      </a:r>
                      <a:r>
                        <a:rPr lang="en-US" b="1" baseline="0" dirty="0"/>
                        <a:t> 4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Bộ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điều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khiển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hồng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ngoại</a:t>
                      </a:r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42" y="3669799"/>
            <a:ext cx="1162748" cy="178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10" y="3778111"/>
            <a:ext cx="1711515" cy="110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949" y="3669799"/>
            <a:ext cx="1785984" cy="173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949" y="1095897"/>
            <a:ext cx="1847628" cy="1674722"/>
          </a:xfrm>
          <a:prstGeom prst="rect">
            <a:avLst/>
          </a:prstGeom>
        </p:spPr>
      </p:pic>
      <p:pic>
        <p:nvPicPr>
          <p:cNvPr id="16" name="Picture 10">
            <a:extLst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6181" y="1427115"/>
            <a:ext cx="2221637" cy="1190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6687" y="1392607"/>
            <a:ext cx="2154879" cy="11523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9510" y="1347759"/>
            <a:ext cx="2290209" cy="119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2451" y="3924928"/>
            <a:ext cx="1209675" cy="1228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3730" y="4355971"/>
            <a:ext cx="12287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3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8295" y="2743200"/>
            <a:ext cx="2941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PHẦN III</a:t>
            </a:r>
            <a:endParaRPr lang="en-US" sz="6000"/>
          </a:p>
        </p:txBody>
      </p:sp>
      <p:sp>
        <p:nvSpPr>
          <p:cNvPr id="4" name="TextBox 3"/>
          <p:cNvSpPr txBox="1"/>
          <p:nvPr/>
        </p:nvSpPr>
        <p:spPr>
          <a:xfrm>
            <a:off x="5009321" y="2958643"/>
            <a:ext cx="6771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RESET THIẾT BỊ</a:t>
            </a:r>
            <a:endParaRPr lang="en-US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828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736B-A7F8-4595-8E21-73C436C677A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8295" y="2743200"/>
            <a:ext cx="2941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PHẦN III</a:t>
            </a:r>
            <a:endParaRPr lang="en-US" sz="6000"/>
          </a:p>
        </p:txBody>
      </p:sp>
      <p:sp>
        <p:nvSpPr>
          <p:cNvPr id="4" name="TextBox 3"/>
          <p:cNvSpPr txBox="1"/>
          <p:nvPr/>
        </p:nvSpPr>
        <p:spPr>
          <a:xfrm>
            <a:off x="5009321" y="2958643"/>
            <a:ext cx="67718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APP ỨNG DỤNG RẠNG ĐÔNG SMART</a:t>
            </a:r>
            <a:endParaRPr lang="en-US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657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3139</TotalTime>
  <Words>2700</Words>
  <Application>Microsoft Office PowerPoint</Application>
  <PresentationFormat>Widescreen</PresentationFormat>
  <Paragraphs>265</Paragraphs>
  <Slides>39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Kozuka Gothic Pro L</vt:lpstr>
      <vt:lpstr>Montserrat Ultra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Tải và cài đặt ứng dụng</vt:lpstr>
      <vt:lpstr>2. Đăng ký/Đăng nhập/ Quên mật khẩu</vt:lpstr>
      <vt:lpstr>2. Đăng ký/Đăng nhập</vt:lpstr>
      <vt:lpstr>2. Đăng ký/Đăng nhập</vt:lpstr>
      <vt:lpstr>3. Quản lý ngôi nhà/ thành viên</vt:lpstr>
      <vt:lpstr>3. Quản lý ngôi nhà/ thành viên</vt:lpstr>
      <vt:lpstr>3. Quản lý ngôi nhà/ thành viên</vt:lpstr>
      <vt:lpstr>4. Thêm thiết bị - Chế độ mặc định (EZ mode)</vt:lpstr>
      <vt:lpstr>4. Thêm thiết bị - Chế độ mặc định (EZ mode)</vt:lpstr>
      <vt:lpstr>4. Thêm thiết bị - Chế độ mặc định (EZ mode)</vt:lpstr>
      <vt:lpstr>4. Thêm thiết bị - Cấu hình</vt:lpstr>
      <vt:lpstr>5. Điều khiển thiết bị- Điều khiển đơn lẻ</vt:lpstr>
      <vt:lpstr>5. Điều khiển thiết bị - Điều khiển đơn lẻ</vt:lpstr>
      <vt:lpstr>5. Điều khiển thiết bị - Điều khiển đơn lẻ</vt:lpstr>
      <vt:lpstr>5. Điều khiển thiết bị - Chia sẻ thiết bị</vt:lpstr>
      <vt:lpstr>5. Điều khiển thiết bị - Tạo nhóm và điều khiển nhóm</vt:lpstr>
      <vt:lpstr>5. Điều khiển thiết bị - Tạo nhóm và điều khiển nhóm</vt:lpstr>
      <vt:lpstr>6. Kịch bản – Kịch Bản Tự Động</vt:lpstr>
      <vt:lpstr>6. Kịch bản – Kịch Bản Tự Động- Thêm điều kiện kịch bản</vt:lpstr>
      <vt:lpstr>6. Kịch bản – Kịch Bản Tự Động- Thêm tác vụ</vt:lpstr>
      <vt:lpstr>6. Kịch bản – Kịch Bản Tự Động</vt:lpstr>
      <vt:lpstr>6. Kịch bản</vt:lpstr>
      <vt:lpstr>6. Kịch bản</vt:lpstr>
      <vt:lpstr>6. Kịch bản – Thêm/Sửa/Xóa</vt:lpstr>
      <vt:lpstr>6. Kịch bản – Thêm/Sửa/Xóa</vt:lpstr>
      <vt:lpstr>7. Màn hình chính</vt:lpstr>
      <vt:lpstr>8. Hồ sơ người sử dụng</vt:lpstr>
      <vt:lpstr>8. Hồ sơ người sử dụng</vt:lpstr>
      <vt:lpstr>8. Hồ sơ người sử dụng – Chia sẻ quyền điều khiển – Thêm thành viên có thể điều khiển</vt:lpstr>
      <vt:lpstr>8. Hồ sơ người sử dụng – Chia sẻ quyền điều khiển – Xóa thành viên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com51</dc:creator>
  <cp:lastModifiedBy>quy</cp:lastModifiedBy>
  <cp:revision>475</cp:revision>
  <dcterms:created xsi:type="dcterms:W3CDTF">2017-06-08T08:46:51Z</dcterms:created>
  <dcterms:modified xsi:type="dcterms:W3CDTF">2021-08-16T08:40:03Z</dcterms:modified>
</cp:coreProperties>
</file>