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1" r:id="rId2"/>
    <p:sldId id="302" r:id="rId3"/>
    <p:sldId id="3624" r:id="rId4"/>
    <p:sldId id="438" r:id="rId5"/>
    <p:sldId id="452" r:id="rId6"/>
    <p:sldId id="440" r:id="rId7"/>
    <p:sldId id="441" r:id="rId8"/>
    <p:sldId id="1759" r:id="rId9"/>
    <p:sldId id="3612" r:id="rId10"/>
    <p:sldId id="3623" r:id="rId11"/>
    <p:sldId id="1448" r:id="rId12"/>
    <p:sldId id="1705" r:id="rId13"/>
    <p:sldId id="3625" r:id="rId14"/>
    <p:sldId id="270" r:id="rId15"/>
    <p:sldId id="1760" r:id="rId16"/>
    <p:sldId id="318" r:id="rId17"/>
    <p:sldId id="319" r:id="rId18"/>
    <p:sldId id="330" r:id="rId19"/>
    <p:sldId id="3627" r:id="rId20"/>
    <p:sldId id="3619" r:id="rId21"/>
    <p:sldId id="1444" r:id="rId22"/>
    <p:sldId id="3613" r:id="rId23"/>
    <p:sldId id="3614" r:id="rId24"/>
    <p:sldId id="1451" r:id="rId25"/>
    <p:sldId id="300" r:id="rId26"/>
    <p:sldId id="1745" r:id="rId27"/>
    <p:sldId id="3626" r:id="rId28"/>
    <p:sldId id="331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80" autoAdjust="0"/>
    <p:restoredTop sz="93727" autoAdjust="0"/>
  </p:normalViewPr>
  <p:slideViewPr>
    <p:cSldViewPr snapToGrid="0">
      <p:cViewPr varScale="1">
        <p:scale>
          <a:sx n="72" d="100"/>
          <a:sy n="72" d="100"/>
        </p:scale>
        <p:origin x="3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9EFA3-40B6-430F-845F-A742C1DB9F82}" type="doc">
      <dgm:prSet loTypeId="urn:microsoft.com/office/officeart/2005/8/layout/pyramid1" loCatId="pyramid" qsTypeId="urn:microsoft.com/office/officeart/2005/8/quickstyle/3d2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6EA64F53-5061-4C1D-908C-C84B6BF56874}">
      <dgm:prSet custT="1"/>
      <dgm:spPr>
        <a:solidFill>
          <a:schemeClr val="accent1">
            <a:lumMod val="75000"/>
          </a:schemeClr>
        </a:solidFill>
        <a:ln w="22225">
          <a:solidFill>
            <a:srgbClr val="FFFF00"/>
          </a:solidFill>
        </a:ln>
      </dgm:spPr>
      <dgm:t>
        <a:bodyPr/>
        <a:lstStyle/>
        <a:p>
          <a:endParaRPr lang="en-US" sz="1400" b="1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452091-1792-4C6B-8274-CB5796D49319}" type="parTrans" cxnId="{66EA9363-BF76-4633-9E36-893CE9145C4C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DD4F6B1-06A2-45A5-8473-D4E37228980B}" type="sibTrans" cxnId="{66EA9363-BF76-4633-9E36-893CE9145C4C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6A54D9-3B2E-4268-B673-31799ADC18FE}">
      <dgm:prSet custT="1"/>
      <dgm:spPr>
        <a:solidFill>
          <a:schemeClr val="accent5"/>
        </a:solidFill>
        <a:ln w="22225">
          <a:solidFill>
            <a:srgbClr val="FFFF00"/>
          </a:solidFill>
        </a:ln>
      </dgm:spPr>
      <dgm:t>
        <a:bodyPr/>
        <a:lstStyle/>
        <a:p>
          <a:pPr>
            <a:spcAft>
              <a:spcPts val="0"/>
            </a:spcAft>
          </a:pPr>
          <a:endParaRPr lang="en-US" sz="1800" b="1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>
            <a:spcAft>
              <a:spcPct val="35000"/>
            </a:spcAft>
          </a:pPr>
          <a:endParaRPr lang="en-US" sz="2200" b="1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>
            <a:spcAft>
              <a:spcPct val="35000"/>
            </a:spcAft>
          </a:pPr>
          <a:endParaRPr lang="en-US" sz="2200" b="1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>
            <a:spcAft>
              <a:spcPct val="35000"/>
            </a:spcAft>
          </a:pPr>
          <a:endParaRPr lang="en-US" sz="2200" b="1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669F79C-C660-4CE8-8103-5E946EFD67E3}" type="sibTrans" cxnId="{80C4D8B6-07F4-4E4F-9187-6958364FA0BD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031025-3555-4467-80A7-CE7E220448AA}" type="parTrans" cxnId="{80C4D8B6-07F4-4E4F-9187-6958364FA0BD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D8B59CB-5AD2-4670-9916-32CD852234C2}">
      <dgm:prSet custT="1"/>
      <dgm:spPr>
        <a:solidFill>
          <a:schemeClr val="accent1">
            <a:lumMod val="50000"/>
          </a:schemeClr>
        </a:solidFill>
        <a:ln w="22225">
          <a:solidFill>
            <a:srgbClr val="FFFF00"/>
          </a:solidFill>
        </a:ln>
      </dgm:spPr>
      <dgm:t>
        <a:bodyPr/>
        <a:lstStyle/>
        <a:p>
          <a:endParaRPr lang="en-US" sz="1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18A9573-9D36-4FDE-A2E9-2639FFD017E6}" type="sibTrans" cxnId="{A6555AC0-5DFA-4007-B111-92E3519F301B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C21883E-F43A-43DA-B3FF-DB4BDFABB495}" type="parTrans" cxnId="{A6555AC0-5DFA-4007-B111-92E3519F301B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5509EFD-C4B7-4317-BF48-A2FDD2164992}">
      <dgm:prSet custT="1"/>
      <dgm:spPr>
        <a:solidFill>
          <a:schemeClr val="accent1"/>
        </a:solidFill>
        <a:ln w="22225">
          <a:solidFill>
            <a:srgbClr val="FFFF00"/>
          </a:solidFill>
        </a:ln>
      </dgm:spPr>
      <dgm:t>
        <a:bodyPr/>
        <a:lstStyle/>
        <a:p>
          <a:endParaRPr lang="en-US" sz="1400" b="1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1400" b="1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1400" b="1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997DAEB-89E5-4B38-9E32-3F8619444112}" type="sibTrans" cxnId="{66D2C81C-2A11-4C93-ABA2-0AD652BC049E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A37C8F8-E08A-43F6-8256-ADE9F9754ED6}" type="parTrans" cxnId="{66D2C81C-2A11-4C93-ABA2-0AD652BC049E}">
      <dgm:prSet/>
      <dgm:spPr/>
      <dgm:t>
        <a:bodyPr/>
        <a:lstStyle/>
        <a:p>
          <a:endParaRPr lang="en-US" sz="14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0E514FD-635D-43D9-A3C5-1711FA0B6FCB}" type="pres">
      <dgm:prSet presAssocID="{4AA9EFA3-40B6-430F-845F-A742C1DB9F82}" presName="Name0" presStyleCnt="0">
        <dgm:presLayoutVars>
          <dgm:dir/>
          <dgm:animLvl val="lvl"/>
          <dgm:resizeHandles val="exact"/>
        </dgm:presLayoutVars>
      </dgm:prSet>
      <dgm:spPr/>
    </dgm:pt>
    <dgm:pt modelId="{E7284727-FBE4-46A7-86BB-D323DAF8EAB5}" type="pres">
      <dgm:prSet presAssocID="{1D8B59CB-5AD2-4670-9916-32CD852234C2}" presName="Name8" presStyleCnt="0"/>
      <dgm:spPr/>
    </dgm:pt>
    <dgm:pt modelId="{48744E5C-16BE-45B2-8E95-067F1B4C0607}" type="pres">
      <dgm:prSet presAssocID="{1D8B59CB-5AD2-4670-9916-32CD852234C2}" presName="level" presStyleLbl="node1" presStyleIdx="0" presStyleCnt="4" custScaleY="139733">
        <dgm:presLayoutVars>
          <dgm:chMax val="1"/>
          <dgm:bulletEnabled val="1"/>
        </dgm:presLayoutVars>
      </dgm:prSet>
      <dgm:spPr/>
    </dgm:pt>
    <dgm:pt modelId="{B5484691-AE7D-4F79-A41E-4300A3AF5BBC}" type="pres">
      <dgm:prSet presAssocID="{1D8B59CB-5AD2-4670-9916-32CD852234C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5ECA30-9B7A-4EE4-BB1E-FB5E9D400A4B}" type="pres">
      <dgm:prSet presAssocID="{6EA64F53-5061-4C1D-908C-C84B6BF56874}" presName="Name8" presStyleCnt="0"/>
      <dgm:spPr/>
    </dgm:pt>
    <dgm:pt modelId="{55E63DC2-8A45-401F-BFC3-82BD1FFFC77B}" type="pres">
      <dgm:prSet presAssocID="{6EA64F53-5061-4C1D-908C-C84B6BF56874}" presName="level" presStyleLbl="node1" presStyleIdx="1" presStyleCnt="4" custScaleY="74647">
        <dgm:presLayoutVars>
          <dgm:chMax val="1"/>
          <dgm:bulletEnabled val="1"/>
        </dgm:presLayoutVars>
      </dgm:prSet>
      <dgm:spPr/>
    </dgm:pt>
    <dgm:pt modelId="{9C7A1B8B-AFFF-4341-9EB4-44A492DC928D}" type="pres">
      <dgm:prSet presAssocID="{6EA64F53-5061-4C1D-908C-C84B6BF5687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3422544-1D58-42D4-9688-E0685F88119B}" type="pres">
      <dgm:prSet presAssocID="{65509EFD-C4B7-4317-BF48-A2FDD2164992}" presName="Name8" presStyleCnt="0"/>
      <dgm:spPr/>
    </dgm:pt>
    <dgm:pt modelId="{67AA9232-81E8-42FC-95B7-9C79BBBD4AFE}" type="pres">
      <dgm:prSet presAssocID="{65509EFD-C4B7-4317-BF48-A2FDD2164992}" presName="level" presStyleLbl="node1" presStyleIdx="2" presStyleCnt="4" custScaleY="78593">
        <dgm:presLayoutVars>
          <dgm:chMax val="1"/>
          <dgm:bulletEnabled val="1"/>
        </dgm:presLayoutVars>
      </dgm:prSet>
      <dgm:spPr/>
    </dgm:pt>
    <dgm:pt modelId="{75CA5E76-A087-4924-97F9-EE61749B1896}" type="pres">
      <dgm:prSet presAssocID="{65509EFD-C4B7-4317-BF48-A2FDD216499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CF3A76B-C1DF-43A2-B179-ACA24B35B47D}" type="pres">
      <dgm:prSet presAssocID="{056A54D9-3B2E-4268-B673-31799ADC18FE}" presName="Name8" presStyleCnt="0"/>
      <dgm:spPr/>
    </dgm:pt>
    <dgm:pt modelId="{198FDA5C-7FC5-4D22-A11A-DA14848C74C2}" type="pres">
      <dgm:prSet presAssocID="{056A54D9-3B2E-4268-B673-31799ADC18FE}" presName="level" presStyleLbl="node1" presStyleIdx="3" presStyleCnt="4" custScaleY="92776" custLinFactNeighborY="467">
        <dgm:presLayoutVars>
          <dgm:chMax val="1"/>
          <dgm:bulletEnabled val="1"/>
        </dgm:presLayoutVars>
      </dgm:prSet>
      <dgm:spPr/>
    </dgm:pt>
    <dgm:pt modelId="{5A36235A-4EBE-4B19-9AB5-E9600932BC45}" type="pres">
      <dgm:prSet presAssocID="{056A54D9-3B2E-4268-B673-31799ADC18F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A7F4C71-D675-4424-8598-196A141AEF8B}" type="presOf" srcId="{056A54D9-3B2E-4268-B673-31799ADC18FE}" destId="{198FDA5C-7FC5-4D22-A11A-DA14848C74C2}" srcOrd="0" destOrd="0" presId="urn:microsoft.com/office/officeart/2005/8/layout/pyramid1"/>
    <dgm:cxn modelId="{1AC2CD13-8E15-4F89-8AAD-58930E88E31E}" type="presOf" srcId="{65509EFD-C4B7-4317-BF48-A2FDD2164992}" destId="{75CA5E76-A087-4924-97F9-EE61749B1896}" srcOrd="1" destOrd="0" presId="urn:microsoft.com/office/officeart/2005/8/layout/pyramid1"/>
    <dgm:cxn modelId="{964BD5D7-B400-4B97-8178-DACFBAA35780}" type="presOf" srcId="{056A54D9-3B2E-4268-B673-31799ADC18FE}" destId="{5A36235A-4EBE-4B19-9AB5-E9600932BC45}" srcOrd="1" destOrd="0" presId="urn:microsoft.com/office/officeart/2005/8/layout/pyramid1"/>
    <dgm:cxn modelId="{66EA9363-BF76-4633-9E36-893CE9145C4C}" srcId="{4AA9EFA3-40B6-430F-845F-A742C1DB9F82}" destId="{6EA64F53-5061-4C1D-908C-C84B6BF56874}" srcOrd="1" destOrd="0" parTransId="{3C452091-1792-4C6B-8274-CB5796D49319}" sibTransId="{2DD4F6B1-06A2-45A5-8473-D4E37228980B}"/>
    <dgm:cxn modelId="{5058B4E5-CA93-4741-A24B-DC59CFAD2A62}" type="presOf" srcId="{65509EFD-C4B7-4317-BF48-A2FDD2164992}" destId="{67AA9232-81E8-42FC-95B7-9C79BBBD4AFE}" srcOrd="0" destOrd="0" presId="urn:microsoft.com/office/officeart/2005/8/layout/pyramid1"/>
    <dgm:cxn modelId="{A6555AC0-5DFA-4007-B111-92E3519F301B}" srcId="{4AA9EFA3-40B6-430F-845F-A742C1DB9F82}" destId="{1D8B59CB-5AD2-4670-9916-32CD852234C2}" srcOrd="0" destOrd="0" parTransId="{6C21883E-F43A-43DA-B3FF-DB4BDFABB495}" sibTransId="{318A9573-9D36-4FDE-A2E9-2639FFD017E6}"/>
    <dgm:cxn modelId="{EA74165E-910E-4A94-A455-8BDCDCECFA1E}" type="presOf" srcId="{6EA64F53-5061-4C1D-908C-C84B6BF56874}" destId="{9C7A1B8B-AFFF-4341-9EB4-44A492DC928D}" srcOrd="1" destOrd="0" presId="urn:microsoft.com/office/officeart/2005/8/layout/pyramid1"/>
    <dgm:cxn modelId="{CAAB07BF-DA7F-4C95-8A1D-D6FF93D35F8D}" type="presOf" srcId="{1D8B59CB-5AD2-4670-9916-32CD852234C2}" destId="{48744E5C-16BE-45B2-8E95-067F1B4C0607}" srcOrd="0" destOrd="0" presId="urn:microsoft.com/office/officeart/2005/8/layout/pyramid1"/>
    <dgm:cxn modelId="{57D0F39C-7F6C-4352-817B-E059E16774AE}" type="presOf" srcId="{6EA64F53-5061-4C1D-908C-C84B6BF56874}" destId="{55E63DC2-8A45-401F-BFC3-82BD1FFFC77B}" srcOrd="0" destOrd="0" presId="urn:microsoft.com/office/officeart/2005/8/layout/pyramid1"/>
    <dgm:cxn modelId="{80C4D8B6-07F4-4E4F-9187-6958364FA0BD}" srcId="{4AA9EFA3-40B6-430F-845F-A742C1DB9F82}" destId="{056A54D9-3B2E-4268-B673-31799ADC18FE}" srcOrd="3" destOrd="0" parTransId="{83031025-3555-4467-80A7-CE7E220448AA}" sibTransId="{5669F79C-C660-4CE8-8103-5E946EFD67E3}"/>
    <dgm:cxn modelId="{18045C84-44A0-4BF1-B547-E72DE770CF90}" type="presOf" srcId="{1D8B59CB-5AD2-4670-9916-32CD852234C2}" destId="{B5484691-AE7D-4F79-A41E-4300A3AF5BBC}" srcOrd="1" destOrd="0" presId="urn:microsoft.com/office/officeart/2005/8/layout/pyramid1"/>
    <dgm:cxn modelId="{66D2C81C-2A11-4C93-ABA2-0AD652BC049E}" srcId="{4AA9EFA3-40B6-430F-845F-A742C1DB9F82}" destId="{65509EFD-C4B7-4317-BF48-A2FDD2164992}" srcOrd="2" destOrd="0" parTransId="{CA37C8F8-E08A-43F6-8256-ADE9F9754ED6}" sibTransId="{A997DAEB-89E5-4B38-9E32-3F8619444112}"/>
    <dgm:cxn modelId="{D12DA25F-FBB9-4EC4-8A74-2172CD6DFA2D}" type="presOf" srcId="{4AA9EFA3-40B6-430F-845F-A742C1DB9F82}" destId="{F0E514FD-635D-43D9-A3C5-1711FA0B6FCB}" srcOrd="0" destOrd="0" presId="urn:microsoft.com/office/officeart/2005/8/layout/pyramid1"/>
    <dgm:cxn modelId="{4B6AB852-9868-48C1-86D0-ED3D53E73276}" type="presParOf" srcId="{F0E514FD-635D-43D9-A3C5-1711FA0B6FCB}" destId="{E7284727-FBE4-46A7-86BB-D323DAF8EAB5}" srcOrd="0" destOrd="0" presId="urn:microsoft.com/office/officeart/2005/8/layout/pyramid1"/>
    <dgm:cxn modelId="{44D39AE2-03A7-4C03-AEA3-DF9C3609AB84}" type="presParOf" srcId="{E7284727-FBE4-46A7-86BB-D323DAF8EAB5}" destId="{48744E5C-16BE-45B2-8E95-067F1B4C0607}" srcOrd="0" destOrd="0" presId="urn:microsoft.com/office/officeart/2005/8/layout/pyramid1"/>
    <dgm:cxn modelId="{0DA1C4C9-6B8B-489A-9025-447202529684}" type="presParOf" srcId="{E7284727-FBE4-46A7-86BB-D323DAF8EAB5}" destId="{B5484691-AE7D-4F79-A41E-4300A3AF5BBC}" srcOrd="1" destOrd="0" presId="urn:microsoft.com/office/officeart/2005/8/layout/pyramid1"/>
    <dgm:cxn modelId="{618B9D1C-D22A-4602-AD34-5E41B3D20BAF}" type="presParOf" srcId="{F0E514FD-635D-43D9-A3C5-1711FA0B6FCB}" destId="{DC5ECA30-9B7A-4EE4-BB1E-FB5E9D400A4B}" srcOrd="1" destOrd="0" presId="urn:microsoft.com/office/officeart/2005/8/layout/pyramid1"/>
    <dgm:cxn modelId="{CFB36A2A-4BC0-4976-8147-D5E3B8D92166}" type="presParOf" srcId="{DC5ECA30-9B7A-4EE4-BB1E-FB5E9D400A4B}" destId="{55E63DC2-8A45-401F-BFC3-82BD1FFFC77B}" srcOrd="0" destOrd="0" presId="urn:microsoft.com/office/officeart/2005/8/layout/pyramid1"/>
    <dgm:cxn modelId="{7C792080-B265-479E-8149-F32D4CC7F3A1}" type="presParOf" srcId="{DC5ECA30-9B7A-4EE4-BB1E-FB5E9D400A4B}" destId="{9C7A1B8B-AFFF-4341-9EB4-44A492DC928D}" srcOrd="1" destOrd="0" presId="urn:microsoft.com/office/officeart/2005/8/layout/pyramid1"/>
    <dgm:cxn modelId="{ADA0C4E8-CDCB-4A04-A4C4-16C5128B7781}" type="presParOf" srcId="{F0E514FD-635D-43D9-A3C5-1711FA0B6FCB}" destId="{63422544-1D58-42D4-9688-E0685F88119B}" srcOrd="2" destOrd="0" presId="urn:microsoft.com/office/officeart/2005/8/layout/pyramid1"/>
    <dgm:cxn modelId="{45391A91-CD86-4642-9968-6AA55D83D031}" type="presParOf" srcId="{63422544-1D58-42D4-9688-E0685F88119B}" destId="{67AA9232-81E8-42FC-95B7-9C79BBBD4AFE}" srcOrd="0" destOrd="0" presId="urn:microsoft.com/office/officeart/2005/8/layout/pyramid1"/>
    <dgm:cxn modelId="{F5913376-2592-40F6-BE09-E71D528A9E5C}" type="presParOf" srcId="{63422544-1D58-42D4-9688-E0685F88119B}" destId="{75CA5E76-A087-4924-97F9-EE61749B1896}" srcOrd="1" destOrd="0" presId="urn:microsoft.com/office/officeart/2005/8/layout/pyramid1"/>
    <dgm:cxn modelId="{CA7458D6-2E62-41BF-9F10-E103EF74D2AB}" type="presParOf" srcId="{F0E514FD-635D-43D9-A3C5-1711FA0B6FCB}" destId="{4CF3A76B-C1DF-43A2-B179-ACA24B35B47D}" srcOrd="3" destOrd="0" presId="urn:microsoft.com/office/officeart/2005/8/layout/pyramid1"/>
    <dgm:cxn modelId="{A56AC96D-F51E-4006-83B4-B910E5AB5AAA}" type="presParOf" srcId="{4CF3A76B-C1DF-43A2-B179-ACA24B35B47D}" destId="{198FDA5C-7FC5-4D22-A11A-DA14848C74C2}" srcOrd="0" destOrd="0" presId="urn:microsoft.com/office/officeart/2005/8/layout/pyramid1"/>
    <dgm:cxn modelId="{DF7B5D98-5748-40C6-B8C8-F93D0136B568}" type="presParOf" srcId="{4CF3A76B-C1DF-43A2-B179-ACA24B35B47D}" destId="{5A36235A-4EBE-4B19-9AB5-E9600932BC4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44E5C-16BE-45B2-8E95-067F1B4C0607}">
      <dsp:nvSpPr>
        <dsp:cNvPr id="0" name=""/>
        <dsp:cNvSpPr/>
      </dsp:nvSpPr>
      <dsp:spPr>
        <a:xfrm>
          <a:off x="2160026" y="0"/>
          <a:ext cx="2453718" cy="2084856"/>
        </a:xfrm>
        <a:prstGeom prst="trapezoid">
          <a:avLst>
            <a:gd name="adj" fmla="val 58846"/>
          </a:avLst>
        </a:prstGeom>
        <a:solidFill>
          <a:schemeClr val="accent1">
            <a:lumMod val="50000"/>
          </a:schemeClr>
        </a:solidFill>
        <a:ln w="22225">
          <a:solidFill>
            <a:srgbClr val="FFFF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160026" y="0"/>
        <a:ext cx="2453718" cy="2084856"/>
      </dsp:txXfrm>
    </dsp:sp>
    <dsp:sp modelId="{55E63DC2-8A45-401F-BFC3-82BD1FFFC77B}">
      <dsp:nvSpPr>
        <dsp:cNvPr id="0" name=""/>
        <dsp:cNvSpPr/>
      </dsp:nvSpPr>
      <dsp:spPr>
        <a:xfrm>
          <a:off x="1504624" y="2084856"/>
          <a:ext cx="3764523" cy="1113754"/>
        </a:xfrm>
        <a:prstGeom prst="trapezoid">
          <a:avLst>
            <a:gd name="adj" fmla="val 58846"/>
          </a:avLst>
        </a:prstGeom>
        <a:solidFill>
          <a:schemeClr val="accent1">
            <a:lumMod val="75000"/>
          </a:schemeClr>
        </a:solidFill>
        <a:ln w="22225">
          <a:solidFill>
            <a:srgbClr val="FFFF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163415" y="2084856"/>
        <a:ext cx="2446940" cy="1113754"/>
      </dsp:txXfrm>
    </dsp:sp>
    <dsp:sp modelId="{67AA9232-81E8-42FC-95B7-9C79BBBD4AFE}">
      <dsp:nvSpPr>
        <dsp:cNvPr id="0" name=""/>
        <dsp:cNvSpPr/>
      </dsp:nvSpPr>
      <dsp:spPr>
        <a:xfrm>
          <a:off x="814575" y="3198611"/>
          <a:ext cx="5144620" cy="1172630"/>
        </a:xfrm>
        <a:prstGeom prst="trapezoid">
          <a:avLst>
            <a:gd name="adj" fmla="val 58846"/>
          </a:avLst>
        </a:prstGeom>
        <a:solidFill>
          <a:schemeClr val="accent1"/>
        </a:solidFill>
        <a:ln w="22225">
          <a:solidFill>
            <a:srgbClr val="FFFF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FFFF6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714884" y="3198611"/>
        <a:ext cx="3344003" cy="1172630"/>
      </dsp:txXfrm>
    </dsp:sp>
    <dsp:sp modelId="{198FDA5C-7FC5-4D22-A11A-DA14848C74C2}">
      <dsp:nvSpPr>
        <dsp:cNvPr id="0" name=""/>
        <dsp:cNvSpPr/>
      </dsp:nvSpPr>
      <dsp:spPr>
        <a:xfrm>
          <a:off x="0" y="4371242"/>
          <a:ext cx="6773771" cy="1384244"/>
        </a:xfrm>
        <a:prstGeom prst="trapezoid">
          <a:avLst>
            <a:gd name="adj" fmla="val 58846"/>
          </a:avLst>
        </a:prstGeom>
        <a:solidFill>
          <a:schemeClr val="accent5"/>
        </a:solidFill>
        <a:ln w="22225">
          <a:solidFill>
            <a:srgbClr val="FFFF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185410" y="4371242"/>
        <a:ext cx="4402951" cy="1384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494-7742-4A53-A99F-7E1C2FE46885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518F9-8EB9-4529-A0E2-04BA87D24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1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01E79-DDB0-4F97-BC91-26794AC5FD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0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1EAE7C7-76ED-41DF-92BA-2360F969D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A5B816-16A6-4DB5-B975-07E61DADE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4D27E72-A482-4341-9839-CB4349B35E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7FA9E42-AD28-4F1D-B2F7-AFAF0DDFC27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01E79-DDB0-4F97-BC91-26794AC5FD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01E79-DDB0-4F97-BC91-26794AC5FD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F465-7FFE-4769-B64D-3EEEBB191C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9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F465-7FFE-4769-B64D-3EEEBB191C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43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F465-7FFE-4769-B64D-3EEEBB191C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7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F465-7FFE-4769-B64D-3EEEBB191C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01E79-DDB0-4F97-BC91-26794AC5FD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E930-31FD-4133-AE43-9BC0794F2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2D887-3DB3-4741-8D51-E6843DA17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83289-AFFD-4858-A46A-887853FA6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BA3E-5C19-43F1-9007-0CB12F8E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ED3F0-3590-4033-B519-AEC23FBF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2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EC80B-987F-41AD-BBA1-2D1614A6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AD4F1-6B96-4189-96FE-56ABD69A8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DE1D1-D7F1-4EF6-BD1A-774479BE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F2479-64A8-49F8-A610-41AF133FA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AA7C-BB01-4198-ADAE-CFFA8BFB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8DFBC-C2EF-4038-A208-57E362FB4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C58D7-A6C0-42F4-9543-E5DA5F841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ED797-E3AF-45F0-A0E5-334F58589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C3825-8A82-4713-AAB4-41FA307A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968E8-4C83-4961-AEE5-B170A249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0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580" y="364797"/>
            <a:ext cx="10515600" cy="4432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7566"/>
            <a:ext cx="10515600" cy="48537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45257"/>
            <a:ext cx="2743200" cy="365125"/>
          </a:xfrm>
        </p:spPr>
        <p:txBody>
          <a:bodyPr/>
          <a:lstStyle/>
          <a:p>
            <a:fld id="{40FBABEA-7F92-4A5F-A7F4-CAD45B55DFAB}" type="datetime1">
              <a:rPr lang="en-US" smtClean="0"/>
              <a:t>17/9/2021</a:t>
            </a:fld>
            <a:endParaRPr lang="en-US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88524" y="86636"/>
            <a:ext cx="852257" cy="556320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8" name="Slide Number Placeholder 89"/>
          <p:cNvSpPr>
            <a:spLocks noGrp="1"/>
          </p:cNvSpPr>
          <p:nvPr>
            <p:ph type="sldNum" sz="quarter" idx="4"/>
          </p:nvPr>
        </p:nvSpPr>
        <p:spPr>
          <a:xfrm>
            <a:off x="11134913" y="6581388"/>
            <a:ext cx="620268" cy="276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AED997-7CB6-4654-8505-4D4C6D081C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0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1B541-5FF4-4FD8-A680-CD9D6CD9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39177-4F73-4DD6-AFAB-8F403BD1B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8C035-F5AD-4567-8116-85030602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D90A2-ABDF-48B4-A951-790A29B4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57EDB-C811-4A62-AA24-177DF9FB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7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3397-7BF1-4618-B01C-A0A7E167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6F0BF-0F39-45FF-B166-52388820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0D0A9-E5C1-4B70-B0C8-06BBD41E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ECA3E-CA2B-465C-847D-095E50D0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A638-A2A4-4DA9-9A47-8004B114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6653-B960-4F79-8E8B-08B6A5942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878D9-AD9A-4906-AA55-6DBCF793F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DF79A-870C-4DF6-88C9-9F83443F1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A2832-998A-4ED4-A22B-16A6E65B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883FD-B468-42B3-B2FC-4344E1D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A9F73-4B5A-4148-8941-2824534D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5B8A-3099-486D-8E79-F0EE5EEC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58BE8-653B-4422-9940-B977ABD13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D43B8-13B0-4EA5-AAEB-FE399DEA6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03E8A-5D03-4970-90F1-E4A831986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17E60-6111-47E1-A741-7F0C11659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0C5A5F-4B6A-4B89-A163-44BA8F5B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AC4FC-D4B0-47A3-BE2F-19FC4B651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FB38A-E037-42F4-858A-18DBD625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5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F2389-13BE-4D42-AD9D-5510F1E5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42CD1-7AD5-4D1E-882A-F1E43127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92106-FE57-4FC9-A9E7-EAF3559D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F67ED-7719-44C2-95AD-4B2B792D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5FE68-6204-48AB-A78A-0A961E26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A9E30-72A4-4E11-8C7C-AFB5AC85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46C0C-C973-4B1D-ABCD-954E2323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28D-4848-4D56-8179-6F9D219B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29C92-67DE-480E-898A-E78C4F8A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5517F-D258-48FF-9579-95981C027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73552-186B-48C6-89EE-207183BE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84485-F97E-4A16-89E6-31B40F92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1148B-C7AD-4EFF-834A-81C2CB12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39263-8D16-4C08-B211-8065BFEA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4EAAA-E904-4D3B-9D03-AAFE5BBFE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D0EEF-89BC-4655-B8E6-FB0536A1C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F773C-B6A8-4EEC-A6F5-6B8550F69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FB1ED-3B9E-4BE6-901C-05121540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2C97B-992F-4366-94A9-CAB5E854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8A342-8D7D-41FD-9DCA-BDF8A357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BD1A4-6E33-4407-B520-3AB3A201B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5648A-BC7C-4182-B0DF-542B39A04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4E68-370B-4539-948D-A294ECFD7E37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9BF4A-40A1-46E7-A2F9-287D802A2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BE322-9249-4864-894E-FD1C90DBA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3575-89E2-4AE5-920A-74B816FA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4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5.emf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emf"/><Relationship Id="rId5" Type="http://schemas.openxmlformats.org/officeDocument/2006/relationships/diagramLayout" Target="../diagrams/layout1.xml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37.png"/><Relationship Id="rId21" Type="http://schemas.openxmlformats.org/officeDocument/2006/relationships/image" Target="../media/image53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20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27.emf"/><Relationship Id="rId23" Type="http://schemas.openxmlformats.org/officeDocument/2006/relationships/image" Target="../media/image55.png"/><Relationship Id="rId10" Type="http://schemas.openxmlformats.org/officeDocument/2006/relationships/image" Target="../media/image44.png"/><Relationship Id="rId19" Type="http://schemas.openxmlformats.org/officeDocument/2006/relationships/image" Target="../media/image51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29.png"/><Relationship Id="rId2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3.png"/><Relationship Id="rId3" Type="http://schemas.openxmlformats.org/officeDocument/2006/relationships/image" Target="../media/image66.emf"/><Relationship Id="rId7" Type="http://schemas.openxmlformats.org/officeDocument/2006/relationships/image" Target="../media/image69.em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11" Type="http://schemas.openxmlformats.org/officeDocument/2006/relationships/image" Target="../media/image14.emf"/><Relationship Id="rId5" Type="http://schemas.openxmlformats.org/officeDocument/2006/relationships/image" Target="../media/image68.png"/><Relationship Id="rId10" Type="http://schemas.openxmlformats.org/officeDocument/2006/relationships/image" Target="../media/image52.emf"/><Relationship Id="rId4" Type="http://schemas.openxmlformats.org/officeDocument/2006/relationships/image" Target="../media/image67.emf"/><Relationship Id="rId9" Type="http://schemas.openxmlformats.org/officeDocument/2006/relationships/image" Target="../media/image71.emf"/><Relationship Id="rId14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9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93.png"/><Relationship Id="rId5" Type="http://schemas.openxmlformats.org/officeDocument/2006/relationships/image" Target="../media/image81.png"/><Relationship Id="rId10" Type="http://schemas.openxmlformats.org/officeDocument/2006/relationships/image" Target="../media/image92.png"/><Relationship Id="rId4" Type="http://schemas.openxmlformats.org/officeDocument/2006/relationships/image" Target="../media/image80.png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7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99.png"/><Relationship Id="rId5" Type="http://schemas.openxmlformats.org/officeDocument/2006/relationships/image" Target="../media/image81.png"/><Relationship Id="rId10" Type="http://schemas.openxmlformats.org/officeDocument/2006/relationships/image" Target="../media/image98.png"/><Relationship Id="rId4" Type="http://schemas.openxmlformats.org/officeDocument/2006/relationships/image" Target="../media/image80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3" Type="http://schemas.openxmlformats.org/officeDocument/2006/relationships/image" Target="../media/image79.png"/><Relationship Id="rId7" Type="http://schemas.openxmlformats.org/officeDocument/2006/relationships/image" Target="../media/image2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49.png"/><Relationship Id="rId5" Type="http://schemas.openxmlformats.org/officeDocument/2006/relationships/image" Target="../media/image81.png"/><Relationship Id="rId10" Type="http://schemas.openxmlformats.org/officeDocument/2006/relationships/image" Target="../media/image48.png"/><Relationship Id="rId4" Type="http://schemas.openxmlformats.org/officeDocument/2006/relationships/image" Target="../media/image80.png"/><Relationship Id="rId9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52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113.png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>
            <a:extLst>
              <a:ext uri="{FF2B5EF4-FFF2-40B4-BE49-F238E27FC236}">
                <a16:creationId xmlns:a16="http://schemas.microsoft.com/office/drawing/2014/main" id="{9FAD8C44-2A4F-4454-9FAD-2D0D2217F89A}"/>
              </a:ext>
            </a:extLst>
          </p:cNvPr>
          <p:cNvSpPr>
            <a:spLocks/>
          </p:cNvSpPr>
          <p:nvPr/>
        </p:nvSpPr>
        <p:spPr bwMode="auto">
          <a:xfrm>
            <a:off x="1545746" y="1235999"/>
            <a:ext cx="9773174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ĐÀO </a:t>
            </a:r>
            <a:r>
              <a:rPr lang="en-US" sz="3200" b="1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TẠO GIẢI </a:t>
            </a:r>
            <a:r>
              <a:rPr lang="en-US" sz="3200" b="1" dirty="0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PHÁP CHIẾU SÁNG THÔNG </a:t>
            </a:r>
            <a:r>
              <a:rPr lang="en-US" sz="3200" b="1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MINH SỬ DỤNG CHUẨN KẾT NỐI KHÔNG DÂY BLUETOOTH MESH</a:t>
            </a:r>
            <a:endParaRPr lang="en-US" sz="3200" b="1" dirty="0">
              <a:solidFill>
                <a:schemeClr val="tx2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5126" name="Picture 8">
            <a:extLst>
              <a:ext uri="{FF2B5EF4-FFF2-40B4-BE49-F238E27FC236}">
                <a16:creationId xmlns:a16="http://schemas.microsoft.com/office/drawing/2014/main" id="{D905D762-A7F7-4AB6-8618-A07BFA549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8" y="1"/>
            <a:ext cx="2871157" cy="95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3142" y="5425952"/>
            <a:ext cx="596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BÀY: TRUNG TÂM C4LED</a:t>
            </a:r>
          </a:p>
        </p:txBody>
      </p:sp>
    </p:spTree>
    <p:extLst>
      <p:ext uri="{BB962C8B-B14F-4D97-AF65-F5344CB8AC3E}">
        <p14:creationId xmlns:p14="http://schemas.microsoft.com/office/powerpoint/2010/main" val="362264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108074" y="2745824"/>
            <a:ext cx="4336406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67FBA4B-E510-4963-B429-13ADB2E99586}"/>
              </a:ext>
            </a:extLst>
          </p:cNvPr>
          <p:cNvSpPr txBox="1"/>
          <p:nvPr/>
        </p:nvSpPr>
        <p:spPr>
          <a:xfrm>
            <a:off x="241430" y="662464"/>
            <a:ext cx="3521496" cy="11285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b="1" i="1" u="sng">
                <a:latin typeface="Segoe UI" panose="020B0502040204020203" pitchFamily="34" charset="0"/>
                <a:cs typeface="Segoe UI" panose="020B0502040204020203" pitchFamily="34" charset="0"/>
              </a:rPr>
              <a:t>Tiêu chí phân tầng sản phẩm: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i="1">
                <a:latin typeface="Segoe UI" panose="020B0502040204020203" pitchFamily="34" charset="0"/>
                <a:cs typeface="Segoe UI" panose="020B0502040204020203" pitchFamily="34" charset="0"/>
              </a:rPr>
              <a:t>Công nghệ sử dụng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i="1">
                <a:latin typeface="Segoe UI" panose="020B0502040204020203" pitchFamily="34" charset="0"/>
                <a:cs typeface="Segoe UI" panose="020B0502040204020203" pitchFamily="34" charset="0"/>
              </a:rPr>
              <a:t>Dịch vụ CSKH, lắp đặt-cài đặt</a:t>
            </a:r>
            <a:endParaRPr lang="en-US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6F633F-7524-4E0A-8AC7-DB2D3CD1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34" y="48406"/>
            <a:ext cx="1466082" cy="3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279142" y="3972360"/>
            <a:ext cx="4055233" cy="918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Sản </a:t>
            </a:r>
            <a:r>
              <a:rPr lang="en-US"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phẩm được cài đặt sẵn, </a:t>
            </a:r>
            <a:r>
              <a:rPr lang="en-US" sz="1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để KH trải nghiệm</a:t>
            </a:r>
          </a:p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Có một số tính năng nâng cao tuỳ biến theo sở thích người dung, cài đặt qua App</a:t>
            </a:r>
          </a:p>
        </p:txBody>
      </p:sp>
      <p:sp>
        <p:nvSpPr>
          <p:cNvPr id="18" name="Right Arrow 17"/>
          <p:cNvSpPr/>
          <p:nvPr/>
        </p:nvSpPr>
        <p:spPr>
          <a:xfrm rot="18044016">
            <a:off x="-348042" y="3422744"/>
            <a:ext cx="6568792" cy="215529"/>
          </a:xfrm>
          <a:prstGeom prst="rightArrow">
            <a:avLst>
              <a:gd name="adj1" fmla="val 9840"/>
              <a:gd name="adj2" fmla="val 1277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8022933">
            <a:off x="1550724" y="3249583"/>
            <a:ext cx="214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Hướng phát triển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D3198BC-F05A-4CFF-BBAD-95BD00D9D59A}"/>
              </a:ext>
            </a:extLst>
          </p:cNvPr>
          <p:cNvGraphicFramePr/>
          <p:nvPr/>
        </p:nvGraphicFramePr>
        <p:xfrm>
          <a:off x="1450074" y="668915"/>
          <a:ext cx="6773772" cy="575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F56C448-B4F2-4D0F-85D7-B74813088175}"/>
              </a:ext>
            </a:extLst>
          </p:cNvPr>
          <p:cNvSpPr txBox="1"/>
          <p:nvPr/>
        </p:nvSpPr>
        <p:spPr>
          <a:xfrm>
            <a:off x="2738152" y="5112094"/>
            <a:ext cx="4124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đơn lẻ &amp; Cấu kiện điện tử</a:t>
            </a:r>
            <a:endParaRPr lang="en-US" sz="1600" b="1" dirty="0">
              <a:solidFill>
                <a:srgbClr val="FFFF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0779" y="5557539"/>
            <a:ext cx="2294666" cy="7498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Đèn đổi màu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Đèn lưu điện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Đèn cảm biến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Cấu kiện cảm biến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45859" y="5557539"/>
            <a:ext cx="2477178" cy="749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Đèn Wifi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Cấu kiện điện tử Wifi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Cảm biến Wifi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43387A-3ADF-49B8-83B4-D7FD1506ED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3129" y="5660341"/>
            <a:ext cx="539066" cy="552542"/>
          </a:xfrm>
          <a:prstGeom prst="roundRect">
            <a:avLst>
              <a:gd name="adj" fmla="val 202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56C448-B4F2-4D0F-85D7-B74813088175}"/>
              </a:ext>
            </a:extLst>
          </p:cNvPr>
          <p:cNvSpPr txBox="1"/>
          <p:nvPr/>
        </p:nvSpPr>
        <p:spPr>
          <a:xfrm>
            <a:off x="3673591" y="3886319"/>
            <a:ext cx="228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Kit</a:t>
            </a:r>
            <a:endParaRPr lang="en-US" sz="1600" b="1" dirty="0">
              <a:solidFill>
                <a:srgbClr val="FFFF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56C448-B4F2-4D0F-85D7-B74813088175}"/>
              </a:ext>
            </a:extLst>
          </p:cNvPr>
          <p:cNvSpPr txBox="1"/>
          <p:nvPr/>
        </p:nvSpPr>
        <p:spPr>
          <a:xfrm>
            <a:off x="3692550" y="2745824"/>
            <a:ext cx="2288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Local</a:t>
            </a:r>
            <a:endParaRPr lang="en-US" sz="1600" b="1" dirty="0">
              <a:solidFill>
                <a:srgbClr val="FFFF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56C448-B4F2-4D0F-85D7-B74813088175}"/>
              </a:ext>
            </a:extLst>
          </p:cNvPr>
          <p:cNvSpPr txBox="1"/>
          <p:nvPr/>
        </p:nvSpPr>
        <p:spPr>
          <a:xfrm>
            <a:off x="3905778" y="1166604"/>
            <a:ext cx="1884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</a:t>
            </a:r>
          </a:p>
          <a:p>
            <a:pPr lvl="0" algn="ctr"/>
            <a:r>
              <a:rPr lang="en-US" sz="1400" b="1" dirty="0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1400" b="1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ệ </a:t>
            </a:r>
            <a:r>
              <a:rPr lang="en-US" sz="1400" b="1" dirty="0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thống</a:t>
            </a:r>
          </a:p>
          <a:p>
            <a:pPr lvl="0" algn="ctr"/>
            <a:r>
              <a:rPr lang="en-US" sz="1400" b="1" dirty="0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(Smart Home)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0429" y="4274831"/>
            <a:ext cx="1314480" cy="530200"/>
            <a:chOff x="3228175" y="4354841"/>
            <a:chExt cx="1314480" cy="530200"/>
          </a:xfrm>
        </p:grpSpPr>
        <p:sp>
          <p:nvSpPr>
            <p:cNvPr id="32" name="Rounded Rectangle 31"/>
            <p:cNvSpPr/>
            <p:nvPr/>
          </p:nvSpPr>
          <p:spPr>
            <a:xfrm>
              <a:off x="3228175" y="4354841"/>
              <a:ext cx="1314480" cy="530200"/>
            </a:xfrm>
            <a:prstGeom prst="roundRect">
              <a:avLst>
                <a:gd name="adj" fmla="val 10059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3991" y="4390910"/>
              <a:ext cx="259686" cy="422445"/>
            </a:xfrm>
            <a:prstGeom prst="roundRect">
              <a:avLst>
                <a:gd name="adj" fmla="val 2342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93076" y="4406035"/>
              <a:ext cx="210770" cy="407442"/>
            </a:xfrm>
            <a:prstGeom prst="roundRect">
              <a:avLst>
                <a:gd name="adj" fmla="val 1295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00939" y="4390910"/>
              <a:ext cx="259686" cy="422445"/>
            </a:xfrm>
            <a:prstGeom prst="roundRect">
              <a:avLst>
                <a:gd name="adj" fmla="val 2342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5" name="Plus 34"/>
            <p:cNvSpPr/>
            <p:nvPr/>
          </p:nvSpPr>
          <p:spPr>
            <a:xfrm>
              <a:off x="3668226" y="4558401"/>
              <a:ext cx="153482" cy="153482"/>
            </a:xfrm>
            <a:prstGeom prst="mathPlus">
              <a:avLst>
                <a:gd name="adj1" fmla="val 143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68660" y="4274831"/>
            <a:ext cx="1571377" cy="530200"/>
            <a:chOff x="4768660" y="4354841"/>
            <a:chExt cx="1571377" cy="530200"/>
          </a:xfrm>
        </p:grpSpPr>
        <p:sp>
          <p:nvSpPr>
            <p:cNvPr id="33" name="Rounded Rectangle 32"/>
            <p:cNvSpPr/>
            <p:nvPr/>
          </p:nvSpPr>
          <p:spPr>
            <a:xfrm>
              <a:off x="4768660" y="4354841"/>
              <a:ext cx="1571377" cy="530200"/>
            </a:xfrm>
            <a:prstGeom prst="roundRect">
              <a:avLst>
                <a:gd name="adj" fmla="val 11153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68464" y="4427673"/>
              <a:ext cx="392648" cy="38290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86911" y="4417428"/>
              <a:ext cx="210769" cy="407441"/>
            </a:xfrm>
            <a:prstGeom prst="roundRect">
              <a:avLst>
                <a:gd name="adj" fmla="val 1295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00768" y="4375944"/>
              <a:ext cx="452593" cy="448925"/>
            </a:xfrm>
            <a:prstGeom prst="roundRect">
              <a:avLst>
                <a:gd name="adj" fmla="val 4995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6" name="Plus 35"/>
            <p:cNvSpPr/>
            <p:nvPr/>
          </p:nvSpPr>
          <p:spPr>
            <a:xfrm>
              <a:off x="5161337" y="4546485"/>
              <a:ext cx="153482" cy="153482"/>
            </a:xfrm>
            <a:prstGeom prst="mathPlus">
              <a:avLst>
                <a:gd name="adj1" fmla="val 143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21708" y="3160826"/>
            <a:ext cx="2140703" cy="513942"/>
            <a:chOff x="3350095" y="3140487"/>
            <a:chExt cx="2140703" cy="51394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D3F4ABE-F23C-4D14-9317-A6344E950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50095" y="3140487"/>
              <a:ext cx="799402" cy="513942"/>
            </a:xfrm>
            <a:prstGeom prst="roundRect">
              <a:avLst>
                <a:gd name="adj" fmla="val 1452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25400">
                <a:schemeClr val="bg1"/>
              </a:glo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27905" y="3143715"/>
              <a:ext cx="1162893" cy="510714"/>
            </a:xfrm>
            <a:prstGeom prst="roundRect">
              <a:avLst>
                <a:gd name="adj" fmla="val 1058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FE1E8C7-A13D-431E-99F2-3997059A59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57699" y="1913258"/>
            <a:ext cx="603637" cy="732160"/>
          </a:xfrm>
          <a:prstGeom prst="roundRect">
            <a:avLst>
              <a:gd name="adj" fmla="val 122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5400">
              <a:schemeClr val="bg1"/>
            </a:glow>
          </a:effectLst>
        </p:spPr>
      </p:pic>
      <p:sp>
        <p:nvSpPr>
          <p:cNvPr id="49" name="Rectangle 48"/>
          <p:cNvSpPr/>
          <p:nvPr/>
        </p:nvSpPr>
        <p:spPr>
          <a:xfrm>
            <a:off x="8037092" y="5209466"/>
            <a:ext cx="4030324" cy="1126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Sản phẩm cài đặt và </a:t>
            </a:r>
            <a:r>
              <a:rPr 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sử dụng </a:t>
            </a:r>
            <a:r>
              <a:rPr lang="en-US" sz="1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đơn giản, không cần dịch vụ lắp đặt cài đặt</a:t>
            </a:r>
          </a:p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Có thể mua 1 sản phẩm và sử dụng độc lập </a:t>
            </a:r>
            <a:r>
              <a:rPr lang="en-US" sz="1400" i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(không cần một hệ thống sản phẩm đi kèm)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627966" y="2859467"/>
            <a:ext cx="3973368" cy="917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Plug and Play, Smart lighting không cần cài đặt</a:t>
            </a:r>
            <a:r>
              <a:rPr lang="en-US"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không cần App điều khiển</a:t>
            </a:r>
          </a:p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Sử dụng cho 1 phòng/ khu vực nhất định</a:t>
            </a:r>
            <a:endParaRPr lang="en-US" sz="1400" i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59801" y="1095792"/>
            <a:ext cx="4198599" cy="137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Công nghệ 4.0, tích hợp công nghệ thông tin, các công nghệ kết nối không dây </a:t>
            </a:r>
          </a:p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Mang tính hệ thống, các thiết bị kết hợp với nhau tạo ra các kịch bản theo ý muốn</a:t>
            </a:r>
          </a:p>
          <a:p>
            <a:pPr marL="182880" indent="-18288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Yêu cầu dịch vụ CSKH, dịch vụ lắp đặt cài đặt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09106" y="5687507"/>
            <a:ext cx="554849" cy="528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No App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56C448-B4F2-4D0F-85D7-B74813088175}"/>
              </a:ext>
            </a:extLst>
          </p:cNvPr>
          <p:cNvSpPr txBox="1"/>
          <p:nvPr/>
        </p:nvSpPr>
        <p:spPr>
          <a:xfrm>
            <a:off x="3139532" y="4785442"/>
            <a:ext cx="8223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 Local</a:t>
            </a:r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56C448-B4F2-4D0F-85D7-B74813088175}"/>
              </a:ext>
            </a:extLst>
          </p:cNvPr>
          <p:cNvSpPr txBox="1"/>
          <p:nvPr/>
        </p:nvSpPr>
        <p:spPr>
          <a:xfrm>
            <a:off x="4583224" y="4797187"/>
            <a:ext cx="8223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 Local</a:t>
            </a:r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737994" y="3871897"/>
            <a:ext cx="4336406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418714" y="5030792"/>
            <a:ext cx="4336406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91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43D0CDD-2A3B-4C38-879D-6DDC868DBAC6}"/>
              </a:ext>
            </a:extLst>
          </p:cNvPr>
          <p:cNvSpPr/>
          <p:nvPr/>
        </p:nvSpPr>
        <p:spPr>
          <a:xfrm>
            <a:off x="134938" y="790575"/>
            <a:ext cx="11922125" cy="5222875"/>
          </a:xfrm>
          <a:prstGeom prst="round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7241FB-2A3A-4FD7-A59B-8592C6446C92}"/>
              </a:ext>
            </a:extLst>
          </p:cNvPr>
          <p:cNvSpPr/>
          <p:nvPr/>
        </p:nvSpPr>
        <p:spPr>
          <a:xfrm>
            <a:off x="134938" y="917575"/>
            <a:ext cx="6740525" cy="4949825"/>
          </a:xfrm>
          <a:prstGeom prst="roundRect">
            <a:avLst/>
          </a:prstGeom>
          <a:noFill/>
          <a:ln w="222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57C57C6-F77E-4BEC-A1FE-647D4958F418}"/>
              </a:ext>
            </a:extLst>
          </p:cNvPr>
          <p:cNvSpPr/>
          <p:nvPr/>
        </p:nvSpPr>
        <p:spPr>
          <a:xfrm>
            <a:off x="134938" y="6115050"/>
            <a:ext cx="12192000" cy="847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38B114E-1B64-4364-B42E-07725B997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27" y="3573150"/>
            <a:ext cx="3534043" cy="1926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2848390-349C-466E-B264-04AF2DBF4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31" y="1362264"/>
            <a:ext cx="3462309" cy="1926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" name="Chevron 5">
            <a:extLst>
              <a:ext uri="{FF2B5EF4-FFF2-40B4-BE49-F238E27FC236}">
                <a16:creationId xmlns:a16="http://schemas.microsoft.com/office/drawing/2014/main" id="{7DE3645F-EEE4-4928-B563-2CA4FE45C896}"/>
              </a:ext>
            </a:extLst>
          </p:cNvPr>
          <p:cNvSpPr/>
          <p:nvPr/>
        </p:nvSpPr>
        <p:spPr bwMode="auto">
          <a:xfrm>
            <a:off x="7142163" y="122238"/>
            <a:ext cx="1751012" cy="493712"/>
          </a:xfrm>
          <a:prstGeom prst="chevron">
            <a:avLst>
              <a:gd name="adj" fmla="val 26562"/>
            </a:avLst>
          </a:prstGeom>
          <a:solidFill>
            <a:srgbClr val="ED7D3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2DA29E-DB51-4246-9A53-80EA2331A8DB}"/>
              </a:ext>
            </a:extLst>
          </p:cNvPr>
          <p:cNvSpPr/>
          <p:nvPr/>
        </p:nvSpPr>
        <p:spPr>
          <a:xfrm>
            <a:off x="223838" y="1146175"/>
            <a:ext cx="4332287" cy="4551363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5" name="TextBox 5">
            <a:extLst>
              <a:ext uri="{FF2B5EF4-FFF2-40B4-BE49-F238E27FC236}">
                <a16:creationId xmlns:a16="http://schemas.microsoft.com/office/drawing/2014/main" id="{D66E83B7-6C16-41E7-A9E5-32932FA1A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1511300"/>
            <a:ext cx="744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6" name="TextBox 6">
            <a:extLst>
              <a:ext uri="{FF2B5EF4-FFF2-40B4-BE49-F238E27FC236}">
                <a16:creationId xmlns:a16="http://schemas.microsoft.com/office/drawing/2014/main" id="{3EA53C92-4560-4EA6-81D6-E19D9CCE5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3694113"/>
            <a:ext cx="744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7" name="TextBox 35">
            <a:extLst>
              <a:ext uri="{FF2B5EF4-FFF2-40B4-BE49-F238E27FC236}">
                <a16:creationId xmlns:a16="http://schemas.microsoft.com/office/drawing/2014/main" id="{533946D1-2610-489D-A489-09F003937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6367463"/>
            <a:ext cx="1290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2018</a:t>
            </a:r>
          </a:p>
        </p:txBody>
      </p:sp>
      <p:sp>
        <p:nvSpPr>
          <p:cNvPr id="34828" name="TextBox 42">
            <a:extLst>
              <a:ext uri="{FF2B5EF4-FFF2-40B4-BE49-F238E27FC236}">
                <a16:creationId xmlns:a16="http://schemas.microsoft.com/office/drawing/2014/main" id="{3B5AB74B-CF5B-4A7E-A4B0-90EB6FCE1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477963"/>
            <a:ext cx="74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BLE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9" name="TextBox 68">
            <a:extLst>
              <a:ext uri="{FF2B5EF4-FFF2-40B4-BE49-F238E27FC236}">
                <a16:creationId xmlns:a16="http://schemas.microsoft.com/office/drawing/2014/main" id="{95D08D7B-62C3-405F-A822-69E1A8CB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6351588"/>
            <a:ext cx="1290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2020</a:t>
            </a:r>
          </a:p>
        </p:txBody>
      </p:sp>
      <p:grpSp>
        <p:nvGrpSpPr>
          <p:cNvPr id="34830" name="Group 3">
            <a:extLst>
              <a:ext uri="{FF2B5EF4-FFF2-40B4-BE49-F238E27FC236}">
                <a16:creationId xmlns:a16="http://schemas.microsoft.com/office/drawing/2014/main" id="{F771FE26-2A7A-4FE0-A903-51E0847A4935}"/>
              </a:ext>
            </a:extLst>
          </p:cNvPr>
          <p:cNvGrpSpPr>
            <a:grpSpLocks/>
          </p:cNvGrpSpPr>
          <p:nvPr/>
        </p:nvGrpSpPr>
        <p:grpSpPr bwMode="auto">
          <a:xfrm>
            <a:off x="1630363" y="123825"/>
            <a:ext cx="2963862" cy="496888"/>
            <a:chOff x="-2815586" y="462191"/>
            <a:chExt cx="4601688" cy="1335179"/>
          </a:xfrm>
        </p:grpSpPr>
        <p:sp>
          <p:nvSpPr>
            <p:cNvPr id="82" name="Chevron 47">
              <a:extLst>
                <a:ext uri="{FF2B5EF4-FFF2-40B4-BE49-F238E27FC236}">
                  <a16:creationId xmlns:a16="http://schemas.microsoft.com/office/drawing/2014/main" id="{87EB4121-30EA-4036-B52A-261BC354A6E3}"/>
                </a:ext>
              </a:extLst>
            </p:cNvPr>
            <p:cNvSpPr/>
            <p:nvPr/>
          </p:nvSpPr>
          <p:spPr>
            <a:xfrm>
              <a:off x="-2458198" y="462191"/>
              <a:ext cx="4244300" cy="1330912"/>
            </a:xfrm>
            <a:prstGeom prst="chevron">
              <a:avLst>
                <a:gd name="adj" fmla="val 26562"/>
              </a:avLst>
            </a:prstGeom>
            <a:solidFill>
              <a:srgbClr val="00B3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Chevron 4">
              <a:extLst>
                <a:ext uri="{FF2B5EF4-FFF2-40B4-BE49-F238E27FC236}">
                  <a16:creationId xmlns:a16="http://schemas.microsoft.com/office/drawing/2014/main" id="{0A458074-4321-48C9-87B0-1157EC300E9A}"/>
                </a:ext>
              </a:extLst>
            </p:cNvPr>
            <p:cNvSpPr/>
            <p:nvPr/>
          </p:nvSpPr>
          <p:spPr>
            <a:xfrm>
              <a:off x="-2815586" y="466458"/>
              <a:ext cx="4434085" cy="1330912"/>
            </a:xfrm>
            <a:prstGeom prst="chevron">
              <a:avLst>
                <a:gd name="adj" fmla="val 26562"/>
              </a:avLst>
            </a:prstGeom>
            <a:solidFill>
              <a:srgbClr val="00B38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831" name="Group 17">
            <a:extLst>
              <a:ext uri="{FF2B5EF4-FFF2-40B4-BE49-F238E27FC236}">
                <a16:creationId xmlns:a16="http://schemas.microsoft.com/office/drawing/2014/main" id="{B0BE831C-35B7-472B-AE75-8F635E3B5D67}"/>
              </a:ext>
            </a:extLst>
          </p:cNvPr>
          <p:cNvGrpSpPr>
            <a:grpSpLocks/>
          </p:cNvGrpSpPr>
          <p:nvPr/>
        </p:nvGrpSpPr>
        <p:grpSpPr bwMode="auto">
          <a:xfrm>
            <a:off x="6799263" y="125413"/>
            <a:ext cx="2101850" cy="493712"/>
            <a:chOff x="3488022" y="422438"/>
            <a:chExt cx="3746001" cy="1330997"/>
          </a:xfrm>
        </p:grpSpPr>
        <p:sp>
          <p:nvSpPr>
            <p:cNvPr id="80" name="Chevron 5">
              <a:extLst>
                <a:ext uri="{FF2B5EF4-FFF2-40B4-BE49-F238E27FC236}">
                  <a16:creationId xmlns:a16="http://schemas.microsoft.com/office/drawing/2014/main" id="{484CAEA9-5079-467E-9902-260890401D7A}"/>
                </a:ext>
              </a:extLst>
            </p:cNvPr>
            <p:cNvSpPr/>
            <p:nvPr/>
          </p:nvSpPr>
          <p:spPr bwMode="auto">
            <a:xfrm>
              <a:off x="3632316" y="422438"/>
              <a:ext cx="3355557" cy="1330997"/>
            </a:xfrm>
            <a:prstGeom prst="chevron">
              <a:avLst>
                <a:gd name="adj" fmla="val 26562"/>
              </a:avLst>
            </a:prstGeom>
            <a:solidFill>
              <a:srgbClr val="ED7D3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684E835-3497-4AD1-BA65-C6EA4DC86E3E}"/>
                </a:ext>
              </a:extLst>
            </p:cNvPr>
            <p:cNvSpPr txBox="1"/>
            <p:nvPr/>
          </p:nvSpPr>
          <p:spPr>
            <a:xfrm>
              <a:off x="3488022" y="610746"/>
              <a:ext cx="3746001" cy="10784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HỢP</a:t>
              </a:r>
            </a:p>
          </p:txBody>
        </p:sp>
      </p:grpSp>
      <p:sp>
        <p:nvSpPr>
          <p:cNvPr id="88" name="Down Arrow 10">
            <a:extLst>
              <a:ext uri="{FF2B5EF4-FFF2-40B4-BE49-F238E27FC236}">
                <a16:creationId xmlns:a16="http://schemas.microsoft.com/office/drawing/2014/main" id="{E7653006-E1C1-4C99-B95D-DA1C39DCA36F}"/>
              </a:ext>
            </a:extLst>
          </p:cNvPr>
          <p:cNvSpPr/>
          <p:nvPr/>
        </p:nvSpPr>
        <p:spPr bwMode="auto">
          <a:xfrm>
            <a:off x="8229600" y="676275"/>
            <a:ext cx="241300" cy="266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Down Arrow 11">
            <a:extLst>
              <a:ext uri="{FF2B5EF4-FFF2-40B4-BE49-F238E27FC236}">
                <a16:creationId xmlns:a16="http://schemas.microsoft.com/office/drawing/2014/main" id="{C39619C9-8426-4055-831F-E913F9654B7E}"/>
              </a:ext>
            </a:extLst>
          </p:cNvPr>
          <p:cNvSpPr/>
          <p:nvPr/>
        </p:nvSpPr>
        <p:spPr bwMode="auto">
          <a:xfrm>
            <a:off x="7304088" y="682625"/>
            <a:ext cx="241300" cy="25717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34" name="Picture 102">
            <a:extLst>
              <a:ext uri="{FF2B5EF4-FFF2-40B4-BE49-F238E27FC236}">
                <a16:creationId xmlns:a16="http://schemas.microsoft.com/office/drawing/2014/main" id="{3D61512C-ABDF-404E-9773-041F7D96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1577975"/>
            <a:ext cx="2789238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5" name="Group 3">
            <a:extLst>
              <a:ext uri="{FF2B5EF4-FFF2-40B4-BE49-F238E27FC236}">
                <a16:creationId xmlns:a16="http://schemas.microsoft.com/office/drawing/2014/main" id="{9AB7F280-A8ED-4E34-8258-35952484740B}"/>
              </a:ext>
            </a:extLst>
          </p:cNvPr>
          <p:cNvGrpSpPr>
            <a:grpSpLocks/>
          </p:cNvGrpSpPr>
          <p:nvPr/>
        </p:nvGrpSpPr>
        <p:grpSpPr bwMode="auto">
          <a:xfrm>
            <a:off x="9434513" y="125413"/>
            <a:ext cx="2287587" cy="493712"/>
            <a:chOff x="-2815586" y="462191"/>
            <a:chExt cx="4601688" cy="1335179"/>
          </a:xfrm>
        </p:grpSpPr>
        <p:sp>
          <p:nvSpPr>
            <p:cNvPr id="105" name="Chevron 47">
              <a:extLst>
                <a:ext uri="{FF2B5EF4-FFF2-40B4-BE49-F238E27FC236}">
                  <a16:creationId xmlns:a16="http://schemas.microsoft.com/office/drawing/2014/main" id="{25A537A2-087A-47C4-81C5-26C94E4CCCD3}"/>
                </a:ext>
              </a:extLst>
            </p:cNvPr>
            <p:cNvSpPr/>
            <p:nvPr/>
          </p:nvSpPr>
          <p:spPr>
            <a:xfrm>
              <a:off x="-2457925" y="462191"/>
              <a:ext cx="4244027" cy="1330887"/>
            </a:xfrm>
            <a:prstGeom prst="chevron">
              <a:avLst>
                <a:gd name="adj" fmla="val 26562"/>
              </a:avLst>
            </a:prstGeom>
            <a:solidFill>
              <a:srgbClr val="00B3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Chevron 4">
              <a:extLst>
                <a:ext uri="{FF2B5EF4-FFF2-40B4-BE49-F238E27FC236}">
                  <a16:creationId xmlns:a16="http://schemas.microsoft.com/office/drawing/2014/main" id="{F9BB6BC6-1670-4CA2-8CA9-508A6B90071A}"/>
                </a:ext>
              </a:extLst>
            </p:cNvPr>
            <p:cNvSpPr/>
            <p:nvPr/>
          </p:nvSpPr>
          <p:spPr>
            <a:xfrm>
              <a:off x="-2815586" y="466483"/>
              <a:ext cx="4432439" cy="1330887"/>
            </a:xfrm>
            <a:prstGeom prst="chevron">
              <a:avLst>
                <a:gd name="adj" fmla="val 26562"/>
              </a:avLst>
            </a:prstGeom>
            <a:solidFill>
              <a:srgbClr val="00B38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6F728133-D3E8-4F16-8C28-7E61516A07DD}"/>
              </a:ext>
            </a:extLst>
          </p:cNvPr>
          <p:cNvSpPr txBox="1"/>
          <p:nvPr/>
        </p:nvSpPr>
        <p:spPr bwMode="auto">
          <a:xfrm>
            <a:off x="1704975" y="182563"/>
            <a:ext cx="27543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SMARTLIGHTING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067261-3CD2-486D-B580-D98A6650213B}"/>
              </a:ext>
            </a:extLst>
          </p:cNvPr>
          <p:cNvSpPr txBox="1"/>
          <p:nvPr/>
        </p:nvSpPr>
        <p:spPr bwMode="auto">
          <a:xfrm>
            <a:off x="9604375" y="163513"/>
            <a:ext cx="1993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HOME</a:t>
            </a:r>
          </a:p>
        </p:txBody>
      </p:sp>
      <p:sp>
        <p:nvSpPr>
          <p:cNvPr id="34838" name="TextBox 109">
            <a:extLst>
              <a:ext uri="{FF2B5EF4-FFF2-40B4-BE49-F238E27FC236}">
                <a16:creationId xmlns:a16="http://schemas.microsoft.com/office/drawing/2014/main" id="{E149FCDE-E5DC-4722-8155-EF02DE454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125" y="3968750"/>
            <a:ext cx="27892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Giải pháp an ninh, chống trộm thông minh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Điều khiển điều hòa, ti vi, quạt điện… bằng smartphone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Liên tục cập nhật thông số về môi trường</a:t>
            </a:r>
          </a:p>
        </p:txBody>
      </p:sp>
      <p:sp>
        <p:nvSpPr>
          <p:cNvPr id="34839" name="TextBox 110">
            <a:extLst>
              <a:ext uri="{FF2B5EF4-FFF2-40B4-BE49-F238E27FC236}">
                <a16:creationId xmlns:a16="http://schemas.microsoft.com/office/drawing/2014/main" id="{EA3751B8-132D-4478-AAC1-B056E5906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63" y="6381750"/>
            <a:ext cx="1292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2021</a:t>
            </a:r>
          </a:p>
        </p:txBody>
      </p:sp>
      <p:pic>
        <p:nvPicPr>
          <p:cNvPr id="34840" name="Picture 113">
            <a:extLst>
              <a:ext uri="{FF2B5EF4-FFF2-40B4-BE49-F238E27FC236}">
                <a16:creationId xmlns:a16="http://schemas.microsoft.com/office/drawing/2014/main" id="{C6A67F11-FD02-4D88-9167-EAA47124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368425"/>
            <a:ext cx="8016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115">
            <a:extLst>
              <a:ext uri="{FF2B5EF4-FFF2-40B4-BE49-F238E27FC236}">
                <a16:creationId xmlns:a16="http://schemas.microsoft.com/office/drawing/2014/main" id="{CEA3A3B5-5FF0-4A0C-887F-A6672325E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044700"/>
            <a:ext cx="14922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117">
            <a:extLst>
              <a:ext uri="{FF2B5EF4-FFF2-40B4-BE49-F238E27FC236}">
                <a16:creationId xmlns:a16="http://schemas.microsoft.com/office/drawing/2014/main" id="{D1367D4B-046B-4609-BF9D-FA8A818A5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3629025"/>
            <a:ext cx="60483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3" name="Picture 119">
            <a:extLst>
              <a:ext uri="{FF2B5EF4-FFF2-40B4-BE49-F238E27FC236}">
                <a16:creationId xmlns:a16="http://schemas.microsoft.com/office/drawing/2014/main" id="{60E992BB-234C-4168-85A0-268421DD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219575"/>
            <a:ext cx="14827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4" name="TextBox 120">
            <a:extLst>
              <a:ext uri="{FF2B5EF4-FFF2-40B4-BE49-F238E27FC236}">
                <a16:creationId xmlns:a16="http://schemas.microsoft.com/office/drawing/2014/main" id="{31DDA341-3236-4B3D-B194-DA3AC53D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2044700"/>
            <a:ext cx="13954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Đèn LED</a:t>
            </a:r>
          </a:p>
          <a:p>
            <a:r>
              <a:rPr lang="en-US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  + Downlight RF</a:t>
            </a:r>
          </a:p>
          <a:p>
            <a:r>
              <a:rPr lang="en-US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  + Ốp trần, Panel RF</a:t>
            </a:r>
          </a:p>
          <a:p>
            <a:r>
              <a:rPr lang="en-US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  + LED dây RF</a:t>
            </a:r>
          </a:p>
          <a:p>
            <a:r>
              <a:rPr lang="en-US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  + Tracklight, Gắn tường RF,M20 RF</a:t>
            </a:r>
          </a:p>
        </p:txBody>
      </p:sp>
      <p:sp>
        <p:nvSpPr>
          <p:cNvPr id="34845" name="TextBox 124">
            <a:extLst>
              <a:ext uri="{FF2B5EF4-FFF2-40B4-BE49-F238E27FC236}">
                <a16:creationId xmlns:a16="http://schemas.microsoft.com/office/drawing/2014/main" id="{9E46AB27-DBB1-4037-A153-B439CA4BD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3733800"/>
            <a:ext cx="21463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Thiết bị chiếu sáng :  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Downlight WF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Ốp trần,Panel WF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LED Dây WF, Bulb WF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Tube WF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Tbị điện: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Công tắc cảm ứng 1234 phím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Công tắc nóng lạnh, công tắc rèm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Ổ cắm: Dài, đơn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+ IR</a:t>
            </a:r>
            <a:endParaRPr lang="en-US" altLang="en-US" sz="1000"/>
          </a:p>
        </p:txBody>
      </p:sp>
      <p:sp>
        <p:nvSpPr>
          <p:cNvPr id="34846" name="TextBox 127">
            <a:extLst>
              <a:ext uri="{FF2B5EF4-FFF2-40B4-BE49-F238E27FC236}">
                <a16:creationId xmlns:a16="http://schemas.microsoft.com/office/drawing/2014/main" id="{120CF20B-0266-4199-937D-542CD3F2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3667125"/>
            <a:ext cx="19954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Đèn LED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+ Downlight BLE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+ Ốp trần,Panel BLE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+ LED Dây BLE, Bulb BLE,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+ Tracklight BLE, Linear BLE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Tbị điện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+ Công tắc cảm ứng 1234 phím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+ Công tắc cảnh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+ Cảm biến</a:t>
            </a:r>
          </a:p>
        </p:txBody>
      </p:sp>
      <p:pic>
        <p:nvPicPr>
          <p:cNvPr id="34847" name="Picture 129">
            <a:extLst>
              <a:ext uri="{FF2B5EF4-FFF2-40B4-BE49-F238E27FC236}">
                <a16:creationId xmlns:a16="http://schemas.microsoft.com/office/drawing/2014/main" id="{E0EFEBAF-D747-475D-9CE9-D91614D50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893888"/>
            <a:ext cx="20145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131">
            <a:extLst>
              <a:ext uri="{FF2B5EF4-FFF2-40B4-BE49-F238E27FC236}">
                <a16:creationId xmlns:a16="http://schemas.microsoft.com/office/drawing/2014/main" id="{F01FCAAF-22C4-4B04-BB9B-FEA7F3399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940050"/>
            <a:ext cx="3825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7A2FCF71-3C44-4E1C-B810-A2E1A7E0B238}"/>
              </a:ext>
            </a:extLst>
          </p:cNvPr>
          <p:cNvSpPr/>
          <p:nvPr/>
        </p:nvSpPr>
        <p:spPr bwMode="auto">
          <a:xfrm>
            <a:off x="7053263" y="968375"/>
            <a:ext cx="1816100" cy="48466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4850" name="Picture 133">
            <a:extLst>
              <a:ext uri="{FF2B5EF4-FFF2-40B4-BE49-F238E27FC236}">
                <a16:creationId xmlns:a16="http://schemas.microsoft.com/office/drawing/2014/main" id="{1E14280D-9068-46D6-BA0D-990740A66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2360613"/>
            <a:ext cx="6270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134">
            <a:extLst>
              <a:ext uri="{FF2B5EF4-FFF2-40B4-BE49-F238E27FC236}">
                <a16:creationId xmlns:a16="http://schemas.microsoft.com/office/drawing/2014/main" id="{809FA30A-A27E-4726-91C8-2529A41F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528763"/>
            <a:ext cx="5969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Picture 135">
            <a:extLst>
              <a:ext uri="{FF2B5EF4-FFF2-40B4-BE49-F238E27FC236}">
                <a16:creationId xmlns:a16="http://schemas.microsoft.com/office/drawing/2014/main" id="{3F7D6F36-91AD-4C85-ACB1-97B82840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31573"/>
          <a:stretch>
            <a:fillRect/>
          </a:stretch>
        </p:blipFill>
        <p:spPr bwMode="auto">
          <a:xfrm>
            <a:off x="7254875" y="1527175"/>
            <a:ext cx="596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3" name="TextBox 136">
            <a:extLst>
              <a:ext uri="{FF2B5EF4-FFF2-40B4-BE49-F238E27FC236}">
                <a16:creationId xmlns:a16="http://schemas.microsoft.com/office/drawing/2014/main" id="{9295D3D2-7D8B-4628-9085-A73F38E0A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75" y="968375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CKĐT</a:t>
            </a:r>
            <a:endParaRPr lang="en-US" altLang="en-US"/>
          </a:p>
        </p:txBody>
      </p:sp>
      <p:pic>
        <p:nvPicPr>
          <p:cNvPr id="138" name="image20.png" title="Hình ảnh">
            <a:extLst>
              <a:ext uri="{FF2B5EF4-FFF2-40B4-BE49-F238E27FC236}">
                <a16:creationId xmlns:a16="http://schemas.microsoft.com/office/drawing/2014/main" id="{8F6B1DEF-FCBC-467A-8F7D-AB68E2B182C8}"/>
              </a:ext>
            </a:extLst>
          </p:cNvPr>
          <p:cNvPicPr preferRelativeResize="0"/>
          <p:nvPr/>
        </p:nvPicPr>
        <p:blipFill>
          <a:blip r:embed="rId14" cstate="print"/>
          <a:stretch>
            <a:fillRect/>
          </a:stretch>
        </p:blipFill>
        <p:spPr>
          <a:xfrm>
            <a:off x="8062913" y="2335213"/>
            <a:ext cx="600075" cy="565150"/>
          </a:xfrm>
          <a:prstGeom prst="rect">
            <a:avLst/>
          </a:prstGeom>
          <a:noFill/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74FDC756-A216-4E71-8F15-271AF141CA03}"/>
              </a:ext>
            </a:extLst>
          </p:cNvPr>
          <p:cNvSpPr/>
          <p:nvPr/>
        </p:nvSpPr>
        <p:spPr>
          <a:xfrm>
            <a:off x="7115175" y="1379538"/>
            <a:ext cx="1685925" cy="16541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4856" name="TextBox 139">
            <a:extLst>
              <a:ext uri="{FF2B5EF4-FFF2-40B4-BE49-F238E27FC236}">
                <a16:creationId xmlns:a16="http://schemas.microsoft.com/office/drawing/2014/main" id="{27932F14-EF98-4924-8F0A-C12A74208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350" y="3214688"/>
            <a:ext cx="87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BLE</a:t>
            </a:r>
            <a:endParaRPr lang="en-US" altLang="en-US" sz="200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AE3FD7C-B3AF-4D06-8CFF-E53CE6CECEBD}"/>
              </a:ext>
            </a:extLst>
          </p:cNvPr>
          <p:cNvSpPr/>
          <p:nvPr/>
        </p:nvSpPr>
        <p:spPr>
          <a:xfrm>
            <a:off x="7113588" y="3171825"/>
            <a:ext cx="1684337" cy="2535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4858" name="Picture 141">
            <a:extLst>
              <a:ext uri="{FF2B5EF4-FFF2-40B4-BE49-F238E27FC236}">
                <a16:creationId xmlns:a16="http://schemas.microsoft.com/office/drawing/2014/main" id="{010A30AF-C1ED-45C5-9C8F-16DED24A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709988"/>
            <a:ext cx="7080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9" name="Picture 142">
            <a:extLst>
              <a:ext uri="{FF2B5EF4-FFF2-40B4-BE49-F238E27FC236}">
                <a16:creationId xmlns:a16="http://schemas.microsoft.com/office/drawing/2014/main" id="{BA3A15FC-648F-40AB-B19B-BF5675E36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89450"/>
            <a:ext cx="7334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0" name="Picture 143">
            <a:extLst>
              <a:ext uri="{FF2B5EF4-FFF2-40B4-BE49-F238E27FC236}">
                <a16:creationId xmlns:a16="http://schemas.microsoft.com/office/drawing/2014/main" id="{D0DDBF7B-10AC-4C3E-B8A2-07034F95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5054600"/>
            <a:ext cx="6873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61" name="TextBox 144">
            <a:extLst>
              <a:ext uri="{FF2B5EF4-FFF2-40B4-BE49-F238E27FC236}">
                <a16:creationId xmlns:a16="http://schemas.microsoft.com/office/drawing/2014/main" id="{108653FE-7264-4719-8101-2488FF741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3835400"/>
            <a:ext cx="935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FPT Play ROGO</a:t>
            </a:r>
          </a:p>
        </p:txBody>
      </p:sp>
      <p:sp>
        <p:nvSpPr>
          <p:cNvPr id="34862" name="TextBox 145">
            <a:extLst>
              <a:ext uri="{FF2B5EF4-FFF2-40B4-BE49-F238E27FC236}">
                <a16:creationId xmlns:a16="http://schemas.microsoft.com/office/drawing/2014/main" id="{E0090AF5-097A-4B27-BB1D-9A1CDCD08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600" y="5175250"/>
            <a:ext cx="73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BLE</a:t>
            </a:r>
          </a:p>
          <a:p>
            <a:pPr algn="ctr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Ver2</a:t>
            </a:r>
          </a:p>
        </p:txBody>
      </p:sp>
      <p:sp>
        <p:nvSpPr>
          <p:cNvPr id="34863" name="TextBox 146">
            <a:extLst>
              <a:ext uri="{FF2B5EF4-FFF2-40B4-BE49-F238E27FC236}">
                <a16:creationId xmlns:a16="http://schemas.microsoft.com/office/drawing/2014/main" id="{0FDD67BE-76CD-454C-9085-73EF14A5B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00" y="4441825"/>
            <a:ext cx="600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</a:p>
          <a:p>
            <a:pPr algn="ctr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TV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CEB1EBA-7BFF-441A-A355-2B3BF2841949}"/>
              </a:ext>
            </a:extLst>
          </p:cNvPr>
          <p:cNvSpPr/>
          <p:nvPr/>
        </p:nvSpPr>
        <p:spPr>
          <a:xfrm rot="16200000">
            <a:off x="2062163" y="5778500"/>
            <a:ext cx="585788" cy="471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28BBFF90-BB67-4F22-BADE-3816E906F33D}"/>
              </a:ext>
            </a:extLst>
          </p:cNvPr>
          <p:cNvSpPr/>
          <p:nvPr/>
        </p:nvSpPr>
        <p:spPr>
          <a:xfrm rot="16200000">
            <a:off x="5384006" y="5852319"/>
            <a:ext cx="439738" cy="4699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38CE3373-15D3-43A9-85F7-848D178C1A05}"/>
              </a:ext>
            </a:extLst>
          </p:cNvPr>
          <p:cNvSpPr/>
          <p:nvPr/>
        </p:nvSpPr>
        <p:spPr>
          <a:xfrm rot="16200000">
            <a:off x="9478169" y="5969794"/>
            <a:ext cx="293688" cy="381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6D3E6F-9714-4758-9E38-2A51C8D0B7FA}"/>
              </a:ext>
            </a:extLst>
          </p:cNvPr>
          <p:cNvCxnSpPr>
            <a:cxnSpLocks/>
          </p:cNvCxnSpPr>
          <p:nvPr/>
        </p:nvCxnSpPr>
        <p:spPr>
          <a:xfrm flipH="1">
            <a:off x="4551363" y="6334125"/>
            <a:ext cx="4762" cy="427038"/>
          </a:xfrm>
          <a:prstGeom prst="line">
            <a:avLst/>
          </a:prstGeom>
          <a:ln w="47625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35C1788-B669-4AB8-88B2-0FDF04AF3EB6}"/>
              </a:ext>
            </a:extLst>
          </p:cNvPr>
          <p:cNvCxnSpPr>
            <a:cxnSpLocks/>
          </p:cNvCxnSpPr>
          <p:nvPr/>
        </p:nvCxnSpPr>
        <p:spPr>
          <a:xfrm>
            <a:off x="7137400" y="6334125"/>
            <a:ext cx="0" cy="417513"/>
          </a:xfrm>
          <a:prstGeom prst="line">
            <a:avLst/>
          </a:prstGeom>
          <a:ln w="47625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364E9C-BEA1-487A-9D66-6B495D39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23825"/>
            <a:ext cx="11029950" cy="6734175"/>
          </a:xfrm>
          <a:prstGeom prst="rect">
            <a:avLst/>
          </a:prstGeom>
        </p:spPr>
      </p:pic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83B98C68-C28C-4BD5-965C-D26C2B841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EC1E5E6-4378-40E8-8A8B-0B3E451362BF}" type="slidenum">
              <a:rPr lang="en-US" altLang="en-US" smtClean="0">
                <a:solidFill>
                  <a:srgbClr val="898989"/>
                </a:solidFill>
              </a:rPr>
              <a:pPr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1748" name="TextBox 6">
            <a:extLst>
              <a:ext uri="{FF2B5EF4-FFF2-40B4-BE49-F238E27FC236}">
                <a16:creationId xmlns:a16="http://schemas.microsoft.com/office/drawing/2014/main" id="{55E5BC4B-7C85-430F-B93E-67F32023F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787" y="115661"/>
            <a:ext cx="464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SINH THÁI SẢN PHẨM 4.0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19099" y="1173796"/>
            <a:ext cx="12052300" cy="454120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650408" cy="6858000"/>
          </a:xfrm>
          <a:prstGeom prst="rect">
            <a:avLst/>
          </a:prstGeom>
          <a:gradFill flip="none" rotWithShape="1">
            <a:gsLst>
              <a:gs pos="0">
                <a:srgbClr val="7C9DD5"/>
              </a:gs>
              <a:gs pos="0">
                <a:srgbClr val="93C94B"/>
              </a:gs>
              <a:gs pos="52000">
                <a:srgbClr val="5BC1BF"/>
              </a:gs>
              <a:gs pos="100000">
                <a:srgbClr val="6888BE"/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solidFill>
                <a:srgbClr val="688AC0"/>
              </a:solidFill>
            </a:endParaRPr>
          </a:p>
        </p:txBody>
      </p:sp>
      <p:sp>
        <p:nvSpPr>
          <p:cNvPr id="16" name="직사각형 5">
            <a:extLst>
              <a:ext uri="{FF2B5EF4-FFF2-40B4-BE49-F238E27FC236}">
                <a16:creationId xmlns:a16="http://schemas.microsoft.com/office/drawing/2014/main" id="{350DC914-56E3-43B1-AF2E-CE9D0967E752}"/>
              </a:ext>
            </a:extLst>
          </p:cNvPr>
          <p:cNvSpPr/>
          <p:nvPr/>
        </p:nvSpPr>
        <p:spPr>
          <a:xfrm>
            <a:off x="110049" y="2120958"/>
            <a:ext cx="3430310" cy="2646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600" dirty="0">
                <a:ln w="190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</a:rPr>
              <a:t>03</a:t>
            </a:r>
            <a:endParaRPr lang="ko-KR" altLang="en-US" sz="16600" dirty="0">
              <a:ln w="19050">
                <a:noFill/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직사각형 6">
            <a:extLst>
              <a:ext uri="{FF2B5EF4-FFF2-40B4-BE49-F238E27FC236}">
                <a16:creationId xmlns:a16="http://schemas.microsoft.com/office/drawing/2014/main" id="{39AAAFB6-41AD-4A76-A923-661EA7C35F0A}"/>
              </a:ext>
            </a:extLst>
          </p:cNvPr>
          <p:cNvSpPr/>
          <p:nvPr/>
        </p:nvSpPr>
        <p:spPr>
          <a:xfrm>
            <a:off x="3650408" y="3250625"/>
            <a:ext cx="8188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GIẢI PHÁP CHIẾU SÁNG 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6A17-4DAA-4805-92CA-A878510AB0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21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46" y="780361"/>
            <a:ext cx="9760778" cy="5966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THÀNH PHẦN HỆ THỐNG CHIẾU SÁNG THÔNG MINH BLUETOOTH MESH</a:t>
            </a:r>
          </a:p>
        </p:txBody>
      </p:sp>
      <p:sp>
        <p:nvSpPr>
          <p:cNvPr id="3" name="Rectangle 2"/>
          <p:cNvSpPr/>
          <p:nvPr/>
        </p:nvSpPr>
        <p:spPr>
          <a:xfrm>
            <a:off x="9042399" y="1890889"/>
            <a:ext cx="3054525" cy="451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Sản phẩm, thiết bị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49732" y="2596444"/>
            <a:ext cx="2669824" cy="451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Ứng dụng, Điều khiển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86132" y="3275850"/>
            <a:ext cx="1727200" cy="451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614797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BD1AF46-7EF0-4196-ABB5-9A706F89002D}"/>
              </a:ext>
            </a:extLst>
          </p:cNvPr>
          <p:cNvSpPr/>
          <p:nvPr/>
        </p:nvSpPr>
        <p:spPr bwMode="auto">
          <a:xfrm>
            <a:off x="6733702" y="1511133"/>
            <a:ext cx="3187875" cy="15199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6BC1F0A-BB62-4D37-8DE6-FC03DF2AB68C}"/>
              </a:ext>
            </a:extLst>
          </p:cNvPr>
          <p:cNvSpPr/>
          <p:nvPr/>
        </p:nvSpPr>
        <p:spPr bwMode="auto">
          <a:xfrm>
            <a:off x="10043835" y="1495502"/>
            <a:ext cx="2098274" cy="15199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21EF90-9F17-458B-B686-C98D001360CD}"/>
              </a:ext>
            </a:extLst>
          </p:cNvPr>
          <p:cNvSpPr/>
          <p:nvPr/>
        </p:nvSpPr>
        <p:spPr bwMode="auto">
          <a:xfrm>
            <a:off x="3348281" y="1495502"/>
            <a:ext cx="3213272" cy="15199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A65F77-E96A-4BFC-ABBC-910A6F89A503}"/>
              </a:ext>
            </a:extLst>
          </p:cNvPr>
          <p:cNvSpPr/>
          <p:nvPr/>
        </p:nvSpPr>
        <p:spPr bwMode="auto">
          <a:xfrm>
            <a:off x="80056" y="1503282"/>
            <a:ext cx="3187875" cy="15199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7A46C6-3F3F-47B9-B306-E219749DD0D7}"/>
              </a:ext>
            </a:extLst>
          </p:cNvPr>
          <p:cNvSpPr/>
          <p:nvPr/>
        </p:nvSpPr>
        <p:spPr>
          <a:xfrm>
            <a:off x="927112" y="945607"/>
            <a:ext cx="1378859" cy="11022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B79D4B-72BB-475A-AD1D-85EA1D173FF6}"/>
              </a:ext>
            </a:extLst>
          </p:cNvPr>
          <p:cNvSpPr/>
          <p:nvPr/>
        </p:nvSpPr>
        <p:spPr>
          <a:xfrm>
            <a:off x="4197170" y="899858"/>
            <a:ext cx="1378859" cy="11329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E4CB48-4D11-4A72-B1EF-6C654955B72A}"/>
              </a:ext>
            </a:extLst>
          </p:cNvPr>
          <p:cNvSpPr/>
          <p:nvPr/>
        </p:nvSpPr>
        <p:spPr>
          <a:xfrm>
            <a:off x="7486192" y="894644"/>
            <a:ext cx="1310226" cy="11578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CKĐT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EA0A8E-613E-42C3-BA23-B05C6BBA6314}"/>
              </a:ext>
            </a:extLst>
          </p:cNvPr>
          <p:cNvSpPr/>
          <p:nvPr/>
        </p:nvSpPr>
        <p:spPr>
          <a:xfrm>
            <a:off x="90502" y="2409250"/>
            <a:ext cx="931381" cy="537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CCT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C7803D-D360-43B9-B2AE-D3CB576C730E}"/>
              </a:ext>
            </a:extLst>
          </p:cNvPr>
          <p:cNvSpPr/>
          <p:nvPr/>
        </p:nvSpPr>
        <p:spPr>
          <a:xfrm>
            <a:off x="1178896" y="2426387"/>
            <a:ext cx="886019" cy="520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RGB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36689D-3815-496F-87AF-410FF3DE9133}"/>
              </a:ext>
            </a:extLst>
          </p:cNvPr>
          <p:cNvSpPr/>
          <p:nvPr/>
        </p:nvSpPr>
        <p:spPr>
          <a:xfrm>
            <a:off x="4380648" y="2473310"/>
            <a:ext cx="901872" cy="4674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DC/AC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958245-2EE1-4A92-92D5-9BD67C35E9E0}"/>
              </a:ext>
            </a:extLst>
          </p:cNvPr>
          <p:cNvSpPr/>
          <p:nvPr/>
        </p:nvSpPr>
        <p:spPr>
          <a:xfrm>
            <a:off x="5403156" y="2453854"/>
            <a:ext cx="1106333" cy="4674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SW ON/OFF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4B62BC-A15A-48A8-8E90-C4F294F270F5}"/>
              </a:ext>
            </a:extLst>
          </p:cNvPr>
          <p:cNvSpPr/>
          <p:nvPr/>
        </p:nvSpPr>
        <p:spPr>
          <a:xfrm>
            <a:off x="6905852" y="2428394"/>
            <a:ext cx="1890566" cy="5113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61CCCE-8548-4FDA-A8DA-FA4CF4A9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3" y="3405790"/>
            <a:ext cx="991921" cy="8189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1650A1-E9C2-4444-BF2D-164A4E00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82" y="4371657"/>
            <a:ext cx="960800" cy="4829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614362-EB54-4E73-A03A-AB91E1A9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60" y="5159623"/>
            <a:ext cx="708342" cy="5298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F19C8C-5D30-4A42-A587-DFA2D02F3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336" y="3402099"/>
            <a:ext cx="834866" cy="67207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56A432-89BD-4426-BB6D-078C537BE7A7}"/>
              </a:ext>
            </a:extLst>
          </p:cNvPr>
          <p:cNvSpPr/>
          <p:nvPr/>
        </p:nvSpPr>
        <p:spPr>
          <a:xfrm>
            <a:off x="10428671" y="926818"/>
            <a:ext cx="1369668" cy="11329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11A8262-BFEA-466F-AD9B-F4A12AF70CDA}"/>
              </a:ext>
            </a:extLst>
          </p:cNvPr>
          <p:cNvSpPr/>
          <p:nvPr/>
        </p:nvSpPr>
        <p:spPr>
          <a:xfrm>
            <a:off x="10144775" y="2444329"/>
            <a:ext cx="881141" cy="5308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DD7ECF9-3025-4CB3-980F-360E4DE4C639}"/>
              </a:ext>
            </a:extLst>
          </p:cNvPr>
          <p:cNvSpPr/>
          <p:nvPr/>
        </p:nvSpPr>
        <p:spPr>
          <a:xfrm>
            <a:off x="2163893" y="2435025"/>
            <a:ext cx="1019329" cy="5179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Ốp Trần Loa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7B40973-9E45-4AE6-8CDF-B25A40002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758" y="3429000"/>
            <a:ext cx="625633" cy="797971"/>
          </a:xfrm>
          <a:prstGeom prst="rect">
            <a:avLst/>
          </a:prstGeom>
        </p:spPr>
      </p:pic>
      <p:sp>
        <p:nvSpPr>
          <p:cNvPr id="33" name="Down Arrow 1">
            <a:extLst>
              <a:ext uri="{FF2B5EF4-FFF2-40B4-BE49-F238E27FC236}">
                <a16:creationId xmlns:a16="http://schemas.microsoft.com/office/drawing/2014/main" id="{99474170-9A4D-4A50-A3F8-80A27CF506D5}"/>
              </a:ext>
            </a:extLst>
          </p:cNvPr>
          <p:cNvSpPr/>
          <p:nvPr/>
        </p:nvSpPr>
        <p:spPr>
          <a:xfrm>
            <a:off x="437928" y="3113059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46">
            <a:extLst>
              <a:ext uri="{FF2B5EF4-FFF2-40B4-BE49-F238E27FC236}">
                <a16:creationId xmlns:a16="http://schemas.microsoft.com/office/drawing/2014/main" id="{BCC6B12D-922D-448C-9A59-ACF4700C68C4}"/>
              </a:ext>
            </a:extLst>
          </p:cNvPr>
          <p:cNvSpPr/>
          <p:nvPr/>
        </p:nvSpPr>
        <p:spPr>
          <a:xfrm>
            <a:off x="1621906" y="3088579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47">
            <a:extLst>
              <a:ext uri="{FF2B5EF4-FFF2-40B4-BE49-F238E27FC236}">
                <a16:creationId xmlns:a16="http://schemas.microsoft.com/office/drawing/2014/main" id="{1E4FD6BC-1277-40E9-B6F4-071B63710BD9}"/>
              </a:ext>
            </a:extLst>
          </p:cNvPr>
          <p:cNvSpPr/>
          <p:nvPr/>
        </p:nvSpPr>
        <p:spPr>
          <a:xfrm>
            <a:off x="2560969" y="3088579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53">
            <a:extLst>
              <a:ext uri="{FF2B5EF4-FFF2-40B4-BE49-F238E27FC236}">
                <a16:creationId xmlns:a16="http://schemas.microsoft.com/office/drawing/2014/main" id="{C724D4A9-D76F-4946-BDDE-8769DB0DE8A2}"/>
              </a:ext>
            </a:extLst>
          </p:cNvPr>
          <p:cNvSpPr/>
          <p:nvPr/>
        </p:nvSpPr>
        <p:spPr>
          <a:xfrm>
            <a:off x="4831584" y="3085827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54">
            <a:extLst>
              <a:ext uri="{FF2B5EF4-FFF2-40B4-BE49-F238E27FC236}">
                <a16:creationId xmlns:a16="http://schemas.microsoft.com/office/drawing/2014/main" id="{7883A156-50FA-4C67-9221-32CA151DD7B0}"/>
              </a:ext>
            </a:extLst>
          </p:cNvPr>
          <p:cNvSpPr/>
          <p:nvPr/>
        </p:nvSpPr>
        <p:spPr>
          <a:xfrm>
            <a:off x="5898362" y="3088579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55">
            <a:extLst>
              <a:ext uri="{FF2B5EF4-FFF2-40B4-BE49-F238E27FC236}">
                <a16:creationId xmlns:a16="http://schemas.microsoft.com/office/drawing/2014/main" id="{21A2A769-B355-4948-8ABB-0F76DFD87F93}"/>
              </a:ext>
            </a:extLst>
          </p:cNvPr>
          <p:cNvSpPr/>
          <p:nvPr/>
        </p:nvSpPr>
        <p:spPr>
          <a:xfrm>
            <a:off x="7306644" y="3104911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56">
            <a:extLst>
              <a:ext uri="{FF2B5EF4-FFF2-40B4-BE49-F238E27FC236}">
                <a16:creationId xmlns:a16="http://schemas.microsoft.com/office/drawing/2014/main" id="{6431F312-928D-4F17-A090-4D578EA5DA61}"/>
              </a:ext>
            </a:extLst>
          </p:cNvPr>
          <p:cNvSpPr/>
          <p:nvPr/>
        </p:nvSpPr>
        <p:spPr>
          <a:xfrm>
            <a:off x="8304091" y="3077588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57">
            <a:extLst>
              <a:ext uri="{FF2B5EF4-FFF2-40B4-BE49-F238E27FC236}">
                <a16:creationId xmlns:a16="http://schemas.microsoft.com/office/drawing/2014/main" id="{9E6EE1E9-0A14-453D-8292-573ED8528A72}"/>
              </a:ext>
            </a:extLst>
          </p:cNvPr>
          <p:cNvSpPr/>
          <p:nvPr/>
        </p:nvSpPr>
        <p:spPr>
          <a:xfrm>
            <a:off x="10560346" y="3092388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58">
            <a:extLst>
              <a:ext uri="{FF2B5EF4-FFF2-40B4-BE49-F238E27FC236}">
                <a16:creationId xmlns:a16="http://schemas.microsoft.com/office/drawing/2014/main" id="{343EDF9F-7FCC-4F9C-8A0F-39F45DAEB110}"/>
              </a:ext>
            </a:extLst>
          </p:cNvPr>
          <p:cNvSpPr/>
          <p:nvPr/>
        </p:nvSpPr>
        <p:spPr>
          <a:xfrm>
            <a:off x="11616317" y="3078421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25BFC194-AC0D-48DD-98D9-9DCFD815F98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189" y="435024"/>
            <a:ext cx="330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i="1"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r>
              <a:rPr lang="en-US"/>
              <a:t>1. Sản phẩm (Devices)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055481D-F62D-49B3-92D6-EEF9E3A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110" y="3528416"/>
            <a:ext cx="811028" cy="6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6531D29-8BED-4BA8-8514-73D6A677E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533" y="3453303"/>
            <a:ext cx="768665" cy="560738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49548A-B7F5-4759-8126-6F3CE453DEA3}"/>
              </a:ext>
            </a:extLst>
          </p:cNvPr>
          <p:cNvSpPr/>
          <p:nvPr/>
        </p:nvSpPr>
        <p:spPr>
          <a:xfrm>
            <a:off x="11189259" y="2447050"/>
            <a:ext cx="881141" cy="5308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Màn hình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C7C9F79-D4CC-4666-9FC4-8F6DE74C03B3}"/>
              </a:ext>
            </a:extLst>
          </p:cNvPr>
          <p:cNvSpPr/>
          <p:nvPr/>
        </p:nvSpPr>
        <p:spPr>
          <a:xfrm>
            <a:off x="3410139" y="2460265"/>
            <a:ext cx="805798" cy="4674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Down Arrow 53">
            <a:extLst>
              <a:ext uri="{FF2B5EF4-FFF2-40B4-BE49-F238E27FC236}">
                <a16:creationId xmlns:a16="http://schemas.microsoft.com/office/drawing/2014/main" id="{82CB24AC-C42D-49B7-A4D6-646A27BF5DF3}"/>
              </a:ext>
            </a:extLst>
          </p:cNvPr>
          <p:cNvSpPr/>
          <p:nvPr/>
        </p:nvSpPr>
        <p:spPr>
          <a:xfrm>
            <a:off x="3700450" y="3090165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9BB723C-F2CC-4711-9385-FDF8D4079808}"/>
              </a:ext>
            </a:extLst>
          </p:cNvPr>
          <p:cNvSpPr/>
          <p:nvPr/>
        </p:nvSpPr>
        <p:spPr>
          <a:xfrm>
            <a:off x="8968567" y="2426387"/>
            <a:ext cx="860066" cy="5022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978A614-168B-42FA-A257-0E5C480ED6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463"/>
          <a:stretch/>
        </p:blipFill>
        <p:spPr>
          <a:xfrm>
            <a:off x="9168650" y="3452520"/>
            <a:ext cx="659983" cy="5909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5230E06-CBBA-4D46-8FD0-C2ED770406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114" y="3452520"/>
            <a:ext cx="645731" cy="7353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27537A3-DBE5-41C8-8D3A-3345F235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8" y="4279016"/>
            <a:ext cx="777868" cy="57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BE617EB-BC81-4200-8D42-5051C3AD59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378" y="5087121"/>
            <a:ext cx="837451" cy="67486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78C6AE-44A2-455E-9920-66AB051562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8985" y="3495910"/>
            <a:ext cx="457882" cy="66758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8FD6A01-1E0D-4EAD-B19F-1D4FF7D6330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2061" b="31574"/>
          <a:stretch/>
        </p:blipFill>
        <p:spPr>
          <a:xfrm>
            <a:off x="8144048" y="4308657"/>
            <a:ext cx="684151" cy="63245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D3CAAA-8690-470B-9946-E512EA52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84" y="3402099"/>
            <a:ext cx="834866" cy="74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image12.png">
            <a:extLst>
              <a:ext uri="{FF2B5EF4-FFF2-40B4-BE49-F238E27FC236}">
                <a16:creationId xmlns:a16="http://schemas.microsoft.com/office/drawing/2014/main" id="{EC2F6BE2-E32D-4C25-B1CD-4DF097FED3E3}"/>
              </a:ext>
            </a:extLst>
          </p:cNvPr>
          <p:cNvPicPr preferRelativeResize="0"/>
          <p:nvPr/>
        </p:nvPicPr>
        <p:blipFill>
          <a:blip r:embed="rId16" cstate="print"/>
          <a:stretch>
            <a:fillRect/>
          </a:stretch>
        </p:blipFill>
        <p:spPr>
          <a:xfrm>
            <a:off x="7201651" y="5926036"/>
            <a:ext cx="660337" cy="575754"/>
          </a:xfrm>
          <a:prstGeom prst="rect">
            <a:avLst/>
          </a:prstGeom>
          <a:noFill/>
        </p:spPr>
      </p:pic>
      <p:pic>
        <p:nvPicPr>
          <p:cNvPr id="67" name="image8.png">
            <a:extLst>
              <a:ext uri="{FF2B5EF4-FFF2-40B4-BE49-F238E27FC236}">
                <a16:creationId xmlns:a16="http://schemas.microsoft.com/office/drawing/2014/main" id="{C89B61C3-4611-467D-9A9B-08C23A9BEC3F}"/>
              </a:ext>
            </a:extLst>
          </p:cNvPr>
          <p:cNvPicPr preferRelativeResize="0"/>
          <p:nvPr/>
        </p:nvPicPr>
        <p:blipFill>
          <a:blip r:embed="rId17" cstate="print"/>
          <a:stretch>
            <a:fillRect/>
          </a:stretch>
        </p:blipFill>
        <p:spPr>
          <a:xfrm>
            <a:off x="7237143" y="5086872"/>
            <a:ext cx="307542" cy="661795"/>
          </a:xfrm>
          <a:prstGeom prst="rect">
            <a:avLst/>
          </a:prstGeom>
          <a:noFill/>
        </p:spPr>
      </p:pic>
      <p:pic>
        <p:nvPicPr>
          <p:cNvPr id="68" name="image24.png">
            <a:extLst>
              <a:ext uri="{FF2B5EF4-FFF2-40B4-BE49-F238E27FC236}">
                <a16:creationId xmlns:a16="http://schemas.microsoft.com/office/drawing/2014/main" id="{864FA50C-BFCC-4E10-B901-C2CBD1D90522}"/>
              </a:ext>
            </a:extLst>
          </p:cNvPr>
          <p:cNvPicPr preferRelativeResize="0"/>
          <p:nvPr/>
        </p:nvPicPr>
        <p:blipFill>
          <a:blip r:embed="rId18" cstate="print"/>
          <a:stretch>
            <a:fillRect/>
          </a:stretch>
        </p:blipFill>
        <p:spPr>
          <a:xfrm>
            <a:off x="7616757" y="5370264"/>
            <a:ext cx="140906" cy="278825"/>
          </a:xfrm>
          <a:prstGeom prst="rect">
            <a:avLst/>
          </a:prstGeom>
          <a:noFill/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11BE4F4-B7A9-4B5C-9F88-21971C5E91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53029" y="3413917"/>
            <a:ext cx="645732" cy="64715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CE21CFF-47BC-416A-8102-B4938D28FCC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00308" y="4257305"/>
            <a:ext cx="660337" cy="661795"/>
          </a:xfrm>
          <a:prstGeom prst="rect">
            <a:avLst/>
          </a:prstGeom>
        </p:spPr>
      </p:pic>
      <p:sp>
        <p:nvSpPr>
          <p:cNvPr id="71" name="Down Arrow 56">
            <a:extLst>
              <a:ext uri="{FF2B5EF4-FFF2-40B4-BE49-F238E27FC236}">
                <a16:creationId xmlns:a16="http://schemas.microsoft.com/office/drawing/2014/main" id="{02C905A0-67D8-4B14-9EB6-010DE8CEF734}"/>
              </a:ext>
            </a:extLst>
          </p:cNvPr>
          <p:cNvSpPr/>
          <p:nvPr/>
        </p:nvSpPr>
        <p:spPr>
          <a:xfrm>
            <a:off x="9337764" y="3111637"/>
            <a:ext cx="225176" cy="19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B7A983D-748E-4DA9-8C81-6D0D057180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91962" y="3530161"/>
            <a:ext cx="992126" cy="4340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9970D53-89AB-4B45-90D1-65ABEA900F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37895" y="4254356"/>
            <a:ext cx="581678" cy="57575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FA3369C-65C2-4385-AF7B-71E78AC1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1" y="5994339"/>
            <a:ext cx="637772" cy="81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1C19D25-C236-46FF-A838-E204888CD7EA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THÀNH PHẦN HỆ THỐNG CHIẾU SÁNG THÔNG MINH BLUETOOTH MESH</a:t>
            </a:r>
          </a:p>
        </p:txBody>
      </p:sp>
    </p:spTree>
    <p:extLst>
      <p:ext uri="{BB962C8B-B14F-4D97-AF65-F5344CB8AC3E}">
        <p14:creationId xmlns:p14="http://schemas.microsoft.com/office/powerpoint/2010/main" val="2900222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DA6548-7795-47C1-B41F-ECA0EBA22C08}"/>
              </a:ext>
            </a:extLst>
          </p:cNvPr>
          <p:cNvSpPr/>
          <p:nvPr/>
        </p:nvSpPr>
        <p:spPr>
          <a:xfrm>
            <a:off x="453500" y="1200013"/>
            <a:ext cx="2338761" cy="12674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RalliSmart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(APP)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454054" y="1215542"/>
            <a:ext cx="2362586" cy="12674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Home </a:t>
            </a:r>
          </a:p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4296578" y="1200013"/>
            <a:ext cx="2434728" cy="12674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Loa thông minh 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Google Assistant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28660"/>
            <a:ext cx="516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" panose="02020603050405020304" pitchFamily="18" charset="0"/>
                <a:cs typeface="Times" panose="02020603050405020304" pitchFamily="18" charset="0"/>
              </a:rPr>
              <a:t>2. Lớp Ứng dụng và điều khiển</a:t>
            </a:r>
            <a:endParaRPr lang="en-US" b="1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24" y="3271859"/>
            <a:ext cx="3705836" cy="1463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2" y="2854158"/>
            <a:ext cx="1904361" cy="372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own Arrow 5"/>
          <p:cNvSpPr/>
          <p:nvPr/>
        </p:nvSpPr>
        <p:spPr>
          <a:xfrm>
            <a:off x="1410159" y="2467471"/>
            <a:ext cx="462708" cy="371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5366803" y="2483000"/>
            <a:ext cx="462708" cy="371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9444209" y="2492828"/>
            <a:ext cx="462708" cy="371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37" y="1833742"/>
            <a:ext cx="3194626" cy="4518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943276-CB5E-494B-AB94-0FCE7AE9FA3A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THÀNH PHẦN HỆ THỐNG CHIẾU SÁNG THÔNG MINH BLUETOOTH MESH</a:t>
            </a:r>
          </a:p>
        </p:txBody>
      </p:sp>
    </p:spTree>
    <p:extLst>
      <p:ext uri="{BB962C8B-B14F-4D97-AF65-F5344CB8AC3E}">
        <p14:creationId xmlns:p14="http://schemas.microsoft.com/office/powerpoint/2010/main" val="4065332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louds - Free weather icons">
            <a:extLst>
              <a:ext uri="{FF2B5EF4-FFF2-40B4-BE49-F238E27FC236}">
                <a16:creationId xmlns:a16="http://schemas.microsoft.com/office/drawing/2014/main" id="{0C7A8B17-9084-4C9C-89EC-C4AEE210C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6868" y="91638"/>
            <a:ext cx="2304981" cy="19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ED2EF-2FCE-4F05-8BC1-D7D2C1FA35E7}"/>
              </a:ext>
            </a:extLst>
          </p:cNvPr>
          <p:cNvSpPr txBox="1"/>
          <p:nvPr/>
        </p:nvSpPr>
        <p:spPr>
          <a:xfrm>
            <a:off x="2696496" y="883093"/>
            <a:ext cx="1545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 Đông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2EF55A-1EFF-4276-BCDA-AA190A8DF72C}"/>
              </a:ext>
            </a:extLst>
          </p:cNvPr>
          <p:cNvSpPr/>
          <p:nvPr/>
        </p:nvSpPr>
        <p:spPr>
          <a:xfrm>
            <a:off x="4795048" y="584777"/>
            <a:ext cx="6045546" cy="10920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IOT</a:t>
            </a:r>
            <a:r>
              <a:rPr 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hoạt động trên nhiều kết nối server vật lý khác nhau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ải về Hộp thư ẩn tin nhắn, ảnh ... 2.0.0.47 Android Apk - com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74" y="5413017"/>
            <a:ext cx="1167043" cy="11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con-vi-tri | Giới đầu t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075" y="1830522"/>
            <a:ext cx="1089020" cy="10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2609"/>
            <a:ext cx="206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itchFamily="18" charset="0"/>
                <a:cs typeface="Times New Roman" pitchFamily="18" charset="0"/>
              </a:rPr>
              <a:t>3. Cloud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44" y="3146143"/>
            <a:ext cx="1639376" cy="1844749"/>
          </a:xfrm>
          <a:prstGeom prst="rect">
            <a:avLst/>
          </a:prstGeom>
        </p:spPr>
      </p:pic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292EF55A-1EFF-4276-BCDA-AA190A8DF72C}"/>
              </a:ext>
            </a:extLst>
          </p:cNvPr>
          <p:cNvSpPr/>
          <p:nvPr/>
        </p:nvSpPr>
        <p:spPr>
          <a:xfrm>
            <a:off x="4795047" y="1795749"/>
            <a:ext cx="6045547" cy="11237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tại Viettel(Việt Nam)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 Đông quản lý, vận hành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292EF55A-1EFF-4276-BCDA-AA190A8DF72C}"/>
              </a:ext>
            </a:extLst>
          </p:cNvPr>
          <p:cNvSpPr/>
          <p:nvPr/>
        </p:nvSpPr>
        <p:spPr>
          <a:xfrm>
            <a:off x="4795050" y="3059146"/>
            <a:ext cx="6045547" cy="18764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nghệ BIGDATA (Dữ liệu lớn)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(Điều khiển bằng giọng nói)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vi-V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cập nhật, nâng cấp hệ thống, nâng cấp hệ thống mã hoá</a:t>
            </a: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vi-V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 đặt đầy đủ các phần mềm chống virut, hệ tường lửa chống xâm phạm từ bên ngoài</a:t>
            </a:r>
            <a:endParaRPr 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vi-V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gặp sự cố về hệ thống server, khách hàng vẫn có thể sử dụng bình thường vì tất cả dữ liệu đã được lưu trữ sang 1 Data Center khác.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id="{292EF55A-1EFF-4276-BCDA-AA190A8DF72C}"/>
              </a:ext>
            </a:extLst>
          </p:cNvPr>
          <p:cNvSpPr/>
          <p:nvPr/>
        </p:nvSpPr>
        <p:spPr>
          <a:xfrm>
            <a:off x="4795048" y="5036481"/>
            <a:ext cx="6045547" cy="17697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Bảo mật: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:bắt buộc thiết bị phải có mã ID mới có quyền truy cập vào hệ thống, tích họp công nghệ OTA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dùng: Tài khoản đăng kí xác nhận bằng mã OTP gửi đến điện thoại. Sử dụng mật khẩu mạnh khó đoán  nhằm tránh trường mất thông tin cá nhân.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Phẩn mềm chống vi rút , tường lửa rất an toàn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255909-8917-4FDB-ACE7-5690337EC6D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THÀNH PHẦN HỆ THỐNG CHIẾU SÁNG THÔNG MINH BLUETOOTH MESH</a:t>
            </a:r>
          </a:p>
        </p:txBody>
      </p:sp>
    </p:spTree>
    <p:extLst>
      <p:ext uri="{BB962C8B-B14F-4D97-AF65-F5344CB8AC3E}">
        <p14:creationId xmlns:p14="http://schemas.microsoft.com/office/powerpoint/2010/main" val="1090816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2" y="797856"/>
            <a:ext cx="9359740" cy="569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27" y="859114"/>
            <a:ext cx="1278468" cy="10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38541" y="764805"/>
            <a:ext cx="1817783" cy="27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Voice Cloud</a:t>
            </a:r>
          </a:p>
        </p:txBody>
      </p:sp>
      <p:cxnSp>
        <p:nvCxnSpPr>
          <p:cNvPr id="10" name="Straight Arrow Connector 9"/>
          <p:cNvCxnSpPr>
            <a:stCxn id="1027" idx="2"/>
          </p:cNvCxnSpPr>
          <p:nvPr/>
        </p:nvCxnSpPr>
        <p:spPr>
          <a:xfrm>
            <a:off x="10072461" y="1901799"/>
            <a:ext cx="0" cy="837283"/>
          </a:xfrm>
          <a:prstGeom prst="straightConnector1">
            <a:avLst/>
          </a:prstGeom>
          <a:ln w="19050">
            <a:solidFill>
              <a:schemeClr val="accent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375842" y="1527227"/>
            <a:ext cx="2057385" cy="22034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9880717" y="2284337"/>
            <a:ext cx="798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Internet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2270" y="1241956"/>
            <a:ext cx="798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Internet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4282" y="659059"/>
            <a:ext cx="2765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 hình tổng thể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01222-DF83-48CF-8543-861FB4231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101" y="2905311"/>
            <a:ext cx="1736762" cy="819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E08E88-085B-40E0-A9F2-A481D9E541E3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THÀNH PHẦN HỆ THỐNG CHIẾU SÁNG THÔNG MINH BLUETOOTH MESH</a:t>
            </a:r>
          </a:p>
        </p:txBody>
      </p:sp>
    </p:spTree>
    <p:extLst>
      <p:ext uri="{BB962C8B-B14F-4D97-AF65-F5344CB8AC3E}">
        <p14:creationId xmlns:p14="http://schemas.microsoft.com/office/powerpoint/2010/main" val="391107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5" name="Group 2074"/>
          <p:cNvGrpSpPr/>
          <p:nvPr/>
        </p:nvGrpSpPr>
        <p:grpSpPr>
          <a:xfrm>
            <a:off x="8187197" y="628073"/>
            <a:ext cx="3799831" cy="5283200"/>
            <a:chOff x="8187197" y="628073"/>
            <a:chExt cx="3799831" cy="5283200"/>
          </a:xfrm>
        </p:grpSpPr>
        <p:pic>
          <p:nvPicPr>
            <p:cNvPr id="321" name="Picture 320">
              <a:extLst>
                <a:ext uri="{FF2B5EF4-FFF2-40B4-BE49-F238E27FC236}">
                  <a16:creationId xmlns:a16="http://schemas.microsoft.com/office/drawing/2014/main" id="{912E4C6E-B961-48C0-A5A6-E55751388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7649" y="824581"/>
              <a:ext cx="290576" cy="501858"/>
            </a:xfrm>
            <a:prstGeom prst="rect">
              <a:avLst/>
            </a:prstGeom>
          </p:spPr>
        </p:pic>
        <p:cxnSp>
          <p:nvCxnSpPr>
            <p:cNvPr id="328" name="Straight Arrow Connector 327">
              <a:extLst>
                <a:ext uri="{FF2B5EF4-FFF2-40B4-BE49-F238E27FC236}">
                  <a16:creationId xmlns:a16="http://schemas.microsoft.com/office/drawing/2014/main" id="{94D6189C-9D5C-427F-AF75-E4956F047509}"/>
                </a:ext>
              </a:extLst>
            </p:cNvPr>
            <p:cNvCxnSpPr>
              <a:cxnSpLocks/>
              <a:stCxn id="321" idx="2"/>
            </p:cNvCxnSpPr>
            <p:nvPr/>
          </p:nvCxnSpPr>
          <p:spPr>
            <a:xfrm flipH="1">
              <a:off x="10586844" y="1326439"/>
              <a:ext cx="606093" cy="3028972"/>
            </a:xfrm>
            <a:prstGeom prst="straightConnector1">
              <a:avLst/>
            </a:prstGeom>
            <a:ln w="19050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328">
              <a:extLst>
                <a:ext uri="{FF2B5EF4-FFF2-40B4-BE49-F238E27FC236}">
                  <a16:creationId xmlns:a16="http://schemas.microsoft.com/office/drawing/2014/main" id="{48706EC0-3769-48C5-9ADD-9BCFC54DE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734" y="2846223"/>
              <a:ext cx="394491" cy="394491"/>
            </a:xfrm>
            <a:prstGeom prst="rect">
              <a:avLst/>
            </a:prstGeom>
          </p:spPr>
        </p:pic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77336E03-A1B8-4C98-A1C0-B60067DE4288}"/>
                </a:ext>
              </a:extLst>
            </p:cNvPr>
            <p:cNvCxnSpPr>
              <a:cxnSpLocks/>
            </p:cNvCxnSpPr>
            <p:nvPr/>
          </p:nvCxnSpPr>
          <p:spPr>
            <a:xfrm>
              <a:off x="9156273" y="1490520"/>
              <a:ext cx="26643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C535AE37-8230-4E1F-BA30-D5594B2B1383}"/>
                </a:ext>
              </a:extLst>
            </p:cNvPr>
            <p:cNvCxnSpPr>
              <a:cxnSpLocks/>
            </p:cNvCxnSpPr>
            <p:nvPr/>
          </p:nvCxnSpPr>
          <p:spPr>
            <a:xfrm>
              <a:off x="8810299" y="2370925"/>
              <a:ext cx="3010274" cy="91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06D3026A-717B-4AEB-9961-561371AE3BB3}"/>
                </a:ext>
              </a:extLst>
            </p:cNvPr>
            <p:cNvCxnSpPr>
              <a:cxnSpLocks/>
            </p:cNvCxnSpPr>
            <p:nvPr/>
          </p:nvCxnSpPr>
          <p:spPr>
            <a:xfrm>
              <a:off x="8351556" y="4120258"/>
              <a:ext cx="3469017" cy="20538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 descr="System Users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925D1127-DF3F-4C37-9DDA-63A7FAAB1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2973" y="1009036"/>
              <a:ext cx="346187" cy="32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6" name="Group 335"/>
            <p:cNvGrpSpPr/>
            <p:nvPr/>
          </p:nvGrpSpPr>
          <p:grpSpPr>
            <a:xfrm>
              <a:off x="8292059" y="4339961"/>
              <a:ext cx="3457394" cy="1325958"/>
              <a:chOff x="5013471" y="4878690"/>
              <a:chExt cx="4273822" cy="1639069"/>
            </a:xfrm>
          </p:grpSpPr>
          <p:grpSp>
            <p:nvGrpSpPr>
              <p:cNvPr id="338" name="Group 337"/>
              <p:cNvGrpSpPr/>
              <p:nvPr/>
            </p:nvGrpSpPr>
            <p:grpSpPr>
              <a:xfrm>
                <a:off x="5013471" y="4878690"/>
                <a:ext cx="4273822" cy="1639069"/>
                <a:chOff x="5035371" y="4565519"/>
                <a:chExt cx="5107004" cy="1958605"/>
              </a:xfrm>
            </p:grpSpPr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73B0C8BD-3DE9-40D3-A74A-9CA47852B2B4}"/>
                    </a:ext>
                  </a:extLst>
                </p:cNvPr>
                <p:cNvSpPr txBox="1"/>
                <p:nvPr/>
              </p:nvSpPr>
              <p:spPr>
                <a:xfrm>
                  <a:off x="5035371" y="5136637"/>
                  <a:ext cx="747799" cy="4546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Light sensor</a:t>
                  </a:r>
                  <a:endParaRPr lang="en-US" sz="700" b="1"/>
                </a:p>
              </p:txBody>
            </p:sp>
            <p:sp>
              <p:nvSpPr>
                <p:cNvPr id="341" name="TextBox 340">
                  <a:extLst>
                    <a:ext uri="{FF2B5EF4-FFF2-40B4-BE49-F238E27FC236}">
                      <a16:creationId xmlns:a16="http://schemas.microsoft.com/office/drawing/2014/main" id="{381E6851-0F93-489A-B585-38E6288A9C48}"/>
                    </a:ext>
                  </a:extLst>
                </p:cNvPr>
                <p:cNvSpPr txBox="1"/>
                <p:nvPr/>
              </p:nvSpPr>
              <p:spPr>
                <a:xfrm>
                  <a:off x="8364551" y="6285068"/>
                  <a:ext cx="1202915" cy="2390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AC Scene switch</a:t>
                  </a:r>
                  <a:endParaRPr lang="en-US" sz="700" b="1"/>
                </a:p>
              </p:txBody>
            </p:sp>
            <p:pic>
              <p:nvPicPr>
                <p:cNvPr id="342" name="Picture 341">
                  <a:extLst>
                    <a:ext uri="{FF2B5EF4-FFF2-40B4-BE49-F238E27FC236}">
                      <a16:creationId xmlns:a16="http://schemas.microsoft.com/office/drawing/2014/main" id="{1F70180C-EC33-4CAA-A4BC-1C8996F832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23255" y="4631598"/>
                  <a:ext cx="533872" cy="533870"/>
                </a:xfrm>
                <a:prstGeom prst="rect">
                  <a:avLst/>
                </a:prstGeom>
              </p:spPr>
            </p:pic>
            <p:pic>
              <p:nvPicPr>
                <p:cNvPr id="343" name="Picture 342">
                  <a:extLst>
                    <a:ext uri="{FF2B5EF4-FFF2-40B4-BE49-F238E27FC236}">
                      <a16:creationId xmlns:a16="http://schemas.microsoft.com/office/drawing/2014/main" id="{97A54143-8A9A-4B0C-B01A-FC8A66AE2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22988" y="4565519"/>
                  <a:ext cx="381528" cy="659002"/>
                </a:xfrm>
                <a:prstGeom prst="rect">
                  <a:avLst/>
                </a:prstGeom>
              </p:spPr>
            </p:pic>
            <p:pic>
              <p:nvPicPr>
                <p:cNvPr id="344" name="Picture 343">
                  <a:extLst>
                    <a:ext uri="{FF2B5EF4-FFF2-40B4-BE49-F238E27FC236}">
                      <a16:creationId xmlns:a16="http://schemas.microsoft.com/office/drawing/2014/main" id="{6B87F024-7545-489D-B0B0-7E63860AC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80353" y="5836388"/>
                  <a:ext cx="489824" cy="489822"/>
                </a:xfrm>
                <a:prstGeom prst="rect">
                  <a:avLst/>
                </a:prstGeom>
              </p:spPr>
            </p:pic>
            <p:pic>
              <p:nvPicPr>
                <p:cNvPr id="345" name="Picture 344">
                  <a:extLst>
                    <a:ext uri="{FF2B5EF4-FFF2-40B4-BE49-F238E27FC236}">
                      <a16:creationId xmlns:a16="http://schemas.microsoft.com/office/drawing/2014/main" id="{B259364F-6035-4A16-8A40-CE1DCF3BB2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89018" y="5836389"/>
                  <a:ext cx="734736" cy="489820"/>
                </a:xfrm>
                <a:prstGeom prst="rect">
                  <a:avLst/>
                </a:prstGeom>
              </p:spPr>
            </p:pic>
            <p:pic>
              <p:nvPicPr>
                <p:cNvPr id="346" name="Picture 345">
                  <a:extLst>
                    <a:ext uri="{FF2B5EF4-FFF2-40B4-BE49-F238E27FC236}">
                      <a16:creationId xmlns:a16="http://schemas.microsoft.com/office/drawing/2014/main" id="{ECADAAEB-D6A1-4A3B-BAFC-AE3557BFED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18484" y="4588340"/>
                  <a:ext cx="548301" cy="548297"/>
                </a:xfrm>
                <a:prstGeom prst="rect">
                  <a:avLst/>
                </a:prstGeom>
              </p:spPr>
            </p:pic>
            <p:pic>
              <p:nvPicPr>
                <p:cNvPr id="347" name="Picture 346">
                  <a:extLst>
                    <a:ext uri="{FF2B5EF4-FFF2-40B4-BE49-F238E27FC236}">
                      <a16:creationId xmlns:a16="http://schemas.microsoft.com/office/drawing/2014/main" id="{90CF703A-0BF8-4FE3-8C20-D6CC4B1BF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47527" y="4566941"/>
                  <a:ext cx="381528" cy="659002"/>
                </a:xfrm>
                <a:prstGeom prst="rect">
                  <a:avLst/>
                </a:prstGeom>
              </p:spPr>
            </p:pic>
            <p:cxnSp>
              <p:nvCxnSpPr>
                <p:cNvPr id="348" name="Straight Arrow Connector 347">
                  <a:extLst>
                    <a:ext uri="{FF2B5EF4-FFF2-40B4-BE49-F238E27FC236}">
                      <a16:creationId xmlns:a16="http://schemas.microsoft.com/office/drawing/2014/main" id="{40EFD6AE-589C-4C36-B93F-DE94E8558A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1030" y="4928159"/>
                  <a:ext cx="1036438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Arrow Connector 348">
                  <a:extLst>
                    <a:ext uri="{FF2B5EF4-FFF2-40B4-BE49-F238E27FC236}">
                      <a16:creationId xmlns:a16="http://schemas.microsoft.com/office/drawing/2014/main" id="{37FE1F9D-0C72-4109-8E23-FEFBC98EF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0292" y="4928159"/>
                  <a:ext cx="805245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Arrow Connector 349">
                  <a:extLst>
                    <a:ext uri="{FF2B5EF4-FFF2-40B4-BE49-F238E27FC236}">
                      <a16:creationId xmlns:a16="http://schemas.microsoft.com/office/drawing/2014/main" id="{4EC4AB6F-7729-49F1-B55C-AD78CB94D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90151" y="4928159"/>
                  <a:ext cx="837992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Arrow Connector 350">
                  <a:extLst>
                    <a:ext uri="{FF2B5EF4-FFF2-40B4-BE49-F238E27FC236}">
                      <a16:creationId xmlns:a16="http://schemas.microsoft.com/office/drawing/2014/main" id="{FC923F81-F808-441D-9F75-1E1306746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2345" y="6063874"/>
                  <a:ext cx="759941" cy="15018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Arrow Connector 351">
                  <a:extLst>
                    <a:ext uri="{FF2B5EF4-FFF2-40B4-BE49-F238E27FC236}">
                      <a16:creationId xmlns:a16="http://schemas.microsoft.com/office/drawing/2014/main" id="{A86BFD48-BD21-4A70-9F2F-D6CBD7361A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5450" y="6078891"/>
                  <a:ext cx="582450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Arrow Connector 352">
                  <a:extLst>
                    <a:ext uri="{FF2B5EF4-FFF2-40B4-BE49-F238E27FC236}">
                      <a16:creationId xmlns:a16="http://schemas.microsoft.com/office/drawing/2014/main" id="{B370C6BF-2983-4420-84FF-671A590D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95260" y="5238491"/>
                  <a:ext cx="476605" cy="542446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Arrow Connector 353">
                  <a:extLst>
                    <a:ext uri="{FF2B5EF4-FFF2-40B4-BE49-F238E27FC236}">
                      <a16:creationId xmlns:a16="http://schemas.microsoft.com/office/drawing/2014/main" id="{BF4BD0A9-C004-48D0-A185-B3F53311A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16844" y="5176551"/>
                  <a:ext cx="460928" cy="604386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Arrow Connector 354">
                  <a:extLst>
                    <a:ext uri="{FF2B5EF4-FFF2-40B4-BE49-F238E27FC236}">
                      <a16:creationId xmlns:a16="http://schemas.microsoft.com/office/drawing/2014/main" id="{227AA279-042A-401B-A7C5-67F655FB4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88006" y="5176550"/>
                  <a:ext cx="323415" cy="629064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Arrow Connector 355">
                  <a:extLst>
                    <a:ext uri="{FF2B5EF4-FFF2-40B4-BE49-F238E27FC236}">
                      <a16:creationId xmlns:a16="http://schemas.microsoft.com/office/drawing/2014/main" id="{B038229F-9633-4060-812E-FADF58B34D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9891" y="5176550"/>
                  <a:ext cx="516533" cy="621525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Arrow Connector 356">
                  <a:extLst>
                    <a:ext uri="{FF2B5EF4-FFF2-40B4-BE49-F238E27FC236}">
                      <a16:creationId xmlns:a16="http://schemas.microsoft.com/office/drawing/2014/main" id="{E3450586-F7FF-4A31-9FB5-8A358F2A8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004753" y="5129549"/>
                  <a:ext cx="434191" cy="676065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58" name="Picture 357">
                  <a:extLst>
                    <a:ext uri="{FF2B5EF4-FFF2-40B4-BE49-F238E27FC236}">
                      <a16:creationId xmlns:a16="http://schemas.microsoft.com/office/drawing/2014/main" id="{FB21ED4B-7DFF-4C33-A697-4BD423D5F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29055" y="4662195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359" name="Picture 358">
                  <a:extLst>
                    <a:ext uri="{FF2B5EF4-FFF2-40B4-BE49-F238E27FC236}">
                      <a16:creationId xmlns:a16="http://schemas.microsoft.com/office/drawing/2014/main" id="{0D3EE75D-F2B0-4539-928A-F46A86B0B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97511" y="4661784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360" name="Picture 359">
                  <a:extLst>
                    <a:ext uri="{FF2B5EF4-FFF2-40B4-BE49-F238E27FC236}">
                      <a16:creationId xmlns:a16="http://schemas.microsoft.com/office/drawing/2014/main" id="{21B3ADAA-E00C-4EDD-A0E7-E07BD10A2F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06062" y="4976872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361" name="Picture 360">
                  <a:extLst>
                    <a:ext uri="{FF2B5EF4-FFF2-40B4-BE49-F238E27FC236}">
                      <a16:creationId xmlns:a16="http://schemas.microsoft.com/office/drawing/2014/main" id="{B8876E94-6682-4C7B-8E78-65B655E451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44152" y="5001183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362" name="Picture 361">
                  <a:extLst>
                    <a:ext uri="{FF2B5EF4-FFF2-40B4-BE49-F238E27FC236}">
                      <a16:creationId xmlns:a16="http://schemas.microsoft.com/office/drawing/2014/main" id="{546C4A01-53A3-4419-82FE-5422B175F6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73794" y="5641245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363" name="Picture 362">
                  <a:extLst>
                    <a:ext uri="{FF2B5EF4-FFF2-40B4-BE49-F238E27FC236}">
                      <a16:creationId xmlns:a16="http://schemas.microsoft.com/office/drawing/2014/main" id="{4873EF54-CFB3-401B-9C19-6BA71319F0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66522" y="5705700"/>
                  <a:ext cx="209549" cy="209549"/>
                </a:xfrm>
                <a:prstGeom prst="rect">
                  <a:avLst/>
                </a:prstGeom>
              </p:spPr>
            </p:pic>
            <p:pic>
              <p:nvPicPr>
                <p:cNvPr id="364" name="Picture 363">
                  <a:extLst>
                    <a:ext uri="{FF2B5EF4-FFF2-40B4-BE49-F238E27FC236}">
                      <a16:creationId xmlns:a16="http://schemas.microsoft.com/office/drawing/2014/main" id="{C29ECDF7-5750-4BF4-8318-25C0AB2B5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48559" y="5641245"/>
                  <a:ext cx="209550" cy="209550"/>
                </a:xfrm>
                <a:prstGeom prst="rect">
                  <a:avLst/>
                </a:prstGeom>
              </p:spPr>
            </p:pic>
            <p:sp>
              <p:nvSpPr>
                <p:cNvPr id="365" name="TextBox 364">
                  <a:extLst>
                    <a:ext uri="{FF2B5EF4-FFF2-40B4-BE49-F238E27FC236}">
                      <a16:creationId xmlns:a16="http://schemas.microsoft.com/office/drawing/2014/main" id="{506D8280-A594-4921-96BD-BDE02F428ED4}"/>
                    </a:ext>
                  </a:extLst>
                </p:cNvPr>
                <p:cNvSpPr txBox="1"/>
                <p:nvPr/>
              </p:nvSpPr>
              <p:spPr>
                <a:xfrm>
                  <a:off x="5585043" y="6283744"/>
                  <a:ext cx="1276007" cy="2390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AC Scene switch</a:t>
                  </a:r>
                  <a:endParaRPr lang="en-US" sz="700" b="1"/>
                </a:p>
              </p:txBody>
            </p:sp>
            <p:sp>
              <p:nvSpPr>
                <p:cNvPr id="366" name="TextBox 365">
                  <a:extLst>
                    <a:ext uri="{FF2B5EF4-FFF2-40B4-BE49-F238E27FC236}">
                      <a16:creationId xmlns:a16="http://schemas.microsoft.com/office/drawing/2014/main" id="{538A046B-AEC6-4FB1-BDB0-C932FCACC88B}"/>
                    </a:ext>
                  </a:extLst>
                </p:cNvPr>
                <p:cNvSpPr txBox="1"/>
                <p:nvPr/>
              </p:nvSpPr>
              <p:spPr>
                <a:xfrm>
                  <a:off x="6988491" y="6285068"/>
                  <a:ext cx="1230574" cy="2390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DC Scene switch</a:t>
                  </a:r>
                  <a:endParaRPr lang="en-US" sz="700" b="1"/>
                </a:p>
              </p:txBody>
            </p:sp>
            <p:sp>
              <p:nvSpPr>
                <p:cNvPr id="367" name="TextBox 366">
                  <a:extLst>
                    <a:ext uri="{FF2B5EF4-FFF2-40B4-BE49-F238E27FC236}">
                      <a16:creationId xmlns:a16="http://schemas.microsoft.com/office/drawing/2014/main" id="{EF69C01A-E041-4965-8E4B-8868904E181D}"/>
                    </a:ext>
                  </a:extLst>
                </p:cNvPr>
                <p:cNvSpPr txBox="1"/>
                <p:nvPr/>
              </p:nvSpPr>
              <p:spPr>
                <a:xfrm>
                  <a:off x="9358578" y="5088002"/>
                  <a:ext cx="783797" cy="4546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Motion sensor</a:t>
                  </a:r>
                  <a:endParaRPr lang="en-US" sz="700" b="1"/>
                </a:p>
              </p:txBody>
            </p:sp>
          </p:grpSp>
          <p:pic>
            <p:nvPicPr>
              <p:cNvPr id="339" name="Picture 33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6231" y="5942224"/>
                <a:ext cx="441771" cy="430810"/>
              </a:xfrm>
              <a:prstGeom prst="rect">
                <a:avLst/>
              </a:prstGeom>
            </p:spPr>
          </p:pic>
        </p:grpSp>
        <p:sp>
          <p:nvSpPr>
            <p:cNvPr id="318" name="Rounded Rectangle 317"/>
            <p:cNvSpPr/>
            <p:nvPr/>
          </p:nvSpPr>
          <p:spPr>
            <a:xfrm>
              <a:off x="8187197" y="628073"/>
              <a:ext cx="3799831" cy="5283200"/>
            </a:xfrm>
            <a:prstGeom prst="roundRect">
              <a:avLst>
                <a:gd name="adj" fmla="val 5195"/>
              </a:avLst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0" name="Rectangle 2069"/>
          <p:cNvSpPr/>
          <p:nvPr/>
        </p:nvSpPr>
        <p:spPr>
          <a:xfrm>
            <a:off x="223529" y="6318397"/>
            <a:ext cx="7781665" cy="46298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Có HC</a:t>
            </a:r>
          </a:p>
        </p:txBody>
      </p:sp>
      <p:sp>
        <p:nvSpPr>
          <p:cNvPr id="372" name="Rectangle 371"/>
          <p:cNvSpPr/>
          <p:nvPr/>
        </p:nvSpPr>
        <p:spPr>
          <a:xfrm>
            <a:off x="8187197" y="6318397"/>
            <a:ext cx="3789069" cy="46298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Không có HC/ Hỏng HC</a:t>
            </a:r>
          </a:p>
        </p:txBody>
      </p:sp>
      <p:grpSp>
        <p:nvGrpSpPr>
          <p:cNvPr id="2072" name="Group 2071"/>
          <p:cNvGrpSpPr/>
          <p:nvPr/>
        </p:nvGrpSpPr>
        <p:grpSpPr>
          <a:xfrm>
            <a:off x="223529" y="628073"/>
            <a:ext cx="3799831" cy="5689962"/>
            <a:chOff x="223529" y="628073"/>
            <a:chExt cx="3799831" cy="568996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FEB65EE-D98E-41DC-AFD4-DA7D92BFE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19738" y="2509542"/>
              <a:ext cx="479715" cy="53354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62107" y="1552664"/>
              <a:ext cx="953292" cy="57978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12E4C6E-B961-48C0-A5A6-E55751388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3981" y="824581"/>
              <a:ext cx="290576" cy="501858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B0097BD-41A3-46C4-B9DF-2264E8A76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65535" y="3324205"/>
              <a:ext cx="400408" cy="525125"/>
            </a:xfrm>
            <a:prstGeom prst="rect">
              <a:avLst/>
            </a:prstGeom>
          </p:spPr>
        </p:pic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67E57E0-58B8-472C-8F60-FA7808039986}"/>
                </a:ext>
              </a:extLst>
            </p:cNvPr>
            <p:cNvCxnSpPr>
              <a:cxnSpLocks/>
              <a:endCxn id="106" idx="0"/>
            </p:cNvCxnSpPr>
            <p:nvPr/>
          </p:nvCxnSpPr>
          <p:spPr>
            <a:xfrm flipH="1">
              <a:off x="1667737" y="3870163"/>
              <a:ext cx="343196" cy="469798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B67A25A-CE79-4BC9-B4AB-D06F9686949E}"/>
                </a:ext>
              </a:extLst>
            </p:cNvPr>
            <p:cNvCxnSpPr>
              <a:cxnSpLocks/>
            </p:cNvCxnSpPr>
            <p:nvPr/>
          </p:nvCxnSpPr>
          <p:spPr>
            <a:xfrm>
              <a:off x="2072142" y="2130883"/>
              <a:ext cx="0" cy="558399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D5B42A7-B237-4FA1-8D3B-45327DA85D07}"/>
                </a:ext>
              </a:extLst>
            </p:cNvPr>
            <p:cNvCxnSpPr>
              <a:cxnSpLocks/>
              <a:endCxn id="110" idx="0"/>
            </p:cNvCxnSpPr>
            <p:nvPr/>
          </p:nvCxnSpPr>
          <p:spPr>
            <a:xfrm>
              <a:off x="2175239" y="3866864"/>
              <a:ext cx="321499" cy="474060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5717748-E6D5-4A07-AA70-D38936BAA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6771" y="1290099"/>
              <a:ext cx="686764" cy="41087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C124D92-5C71-47C8-BEFC-434BC422DA40}"/>
                </a:ext>
              </a:extLst>
            </p:cNvPr>
            <p:cNvSpPr txBox="1"/>
            <p:nvPr/>
          </p:nvSpPr>
          <p:spPr>
            <a:xfrm rot="19708028">
              <a:off x="2412257" y="1277315"/>
              <a:ext cx="643663" cy="219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>
                  <a:solidFill>
                    <a:srgbClr val="00B0F0"/>
                  </a:solidFill>
                  <a:effectLst/>
                  <a:cs typeface="Times New Roman" panose="02020603050405020304" pitchFamily="18" charset="0"/>
                </a:rPr>
                <a:t>Internet</a:t>
              </a:r>
              <a:endParaRPr lang="en-US" sz="1000" b="1">
                <a:solidFill>
                  <a:srgbClr val="00B0F0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104CB0B-A68F-4532-B2CF-74D5E2FAC271}"/>
                </a:ext>
              </a:extLst>
            </p:cNvPr>
            <p:cNvSpPr txBox="1"/>
            <p:nvPr/>
          </p:nvSpPr>
          <p:spPr>
            <a:xfrm rot="16200000">
              <a:off x="1625247" y="2232402"/>
              <a:ext cx="62507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>
                  <a:solidFill>
                    <a:srgbClr val="00B0F0"/>
                  </a:solidFill>
                  <a:effectLst/>
                  <a:cs typeface="Times New Roman" panose="02020603050405020304" pitchFamily="18" charset="0"/>
                </a:rPr>
                <a:t>Internet</a:t>
              </a:r>
              <a:endParaRPr lang="en-US" sz="1000" b="1">
                <a:solidFill>
                  <a:srgbClr val="00B0F0"/>
                </a:solidFill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12A4F04-1DC7-42B0-858B-CD436E13E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9523" y="3933319"/>
              <a:ext cx="186939" cy="186939"/>
            </a:xfrm>
            <a:prstGeom prst="rect">
              <a:avLst/>
            </a:prstGeom>
          </p:spPr>
        </p:pic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7336E03-A1B8-4C98-A1C0-B60067DE4288}"/>
                </a:ext>
              </a:extLst>
            </p:cNvPr>
            <p:cNvCxnSpPr>
              <a:cxnSpLocks/>
            </p:cNvCxnSpPr>
            <p:nvPr/>
          </p:nvCxnSpPr>
          <p:spPr>
            <a:xfrm>
              <a:off x="1192605" y="1490520"/>
              <a:ext cx="26643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535AE37-8230-4E1F-BA30-D5594B2B1383}"/>
                </a:ext>
              </a:extLst>
            </p:cNvPr>
            <p:cNvCxnSpPr>
              <a:cxnSpLocks/>
            </p:cNvCxnSpPr>
            <p:nvPr/>
          </p:nvCxnSpPr>
          <p:spPr>
            <a:xfrm>
              <a:off x="846631" y="2370925"/>
              <a:ext cx="3010274" cy="91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6D3026A-717B-4AEB-9961-561371AE3BB3}"/>
                </a:ext>
              </a:extLst>
            </p:cNvPr>
            <p:cNvCxnSpPr>
              <a:cxnSpLocks/>
            </p:cNvCxnSpPr>
            <p:nvPr/>
          </p:nvCxnSpPr>
          <p:spPr>
            <a:xfrm>
              <a:off x="387888" y="4120258"/>
              <a:ext cx="3469017" cy="20538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B7A0221-B62E-4A69-8625-1E6C05E5B998}"/>
                </a:ext>
              </a:extLst>
            </p:cNvPr>
            <p:cNvSpPr txBox="1"/>
            <p:nvPr/>
          </p:nvSpPr>
          <p:spPr>
            <a:xfrm>
              <a:off x="836751" y="3394329"/>
              <a:ext cx="1069922" cy="329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b="1">
                  <a:latin typeface="UTM Avo" panose="02040603050506020204" pitchFamily="18" charset="0"/>
                </a:rPr>
                <a:t>Home Controller</a:t>
              </a:r>
            </a:p>
            <a:p>
              <a:pPr algn="ctr"/>
              <a:r>
                <a:rPr lang="en-US" sz="900" b="1">
                  <a:latin typeface="UTM Avo" panose="02040603050506020204" pitchFamily="18" charset="0"/>
                </a:rPr>
                <a:t>(HC)</a:t>
              </a:r>
              <a:endParaRPr lang="en-US" sz="900" b="1"/>
            </a:p>
          </p:txBody>
        </p:sp>
        <p:pic>
          <p:nvPicPr>
            <p:cNvPr id="98" name="Picture 2" descr="System Users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925D1127-DF3F-4C37-9DDA-63A7FAAB1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305" y="1009036"/>
              <a:ext cx="346187" cy="32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9" name="Group 98"/>
            <p:cNvGrpSpPr/>
            <p:nvPr/>
          </p:nvGrpSpPr>
          <p:grpSpPr>
            <a:xfrm>
              <a:off x="328391" y="4339961"/>
              <a:ext cx="3457394" cy="1325958"/>
              <a:chOff x="5013471" y="4878690"/>
              <a:chExt cx="4273822" cy="1639069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5013471" y="4878690"/>
                <a:ext cx="4273822" cy="1639069"/>
                <a:chOff x="5035371" y="4565519"/>
                <a:chExt cx="5107004" cy="1958605"/>
              </a:xfrm>
            </p:grpSpPr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3B0C8BD-3DE9-40D3-A74A-9CA47852B2B4}"/>
                    </a:ext>
                  </a:extLst>
                </p:cNvPr>
                <p:cNvSpPr txBox="1"/>
                <p:nvPr/>
              </p:nvSpPr>
              <p:spPr>
                <a:xfrm>
                  <a:off x="5035371" y="5136637"/>
                  <a:ext cx="747799" cy="4546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Light sensor</a:t>
                  </a:r>
                  <a:endParaRPr lang="en-US" sz="700" b="1"/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381E6851-0F93-489A-B585-38E6288A9C48}"/>
                    </a:ext>
                  </a:extLst>
                </p:cNvPr>
                <p:cNvSpPr txBox="1"/>
                <p:nvPr/>
              </p:nvSpPr>
              <p:spPr>
                <a:xfrm>
                  <a:off x="8364551" y="6285068"/>
                  <a:ext cx="1202915" cy="2390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AC Scene switch</a:t>
                  </a:r>
                  <a:endParaRPr lang="en-US" sz="700" b="1"/>
                </a:p>
              </p:txBody>
            </p:sp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1F70180C-EC33-4CAA-A4BC-1C8996F832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23255" y="4631598"/>
                  <a:ext cx="533872" cy="533870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97A54143-8A9A-4B0C-B01A-FC8A66AE2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22988" y="4565519"/>
                  <a:ext cx="381528" cy="659002"/>
                </a:xfrm>
                <a:prstGeom prst="rect">
                  <a:avLst/>
                </a:prstGeom>
              </p:spPr>
            </p:pic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6B87F024-7545-489D-B0B0-7E63860AC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80353" y="5836388"/>
                  <a:ext cx="489824" cy="489822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B259364F-6035-4A16-8A40-CE1DCF3BB2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89018" y="5836389"/>
                  <a:ext cx="734736" cy="48982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ECADAAEB-D6A1-4A3B-BAFC-AE3557BFED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18484" y="4588340"/>
                  <a:ext cx="548301" cy="548297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90CF703A-0BF8-4FE3-8C20-D6CC4B1BF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47527" y="4566941"/>
                  <a:ext cx="381528" cy="659002"/>
                </a:xfrm>
                <a:prstGeom prst="rect">
                  <a:avLst/>
                </a:prstGeom>
              </p:spPr>
            </p:pic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40EFD6AE-589C-4C36-B93F-DE94E8558A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1030" y="4928159"/>
                  <a:ext cx="1036438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>
                  <a:extLst>
                    <a:ext uri="{FF2B5EF4-FFF2-40B4-BE49-F238E27FC236}">
                      <a16:creationId xmlns:a16="http://schemas.microsoft.com/office/drawing/2014/main" id="{37FE1F9D-0C72-4109-8E23-FEFBC98EF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0292" y="4928159"/>
                  <a:ext cx="805245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4EC4AB6F-7729-49F1-B55C-AD78CB94D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90151" y="4928159"/>
                  <a:ext cx="837992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id="{FC923F81-F808-441D-9F75-1E1306746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2345" y="6063874"/>
                  <a:ext cx="759941" cy="15018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A86BFD48-BD21-4A70-9F2F-D6CBD7361A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5450" y="6078891"/>
                  <a:ext cx="582450" cy="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B370C6BF-2983-4420-84FF-671A590D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95260" y="5238491"/>
                  <a:ext cx="476605" cy="542446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BF4BD0A9-C004-48D0-A185-B3F53311A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16844" y="5176551"/>
                  <a:ext cx="460928" cy="604386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227AA279-042A-401B-A7C5-67F655FB4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88006" y="5176550"/>
                  <a:ext cx="323415" cy="629064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B038229F-9633-4060-812E-FADF58B34D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9891" y="5176550"/>
                  <a:ext cx="516533" cy="621525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E3450586-F7FF-4A31-9FB5-8A358F2A8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004753" y="5129549"/>
                  <a:ext cx="434191" cy="676065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FB21ED4B-7DFF-4C33-A697-4BD423D5F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29055" y="4662195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0D3EE75D-F2B0-4539-928A-F46A86B0B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97511" y="4661784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21B3ADAA-E00C-4EDD-A0E7-E07BD10A2F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06062" y="4976872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B8876E94-6682-4C7B-8E78-65B655E451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44152" y="5001183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546C4A01-53A3-4419-82FE-5422B175F6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73794" y="5641245"/>
                  <a:ext cx="209550" cy="20955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4873EF54-CFB3-401B-9C19-6BA71319F0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66522" y="5705700"/>
                  <a:ext cx="209549" cy="209549"/>
                </a:xfrm>
                <a:prstGeom prst="rect">
                  <a:avLst/>
                </a:prstGeom>
              </p:spPr>
            </p:pic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C29ECDF7-5750-4BF4-8318-25C0AB2B5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48559" y="5641245"/>
                  <a:ext cx="209550" cy="209550"/>
                </a:xfrm>
                <a:prstGeom prst="rect">
                  <a:avLst/>
                </a:prstGeom>
              </p:spPr>
            </p:pic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506D8280-A594-4921-96BD-BDE02F428ED4}"/>
                    </a:ext>
                  </a:extLst>
                </p:cNvPr>
                <p:cNvSpPr txBox="1"/>
                <p:nvPr/>
              </p:nvSpPr>
              <p:spPr>
                <a:xfrm>
                  <a:off x="5585043" y="6283744"/>
                  <a:ext cx="1276007" cy="2390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AC Scene switch</a:t>
                  </a:r>
                  <a:endParaRPr lang="en-US" sz="700" b="1"/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538A046B-AEC6-4FB1-BDB0-C932FCACC88B}"/>
                    </a:ext>
                  </a:extLst>
                </p:cNvPr>
                <p:cNvSpPr txBox="1"/>
                <p:nvPr/>
              </p:nvSpPr>
              <p:spPr>
                <a:xfrm>
                  <a:off x="6988491" y="6285068"/>
                  <a:ext cx="1230574" cy="2390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DC Scene switch</a:t>
                  </a:r>
                  <a:endParaRPr lang="en-US" sz="700" b="1"/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EF69C01A-E041-4965-8E4B-8868904E181D}"/>
                    </a:ext>
                  </a:extLst>
                </p:cNvPr>
                <p:cNvSpPr txBox="1"/>
                <p:nvPr/>
              </p:nvSpPr>
              <p:spPr>
                <a:xfrm>
                  <a:off x="9358578" y="5088002"/>
                  <a:ext cx="783797" cy="4546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700" b="1">
                      <a:latin typeface="UTM Avo" panose="02040603050506020204" pitchFamily="18" charset="0"/>
                    </a:rPr>
                    <a:t>Motion sensor</a:t>
                  </a:r>
                  <a:endParaRPr lang="en-US" sz="700" b="1"/>
                </a:p>
              </p:txBody>
            </p:sp>
          </p:grpSp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6231" y="5942224"/>
                <a:ext cx="441771" cy="430810"/>
              </a:xfrm>
              <a:prstGeom prst="rect">
                <a:avLst/>
              </a:prstGeom>
            </p:spPr>
          </p:pic>
        </p:grp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B67A25A-CE79-4BC9-B4AB-D06F9686949E}"/>
                </a:ext>
              </a:extLst>
            </p:cNvPr>
            <p:cNvCxnSpPr>
              <a:cxnSpLocks/>
            </p:cNvCxnSpPr>
            <p:nvPr/>
          </p:nvCxnSpPr>
          <p:spPr>
            <a:xfrm>
              <a:off x="2073911" y="3030053"/>
              <a:ext cx="0" cy="294152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6" name="Rounded Rectangle 2065"/>
            <p:cNvSpPr/>
            <p:nvPr/>
          </p:nvSpPr>
          <p:spPr>
            <a:xfrm>
              <a:off x="223529" y="628073"/>
              <a:ext cx="3799831" cy="5283200"/>
            </a:xfrm>
            <a:prstGeom prst="roundRect">
              <a:avLst>
                <a:gd name="adj" fmla="val 5195"/>
              </a:avLst>
            </a:prstGeom>
            <a:noFill/>
            <a:ln w="222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TextBox 2070"/>
            <p:cNvSpPr txBox="1"/>
            <p:nvPr/>
          </p:nvSpPr>
          <p:spPr>
            <a:xfrm>
              <a:off x="1266363" y="5948703"/>
              <a:ext cx="1759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Kết nối Internet</a:t>
              </a:r>
            </a:p>
          </p:txBody>
        </p:sp>
      </p:grpSp>
      <p:grpSp>
        <p:nvGrpSpPr>
          <p:cNvPr id="2074" name="Group 2073"/>
          <p:cNvGrpSpPr/>
          <p:nvPr/>
        </p:nvGrpSpPr>
        <p:grpSpPr>
          <a:xfrm>
            <a:off x="4205363" y="628073"/>
            <a:ext cx="3799831" cy="5689962"/>
            <a:chOff x="4205363" y="628073"/>
            <a:chExt cx="3799831" cy="5689962"/>
          </a:xfrm>
        </p:grpSpPr>
        <p:grpSp>
          <p:nvGrpSpPr>
            <p:cNvPr id="2073" name="Group 2072"/>
            <p:cNvGrpSpPr/>
            <p:nvPr/>
          </p:nvGrpSpPr>
          <p:grpSpPr>
            <a:xfrm>
              <a:off x="4205363" y="628073"/>
              <a:ext cx="3799831" cy="5283200"/>
              <a:chOff x="4205363" y="628073"/>
              <a:chExt cx="3799831" cy="5283200"/>
            </a:xfrm>
          </p:grpSpPr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912E4C6E-B961-48C0-A5A6-E55751388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65815" y="824581"/>
                <a:ext cx="290576" cy="501858"/>
              </a:xfrm>
              <a:prstGeom prst="rect">
                <a:avLst/>
              </a:prstGeom>
            </p:spPr>
          </p:pic>
          <p:pic>
            <p:nvPicPr>
              <p:cNvPr id="267" name="Picture 266">
                <a:extLst>
                  <a:ext uri="{FF2B5EF4-FFF2-40B4-BE49-F238E27FC236}">
                    <a16:creationId xmlns:a16="http://schemas.microsoft.com/office/drawing/2014/main" id="{6B0097BD-41A3-46C4-B9DF-2264E8A76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47369" y="3324205"/>
                <a:ext cx="400408" cy="525125"/>
              </a:xfrm>
              <a:prstGeom prst="rect">
                <a:avLst/>
              </a:prstGeom>
            </p:spPr>
          </p:pic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id="{067E57E0-58B8-472C-8F60-FA7808039986}"/>
                  </a:ext>
                </a:extLst>
              </p:cNvPr>
              <p:cNvCxnSpPr>
                <a:cxnSpLocks/>
                <a:endCxn id="288" idx="0"/>
              </p:cNvCxnSpPr>
              <p:nvPr/>
            </p:nvCxnSpPr>
            <p:spPr>
              <a:xfrm flipH="1">
                <a:off x="5649571" y="3870163"/>
                <a:ext cx="343196" cy="469798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ED5B42A7-B237-4FA1-8D3B-45327DA85D07}"/>
                  </a:ext>
                </a:extLst>
              </p:cNvPr>
              <p:cNvCxnSpPr>
                <a:cxnSpLocks/>
                <a:endCxn id="292" idx="0"/>
              </p:cNvCxnSpPr>
              <p:nvPr/>
            </p:nvCxnSpPr>
            <p:spPr>
              <a:xfrm>
                <a:off x="6157073" y="3866864"/>
                <a:ext cx="321499" cy="474060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id="{3AD390F0-4894-4122-B4F1-0077418B9F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56367" y="1337106"/>
                <a:ext cx="846873" cy="2009025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C12A4F04-1DC7-42B0-858B-CD436E13E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1357" y="3933319"/>
                <a:ext cx="186939" cy="186939"/>
              </a:xfrm>
              <a:prstGeom prst="rect">
                <a:avLst/>
              </a:prstGeom>
            </p:spPr>
          </p:pic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77336E03-A1B8-4C98-A1C0-B60067DE4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4439" y="1490520"/>
                <a:ext cx="266430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C535AE37-8230-4E1F-BA30-D5594B2B13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465" y="2370925"/>
                <a:ext cx="3010274" cy="91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06D3026A-717B-4AEB-9961-561371AE3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9722" y="4120258"/>
                <a:ext cx="3469017" cy="2053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AB7A0221-B62E-4A69-8625-1E6C05E5B998}"/>
                  </a:ext>
                </a:extLst>
              </p:cNvPr>
              <p:cNvSpPr txBox="1"/>
              <p:nvPr/>
            </p:nvSpPr>
            <p:spPr>
              <a:xfrm>
                <a:off x="4818585" y="3394329"/>
                <a:ext cx="1069922" cy="329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900" b="1">
                    <a:latin typeface="UTM Avo" panose="02040603050506020204" pitchFamily="18" charset="0"/>
                  </a:rPr>
                  <a:t>Home Controller</a:t>
                </a:r>
              </a:p>
              <a:p>
                <a:pPr algn="ctr"/>
                <a:r>
                  <a:rPr lang="en-US" sz="900" b="1">
                    <a:latin typeface="UTM Avo" panose="02040603050506020204" pitchFamily="18" charset="0"/>
                  </a:rPr>
                  <a:t>(HC)</a:t>
                </a:r>
                <a:endParaRPr lang="en-US" sz="900" b="1"/>
              </a:p>
            </p:txBody>
          </p:sp>
          <p:pic>
            <p:nvPicPr>
              <p:cNvPr id="280" name="Picture 2" descr="System Users Clip Art at Clker.com - vector clip art online, royalty free &amp;  public domain">
                <a:extLst>
                  <a:ext uri="{FF2B5EF4-FFF2-40B4-BE49-F238E27FC236}">
                    <a16:creationId xmlns:a16="http://schemas.microsoft.com/office/drawing/2014/main" id="{925D1127-DF3F-4C37-9DDA-63A7FAAB11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1139" y="1009036"/>
                <a:ext cx="346187" cy="328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1" name="Group 280"/>
              <p:cNvGrpSpPr/>
              <p:nvPr/>
            </p:nvGrpSpPr>
            <p:grpSpPr>
              <a:xfrm>
                <a:off x="4310225" y="4339961"/>
                <a:ext cx="3457394" cy="1325958"/>
                <a:chOff x="5013471" y="4878690"/>
                <a:chExt cx="4273822" cy="1639069"/>
              </a:xfrm>
            </p:grpSpPr>
            <p:grpSp>
              <p:nvGrpSpPr>
                <p:cNvPr id="283" name="Group 282"/>
                <p:cNvGrpSpPr/>
                <p:nvPr/>
              </p:nvGrpSpPr>
              <p:grpSpPr>
                <a:xfrm>
                  <a:off x="5013471" y="4878690"/>
                  <a:ext cx="4273822" cy="1639069"/>
                  <a:chOff x="5035371" y="4565519"/>
                  <a:chExt cx="5107004" cy="1958605"/>
                </a:xfrm>
              </p:grpSpPr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73B0C8BD-3DE9-40D3-A74A-9CA47852B2B4}"/>
                      </a:ext>
                    </a:extLst>
                  </p:cNvPr>
                  <p:cNvSpPr txBox="1"/>
                  <p:nvPr/>
                </p:nvSpPr>
                <p:spPr>
                  <a:xfrm>
                    <a:off x="5035371" y="5136637"/>
                    <a:ext cx="747799" cy="45462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700" b="1">
                        <a:latin typeface="UTM Avo" panose="02040603050506020204" pitchFamily="18" charset="0"/>
                      </a:rPr>
                      <a:t>Light sensor</a:t>
                    </a:r>
                    <a:endParaRPr lang="en-US" sz="700" b="1"/>
                  </a:p>
                </p:txBody>
              </p:sp>
              <p:sp>
                <p:nvSpPr>
                  <p:cNvPr id="286" name="TextBox 285">
                    <a:extLst>
                      <a:ext uri="{FF2B5EF4-FFF2-40B4-BE49-F238E27FC236}">
                        <a16:creationId xmlns:a16="http://schemas.microsoft.com/office/drawing/2014/main" id="{381E6851-0F93-489A-B585-38E6288A9C48}"/>
                      </a:ext>
                    </a:extLst>
                  </p:cNvPr>
                  <p:cNvSpPr txBox="1"/>
                  <p:nvPr/>
                </p:nvSpPr>
                <p:spPr>
                  <a:xfrm>
                    <a:off x="8364551" y="6285068"/>
                    <a:ext cx="1202915" cy="23905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700" b="1">
                        <a:latin typeface="UTM Avo" panose="02040603050506020204" pitchFamily="18" charset="0"/>
                      </a:rPr>
                      <a:t>AC Scene switch</a:t>
                    </a:r>
                    <a:endParaRPr lang="en-US" sz="700" b="1"/>
                  </a:p>
                </p:txBody>
              </p:sp>
              <p:pic>
                <p:nvPicPr>
                  <p:cNvPr id="287" name="Picture 286">
                    <a:extLst>
                      <a:ext uri="{FF2B5EF4-FFF2-40B4-BE49-F238E27FC236}">
                        <a16:creationId xmlns:a16="http://schemas.microsoft.com/office/drawing/2014/main" id="{1F70180C-EC33-4CAA-A4BC-1C8996F832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123255" y="4631598"/>
                    <a:ext cx="533872" cy="533870"/>
                  </a:xfrm>
                  <a:prstGeom prst="rect">
                    <a:avLst/>
                  </a:prstGeom>
                </p:spPr>
              </p:pic>
              <p:pic>
                <p:nvPicPr>
                  <p:cNvPr id="288" name="Picture 287">
                    <a:extLst>
                      <a:ext uri="{FF2B5EF4-FFF2-40B4-BE49-F238E27FC236}">
                        <a16:creationId xmlns:a16="http://schemas.microsoft.com/office/drawing/2014/main" id="{97A54143-8A9A-4B0C-B01A-FC8A66AE25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822988" y="4565519"/>
                    <a:ext cx="381528" cy="659002"/>
                  </a:xfrm>
                  <a:prstGeom prst="rect">
                    <a:avLst/>
                  </a:prstGeom>
                </p:spPr>
              </p:pic>
              <p:pic>
                <p:nvPicPr>
                  <p:cNvPr id="289" name="Picture 288">
                    <a:extLst>
                      <a:ext uri="{FF2B5EF4-FFF2-40B4-BE49-F238E27FC236}">
                        <a16:creationId xmlns:a16="http://schemas.microsoft.com/office/drawing/2014/main" id="{6B87F024-7545-489D-B0B0-7E63860AC9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980353" y="5836388"/>
                    <a:ext cx="489824" cy="489822"/>
                  </a:xfrm>
                  <a:prstGeom prst="rect">
                    <a:avLst/>
                  </a:prstGeom>
                </p:spPr>
              </p:pic>
              <p:pic>
                <p:nvPicPr>
                  <p:cNvPr id="290" name="Picture 289">
                    <a:extLst>
                      <a:ext uri="{FF2B5EF4-FFF2-40B4-BE49-F238E27FC236}">
                        <a16:creationId xmlns:a16="http://schemas.microsoft.com/office/drawing/2014/main" id="{B259364F-6035-4A16-8A40-CE1DCF3BB2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589018" y="5836389"/>
                    <a:ext cx="734736" cy="489820"/>
                  </a:xfrm>
                  <a:prstGeom prst="rect">
                    <a:avLst/>
                  </a:prstGeom>
                </p:spPr>
              </p:pic>
              <p:pic>
                <p:nvPicPr>
                  <p:cNvPr id="291" name="Picture 290">
                    <a:extLst>
                      <a:ext uri="{FF2B5EF4-FFF2-40B4-BE49-F238E27FC236}">
                        <a16:creationId xmlns:a16="http://schemas.microsoft.com/office/drawing/2014/main" id="{ECADAAEB-D6A1-4A3B-BAFC-AE3557BFED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418484" y="4588340"/>
                    <a:ext cx="548301" cy="548297"/>
                  </a:xfrm>
                  <a:prstGeom prst="rect">
                    <a:avLst/>
                  </a:prstGeom>
                </p:spPr>
              </p:pic>
              <p:pic>
                <p:nvPicPr>
                  <p:cNvPr id="292" name="Picture 291">
                    <a:extLst>
                      <a:ext uri="{FF2B5EF4-FFF2-40B4-BE49-F238E27FC236}">
                        <a16:creationId xmlns:a16="http://schemas.microsoft.com/office/drawing/2014/main" id="{90CF703A-0BF8-4FE3-8C20-D6CC4B1BFD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047527" y="4566941"/>
                    <a:ext cx="381528" cy="659002"/>
                  </a:xfrm>
                  <a:prstGeom prst="rect">
                    <a:avLst/>
                  </a:prstGeom>
                </p:spPr>
              </p:pic>
              <p:cxnSp>
                <p:nvCxnSpPr>
                  <p:cNvPr id="293" name="Straight Arrow Connector 292">
                    <a:extLst>
                      <a:ext uri="{FF2B5EF4-FFF2-40B4-BE49-F238E27FC236}">
                        <a16:creationId xmlns:a16="http://schemas.microsoft.com/office/drawing/2014/main" id="{40EFD6AE-589C-4C36-B93F-DE94E8558A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1030" y="4928159"/>
                    <a:ext cx="1036438" cy="0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Arrow Connector 293">
                    <a:extLst>
                      <a:ext uri="{FF2B5EF4-FFF2-40B4-BE49-F238E27FC236}">
                        <a16:creationId xmlns:a16="http://schemas.microsoft.com/office/drawing/2014/main" id="{37FE1F9D-0C72-4109-8E23-FEFBC98EF1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40292" y="4928159"/>
                    <a:ext cx="805245" cy="0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Arrow Connector 294">
                    <a:extLst>
                      <a:ext uri="{FF2B5EF4-FFF2-40B4-BE49-F238E27FC236}">
                        <a16:creationId xmlns:a16="http://schemas.microsoft.com/office/drawing/2014/main" id="{4EC4AB6F-7729-49F1-B55C-AD78CB94D4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90151" y="4928159"/>
                    <a:ext cx="837992" cy="0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Arrow Connector 295">
                    <a:extLst>
                      <a:ext uri="{FF2B5EF4-FFF2-40B4-BE49-F238E27FC236}">
                        <a16:creationId xmlns:a16="http://schemas.microsoft.com/office/drawing/2014/main" id="{FC923F81-F808-441D-9F75-1E13067460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42345" y="6063874"/>
                    <a:ext cx="759941" cy="15018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Arrow Connector 296">
                    <a:extLst>
                      <a:ext uri="{FF2B5EF4-FFF2-40B4-BE49-F238E27FC236}">
                        <a16:creationId xmlns:a16="http://schemas.microsoft.com/office/drawing/2014/main" id="{A86BFD48-BD21-4A70-9F2F-D6CBD7361A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15450" y="6078891"/>
                    <a:ext cx="582450" cy="0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Arrow Connector 297">
                    <a:extLst>
                      <a:ext uri="{FF2B5EF4-FFF2-40B4-BE49-F238E27FC236}">
                        <a16:creationId xmlns:a16="http://schemas.microsoft.com/office/drawing/2014/main" id="{B370C6BF-2983-4420-84FF-671A590DA8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5260" y="5238491"/>
                    <a:ext cx="476605" cy="542446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Arrow Connector 298">
                    <a:extLst>
                      <a:ext uri="{FF2B5EF4-FFF2-40B4-BE49-F238E27FC236}">
                        <a16:creationId xmlns:a16="http://schemas.microsoft.com/office/drawing/2014/main" id="{BF4BD0A9-C004-48D0-A185-B3F53311A2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316844" y="5176551"/>
                    <a:ext cx="460928" cy="604386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Arrow Connector 299">
                    <a:extLst>
                      <a:ext uri="{FF2B5EF4-FFF2-40B4-BE49-F238E27FC236}">
                        <a16:creationId xmlns:a16="http://schemas.microsoft.com/office/drawing/2014/main" id="{227AA279-042A-401B-A7C5-67F655FB4B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88006" y="5176550"/>
                    <a:ext cx="323415" cy="629064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Arrow Connector 300">
                    <a:extLst>
                      <a:ext uri="{FF2B5EF4-FFF2-40B4-BE49-F238E27FC236}">
                        <a16:creationId xmlns:a16="http://schemas.microsoft.com/office/drawing/2014/main" id="{B038229F-9633-4060-812E-FADF58B34D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79891" y="5176550"/>
                    <a:ext cx="516533" cy="621525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Arrow Connector 301">
                    <a:extLst>
                      <a:ext uri="{FF2B5EF4-FFF2-40B4-BE49-F238E27FC236}">
                        <a16:creationId xmlns:a16="http://schemas.microsoft.com/office/drawing/2014/main" id="{E3450586-F7FF-4A31-9FB5-8A358F2A86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004753" y="5129549"/>
                    <a:ext cx="434191" cy="676065"/>
                  </a:xfrm>
                  <a:prstGeom prst="straightConnector1">
                    <a:avLst/>
                  </a:prstGeom>
                  <a:ln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03" name="Picture 302">
                    <a:extLst>
                      <a:ext uri="{FF2B5EF4-FFF2-40B4-BE49-F238E27FC236}">
                        <a16:creationId xmlns:a16="http://schemas.microsoft.com/office/drawing/2014/main" id="{FB21ED4B-7DFF-4C33-A697-4BD423D5F1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429055" y="4662195"/>
                    <a:ext cx="20955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304" name="Picture 303">
                    <a:extLst>
                      <a:ext uri="{FF2B5EF4-FFF2-40B4-BE49-F238E27FC236}">
                        <a16:creationId xmlns:a16="http://schemas.microsoft.com/office/drawing/2014/main" id="{0D3EE75D-F2B0-4539-928A-F46A86B0BA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197511" y="4661784"/>
                    <a:ext cx="20955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305" name="Picture 304">
                    <a:extLst>
                      <a:ext uri="{FF2B5EF4-FFF2-40B4-BE49-F238E27FC236}">
                        <a16:creationId xmlns:a16="http://schemas.microsoft.com/office/drawing/2014/main" id="{21B3ADAA-E00C-4EDD-A0E7-E07BD10A2F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206062" y="4976872"/>
                    <a:ext cx="20955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306" name="Picture 305">
                    <a:extLst>
                      <a:ext uri="{FF2B5EF4-FFF2-40B4-BE49-F238E27FC236}">
                        <a16:creationId xmlns:a16="http://schemas.microsoft.com/office/drawing/2014/main" id="{B8876E94-6682-4C7B-8E78-65B655E451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744152" y="5001183"/>
                    <a:ext cx="20955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307" name="Picture 306">
                    <a:extLst>
                      <a:ext uri="{FF2B5EF4-FFF2-40B4-BE49-F238E27FC236}">
                        <a16:creationId xmlns:a16="http://schemas.microsoft.com/office/drawing/2014/main" id="{546C4A01-53A3-4419-82FE-5422B175F6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173794" y="5641245"/>
                    <a:ext cx="20955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308" name="Picture 307">
                    <a:extLst>
                      <a:ext uri="{FF2B5EF4-FFF2-40B4-BE49-F238E27FC236}">
                        <a16:creationId xmlns:a16="http://schemas.microsoft.com/office/drawing/2014/main" id="{4873EF54-CFB3-401B-9C19-6BA71319F0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466522" y="5705700"/>
                    <a:ext cx="209549" cy="209549"/>
                  </a:xfrm>
                  <a:prstGeom prst="rect">
                    <a:avLst/>
                  </a:prstGeom>
                </p:spPr>
              </p:pic>
              <p:pic>
                <p:nvPicPr>
                  <p:cNvPr id="309" name="Picture 308">
                    <a:extLst>
                      <a:ext uri="{FF2B5EF4-FFF2-40B4-BE49-F238E27FC236}">
                        <a16:creationId xmlns:a16="http://schemas.microsoft.com/office/drawing/2014/main" id="{C29ECDF7-5750-4BF4-8318-25C0AB2B5E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648559" y="5641245"/>
                    <a:ext cx="209550" cy="209550"/>
                  </a:xfrm>
                  <a:prstGeom prst="rect">
                    <a:avLst/>
                  </a:prstGeom>
                </p:spPr>
              </p:pic>
              <p:sp>
                <p:nvSpPr>
                  <p:cNvPr id="310" name="TextBox 309">
                    <a:extLst>
                      <a:ext uri="{FF2B5EF4-FFF2-40B4-BE49-F238E27FC236}">
                        <a16:creationId xmlns:a16="http://schemas.microsoft.com/office/drawing/2014/main" id="{506D8280-A594-4921-96BD-BDE02F428ED4}"/>
                      </a:ext>
                    </a:extLst>
                  </p:cNvPr>
                  <p:cNvSpPr txBox="1"/>
                  <p:nvPr/>
                </p:nvSpPr>
                <p:spPr>
                  <a:xfrm>
                    <a:off x="5585043" y="6283744"/>
                    <a:ext cx="1276007" cy="23905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700" b="1">
                        <a:latin typeface="UTM Avo" panose="02040603050506020204" pitchFamily="18" charset="0"/>
                      </a:rPr>
                      <a:t>AC Scene switch</a:t>
                    </a:r>
                    <a:endParaRPr lang="en-US" sz="700" b="1"/>
                  </a:p>
                </p:txBody>
              </p:sp>
              <p:sp>
                <p:nvSpPr>
                  <p:cNvPr id="311" name="TextBox 310">
                    <a:extLst>
                      <a:ext uri="{FF2B5EF4-FFF2-40B4-BE49-F238E27FC236}">
                        <a16:creationId xmlns:a16="http://schemas.microsoft.com/office/drawing/2014/main" id="{538A046B-AEC6-4FB1-BDB0-C932FCACC88B}"/>
                      </a:ext>
                    </a:extLst>
                  </p:cNvPr>
                  <p:cNvSpPr txBox="1"/>
                  <p:nvPr/>
                </p:nvSpPr>
                <p:spPr>
                  <a:xfrm>
                    <a:off x="6988491" y="6285068"/>
                    <a:ext cx="1230574" cy="23905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700" b="1">
                        <a:latin typeface="UTM Avo" panose="02040603050506020204" pitchFamily="18" charset="0"/>
                      </a:rPr>
                      <a:t>DC Scene switch</a:t>
                    </a:r>
                    <a:endParaRPr lang="en-US" sz="700" b="1"/>
                  </a:p>
                </p:txBody>
              </p:sp>
              <p:sp>
                <p:nvSpPr>
                  <p:cNvPr id="312" name="TextBox 311">
                    <a:extLst>
                      <a:ext uri="{FF2B5EF4-FFF2-40B4-BE49-F238E27FC236}">
                        <a16:creationId xmlns:a16="http://schemas.microsoft.com/office/drawing/2014/main" id="{EF69C01A-E041-4965-8E4B-8868904E181D}"/>
                      </a:ext>
                    </a:extLst>
                  </p:cNvPr>
                  <p:cNvSpPr txBox="1"/>
                  <p:nvPr/>
                </p:nvSpPr>
                <p:spPr>
                  <a:xfrm>
                    <a:off x="9358578" y="5088002"/>
                    <a:ext cx="783797" cy="45462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700" b="1">
                        <a:latin typeface="UTM Avo" panose="02040603050506020204" pitchFamily="18" charset="0"/>
                      </a:rPr>
                      <a:t>Motion sensor</a:t>
                    </a:r>
                    <a:endParaRPr lang="en-US" sz="700" b="1"/>
                  </a:p>
                </p:txBody>
              </p:sp>
            </p:grpSp>
            <p:pic>
              <p:nvPicPr>
                <p:cNvPr id="284" name="Picture 28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46231" y="5942224"/>
                  <a:ext cx="441771" cy="430810"/>
                </a:xfrm>
                <a:prstGeom prst="rect">
                  <a:avLst/>
                </a:prstGeom>
              </p:spPr>
            </p:pic>
          </p:grpSp>
          <p:sp>
            <p:nvSpPr>
              <p:cNvPr id="263" name="Rounded Rectangle 262"/>
              <p:cNvSpPr/>
              <p:nvPr/>
            </p:nvSpPr>
            <p:spPr>
              <a:xfrm>
                <a:off x="4205363" y="628073"/>
                <a:ext cx="3799831" cy="5283200"/>
              </a:xfrm>
              <a:prstGeom prst="roundRect">
                <a:avLst>
                  <a:gd name="adj" fmla="val 5195"/>
                </a:avLst>
              </a:prstGeom>
              <a:noFill/>
              <a:ln w="222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4" name="TextBox 373"/>
            <p:cNvSpPr txBox="1"/>
            <p:nvPr/>
          </p:nvSpPr>
          <p:spPr>
            <a:xfrm>
              <a:off x="5224341" y="5948703"/>
              <a:ext cx="2205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Mất kết nối Internet</a:t>
              </a:r>
            </a:p>
          </p:txBody>
        </p:sp>
      </p:grpSp>
      <p:sp>
        <p:nvSpPr>
          <p:cNvPr id="147" name="Text Box 7">
            <a:extLst/>
          </p:cNvPr>
          <p:cNvSpPr txBox="1">
            <a:spLocks noChangeArrowheads="1"/>
          </p:cNvSpPr>
          <p:nvPr/>
        </p:nvSpPr>
        <p:spPr bwMode="gray">
          <a:xfrm>
            <a:off x="162569" y="93088"/>
            <a:ext cx="8490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000" b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GIẢI PHÁP CHIẾU SÁNG RALLISMART</a:t>
            </a:r>
            <a:endParaRPr lang="en-US" sz="20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3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2228850" y="2514816"/>
            <a:ext cx="9139390" cy="687387"/>
          </a:xfrm>
          <a:prstGeom prst="rect">
            <a:avLst/>
          </a:prstGeom>
          <a:solidFill>
            <a:srgbClr val="0084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flipH="1">
            <a:off x="1702165" y="3022747"/>
            <a:ext cx="442913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/>
          <p:nvPr/>
        </p:nvSpPr>
        <p:spPr bwMode="auto">
          <a:xfrm flipH="1">
            <a:off x="1789599" y="4380112"/>
            <a:ext cx="442913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4972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2220582" y="203200"/>
            <a:ext cx="576706" cy="6477261"/>
            <a:chOff x="1893136" y="176951"/>
            <a:chExt cx="566796" cy="6529734"/>
          </a:xfrm>
        </p:grpSpPr>
        <p:grpSp>
          <p:nvGrpSpPr>
            <p:cNvPr id="17438" name="Group 21"/>
            <p:cNvGrpSpPr>
              <a:grpSpLocks/>
            </p:cNvGrpSpPr>
            <p:nvPr/>
          </p:nvGrpSpPr>
          <p:grpSpPr bwMode="auto">
            <a:xfrm flipV="1">
              <a:off x="1901362" y="5967921"/>
              <a:ext cx="553061" cy="738764"/>
              <a:chOff x="3802851" y="-202579"/>
              <a:chExt cx="1110726" cy="1689882"/>
            </a:xfrm>
          </p:grpSpPr>
          <p:sp>
            <p:nvSpPr>
              <p:cNvPr id="48" name="Rectangle 6"/>
              <p:cNvSpPr/>
              <p:nvPr/>
            </p:nvSpPr>
            <p:spPr>
              <a:xfrm>
                <a:off x="4137928" y="-201977"/>
                <a:ext cx="416745" cy="607683"/>
              </a:xfrm>
              <a:custGeom>
                <a:avLst/>
                <a:gdLst>
                  <a:gd name="connsiteX0" fmla="*/ 0 w 169682"/>
                  <a:gd name="connsiteY0" fmla="*/ 0 h 560894"/>
                  <a:gd name="connsiteX1" fmla="*/ 169682 w 169682"/>
                  <a:gd name="connsiteY1" fmla="*/ 0 h 560894"/>
                  <a:gd name="connsiteX2" fmla="*/ 169682 w 169682"/>
                  <a:gd name="connsiteY2" fmla="*/ 560894 h 560894"/>
                  <a:gd name="connsiteX3" fmla="*/ 0 w 169682"/>
                  <a:gd name="connsiteY3" fmla="*/ 560894 h 560894"/>
                  <a:gd name="connsiteX4" fmla="*/ 0 w 169682"/>
                  <a:gd name="connsiteY4" fmla="*/ 0 h 560894"/>
                  <a:gd name="connsiteX0" fmla="*/ 56560 w 226242"/>
                  <a:gd name="connsiteY0" fmla="*/ 0 h 560894"/>
                  <a:gd name="connsiteX1" fmla="*/ 226242 w 226242"/>
                  <a:gd name="connsiteY1" fmla="*/ 0 h 560894"/>
                  <a:gd name="connsiteX2" fmla="*/ 226242 w 226242"/>
                  <a:gd name="connsiteY2" fmla="*/ 560894 h 560894"/>
                  <a:gd name="connsiteX3" fmla="*/ 0 w 226242"/>
                  <a:gd name="connsiteY3" fmla="*/ 367645 h 560894"/>
                  <a:gd name="connsiteX4" fmla="*/ 56560 w 226242"/>
                  <a:gd name="connsiteY4" fmla="*/ 0 h 560894"/>
                  <a:gd name="connsiteX0" fmla="*/ 56560 w 296943"/>
                  <a:gd name="connsiteY0" fmla="*/ 0 h 424205"/>
                  <a:gd name="connsiteX1" fmla="*/ 226242 w 296943"/>
                  <a:gd name="connsiteY1" fmla="*/ 0 h 424205"/>
                  <a:gd name="connsiteX2" fmla="*/ 296943 w 296943"/>
                  <a:gd name="connsiteY2" fmla="*/ 424205 h 424205"/>
                  <a:gd name="connsiteX3" fmla="*/ 0 w 296943"/>
                  <a:gd name="connsiteY3" fmla="*/ 367645 h 424205"/>
                  <a:gd name="connsiteX4" fmla="*/ 56560 w 296943"/>
                  <a:gd name="connsiteY4" fmla="*/ 0 h 424205"/>
                  <a:gd name="connsiteX0" fmla="*/ 56560 w 296943"/>
                  <a:gd name="connsiteY0" fmla="*/ 0 h 424205"/>
                  <a:gd name="connsiteX1" fmla="*/ 296943 w 296943"/>
                  <a:gd name="connsiteY1" fmla="*/ 424205 h 424205"/>
                  <a:gd name="connsiteX2" fmla="*/ 0 w 296943"/>
                  <a:gd name="connsiteY2" fmla="*/ 367645 h 424205"/>
                  <a:gd name="connsiteX3" fmla="*/ 56560 w 296943"/>
                  <a:gd name="connsiteY3" fmla="*/ 0 h 424205"/>
                  <a:gd name="connsiteX0" fmla="*/ 131974 w 296943"/>
                  <a:gd name="connsiteY0" fmla="*/ 0 h 381784"/>
                  <a:gd name="connsiteX1" fmla="*/ 296943 w 296943"/>
                  <a:gd name="connsiteY1" fmla="*/ 381784 h 381784"/>
                  <a:gd name="connsiteX2" fmla="*/ 0 w 296943"/>
                  <a:gd name="connsiteY2" fmla="*/ 325224 h 381784"/>
                  <a:gd name="connsiteX3" fmla="*/ 131974 w 296943"/>
                  <a:gd name="connsiteY3" fmla="*/ 0 h 381784"/>
                  <a:gd name="connsiteX0" fmla="*/ 136687 w 301656"/>
                  <a:gd name="connsiteY0" fmla="*/ 0 h 381784"/>
                  <a:gd name="connsiteX1" fmla="*/ 301656 w 301656"/>
                  <a:gd name="connsiteY1" fmla="*/ 381784 h 381784"/>
                  <a:gd name="connsiteX2" fmla="*/ 0 w 301656"/>
                  <a:gd name="connsiteY2" fmla="*/ 320511 h 381784"/>
                  <a:gd name="connsiteX3" fmla="*/ 136687 w 301656"/>
                  <a:gd name="connsiteY3" fmla="*/ 0 h 381784"/>
                  <a:gd name="connsiteX0" fmla="*/ 159547 w 324516"/>
                  <a:gd name="connsiteY0" fmla="*/ 0 h 392357"/>
                  <a:gd name="connsiteX1" fmla="*/ 324516 w 324516"/>
                  <a:gd name="connsiteY1" fmla="*/ 381784 h 392357"/>
                  <a:gd name="connsiteX2" fmla="*/ 0 w 324516"/>
                  <a:gd name="connsiteY2" fmla="*/ 392357 h 392357"/>
                  <a:gd name="connsiteX3" fmla="*/ 159547 w 324516"/>
                  <a:gd name="connsiteY3" fmla="*/ 0 h 392357"/>
                  <a:gd name="connsiteX0" fmla="*/ 159547 w 324516"/>
                  <a:gd name="connsiteY0" fmla="*/ 0 h 392357"/>
                  <a:gd name="connsiteX1" fmla="*/ 324516 w 324516"/>
                  <a:gd name="connsiteY1" fmla="*/ 388315 h 392357"/>
                  <a:gd name="connsiteX2" fmla="*/ 0 w 324516"/>
                  <a:gd name="connsiteY2" fmla="*/ 392357 h 392357"/>
                  <a:gd name="connsiteX3" fmla="*/ 159547 w 324516"/>
                  <a:gd name="connsiteY3" fmla="*/ 0 h 392357"/>
                  <a:gd name="connsiteX0" fmla="*/ 159547 w 317142"/>
                  <a:gd name="connsiteY0" fmla="*/ 0 h 392357"/>
                  <a:gd name="connsiteX1" fmla="*/ 317142 w 317142"/>
                  <a:gd name="connsiteY1" fmla="*/ 388315 h 392357"/>
                  <a:gd name="connsiteX2" fmla="*/ 0 w 317142"/>
                  <a:gd name="connsiteY2" fmla="*/ 392357 h 392357"/>
                  <a:gd name="connsiteX3" fmla="*/ 159547 w 317142"/>
                  <a:gd name="connsiteY3" fmla="*/ 0 h 392357"/>
                  <a:gd name="connsiteX0" fmla="*/ 159547 w 324516"/>
                  <a:gd name="connsiteY0" fmla="*/ 0 h 392357"/>
                  <a:gd name="connsiteX1" fmla="*/ 324516 w 324516"/>
                  <a:gd name="connsiteY1" fmla="*/ 388315 h 392357"/>
                  <a:gd name="connsiteX2" fmla="*/ 0 w 324516"/>
                  <a:gd name="connsiteY2" fmla="*/ 392357 h 392357"/>
                  <a:gd name="connsiteX3" fmla="*/ 159547 w 324516"/>
                  <a:gd name="connsiteY3" fmla="*/ 0 h 392357"/>
                  <a:gd name="connsiteX0" fmla="*/ 159547 w 324516"/>
                  <a:gd name="connsiteY0" fmla="*/ 0 h 394815"/>
                  <a:gd name="connsiteX1" fmla="*/ 324516 w 324516"/>
                  <a:gd name="connsiteY1" fmla="*/ 388315 h 394815"/>
                  <a:gd name="connsiteX2" fmla="*/ 0 w 324516"/>
                  <a:gd name="connsiteY2" fmla="*/ 394815 h 394815"/>
                  <a:gd name="connsiteX3" fmla="*/ 159547 w 324516"/>
                  <a:gd name="connsiteY3" fmla="*/ 0 h 394815"/>
                  <a:gd name="connsiteX0" fmla="*/ 159547 w 324516"/>
                  <a:gd name="connsiteY0" fmla="*/ 0 h 397273"/>
                  <a:gd name="connsiteX1" fmla="*/ 324516 w 324516"/>
                  <a:gd name="connsiteY1" fmla="*/ 388315 h 397273"/>
                  <a:gd name="connsiteX2" fmla="*/ 0 w 324516"/>
                  <a:gd name="connsiteY2" fmla="*/ 397273 h 397273"/>
                  <a:gd name="connsiteX3" fmla="*/ 159547 w 324516"/>
                  <a:gd name="connsiteY3" fmla="*/ 0 h 397273"/>
                  <a:gd name="connsiteX0" fmla="*/ 159547 w 319600"/>
                  <a:gd name="connsiteY0" fmla="*/ 0 h 397273"/>
                  <a:gd name="connsiteX1" fmla="*/ 319600 w 319600"/>
                  <a:gd name="connsiteY1" fmla="*/ 366192 h 397273"/>
                  <a:gd name="connsiteX2" fmla="*/ 0 w 319600"/>
                  <a:gd name="connsiteY2" fmla="*/ 397273 h 397273"/>
                  <a:gd name="connsiteX3" fmla="*/ 159547 w 319600"/>
                  <a:gd name="connsiteY3" fmla="*/ 0 h 397273"/>
                  <a:gd name="connsiteX0" fmla="*/ 159547 w 343716"/>
                  <a:gd name="connsiteY0" fmla="*/ 0 h 423742"/>
                  <a:gd name="connsiteX1" fmla="*/ 343716 w 343716"/>
                  <a:gd name="connsiteY1" fmla="*/ 423742 h 423742"/>
                  <a:gd name="connsiteX2" fmla="*/ 0 w 343716"/>
                  <a:gd name="connsiteY2" fmla="*/ 397273 h 423742"/>
                  <a:gd name="connsiteX3" fmla="*/ 159547 w 343716"/>
                  <a:gd name="connsiteY3" fmla="*/ 0 h 423742"/>
                  <a:gd name="connsiteX0" fmla="*/ 163566 w 347735"/>
                  <a:gd name="connsiteY0" fmla="*/ 0 h 423742"/>
                  <a:gd name="connsiteX1" fmla="*/ 347735 w 347735"/>
                  <a:gd name="connsiteY1" fmla="*/ 423742 h 423742"/>
                  <a:gd name="connsiteX2" fmla="*/ 0 w 347735"/>
                  <a:gd name="connsiteY2" fmla="*/ 416456 h 423742"/>
                  <a:gd name="connsiteX3" fmla="*/ 163566 w 347735"/>
                  <a:gd name="connsiteY3" fmla="*/ 0 h 423742"/>
                  <a:gd name="connsiteX0" fmla="*/ 171605 w 355774"/>
                  <a:gd name="connsiteY0" fmla="*/ 0 h 423742"/>
                  <a:gd name="connsiteX1" fmla="*/ 355774 w 355774"/>
                  <a:gd name="connsiteY1" fmla="*/ 423742 h 423742"/>
                  <a:gd name="connsiteX2" fmla="*/ 0 w 355774"/>
                  <a:gd name="connsiteY2" fmla="*/ 419653 h 423742"/>
                  <a:gd name="connsiteX3" fmla="*/ 171605 w 355774"/>
                  <a:gd name="connsiteY3" fmla="*/ 0 h 423742"/>
                  <a:gd name="connsiteX0" fmla="*/ 171605 w 352781"/>
                  <a:gd name="connsiteY0" fmla="*/ 0 h 419653"/>
                  <a:gd name="connsiteX1" fmla="*/ 352781 w 352781"/>
                  <a:gd name="connsiteY1" fmla="*/ 414217 h 419653"/>
                  <a:gd name="connsiteX2" fmla="*/ 0 w 352781"/>
                  <a:gd name="connsiteY2" fmla="*/ 419653 h 419653"/>
                  <a:gd name="connsiteX3" fmla="*/ 171605 w 352781"/>
                  <a:gd name="connsiteY3" fmla="*/ 0 h 419653"/>
                  <a:gd name="connsiteX0" fmla="*/ 171605 w 352781"/>
                  <a:gd name="connsiteY0" fmla="*/ 0 h 414890"/>
                  <a:gd name="connsiteX1" fmla="*/ 352781 w 352781"/>
                  <a:gd name="connsiteY1" fmla="*/ 414217 h 414890"/>
                  <a:gd name="connsiteX2" fmla="*/ 0 w 352781"/>
                  <a:gd name="connsiteY2" fmla="*/ 414890 h 414890"/>
                  <a:gd name="connsiteX3" fmla="*/ 171605 w 352781"/>
                  <a:gd name="connsiteY3" fmla="*/ 0 h 414890"/>
                  <a:gd name="connsiteX0" fmla="*/ 171605 w 349786"/>
                  <a:gd name="connsiteY0" fmla="*/ 0 h 414890"/>
                  <a:gd name="connsiteX1" fmla="*/ 349786 w 349786"/>
                  <a:gd name="connsiteY1" fmla="*/ 414217 h 414890"/>
                  <a:gd name="connsiteX2" fmla="*/ 0 w 349786"/>
                  <a:gd name="connsiteY2" fmla="*/ 414890 h 414890"/>
                  <a:gd name="connsiteX3" fmla="*/ 171605 w 349786"/>
                  <a:gd name="connsiteY3" fmla="*/ 0 h 414890"/>
                  <a:gd name="connsiteX0" fmla="*/ 171605 w 349786"/>
                  <a:gd name="connsiteY0" fmla="*/ 0 h 427315"/>
                  <a:gd name="connsiteX1" fmla="*/ 349786 w 349786"/>
                  <a:gd name="connsiteY1" fmla="*/ 414217 h 427315"/>
                  <a:gd name="connsiteX2" fmla="*/ 0 w 349786"/>
                  <a:gd name="connsiteY2" fmla="*/ 427315 h 427315"/>
                  <a:gd name="connsiteX3" fmla="*/ 171605 w 349786"/>
                  <a:gd name="connsiteY3" fmla="*/ 0 h 427315"/>
                  <a:gd name="connsiteX0" fmla="*/ 171605 w 345881"/>
                  <a:gd name="connsiteY0" fmla="*/ 0 h 427315"/>
                  <a:gd name="connsiteX1" fmla="*/ 345881 w 345881"/>
                  <a:gd name="connsiteY1" fmla="*/ 414217 h 427315"/>
                  <a:gd name="connsiteX2" fmla="*/ 0 w 345881"/>
                  <a:gd name="connsiteY2" fmla="*/ 427315 h 427315"/>
                  <a:gd name="connsiteX3" fmla="*/ 171605 w 345881"/>
                  <a:gd name="connsiteY3" fmla="*/ 0 h 427315"/>
                  <a:gd name="connsiteX0" fmla="*/ 171605 w 360334"/>
                  <a:gd name="connsiteY0" fmla="*/ 0 h 427315"/>
                  <a:gd name="connsiteX1" fmla="*/ 360334 w 360334"/>
                  <a:gd name="connsiteY1" fmla="*/ 414217 h 427315"/>
                  <a:gd name="connsiteX2" fmla="*/ 0 w 360334"/>
                  <a:gd name="connsiteY2" fmla="*/ 427315 h 427315"/>
                  <a:gd name="connsiteX3" fmla="*/ 171605 w 360334"/>
                  <a:gd name="connsiteY3" fmla="*/ 0 h 427315"/>
                  <a:gd name="connsiteX0" fmla="*/ 176423 w 365152"/>
                  <a:gd name="connsiteY0" fmla="*/ 0 h 419650"/>
                  <a:gd name="connsiteX1" fmla="*/ 365152 w 365152"/>
                  <a:gd name="connsiteY1" fmla="*/ 414217 h 419650"/>
                  <a:gd name="connsiteX2" fmla="*/ 0 w 365152"/>
                  <a:gd name="connsiteY2" fmla="*/ 419650 h 419650"/>
                  <a:gd name="connsiteX3" fmla="*/ 176423 w 365152"/>
                  <a:gd name="connsiteY3" fmla="*/ 0 h 419650"/>
                  <a:gd name="connsiteX0" fmla="*/ 176423 w 365152"/>
                  <a:gd name="connsiteY0" fmla="*/ 0 h 426915"/>
                  <a:gd name="connsiteX1" fmla="*/ 365152 w 365152"/>
                  <a:gd name="connsiteY1" fmla="*/ 414217 h 426915"/>
                  <a:gd name="connsiteX2" fmla="*/ 0 w 365152"/>
                  <a:gd name="connsiteY2" fmla="*/ 426915 h 426915"/>
                  <a:gd name="connsiteX3" fmla="*/ 176423 w 365152"/>
                  <a:gd name="connsiteY3" fmla="*/ 0 h 426915"/>
                  <a:gd name="connsiteX0" fmla="*/ 176423 w 356020"/>
                  <a:gd name="connsiteY0" fmla="*/ 0 h 426915"/>
                  <a:gd name="connsiteX1" fmla="*/ 356020 w 356020"/>
                  <a:gd name="connsiteY1" fmla="*/ 410585 h 426915"/>
                  <a:gd name="connsiteX2" fmla="*/ 0 w 356020"/>
                  <a:gd name="connsiteY2" fmla="*/ 426915 h 426915"/>
                  <a:gd name="connsiteX3" fmla="*/ 176423 w 356020"/>
                  <a:gd name="connsiteY3" fmla="*/ 0 h 426915"/>
                  <a:gd name="connsiteX0" fmla="*/ 180513 w 360110"/>
                  <a:gd name="connsiteY0" fmla="*/ 0 h 423662"/>
                  <a:gd name="connsiteX1" fmla="*/ 360110 w 360110"/>
                  <a:gd name="connsiteY1" fmla="*/ 410585 h 423662"/>
                  <a:gd name="connsiteX2" fmla="*/ 0 w 360110"/>
                  <a:gd name="connsiteY2" fmla="*/ 423662 h 423662"/>
                  <a:gd name="connsiteX3" fmla="*/ 180513 w 360110"/>
                  <a:gd name="connsiteY3" fmla="*/ 0 h 423662"/>
                  <a:gd name="connsiteX0" fmla="*/ 180513 w 360110"/>
                  <a:gd name="connsiteY0" fmla="*/ 0 h 423662"/>
                  <a:gd name="connsiteX1" fmla="*/ 360110 w 360110"/>
                  <a:gd name="connsiteY1" fmla="*/ 410586 h 423662"/>
                  <a:gd name="connsiteX2" fmla="*/ 0 w 360110"/>
                  <a:gd name="connsiteY2" fmla="*/ 423662 h 423662"/>
                  <a:gd name="connsiteX3" fmla="*/ 180513 w 360110"/>
                  <a:gd name="connsiteY3" fmla="*/ 0 h 423662"/>
                  <a:gd name="connsiteX0" fmla="*/ 180513 w 368540"/>
                  <a:gd name="connsiteY0" fmla="*/ 0 h 423662"/>
                  <a:gd name="connsiteX1" fmla="*/ 368540 w 368540"/>
                  <a:gd name="connsiteY1" fmla="*/ 413839 h 423662"/>
                  <a:gd name="connsiteX2" fmla="*/ 0 w 368540"/>
                  <a:gd name="connsiteY2" fmla="*/ 423662 h 423662"/>
                  <a:gd name="connsiteX3" fmla="*/ 180513 w 368540"/>
                  <a:gd name="connsiteY3" fmla="*/ 0 h 423662"/>
                  <a:gd name="connsiteX0" fmla="*/ 185205 w 373232"/>
                  <a:gd name="connsiteY0" fmla="*/ 0 h 434524"/>
                  <a:gd name="connsiteX1" fmla="*/ 373232 w 373232"/>
                  <a:gd name="connsiteY1" fmla="*/ 413839 h 434524"/>
                  <a:gd name="connsiteX2" fmla="*/ 0 w 373232"/>
                  <a:gd name="connsiteY2" fmla="*/ 434524 h 434524"/>
                  <a:gd name="connsiteX3" fmla="*/ 185205 w 373232"/>
                  <a:gd name="connsiteY3" fmla="*/ 0 h 434524"/>
                  <a:gd name="connsiteX0" fmla="*/ 185205 w 376975"/>
                  <a:gd name="connsiteY0" fmla="*/ 0 h 434524"/>
                  <a:gd name="connsiteX1" fmla="*/ 376975 w 376975"/>
                  <a:gd name="connsiteY1" fmla="*/ 413839 h 434524"/>
                  <a:gd name="connsiteX2" fmla="*/ 0 w 376975"/>
                  <a:gd name="connsiteY2" fmla="*/ 434524 h 434524"/>
                  <a:gd name="connsiteX3" fmla="*/ 185205 w 376975"/>
                  <a:gd name="connsiteY3" fmla="*/ 0 h 434524"/>
                  <a:gd name="connsiteX0" fmla="*/ 185205 w 385931"/>
                  <a:gd name="connsiteY0" fmla="*/ 0 h 434524"/>
                  <a:gd name="connsiteX1" fmla="*/ 385931 w 385931"/>
                  <a:gd name="connsiteY1" fmla="*/ 426834 h 434524"/>
                  <a:gd name="connsiteX2" fmla="*/ 0 w 385931"/>
                  <a:gd name="connsiteY2" fmla="*/ 434524 h 434524"/>
                  <a:gd name="connsiteX3" fmla="*/ 185205 w 385931"/>
                  <a:gd name="connsiteY3" fmla="*/ 0 h 434524"/>
                  <a:gd name="connsiteX0" fmla="*/ 185205 w 372496"/>
                  <a:gd name="connsiteY0" fmla="*/ 0 h 434524"/>
                  <a:gd name="connsiteX1" fmla="*/ 372496 w 372496"/>
                  <a:gd name="connsiteY1" fmla="*/ 361860 h 434524"/>
                  <a:gd name="connsiteX2" fmla="*/ 0 w 372496"/>
                  <a:gd name="connsiteY2" fmla="*/ 434524 h 434524"/>
                  <a:gd name="connsiteX3" fmla="*/ 185205 w 372496"/>
                  <a:gd name="connsiteY3" fmla="*/ 0 h 434524"/>
                  <a:gd name="connsiteX0" fmla="*/ 185205 w 350105"/>
                  <a:gd name="connsiteY0" fmla="*/ 0 h 434524"/>
                  <a:gd name="connsiteX1" fmla="*/ 350105 w 350105"/>
                  <a:gd name="connsiteY1" fmla="*/ 370523 h 434524"/>
                  <a:gd name="connsiteX2" fmla="*/ 0 w 350105"/>
                  <a:gd name="connsiteY2" fmla="*/ 434524 h 434524"/>
                  <a:gd name="connsiteX3" fmla="*/ 185205 w 350105"/>
                  <a:gd name="connsiteY3" fmla="*/ 0 h 434524"/>
                  <a:gd name="connsiteX0" fmla="*/ 185205 w 354584"/>
                  <a:gd name="connsiteY0" fmla="*/ 0 h 434524"/>
                  <a:gd name="connsiteX1" fmla="*/ 354584 w 354584"/>
                  <a:gd name="connsiteY1" fmla="*/ 379186 h 434524"/>
                  <a:gd name="connsiteX2" fmla="*/ 0 w 354584"/>
                  <a:gd name="connsiteY2" fmla="*/ 434524 h 434524"/>
                  <a:gd name="connsiteX3" fmla="*/ 185205 w 354584"/>
                  <a:gd name="connsiteY3" fmla="*/ 0 h 434524"/>
                  <a:gd name="connsiteX0" fmla="*/ 177717 w 347096"/>
                  <a:gd name="connsiteY0" fmla="*/ 0 h 409178"/>
                  <a:gd name="connsiteX1" fmla="*/ 347096 w 347096"/>
                  <a:gd name="connsiteY1" fmla="*/ 379186 h 409178"/>
                  <a:gd name="connsiteX2" fmla="*/ 0 w 347096"/>
                  <a:gd name="connsiteY2" fmla="*/ 409178 h 409178"/>
                  <a:gd name="connsiteX3" fmla="*/ 177717 w 347096"/>
                  <a:gd name="connsiteY3" fmla="*/ 0 h 409178"/>
                  <a:gd name="connsiteX0" fmla="*/ 177717 w 354584"/>
                  <a:gd name="connsiteY0" fmla="*/ 0 h 409178"/>
                  <a:gd name="connsiteX1" fmla="*/ 354584 w 354584"/>
                  <a:gd name="connsiteY1" fmla="*/ 400912 h 409178"/>
                  <a:gd name="connsiteX2" fmla="*/ 0 w 354584"/>
                  <a:gd name="connsiteY2" fmla="*/ 409178 h 409178"/>
                  <a:gd name="connsiteX3" fmla="*/ 177717 w 354584"/>
                  <a:gd name="connsiteY3" fmla="*/ 0 h 409178"/>
                  <a:gd name="connsiteX0" fmla="*/ 185203 w 362070"/>
                  <a:gd name="connsiteY0" fmla="*/ 0 h 405557"/>
                  <a:gd name="connsiteX1" fmla="*/ 362070 w 362070"/>
                  <a:gd name="connsiteY1" fmla="*/ 400912 h 405557"/>
                  <a:gd name="connsiteX2" fmla="*/ 0 w 362070"/>
                  <a:gd name="connsiteY2" fmla="*/ 405557 h 405557"/>
                  <a:gd name="connsiteX3" fmla="*/ 185203 w 362070"/>
                  <a:gd name="connsiteY3" fmla="*/ 0 h 40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070" h="405557">
                    <a:moveTo>
                      <a:pt x="185203" y="0"/>
                    </a:moveTo>
                    <a:lnTo>
                      <a:pt x="362070" y="400912"/>
                    </a:lnTo>
                    <a:lnTo>
                      <a:pt x="0" y="405557"/>
                    </a:lnTo>
                    <a:lnTo>
                      <a:pt x="18520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447" name="Group 29"/>
              <p:cNvGrpSpPr>
                <a:grpSpLocks/>
              </p:cNvGrpSpPr>
              <p:nvPr/>
            </p:nvGrpSpPr>
            <p:grpSpPr bwMode="auto">
              <a:xfrm>
                <a:off x="3802851" y="199748"/>
                <a:ext cx="1110726" cy="1287555"/>
                <a:chOff x="3802851" y="199748"/>
                <a:chExt cx="1110726" cy="1287555"/>
              </a:xfrm>
            </p:grpSpPr>
            <p:sp>
              <p:nvSpPr>
                <p:cNvPr id="50" name="Freeform 49"/>
                <p:cNvSpPr/>
                <p:nvPr/>
              </p:nvSpPr>
              <p:spPr>
                <a:xfrm>
                  <a:off x="3802650" y="215348"/>
                  <a:ext cx="463747" cy="1240988"/>
                </a:xfrm>
                <a:custGeom>
                  <a:avLst/>
                  <a:gdLst>
                    <a:gd name="connsiteX0" fmla="*/ 401385 w 442564"/>
                    <a:gd name="connsiteY0" fmla="*/ 0 h 1211674"/>
                    <a:gd name="connsiteX1" fmla="*/ 415089 w 442564"/>
                    <a:gd name="connsiteY1" fmla="*/ 4811 h 1211674"/>
                    <a:gd name="connsiteX2" fmla="*/ 417271 w 442564"/>
                    <a:gd name="connsiteY2" fmla="*/ 24307 h 1211674"/>
                    <a:gd name="connsiteX3" fmla="*/ 435971 w 442564"/>
                    <a:gd name="connsiteY3" fmla="*/ 103503 h 1211674"/>
                    <a:gd name="connsiteX4" fmla="*/ 442564 w 442564"/>
                    <a:gd name="connsiteY4" fmla="*/ 108554 h 1211674"/>
                    <a:gd name="connsiteX5" fmla="*/ 225290 w 442564"/>
                    <a:gd name="connsiteY5" fmla="*/ 1211674 h 1211674"/>
                    <a:gd name="connsiteX6" fmla="*/ 213464 w 442564"/>
                    <a:gd name="connsiteY6" fmla="*/ 1207358 h 1211674"/>
                    <a:gd name="connsiteX7" fmla="*/ 0 w 442564"/>
                    <a:gd name="connsiteY7" fmla="*/ 986902 h 1211674"/>
                    <a:gd name="connsiteX8" fmla="*/ 316946 w 442564"/>
                    <a:gd name="connsiteY8" fmla="*/ 237837 h 1211674"/>
                    <a:gd name="connsiteX9" fmla="*/ 401385 w 442564"/>
                    <a:gd name="connsiteY9" fmla="*/ 0 h 1211674"/>
                    <a:gd name="connsiteX0" fmla="*/ 401385 w 442564"/>
                    <a:gd name="connsiteY0" fmla="*/ 0 h 1211674"/>
                    <a:gd name="connsiteX1" fmla="*/ 415089 w 442564"/>
                    <a:gd name="connsiteY1" fmla="*/ 4811 h 1211674"/>
                    <a:gd name="connsiteX2" fmla="*/ 417271 w 442564"/>
                    <a:gd name="connsiteY2" fmla="*/ 24307 h 1211674"/>
                    <a:gd name="connsiteX3" fmla="*/ 435971 w 442564"/>
                    <a:gd name="connsiteY3" fmla="*/ 103503 h 1211674"/>
                    <a:gd name="connsiteX4" fmla="*/ 442564 w 442564"/>
                    <a:gd name="connsiteY4" fmla="*/ 108554 h 1211674"/>
                    <a:gd name="connsiteX5" fmla="*/ 225290 w 442564"/>
                    <a:gd name="connsiteY5" fmla="*/ 1211674 h 1211674"/>
                    <a:gd name="connsiteX6" fmla="*/ 0 w 442564"/>
                    <a:gd name="connsiteY6" fmla="*/ 986902 h 1211674"/>
                    <a:gd name="connsiteX7" fmla="*/ 316946 w 442564"/>
                    <a:gd name="connsiteY7" fmla="*/ 237837 h 1211674"/>
                    <a:gd name="connsiteX8" fmla="*/ 401385 w 442564"/>
                    <a:gd name="connsiteY8" fmla="*/ 0 h 1211674"/>
                    <a:gd name="connsiteX0" fmla="*/ 401385 w 442564"/>
                    <a:gd name="connsiteY0" fmla="*/ 0 h 1228343"/>
                    <a:gd name="connsiteX1" fmla="*/ 415089 w 442564"/>
                    <a:gd name="connsiteY1" fmla="*/ 4811 h 1228343"/>
                    <a:gd name="connsiteX2" fmla="*/ 417271 w 442564"/>
                    <a:gd name="connsiteY2" fmla="*/ 24307 h 1228343"/>
                    <a:gd name="connsiteX3" fmla="*/ 435971 w 442564"/>
                    <a:gd name="connsiteY3" fmla="*/ 103503 h 1228343"/>
                    <a:gd name="connsiteX4" fmla="*/ 442564 w 442564"/>
                    <a:gd name="connsiteY4" fmla="*/ 108554 h 1228343"/>
                    <a:gd name="connsiteX5" fmla="*/ 241959 w 442564"/>
                    <a:gd name="connsiteY5" fmla="*/ 1228343 h 1228343"/>
                    <a:gd name="connsiteX6" fmla="*/ 0 w 442564"/>
                    <a:gd name="connsiteY6" fmla="*/ 986902 h 1228343"/>
                    <a:gd name="connsiteX7" fmla="*/ 316946 w 442564"/>
                    <a:gd name="connsiteY7" fmla="*/ 237837 h 1228343"/>
                    <a:gd name="connsiteX8" fmla="*/ 401385 w 442564"/>
                    <a:gd name="connsiteY8" fmla="*/ 0 h 1228343"/>
                    <a:gd name="connsiteX0" fmla="*/ 401385 w 442564"/>
                    <a:gd name="connsiteY0" fmla="*/ 0 h 1228343"/>
                    <a:gd name="connsiteX1" fmla="*/ 417271 w 442564"/>
                    <a:gd name="connsiteY1" fmla="*/ 24307 h 1228343"/>
                    <a:gd name="connsiteX2" fmla="*/ 435971 w 442564"/>
                    <a:gd name="connsiteY2" fmla="*/ 103503 h 1228343"/>
                    <a:gd name="connsiteX3" fmla="*/ 442564 w 442564"/>
                    <a:gd name="connsiteY3" fmla="*/ 108554 h 1228343"/>
                    <a:gd name="connsiteX4" fmla="*/ 241959 w 442564"/>
                    <a:gd name="connsiteY4" fmla="*/ 1228343 h 1228343"/>
                    <a:gd name="connsiteX5" fmla="*/ 0 w 442564"/>
                    <a:gd name="connsiteY5" fmla="*/ 986902 h 1228343"/>
                    <a:gd name="connsiteX6" fmla="*/ 316946 w 442564"/>
                    <a:gd name="connsiteY6" fmla="*/ 237837 h 1228343"/>
                    <a:gd name="connsiteX7" fmla="*/ 401385 w 442564"/>
                    <a:gd name="connsiteY7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3792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3115"/>
                    <a:gd name="connsiteY0" fmla="*/ 0 h 1228343"/>
                    <a:gd name="connsiteX1" fmla="*/ 443115 w 443115"/>
                    <a:gd name="connsiteY1" fmla="*/ 103503 h 1228343"/>
                    <a:gd name="connsiteX2" fmla="*/ 442564 w 443115"/>
                    <a:gd name="connsiteY2" fmla="*/ 103792 h 1228343"/>
                    <a:gd name="connsiteX3" fmla="*/ 241959 w 443115"/>
                    <a:gd name="connsiteY3" fmla="*/ 1228343 h 1228343"/>
                    <a:gd name="connsiteX4" fmla="*/ 0 w 443115"/>
                    <a:gd name="connsiteY4" fmla="*/ 986902 h 1228343"/>
                    <a:gd name="connsiteX5" fmla="*/ 316946 w 443115"/>
                    <a:gd name="connsiteY5" fmla="*/ 237837 h 1228343"/>
                    <a:gd name="connsiteX6" fmla="*/ 401385 w 443115"/>
                    <a:gd name="connsiteY6" fmla="*/ 0 h 1228343"/>
                    <a:gd name="connsiteX0" fmla="*/ 401385 w 443115"/>
                    <a:gd name="connsiteY0" fmla="*/ 0 h 1228343"/>
                    <a:gd name="connsiteX1" fmla="*/ 443115 w 443115"/>
                    <a:gd name="connsiteY1" fmla="*/ 103503 h 1228343"/>
                    <a:gd name="connsiteX2" fmla="*/ 442564 w 443115"/>
                    <a:gd name="connsiteY2" fmla="*/ 103792 h 1228343"/>
                    <a:gd name="connsiteX3" fmla="*/ 241959 w 443115"/>
                    <a:gd name="connsiteY3" fmla="*/ 1228343 h 1228343"/>
                    <a:gd name="connsiteX4" fmla="*/ 0 w 443115"/>
                    <a:gd name="connsiteY4" fmla="*/ 986902 h 1228343"/>
                    <a:gd name="connsiteX5" fmla="*/ 316946 w 443115"/>
                    <a:gd name="connsiteY5" fmla="*/ 237837 h 1228343"/>
                    <a:gd name="connsiteX6" fmla="*/ 401385 w 443115"/>
                    <a:gd name="connsiteY6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316946 w 447460"/>
                    <a:gd name="connsiteY5" fmla="*/ 237837 h 1228343"/>
                    <a:gd name="connsiteX6" fmla="*/ 401385 w 447460"/>
                    <a:gd name="connsiteY6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52354"/>
                    <a:gd name="connsiteY0" fmla="*/ 0 h 1228343"/>
                    <a:gd name="connsiteX1" fmla="*/ 443115 w 452354"/>
                    <a:gd name="connsiteY1" fmla="*/ 103503 h 1228343"/>
                    <a:gd name="connsiteX2" fmla="*/ 452354 w 452354"/>
                    <a:gd name="connsiteY2" fmla="*/ 94005 h 1228343"/>
                    <a:gd name="connsiteX3" fmla="*/ 241959 w 452354"/>
                    <a:gd name="connsiteY3" fmla="*/ 1228343 h 1228343"/>
                    <a:gd name="connsiteX4" fmla="*/ 0 w 452354"/>
                    <a:gd name="connsiteY4" fmla="*/ 986902 h 1228343"/>
                    <a:gd name="connsiteX5" fmla="*/ 401385 w 452354"/>
                    <a:gd name="connsiteY5" fmla="*/ 0 h 1228343"/>
                    <a:gd name="connsiteX0" fmla="*/ 401385 w 457800"/>
                    <a:gd name="connsiteY0" fmla="*/ 0 h 1228343"/>
                    <a:gd name="connsiteX1" fmla="*/ 443115 w 457800"/>
                    <a:gd name="connsiteY1" fmla="*/ 103503 h 1228343"/>
                    <a:gd name="connsiteX2" fmla="*/ 457800 w 457800"/>
                    <a:gd name="connsiteY2" fmla="*/ 94005 h 1228343"/>
                    <a:gd name="connsiteX3" fmla="*/ 241959 w 457800"/>
                    <a:gd name="connsiteY3" fmla="*/ 1228343 h 1228343"/>
                    <a:gd name="connsiteX4" fmla="*/ 0 w 457800"/>
                    <a:gd name="connsiteY4" fmla="*/ 986902 h 1228343"/>
                    <a:gd name="connsiteX5" fmla="*/ 401385 w 457800"/>
                    <a:gd name="connsiteY5" fmla="*/ 0 h 1228343"/>
                    <a:gd name="connsiteX0" fmla="*/ 405734 w 462149"/>
                    <a:gd name="connsiteY0" fmla="*/ 0 h 1228343"/>
                    <a:gd name="connsiteX1" fmla="*/ 447464 w 462149"/>
                    <a:gd name="connsiteY1" fmla="*/ 103503 h 1228343"/>
                    <a:gd name="connsiteX2" fmla="*/ 462149 w 462149"/>
                    <a:gd name="connsiteY2" fmla="*/ 94005 h 1228343"/>
                    <a:gd name="connsiteX3" fmla="*/ 246308 w 462149"/>
                    <a:gd name="connsiteY3" fmla="*/ 1228343 h 1228343"/>
                    <a:gd name="connsiteX4" fmla="*/ 0 w 462149"/>
                    <a:gd name="connsiteY4" fmla="*/ 986901 h 1228343"/>
                    <a:gd name="connsiteX5" fmla="*/ 405734 w 462149"/>
                    <a:gd name="connsiteY5" fmla="*/ 0 h 1228343"/>
                    <a:gd name="connsiteX0" fmla="*/ 399937 w 462149"/>
                    <a:gd name="connsiteY0" fmla="*/ 0 h 1228343"/>
                    <a:gd name="connsiteX1" fmla="*/ 447464 w 462149"/>
                    <a:gd name="connsiteY1" fmla="*/ 103503 h 1228343"/>
                    <a:gd name="connsiteX2" fmla="*/ 462149 w 462149"/>
                    <a:gd name="connsiteY2" fmla="*/ 94005 h 1228343"/>
                    <a:gd name="connsiteX3" fmla="*/ 246308 w 462149"/>
                    <a:gd name="connsiteY3" fmla="*/ 1228343 h 1228343"/>
                    <a:gd name="connsiteX4" fmla="*/ 0 w 462149"/>
                    <a:gd name="connsiteY4" fmla="*/ 986901 h 1228343"/>
                    <a:gd name="connsiteX5" fmla="*/ 399937 w 462149"/>
                    <a:gd name="connsiteY5" fmla="*/ 0 h 122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2149" h="1228343">
                      <a:moveTo>
                        <a:pt x="399937" y="0"/>
                      </a:moveTo>
                      <a:cubicBezTo>
                        <a:pt x="406703" y="65458"/>
                        <a:pt x="419267" y="99959"/>
                        <a:pt x="447464" y="103503"/>
                      </a:cubicBezTo>
                      <a:lnTo>
                        <a:pt x="462149" y="94005"/>
                      </a:lnTo>
                      <a:lnTo>
                        <a:pt x="246308" y="1228343"/>
                      </a:lnTo>
                      <a:cubicBezTo>
                        <a:pt x="165655" y="1147863"/>
                        <a:pt x="80653" y="1067381"/>
                        <a:pt x="0" y="986901"/>
                      </a:cubicBezTo>
                      <a:cubicBezTo>
                        <a:pt x="70620" y="806649"/>
                        <a:pt x="340768" y="152126"/>
                        <a:pt x="399937" y="0"/>
                      </a:cubicBezTo>
                      <a:close/>
                    </a:path>
                  </a:pathLst>
                </a:custGeom>
                <a:solidFill>
                  <a:srgbClr val="FEDFC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4426203" y="251955"/>
                  <a:ext cx="476281" cy="1215364"/>
                </a:xfrm>
                <a:custGeom>
                  <a:avLst/>
                  <a:gdLst>
                    <a:gd name="connsiteX0" fmla="*/ 62269 w 440002"/>
                    <a:gd name="connsiteY0" fmla="*/ 0 h 1106822"/>
                    <a:gd name="connsiteX1" fmla="*/ 440002 w 440002"/>
                    <a:gd name="connsiteY1" fmla="*/ 930675 h 1106822"/>
                    <a:gd name="connsiteX2" fmla="*/ 275153 w 440002"/>
                    <a:gd name="connsiteY2" fmla="*/ 1075018 h 1106822"/>
                    <a:gd name="connsiteX3" fmla="*/ 215721 w 440002"/>
                    <a:gd name="connsiteY3" fmla="*/ 1106822 h 1106822"/>
                    <a:gd name="connsiteX4" fmla="*/ 0 w 440002"/>
                    <a:gd name="connsiteY4" fmla="*/ 11586 h 1106822"/>
                    <a:gd name="connsiteX5" fmla="*/ 4501 w 440002"/>
                    <a:gd name="connsiteY5" fmla="*/ 19461 h 1106822"/>
                    <a:gd name="connsiteX6" fmla="*/ 62269 w 440002"/>
                    <a:gd name="connsiteY6" fmla="*/ 0 h 1106822"/>
                    <a:gd name="connsiteX0" fmla="*/ 62269 w 442512"/>
                    <a:gd name="connsiteY0" fmla="*/ 0 h 1171211"/>
                    <a:gd name="connsiteX1" fmla="*/ 440002 w 442512"/>
                    <a:gd name="connsiteY1" fmla="*/ 930675 h 1171211"/>
                    <a:gd name="connsiteX2" fmla="*/ 215721 w 442512"/>
                    <a:gd name="connsiteY2" fmla="*/ 1106822 h 1171211"/>
                    <a:gd name="connsiteX3" fmla="*/ 0 w 442512"/>
                    <a:gd name="connsiteY3" fmla="*/ 11586 h 1171211"/>
                    <a:gd name="connsiteX4" fmla="*/ 4501 w 442512"/>
                    <a:gd name="connsiteY4" fmla="*/ 19461 h 1171211"/>
                    <a:gd name="connsiteX5" fmla="*/ 62269 w 442512"/>
                    <a:gd name="connsiteY5" fmla="*/ 0 h 1171211"/>
                    <a:gd name="connsiteX0" fmla="*/ 62269 w 442512"/>
                    <a:gd name="connsiteY0" fmla="*/ 0 h 1173097"/>
                    <a:gd name="connsiteX1" fmla="*/ 440002 w 442512"/>
                    <a:gd name="connsiteY1" fmla="*/ 930675 h 1173097"/>
                    <a:gd name="connsiteX2" fmla="*/ 215721 w 442512"/>
                    <a:gd name="connsiteY2" fmla="*/ 1109203 h 1173097"/>
                    <a:gd name="connsiteX3" fmla="*/ 0 w 442512"/>
                    <a:gd name="connsiteY3" fmla="*/ 11586 h 1173097"/>
                    <a:gd name="connsiteX4" fmla="*/ 4501 w 442512"/>
                    <a:gd name="connsiteY4" fmla="*/ 19461 h 1173097"/>
                    <a:gd name="connsiteX5" fmla="*/ 62269 w 442512"/>
                    <a:gd name="connsiteY5" fmla="*/ 0 h 1173097"/>
                    <a:gd name="connsiteX0" fmla="*/ 62269 w 442453"/>
                    <a:gd name="connsiteY0" fmla="*/ 0 h 1171210"/>
                    <a:gd name="connsiteX1" fmla="*/ 440002 w 442453"/>
                    <a:gd name="connsiteY1" fmla="*/ 930675 h 1171210"/>
                    <a:gd name="connsiteX2" fmla="*/ 210958 w 442453"/>
                    <a:gd name="connsiteY2" fmla="*/ 1106821 h 1171210"/>
                    <a:gd name="connsiteX3" fmla="*/ 0 w 442453"/>
                    <a:gd name="connsiteY3" fmla="*/ 11586 h 1171210"/>
                    <a:gd name="connsiteX4" fmla="*/ 4501 w 442453"/>
                    <a:gd name="connsiteY4" fmla="*/ 19461 h 1171210"/>
                    <a:gd name="connsiteX5" fmla="*/ 62269 w 442453"/>
                    <a:gd name="connsiteY5" fmla="*/ 0 h 1171210"/>
                    <a:gd name="connsiteX0" fmla="*/ 62269 w 442453"/>
                    <a:gd name="connsiteY0" fmla="*/ 0 h 1171210"/>
                    <a:gd name="connsiteX1" fmla="*/ 440002 w 442453"/>
                    <a:gd name="connsiteY1" fmla="*/ 930675 h 1171210"/>
                    <a:gd name="connsiteX2" fmla="*/ 210958 w 442453"/>
                    <a:gd name="connsiteY2" fmla="*/ 1106821 h 1171210"/>
                    <a:gd name="connsiteX3" fmla="*/ 0 w 442453"/>
                    <a:gd name="connsiteY3" fmla="*/ 11586 h 1171210"/>
                    <a:gd name="connsiteX4" fmla="*/ 4501 w 442453"/>
                    <a:gd name="connsiteY4" fmla="*/ 17080 h 1171210"/>
                    <a:gd name="connsiteX5" fmla="*/ 62269 w 442453"/>
                    <a:gd name="connsiteY5" fmla="*/ 0 h 1171210"/>
                    <a:gd name="connsiteX0" fmla="*/ 62269 w 442453"/>
                    <a:gd name="connsiteY0" fmla="*/ 0 h 1171210"/>
                    <a:gd name="connsiteX1" fmla="*/ 440002 w 442453"/>
                    <a:gd name="connsiteY1" fmla="*/ 930675 h 1171210"/>
                    <a:gd name="connsiteX2" fmla="*/ 210958 w 442453"/>
                    <a:gd name="connsiteY2" fmla="*/ 1106821 h 1171210"/>
                    <a:gd name="connsiteX3" fmla="*/ 0 w 442453"/>
                    <a:gd name="connsiteY3" fmla="*/ 11586 h 1171210"/>
                    <a:gd name="connsiteX4" fmla="*/ 2120 w 442453"/>
                    <a:gd name="connsiteY4" fmla="*/ 14699 h 1171210"/>
                    <a:gd name="connsiteX5" fmla="*/ 62269 w 442453"/>
                    <a:gd name="connsiteY5" fmla="*/ 0 h 1171210"/>
                    <a:gd name="connsiteX0" fmla="*/ 62530 w 442714"/>
                    <a:gd name="connsiteY0" fmla="*/ 0 h 1171210"/>
                    <a:gd name="connsiteX1" fmla="*/ 440263 w 442714"/>
                    <a:gd name="connsiteY1" fmla="*/ 930675 h 1171210"/>
                    <a:gd name="connsiteX2" fmla="*/ 211219 w 442714"/>
                    <a:gd name="connsiteY2" fmla="*/ 1106821 h 1171210"/>
                    <a:gd name="connsiteX3" fmla="*/ 261 w 442714"/>
                    <a:gd name="connsiteY3" fmla="*/ 11586 h 1171210"/>
                    <a:gd name="connsiteX4" fmla="*/ 0 w 442714"/>
                    <a:gd name="connsiteY4" fmla="*/ 12318 h 1171210"/>
                    <a:gd name="connsiteX5" fmla="*/ 62530 w 442714"/>
                    <a:gd name="connsiteY5" fmla="*/ 0 h 1171210"/>
                    <a:gd name="connsiteX0" fmla="*/ 74061 w 454245"/>
                    <a:gd name="connsiteY0" fmla="*/ 0 h 1171210"/>
                    <a:gd name="connsiteX1" fmla="*/ 451794 w 454245"/>
                    <a:gd name="connsiteY1" fmla="*/ 930675 h 1171210"/>
                    <a:gd name="connsiteX2" fmla="*/ 222750 w 454245"/>
                    <a:gd name="connsiteY2" fmla="*/ 1106821 h 1171210"/>
                    <a:gd name="connsiteX3" fmla="*/ 11792 w 454245"/>
                    <a:gd name="connsiteY3" fmla="*/ 11586 h 1171210"/>
                    <a:gd name="connsiteX4" fmla="*/ 0 w 454245"/>
                    <a:gd name="connsiteY4" fmla="*/ 6553 h 1171210"/>
                    <a:gd name="connsiteX5" fmla="*/ 74061 w 454245"/>
                    <a:gd name="connsiteY5" fmla="*/ 0 h 1171210"/>
                    <a:gd name="connsiteX0" fmla="*/ 74061 w 454245"/>
                    <a:gd name="connsiteY0" fmla="*/ 0 h 1171210"/>
                    <a:gd name="connsiteX1" fmla="*/ 451794 w 454245"/>
                    <a:gd name="connsiteY1" fmla="*/ 930675 h 1171210"/>
                    <a:gd name="connsiteX2" fmla="*/ 222750 w 454245"/>
                    <a:gd name="connsiteY2" fmla="*/ 1106821 h 1171210"/>
                    <a:gd name="connsiteX3" fmla="*/ 0 w 454245"/>
                    <a:gd name="connsiteY3" fmla="*/ 6553 h 1171210"/>
                    <a:gd name="connsiteX4" fmla="*/ 74061 w 454245"/>
                    <a:gd name="connsiteY4" fmla="*/ 0 h 1171210"/>
                    <a:gd name="connsiteX0" fmla="*/ 74061 w 454245"/>
                    <a:gd name="connsiteY0" fmla="*/ 0 h 1171210"/>
                    <a:gd name="connsiteX1" fmla="*/ 451794 w 454245"/>
                    <a:gd name="connsiteY1" fmla="*/ 930675 h 1171210"/>
                    <a:gd name="connsiteX2" fmla="*/ 222750 w 454245"/>
                    <a:gd name="connsiteY2" fmla="*/ 1106821 h 1171210"/>
                    <a:gd name="connsiteX3" fmla="*/ 0 w 454245"/>
                    <a:gd name="connsiteY3" fmla="*/ 6553 h 1171210"/>
                    <a:gd name="connsiteX4" fmla="*/ 74061 w 454245"/>
                    <a:gd name="connsiteY4" fmla="*/ 0 h 1171210"/>
                    <a:gd name="connsiteX0" fmla="*/ 74061 w 462841"/>
                    <a:gd name="connsiteY0" fmla="*/ 0 h 1173561"/>
                    <a:gd name="connsiteX1" fmla="*/ 460491 w 462841"/>
                    <a:gd name="connsiteY1" fmla="*/ 941569 h 1173561"/>
                    <a:gd name="connsiteX2" fmla="*/ 222750 w 462841"/>
                    <a:gd name="connsiteY2" fmla="*/ 1106821 h 1173561"/>
                    <a:gd name="connsiteX3" fmla="*/ 0 w 462841"/>
                    <a:gd name="connsiteY3" fmla="*/ 6553 h 1173561"/>
                    <a:gd name="connsiteX4" fmla="*/ 74061 w 462841"/>
                    <a:gd name="connsiteY4" fmla="*/ 0 h 1173561"/>
                    <a:gd name="connsiteX0" fmla="*/ 74061 w 467141"/>
                    <a:gd name="connsiteY0" fmla="*/ 0 h 1174792"/>
                    <a:gd name="connsiteX1" fmla="*/ 464838 w 467141"/>
                    <a:gd name="connsiteY1" fmla="*/ 947015 h 1174792"/>
                    <a:gd name="connsiteX2" fmla="*/ 222750 w 467141"/>
                    <a:gd name="connsiteY2" fmla="*/ 1106821 h 1174792"/>
                    <a:gd name="connsiteX3" fmla="*/ 0 w 467141"/>
                    <a:gd name="connsiteY3" fmla="*/ 6553 h 1174792"/>
                    <a:gd name="connsiteX4" fmla="*/ 74061 w 467141"/>
                    <a:gd name="connsiteY4" fmla="*/ 0 h 1174792"/>
                    <a:gd name="connsiteX0" fmla="*/ 74061 w 467139"/>
                    <a:gd name="connsiteY0" fmla="*/ 9786 h 1184578"/>
                    <a:gd name="connsiteX1" fmla="*/ 464838 w 467139"/>
                    <a:gd name="connsiteY1" fmla="*/ 956801 h 1184578"/>
                    <a:gd name="connsiteX2" fmla="*/ 222750 w 467139"/>
                    <a:gd name="connsiteY2" fmla="*/ 1116607 h 1184578"/>
                    <a:gd name="connsiteX3" fmla="*/ 0 w 467139"/>
                    <a:gd name="connsiteY3" fmla="*/ 0 h 1184578"/>
                    <a:gd name="connsiteX4" fmla="*/ 74061 w 467139"/>
                    <a:gd name="connsiteY4" fmla="*/ 9786 h 1184578"/>
                    <a:gd name="connsiteX0" fmla="*/ 74061 w 467141"/>
                    <a:gd name="connsiteY0" fmla="*/ 9786 h 1185848"/>
                    <a:gd name="connsiteX1" fmla="*/ 464839 w 467141"/>
                    <a:gd name="connsiteY1" fmla="*/ 962250 h 1185848"/>
                    <a:gd name="connsiteX2" fmla="*/ 222750 w 467141"/>
                    <a:gd name="connsiteY2" fmla="*/ 1116607 h 1185848"/>
                    <a:gd name="connsiteX3" fmla="*/ 0 w 467141"/>
                    <a:gd name="connsiteY3" fmla="*/ 0 h 1185848"/>
                    <a:gd name="connsiteX4" fmla="*/ 74061 w 467141"/>
                    <a:gd name="connsiteY4" fmla="*/ 9786 h 1185848"/>
                    <a:gd name="connsiteX0" fmla="*/ 74061 w 467141"/>
                    <a:gd name="connsiteY0" fmla="*/ 9786 h 1188506"/>
                    <a:gd name="connsiteX1" fmla="*/ 464839 w 467141"/>
                    <a:gd name="connsiteY1" fmla="*/ 973143 h 1188506"/>
                    <a:gd name="connsiteX2" fmla="*/ 222750 w 467141"/>
                    <a:gd name="connsiteY2" fmla="*/ 1116607 h 1188506"/>
                    <a:gd name="connsiteX3" fmla="*/ 0 w 467141"/>
                    <a:gd name="connsiteY3" fmla="*/ 0 h 1188506"/>
                    <a:gd name="connsiteX4" fmla="*/ 74061 w 467141"/>
                    <a:gd name="connsiteY4" fmla="*/ 9786 h 1188506"/>
                    <a:gd name="connsiteX0" fmla="*/ 101884 w 494964"/>
                    <a:gd name="connsiteY0" fmla="*/ 20786 h 1199506"/>
                    <a:gd name="connsiteX1" fmla="*/ 492662 w 494964"/>
                    <a:gd name="connsiteY1" fmla="*/ 984143 h 1199506"/>
                    <a:gd name="connsiteX2" fmla="*/ 250573 w 494964"/>
                    <a:gd name="connsiteY2" fmla="*/ 1127607 h 1199506"/>
                    <a:gd name="connsiteX3" fmla="*/ 27823 w 494964"/>
                    <a:gd name="connsiteY3" fmla="*/ 11000 h 1199506"/>
                    <a:gd name="connsiteX4" fmla="*/ 101884 w 494964"/>
                    <a:gd name="connsiteY4" fmla="*/ 20786 h 1199506"/>
                    <a:gd name="connsiteX0" fmla="*/ 94389 w 487469"/>
                    <a:gd name="connsiteY0" fmla="*/ 21706 h 1200426"/>
                    <a:gd name="connsiteX1" fmla="*/ 485167 w 487469"/>
                    <a:gd name="connsiteY1" fmla="*/ 985063 h 1200426"/>
                    <a:gd name="connsiteX2" fmla="*/ 243078 w 487469"/>
                    <a:gd name="connsiteY2" fmla="*/ 1128527 h 1200426"/>
                    <a:gd name="connsiteX3" fmla="*/ 20328 w 487469"/>
                    <a:gd name="connsiteY3" fmla="*/ 11920 h 1200426"/>
                    <a:gd name="connsiteX4" fmla="*/ 94389 w 487469"/>
                    <a:gd name="connsiteY4" fmla="*/ 21706 h 1200426"/>
                    <a:gd name="connsiteX0" fmla="*/ 94389 w 483169"/>
                    <a:gd name="connsiteY0" fmla="*/ 21706 h 1201819"/>
                    <a:gd name="connsiteX1" fmla="*/ 480820 w 483169"/>
                    <a:gd name="connsiteY1" fmla="*/ 990512 h 1201819"/>
                    <a:gd name="connsiteX2" fmla="*/ 243078 w 483169"/>
                    <a:gd name="connsiteY2" fmla="*/ 1128527 h 1201819"/>
                    <a:gd name="connsiteX3" fmla="*/ 20328 w 483169"/>
                    <a:gd name="connsiteY3" fmla="*/ 11920 h 1201819"/>
                    <a:gd name="connsiteX4" fmla="*/ 94389 w 483169"/>
                    <a:gd name="connsiteY4" fmla="*/ 21706 h 1201819"/>
                    <a:gd name="connsiteX0" fmla="*/ 94389 w 491770"/>
                    <a:gd name="connsiteY0" fmla="*/ 21706 h 1211156"/>
                    <a:gd name="connsiteX1" fmla="*/ 489514 w 491770"/>
                    <a:gd name="connsiteY1" fmla="*/ 1023195 h 1211156"/>
                    <a:gd name="connsiteX2" fmla="*/ 243078 w 491770"/>
                    <a:gd name="connsiteY2" fmla="*/ 1128527 h 1211156"/>
                    <a:gd name="connsiteX3" fmla="*/ 20328 w 491770"/>
                    <a:gd name="connsiteY3" fmla="*/ 11920 h 1211156"/>
                    <a:gd name="connsiteX4" fmla="*/ 94389 w 491770"/>
                    <a:gd name="connsiteY4" fmla="*/ 21706 h 1211156"/>
                    <a:gd name="connsiteX0" fmla="*/ 94389 w 491770"/>
                    <a:gd name="connsiteY0" fmla="*/ 21706 h 1204740"/>
                    <a:gd name="connsiteX1" fmla="*/ 489513 w 491770"/>
                    <a:gd name="connsiteY1" fmla="*/ 1001407 h 1204740"/>
                    <a:gd name="connsiteX2" fmla="*/ 243078 w 491770"/>
                    <a:gd name="connsiteY2" fmla="*/ 1128527 h 1204740"/>
                    <a:gd name="connsiteX3" fmla="*/ 20328 w 491770"/>
                    <a:gd name="connsiteY3" fmla="*/ 11920 h 1204740"/>
                    <a:gd name="connsiteX4" fmla="*/ 94389 w 491770"/>
                    <a:gd name="connsiteY4" fmla="*/ 21706 h 1204740"/>
                    <a:gd name="connsiteX0" fmla="*/ 94389 w 487469"/>
                    <a:gd name="connsiteY0" fmla="*/ 21706 h 1206270"/>
                    <a:gd name="connsiteX1" fmla="*/ 485166 w 487469"/>
                    <a:gd name="connsiteY1" fmla="*/ 1006854 h 1206270"/>
                    <a:gd name="connsiteX2" fmla="*/ 243078 w 487469"/>
                    <a:gd name="connsiteY2" fmla="*/ 1128527 h 1206270"/>
                    <a:gd name="connsiteX3" fmla="*/ 20328 w 487469"/>
                    <a:gd name="connsiteY3" fmla="*/ 11920 h 1206270"/>
                    <a:gd name="connsiteX4" fmla="*/ 94389 w 487469"/>
                    <a:gd name="connsiteY4" fmla="*/ 21706 h 120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7469" h="1206270">
                      <a:moveTo>
                        <a:pt x="94389" y="21706"/>
                      </a:moveTo>
                      <a:cubicBezTo>
                        <a:pt x="234983" y="336825"/>
                        <a:pt x="359255" y="696629"/>
                        <a:pt x="485166" y="1006854"/>
                      </a:cubicBezTo>
                      <a:cubicBezTo>
                        <a:pt x="510741" y="1191324"/>
                        <a:pt x="316412" y="1281709"/>
                        <a:pt x="243078" y="1128527"/>
                      </a:cubicBezTo>
                      <a:cubicBezTo>
                        <a:pt x="168828" y="756325"/>
                        <a:pt x="-70632" y="-111551"/>
                        <a:pt x="20328" y="11920"/>
                      </a:cubicBezTo>
                      <a:cubicBezTo>
                        <a:pt x="37043" y="35985"/>
                        <a:pt x="70546" y="69765"/>
                        <a:pt x="94389" y="21706"/>
                      </a:cubicBezTo>
                      <a:close/>
                    </a:path>
                  </a:pathLst>
                </a:custGeom>
                <a:solidFill>
                  <a:srgbClr val="FCAE7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4021990" y="200705"/>
                  <a:ext cx="679955" cy="1299560"/>
                </a:xfrm>
                <a:custGeom>
                  <a:avLst/>
                  <a:gdLst>
                    <a:gd name="connsiteX0" fmla="*/ 322395 w 641464"/>
                    <a:gd name="connsiteY0" fmla="*/ 151 h 1311910"/>
                    <a:gd name="connsiteX1" fmla="*/ 413467 w 641464"/>
                    <a:gd name="connsiteY1" fmla="*/ 100841 h 1311910"/>
                    <a:gd name="connsiteX2" fmla="*/ 425743 w 641464"/>
                    <a:gd name="connsiteY2" fmla="*/ 122317 h 1311910"/>
                    <a:gd name="connsiteX3" fmla="*/ 641464 w 641464"/>
                    <a:gd name="connsiteY3" fmla="*/ 1217553 h 1311910"/>
                    <a:gd name="connsiteX4" fmla="*/ 629852 w 641464"/>
                    <a:gd name="connsiteY4" fmla="*/ 1223767 h 1311910"/>
                    <a:gd name="connsiteX5" fmla="*/ 61490 w 641464"/>
                    <a:gd name="connsiteY5" fmla="*/ 1287960 h 1311910"/>
                    <a:gd name="connsiteX6" fmla="*/ 0 w 641464"/>
                    <a:gd name="connsiteY6" fmla="*/ 1265518 h 1311910"/>
                    <a:gd name="connsiteX7" fmla="*/ 217274 w 641464"/>
                    <a:gd name="connsiteY7" fmla="*/ 162398 h 1311910"/>
                    <a:gd name="connsiteX8" fmla="*/ 217416 w 641464"/>
                    <a:gd name="connsiteY8" fmla="*/ 162507 h 1311910"/>
                    <a:gd name="connsiteX9" fmla="*/ 322395 w 641464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25743 w 636701"/>
                    <a:gd name="connsiteY2" fmla="*/ 122317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62507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25743 w 636701"/>
                    <a:gd name="connsiteY2" fmla="*/ 122317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57744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27079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57744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57744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5034 w 636701"/>
                    <a:gd name="connsiteY8" fmla="*/ 152981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2512 w 636701"/>
                    <a:gd name="connsiteY7" fmla="*/ 160017 h 1311910"/>
                    <a:gd name="connsiteX8" fmla="*/ 215034 w 636701"/>
                    <a:gd name="connsiteY8" fmla="*/ 152981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2512 w 636701"/>
                    <a:gd name="connsiteY7" fmla="*/ 160017 h 1311910"/>
                    <a:gd name="connsiteX8" fmla="*/ 210271 w 636701"/>
                    <a:gd name="connsiteY8" fmla="*/ 160124 h 1311910"/>
                    <a:gd name="connsiteX9" fmla="*/ 322395 w 636701"/>
                    <a:gd name="connsiteY9" fmla="*/ 151 h 1311910"/>
                    <a:gd name="connsiteX0" fmla="*/ 327158 w 641464"/>
                    <a:gd name="connsiteY0" fmla="*/ 151 h 1311910"/>
                    <a:gd name="connsiteX1" fmla="*/ 418230 w 641464"/>
                    <a:gd name="connsiteY1" fmla="*/ 100841 h 1311910"/>
                    <a:gd name="connsiteX2" fmla="*/ 435269 w 641464"/>
                    <a:gd name="connsiteY2" fmla="*/ 131841 h 1311910"/>
                    <a:gd name="connsiteX3" fmla="*/ 641464 w 641464"/>
                    <a:gd name="connsiteY3" fmla="*/ 1217553 h 1311910"/>
                    <a:gd name="connsiteX4" fmla="*/ 634615 w 641464"/>
                    <a:gd name="connsiteY4" fmla="*/ 1223767 h 1311910"/>
                    <a:gd name="connsiteX5" fmla="*/ 66253 w 641464"/>
                    <a:gd name="connsiteY5" fmla="*/ 1287960 h 1311910"/>
                    <a:gd name="connsiteX6" fmla="*/ 0 w 641464"/>
                    <a:gd name="connsiteY6" fmla="*/ 1258375 h 1311910"/>
                    <a:gd name="connsiteX7" fmla="*/ 217275 w 641464"/>
                    <a:gd name="connsiteY7" fmla="*/ 160017 h 1311910"/>
                    <a:gd name="connsiteX8" fmla="*/ 215034 w 641464"/>
                    <a:gd name="connsiteY8" fmla="*/ 160124 h 1311910"/>
                    <a:gd name="connsiteX9" fmla="*/ 327158 w 641464"/>
                    <a:gd name="connsiteY9" fmla="*/ 151 h 1311910"/>
                    <a:gd name="connsiteX0" fmla="*/ 327158 w 641464"/>
                    <a:gd name="connsiteY0" fmla="*/ 151 h 1324021"/>
                    <a:gd name="connsiteX1" fmla="*/ 418230 w 641464"/>
                    <a:gd name="connsiteY1" fmla="*/ 100841 h 1324021"/>
                    <a:gd name="connsiteX2" fmla="*/ 435269 w 641464"/>
                    <a:gd name="connsiteY2" fmla="*/ 131841 h 1324021"/>
                    <a:gd name="connsiteX3" fmla="*/ 641464 w 641464"/>
                    <a:gd name="connsiteY3" fmla="*/ 1217553 h 1324021"/>
                    <a:gd name="connsiteX4" fmla="*/ 66253 w 641464"/>
                    <a:gd name="connsiteY4" fmla="*/ 1287960 h 1324021"/>
                    <a:gd name="connsiteX5" fmla="*/ 0 w 641464"/>
                    <a:gd name="connsiteY5" fmla="*/ 1258375 h 1324021"/>
                    <a:gd name="connsiteX6" fmla="*/ 217275 w 641464"/>
                    <a:gd name="connsiteY6" fmla="*/ 160017 h 1324021"/>
                    <a:gd name="connsiteX7" fmla="*/ 215034 w 641464"/>
                    <a:gd name="connsiteY7" fmla="*/ 160124 h 1324021"/>
                    <a:gd name="connsiteX8" fmla="*/ 327158 w 641464"/>
                    <a:gd name="connsiteY8" fmla="*/ 151 h 1324021"/>
                    <a:gd name="connsiteX0" fmla="*/ 327158 w 674801"/>
                    <a:gd name="connsiteY0" fmla="*/ 151 h 1325460"/>
                    <a:gd name="connsiteX1" fmla="*/ 418230 w 674801"/>
                    <a:gd name="connsiteY1" fmla="*/ 100841 h 1325460"/>
                    <a:gd name="connsiteX2" fmla="*/ 435269 w 674801"/>
                    <a:gd name="connsiteY2" fmla="*/ 131841 h 1325460"/>
                    <a:gd name="connsiteX3" fmla="*/ 674801 w 674801"/>
                    <a:gd name="connsiteY3" fmla="*/ 1219934 h 1325460"/>
                    <a:gd name="connsiteX4" fmla="*/ 66253 w 674801"/>
                    <a:gd name="connsiteY4" fmla="*/ 1287960 h 1325460"/>
                    <a:gd name="connsiteX5" fmla="*/ 0 w 674801"/>
                    <a:gd name="connsiteY5" fmla="*/ 1258375 h 1325460"/>
                    <a:gd name="connsiteX6" fmla="*/ 217275 w 674801"/>
                    <a:gd name="connsiteY6" fmla="*/ 160017 h 1325460"/>
                    <a:gd name="connsiteX7" fmla="*/ 215034 w 674801"/>
                    <a:gd name="connsiteY7" fmla="*/ 160124 h 1325460"/>
                    <a:gd name="connsiteX8" fmla="*/ 327158 w 674801"/>
                    <a:gd name="connsiteY8" fmla="*/ 151 h 1325460"/>
                    <a:gd name="connsiteX0" fmla="*/ 334302 w 681945"/>
                    <a:gd name="connsiteY0" fmla="*/ 151 h 1325460"/>
                    <a:gd name="connsiteX1" fmla="*/ 425374 w 681945"/>
                    <a:gd name="connsiteY1" fmla="*/ 100841 h 1325460"/>
                    <a:gd name="connsiteX2" fmla="*/ 442413 w 681945"/>
                    <a:gd name="connsiteY2" fmla="*/ 131841 h 1325460"/>
                    <a:gd name="connsiteX3" fmla="*/ 681945 w 681945"/>
                    <a:gd name="connsiteY3" fmla="*/ 1219934 h 1325460"/>
                    <a:gd name="connsiteX4" fmla="*/ 73397 w 681945"/>
                    <a:gd name="connsiteY4" fmla="*/ 1287960 h 1325460"/>
                    <a:gd name="connsiteX5" fmla="*/ 0 w 681945"/>
                    <a:gd name="connsiteY5" fmla="*/ 1251231 h 1325460"/>
                    <a:gd name="connsiteX6" fmla="*/ 224419 w 681945"/>
                    <a:gd name="connsiteY6" fmla="*/ 160017 h 1325460"/>
                    <a:gd name="connsiteX7" fmla="*/ 222178 w 681945"/>
                    <a:gd name="connsiteY7" fmla="*/ 160124 h 1325460"/>
                    <a:gd name="connsiteX8" fmla="*/ 334302 w 681945"/>
                    <a:gd name="connsiteY8" fmla="*/ 151 h 1325460"/>
                    <a:gd name="connsiteX0" fmla="*/ 324738 w 681945"/>
                    <a:gd name="connsiteY0" fmla="*/ 377 h 1287557"/>
                    <a:gd name="connsiteX1" fmla="*/ 425374 w 681945"/>
                    <a:gd name="connsiteY1" fmla="*/ 62938 h 1287557"/>
                    <a:gd name="connsiteX2" fmla="*/ 442413 w 681945"/>
                    <a:gd name="connsiteY2" fmla="*/ 93938 h 1287557"/>
                    <a:gd name="connsiteX3" fmla="*/ 681945 w 681945"/>
                    <a:gd name="connsiteY3" fmla="*/ 1182031 h 1287557"/>
                    <a:gd name="connsiteX4" fmla="*/ 73397 w 681945"/>
                    <a:gd name="connsiteY4" fmla="*/ 1250057 h 1287557"/>
                    <a:gd name="connsiteX5" fmla="*/ 0 w 681945"/>
                    <a:gd name="connsiteY5" fmla="*/ 1213328 h 1287557"/>
                    <a:gd name="connsiteX6" fmla="*/ 224419 w 681945"/>
                    <a:gd name="connsiteY6" fmla="*/ 122114 h 1287557"/>
                    <a:gd name="connsiteX7" fmla="*/ 222178 w 681945"/>
                    <a:gd name="connsiteY7" fmla="*/ 122221 h 1287557"/>
                    <a:gd name="connsiteX8" fmla="*/ 324738 w 681945"/>
                    <a:gd name="connsiteY8" fmla="*/ 377 h 1287557"/>
                    <a:gd name="connsiteX0" fmla="*/ 300827 w 681945"/>
                    <a:gd name="connsiteY0" fmla="*/ 904 h 1271742"/>
                    <a:gd name="connsiteX1" fmla="*/ 425374 w 681945"/>
                    <a:gd name="connsiteY1" fmla="*/ 47123 h 1271742"/>
                    <a:gd name="connsiteX2" fmla="*/ 442413 w 681945"/>
                    <a:gd name="connsiteY2" fmla="*/ 78123 h 1271742"/>
                    <a:gd name="connsiteX3" fmla="*/ 681945 w 681945"/>
                    <a:gd name="connsiteY3" fmla="*/ 1166216 h 1271742"/>
                    <a:gd name="connsiteX4" fmla="*/ 73397 w 681945"/>
                    <a:gd name="connsiteY4" fmla="*/ 1234242 h 1271742"/>
                    <a:gd name="connsiteX5" fmla="*/ 0 w 681945"/>
                    <a:gd name="connsiteY5" fmla="*/ 1197513 h 1271742"/>
                    <a:gd name="connsiteX6" fmla="*/ 224419 w 681945"/>
                    <a:gd name="connsiteY6" fmla="*/ 106299 h 1271742"/>
                    <a:gd name="connsiteX7" fmla="*/ 222178 w 681945"/>
                    <a:gd name="connsiteY7" fmla="*/ 106406 h 1271742"/>
                    <a:gd name="connsiteX8" fmla="*/ 300827 w 681945"/>
                    <a:gd name="connsiteY8" fmla="*/ 904 h 1271742"/>
                    <a:gd name="connsiteX0" fmla="*/ 300827 w 681945"/>
                    <a:gd name="connsiteY0" fmla="*/ 375 h 1287555"/>
                    <a:gd name="connsiteX1" fmla="*/ 425374 w 681945"/>
                    <a:gd name="connsiteY1" fmla="*/ 62936 h 1287555"/>
                    <a:gd name="connsiteX2" fmla="*/ 442413 w 681945"/>
                    <a:gd name="connsiteY2" fmla="*/ 93936 h 1287555"/>
                    <a:gd name="connsiteX3" fmla="*/ 681945 w 681945"/>
                    <a:gd name="connsiteY3" fmla="*/ 1182029 h 1287555"/>
                    <a:gd name="connsiteX4" fmla="*/ 73397 w 681945"/>
                    <a:gd name="connsiteY4" fmla="*/ 1250055 h 1287555"/>
                    <a:gd name="connsiteX5" fmla="*/ 0 w 681945"/>
                    <a:gd name="connsiteY5" fmla="*/ 1213326 h 1287555"/>
                    <a:gd name="connsiteX6" fmla="*/ 224419 w 681945"/>
                    <a:gd name="connsiteY6" fmla="*/ 122112 h 1287555"/>
                    <a:gd name="connsiteX7" fmla="*/ 222178 w 681945"/>
                    <a:gd name="connsiteY7" fmla="*/ 122219 h 1287555"/>
                    <a:gd name="connsiteX8" fmla="*/ 300827 w 681945"/>
                    <a:gd name="connsiteY8" fmla="*/ 375 h 128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1945" h="1287555">
                      <a:moveTo>
                        <a:pt x="300827" y="375"/>
                      </a:moveTo>
                      <a:cubicBezTo>
                        <a:pt x="343636" y="-3170"/>
                        <a:pt x="402620" y="18385"/>
                        <a:pt x="425374" y="62936"/>
                      </a:cubicBezTo>
                      <a:lnTo>
                        <a:pt x="442413" y="93936"/>
                      </a:lnTo>
                      <a:lnTo>
                        <a:pt x="681945" y="1182029"/>
                      </a:lnTo>
                      <a:cubicBezTo>
                        <a:pt x="620442" y="1374715"/>
                        <a:pt x="180308" y="1243251"/>
                        <a:pt x="73397" y="1250055"/>
                      </a:cubicBezTo>
                      <a:lnTo>
                        <a:pt x="0" y="1213326"/>
                      </a:lnTo>
                      <a:lnTo>
                        <a:pt x="224419" y="122112"/>
                      </a:lnTo>
                      <a:cubicBezTo>
                        <a:pt x="224466" y="120561"/>
                        <a:pt x="222131" y="123770"/>
                        <a:pt x="222178" y="122219"/>
                      </a:cubicBezTo>
                      <a:cubicBezTo>
                        <a:pt x="247440" y="125243"/>
                        <a:pt x="252891" y="3697"/>
                        <a:pt x="300827" y="375"/>
                      </a:cubicBezTo>
                      <a:close/>
                    </a:path>
                  </a:pathLst>
                </a:custGeom>
                <a:solidFill>
                  <a:srgbClr val="FDCEA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Freeform 40"/>
            <p:cNvSpPr/>
            <p:nvPr/>
          </p:nvSpPr>
          <p:spPr>
            <a:xfrm flipV="1">
              <a:off x="1893461" y="959528"/>
              <a:ext cx="140420" cy="5197971"/>
            </a:xfrm>
            <a:custGeom>
              <a:avLst/>
              <a:gdLst>
                <a:gd name="connsiteX0" fmla="*/ 462 w 154811"/>
                <a:gd name="connsiteY0" fmla="*/ 2874438 h 2874438"/>
                <a:gd name="connsiteX1" fmla="*/ 154810 w 154811"/>
                <a:gd name="connsiteY1" fmla="*/ 2874438 h 2874438"/>
                <a:gd name="connsiteX2" fmla="*/ 154810 w 154811"/>
                <a:gd name="connsiteY2" fmla="*/ 2592524 h 2874438"/>
                <a:gd name="connsiteX3" fmla="*/ 154811 w 154811"/>
                <a:gd name="connsiteY3" fmla="*/ 2592524 h 2874438"/>
                <a:gd name="connsiteX4" fmla="*/ 154811 w 154811"/>
                <a:gd name="connsiteY4" fmla="*/ 2310705 h 2874438"/>
                <a:gd name="connsiteX5" fmla="*/ 154811 w 154811"/>
                <a:gd name="connsiteY5" fmla="*/ 2300332 h 2874438"/>
                <a:gd name="connsiteX6" fmla="*/ 154811 w 154811"/>
                <a:gd name="connsiteY6" fmla="*/ 2189270 h 2874438"/>
                <a:gd name="connsiteX7" fmla="*/ 154651 w 154811"/>
                <a:gd name="connsiteY7" fmla="*/ 2189270 h 2874438"/>
                <a:gd name="connsiteX8" fmla="*/ 153411 w 154811"/>
                <a:gd name="connsiteY8" fmla="*/ 103584 h 2874438"/>
                <a:gd name="connsiteX9" fmla="*/ 78523 w 154811"/>
                <a:gd name="connsiteY9" fmla="*/ 2947 h 2874438"/>
                <a:gd name="connsiteX10" fmla="*/ 40329 w 154811"/>
                <a:gd name="connsiteY10" fmla="*/ 8857 h 2874438"/>
                <a:gd name="connsiteX11" fmla="*/ 25 w 154811"/>
                <a:gd name="connsiteY11" fmla="*/ 107173 h 2874438"/>
                <a:gd name="connsiteX12" fmla="*/ 303 w 154811"/>
                <a:gd name="connsiteY12" fmla="*/ 2189290 h 2874438"/>
                <a:gd name="connsiteX13" fmla="*/ 463 w 154811"/>
                <a:gd name="connsiteY13" fmla="*/ 2189290 h 2874438"/>
                <a:gd name="connsiteX14" fmla="*/ 463 w 154811"/>
                <a:gd name="connsiteY14" fmla="*/ 2300332 h 2874438"/>
                <a:gd name="connsiteX15" fmla="*/ 463 w 154811"/>
                <a:gd name="connsiteY15" fmla="*/ 2310705 h 2874438"/>
                <a:gd name="connsiteX16" fmla="*/ 463 w 154811"/>
                <a:gd name="connsiteY16" fmla="*/ 2582246 h 2874438"/>
                <a:gd name="connsiteX17" fmla="*/ 462 w 154811"/>
                <a:gd name="connsiteY17" fmla="*/ 2582246 h 2874438"/>
                <a:gd name="connsiteX0" fmla="*/ 462 w 154811"/>
                <a:gd name="connsiteY0" fmla="*/ 2874438 h 2874438"/>
                <a:gd name="connsiteX1" fmla="*/ 154810 w 154811"/>
                <a:gd name="connsiteY1" fmla="*/ 2874438 h 2874438"/>
                <a:gd name="connsiteX2" fmla="*/ 154810 w 154811"/>
                <a:gd name="connsiteY2" fmla="*/ 2592524 h 2874438"/>
                <a:gd name="connsiteX3" fmla="*/ 154811 w 154811"/>
                <a:gd name="connsiteY3" fmla="*/ 2592524 h 2874438"/>
                <a:gd name="connsiteX4" fmla="*/ 154811 w 154811"/>
                <a:gd name="connsiteY4" fmla="*/ 2310705 h 2874438"/>
                <a:gd name="connsiteX5" fmla="*/ 154811 w 154811"/>
                <a:gd name="connsiteY5" fmla="*/ 2300332 h 2874438"/>
                <a:gd name="connsiteX6" fmla="*/ 154811 w 154811"/>
                <a:gd name="connsiteY6" fmla="*/ 2189270 h 2874438"/>
                <a:gd name="connsiteX7" fmla="*/ 154651 w 154811"/>
                <a:gd name="connsiteY7" fmla="*/ 2189270 h 2874438"/>
                <a:gd name="connsiteX8" fmla="*/ 153411 w 154811"/>
                <a:gd name="connsiteY8" fmla="*/ 103584 h 2874438"/>
                <a:gd name="connsiteX9" fmla="*/ 78523 w 154811"/>
                <a:gd name="connsiteY9" fmla="*/ 2947 h 2874438"/>
                <a:gd name="connsiteX10" fmla="*/ 40329 w 154811"/>
                <a:gd name="connsiteY10" fmla="*/ 8857 h 2874438"/>
                <a:gd name="connsiteX11" fmla="*/ 25 w 154811"/>
                <a:gd name="connsiteY11" fmla="*/ 107173 h 2874438"/>
                <a:gd name="connsiteX12" fmla="*/ 303 w 154811"/>
                <a:gd name="connsiteY12" fmla="*/ 2189290 h 2874438"/>
                <a:gd name="connsiteX13" fmla="*/ 463 w 154811"/>
                <a:gd name="connsiteY13" fmla="*/ 2189290 h 2874438"/>
                <a:gd name="connsiteX14" fmla="*/ 463 w 154811"/>
                <a:gd name="connsiteY14" fmla="*/ 2300332 h 2874438"/>
                <a:gd name="connsiteX15" fmla="*/ 463 w 154811"/>
                <a:gd name="connsiteY15" fmla="*/ 2310705 h 2874438"/>
                <a:gd name="connsiteX16" fmla="*/ 463 w 154811"/>
                <a:gd name="connsiteY16" fmla="*/ 2582246 h 2874438"/>
                <a:gd name="connsiteX17" fmla="*/ 462 w 154811"/>
                <a:gd name="connsiteY17" fmla="*/ 2582246 h 2874438"/>
                <a:gd name="connsiteX18" fmla="*/ 462 w 154811"/>
                <a:gd name="connsiteY18" fmla="*/ 2874438 h 287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811" h="2874438">
                  <a:moveTo>
                    <a:pt x="462" y="2874438"/>
                  </a:moveTo>
                  <a:lnTo>
                    <a:pt x="154810" y="2874438"/>
                  </a:lnTo>
                  <a:lnTo>
                    <a:pt x="154810" y="2592524"/>
                  </a:lnTo>
                  <a:lnTo>
                    <a:pt x="154811" y="2592524"/>
                  </a:lnTo>
                  <a:lnTo>
                    <a:pt x="154811" y="2310705"/>
                  </a:lnTo>
                  <a:lnTo>
                    <a:pt x="154811" y="2300332"/>
                  </a:lnTo>
                  <a:lnTo>
                    <a:pt x="154811" y="2189270"/>
                  </a:lnTo>
                  <a:lnTo>
                    <a:pt x="154651" y="2189270"/>
                  </a:lnTo>
                  <a:cubicBezTo>
                    <a:pt x="154238" y="1494041"/>
                    <a:pt x="153824" y="798813"/>
                    <a:pt x="153411" y="103584"/>
                  </a:cubicBezTo>
                  <a:cubicBezTo>
                    <a:pt x="153495" y="38019"/>
                    <a:pt x="117189" y="17702"/>
                    <a:pt x="78523" y="2947"/>
                  </a:cubicBezTo>
                  <a:cubicBezTo>
                    <a:pt x="65633" y="-1973"/>
                    <a:pt x="52483" y="-1203"/>
                    <a:pt x="40329" y="8857"/>
                  </a:cubicBezTo>
                  <a:cubicBezTo>
                    <a:pt x="24124" y="22269"/>
                    <a:pt x="9693" y="52196"/>
                    <a:pt x="25" y="107173"/>
                  </a:cubicBezTo>
                  <a:cubicBezTo>
                    <a:pt x="-122" y="801212"/>
                    <a:pt x="449" y="1495251"/>
                    <a:pt x="303" y="2189290"/>
                  </a:cubicBezTo>
                  <a:lnTo>
                    <a:pt x="463" y="2189290"/>
                  </a:lnTo>
                  <a:lnTo>
                    <a:pt x="463" y="2300332"/>
                  </a:lnTo>
                  <a:lnTo>
                    <a:pt x="463" y="2310705"/>
                  </a:lnTo>
                  <a:lnTo>
                    <a:pt x="463" y="2582246"/>
                  </a:lnTo>
                  <a:lnTo>
                    <a:pt x="462" y="2582246"/>
                  </a:lnTo>
                  <a:lnTo>
                    <a:pt x="462" y="2874438"/>
                  </a:lnTo>
                  <a:close/>
                </a:path>
              </a:pathLst>
            </a:custGeom>
            <a:solidFill>
              <a:srgbClr val="F9D0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flipV="1">
              <a:off x="2316281" y="953126"/>
              <a:ext cx="143540" cy="5210774"/>
            </a:xfrm>
            <a:custGeom>
              <a:avLst/>
              <a:gdLst>
                <a:gd name="connsiteX0" fmla="*/ 1426 w 142045"/>
                <a:gd name="connsiteY0" fmla="*/ 2880347 h 2880347"/>
                <a:gd name="connsiteX1" fmla="*/ 141333 w 142045"/>
                <a:gd name="connsiteY1" fmla="*/ 2880347 h 2880347"/>
                <a:gd name="connsiteX2" fmla="*/ 141333 w 142045"/>
                <a:gd name="connsiteY2" fmla="*/ 2596740 h 2880347"/>
                <a:gd name="connsiteX3" fmla="*/ 142045 w 142045"/>
                <a:gd name="connsiteY3" fmla="*/ 2195199 h 2880347"/>
                <a:gd name="connsiteX4" fmla="*/ 140979 w 142045"/>
                <a:gd name="connsiteY4" fmla="*/ 113083 h 2880347"/>
                <a:gd name="connsiteX5" fmla="*/ 98705 w 142045"/>
                <a:gd name="connsiteY5" fmla="*/ 7670 h 2880347"/>
                <a:gd name="connsiteX6" fmla="*/ 82041 w 142045"/>
                <a:gd name="connsiteY6" fmla="*/ 46 h 2880347"/>
                <a:gd name="connsiteX7" fmla="*/ 1423 w 142045"/>
                <a:gd name="connsiteY7" fmla="*/ 87098 h 2880347"/>
                <a:gd name="connsiteX8" fmla="*/ 0 w 142045"/>
                <a:gd name="connsiteY8" fmla="*/ 2191732 h 2880347"/>
                <a:gd name="connsiteX9" fmla="*/ 1423 w 142045"/>
                <a:gd name="connsiteY9" fmla="*/ 2598433 h 2880347"/>
                <a:gd name="connsiteX10" fmla="*/ 1426 w 142045"/>
                <a:gd name="connsiteY10" fmla="*/ 2598433 h 2880347"/>
                <a:gd name="connsiteX0" fmla="*/ 1426 w 142045"/>
                <a:gd name="connsiteY0" fmla="*/ 2880347 h 2880347"/>
                <a:gd name="connsiteX1" fmla="*/ 141333 w 142045"/>
                <a:gd name="connsiteY1" fmla="*/ 2880347 h 2880347"/>
                <a:gd name="connsiteX2" fmla="*/ 141333 w 142045"/>
                <a:gd name="connsiteY2" fmla="*/ 2596740 h 2880347"/>
                <a:gd name="connsiteX3" fmla="*/ 142045 w 142045"/>
                <a:gd name="connsiteY3" fmla="*/ 2195199 h 2880347"/>
                <a:gd name="connsiteX4" fmla="*/ 140979 w 142045"/>
                <a:gd name="connsiteY4" fmla="*/ 113083 h 2880347"/>
                <a:gd name="connsiteX5" fmla="*/ 98705 w 142045"/>
                <a:gd name="connsiteY5" fmla="*/ 7670 h 2880347"/>
                <a:gd name="connsiteX6" fmla="*/ 82041 w 142045"/>
                <a:gd name="connsiteY6" fmla="*/ 46 h 2880347"/>
                <a:gd name="connsiteX7" fmla="*/ 1423 w 142045"/>
                <a:gd name="connsiteY7" fmla="*/ 87098 h 2880347"/>
                <a:gd name="connsiteX8" fmla="*/ 0 w 142045"/>
                <a:gd name="connsiteY8" fmla="*/ 2191732 h 2880347"/>
                <a:gd name="connsiteX9" fmla="*/ 1423 w 142045"/>
                <a:gd name="connsiteY9" fmla="*/ 2598433 h 2880347"/>
                <a:gd name="connsiteX10" fmla="*/ 1426 w 142045"/>
                <a:gd name="connsiteY10" fmla="*/ 2880347 h 2880347"/>
                <a:gd name="connsiteX0" fmla="*/ 1426 w 142045"/>
                <a:gd name="connsiteY0" fmla="*/ 2880347 h 2880347"/>
                <a:gd name="connsiteX1" fmla="*/ 141333 w 142045"/>
                <a:gd name="connsiteY1" fmla="*/ 2880347 h 2880347"/>
                <a:gd name="connsiteX2" fmla="*/ 142045 w 142045"/>
                <a:gd name="connsiteY2" fmla="*/ 2195199 h 2880347"/>
                <a:gd name="connsiteX3" fmla="*/ 140979 w 142045"/>
                <a:gd name="connsiteY3" fmla="*/ 113083 h 2880347"/>
                <a:gd name="connsiteX4" fmla="*/ 98705 w 142045"/>
                <a:gd name="connsiteY4" fmla="*/ 7670 h 2880347"/>
                <a:gd name="connsiteX5" fmla="*/ 82041 w 142045"/>
                <a:gd name="connsiteY5" fmla="*/ 46 h 2880347"/>
                <a:gd name="connsiteX6" fmla="*/ 1423 w 142045"/>
                <a:gd name="connsiteY6" fmla="*/ 87098 h 2880347"/>
                <a:gd name="connsiteX7" fmla="*/ 0 w 142045"/>
                <a:gd name="connsiteY7" fmla="*/ 2191732 h 2880347"/>
                <a:gd name="connsiteX8" fmla="*/ 1423 w 142045"/>
                <a:gd name="connsiteY8" fmla="*/ 2598433 h 2880347"/>
                <a:gd name="connsiteX9" fmla="*/ 1426 w 142045"/>
                <a:gd name="connsiteY9" fmla="*/ 2880347 h 2880347"/>
                <a:gd name="connsiteX0" fmla="*/ 10851 w 151470"/>
                <a:gd name="connsiteY0" fmla="*/ 2880347 h 2880347"/>
                <a:gd name="connsiteX1" fmla="*/ 150758 w 151470"/>
                <a:gd name="connsiteY1" fmla="*/ 2880347 h 2880347"/>
                <a:gd name="connsiteX2" fmla="*/ 151470 w 151470"/>
                <a:gd name="connsiteY2" fmla="*/ 2195199 h 2880347"/>
                <a:gd name="connsiteX3" fmla="*/ 150404 w 151470"/>
                <a:gd name="connsiteY3" fmla="*/ 113083 h 2880347"/>
                <a:gd name="connsiteX4" fmla="*/ 108130 w 151470"/>
                <a:gd name="connsiteY4" fmla="*/ 7670 h 2880347"/>
                <a:gd name="connsiteX5" fmla="*/ 91466 w 151470"/>
                <a:gd name="connsiteY5" fmla="*/ 46 h 2880347"/>
                <a:gd name="connsiteX6" fmla="*/ 10848 w 151470"/>
                <a:gd name="connsiteY6" fmla="*/ 87098 h 2880347"/>
                <a:gd name="connsiteX7" fmla="*/ 9425 w 151470"/>
                <a:gd name="connsiteY7" fmla="*/ 2191732 h 2880347"/>
                <a:gd name="connsiteX8" fmla="*/ 10851 w 151470"/>
                <a:gd name="connsiteY8" fmla="*/ 2880347 h 2880347"/>
                <a:gd name="connsiteX0" fmla="*/ 14024 w 154643"/>
                <a:gd name="connsiteY0" fmla="*/ 2880347 h 2880347"/>
                <a:gd name="connsiteX1" fmla="*/ 153931 w 154643"/>
                <a:gd name="connsiteY1" fmla="*/ 2880347 h 2880347"/>
                <a:gd name="connsiteX2" fmla="*/ 154643 w 154643"/>
                <a:gd name="connsiteY2" fmla="*/ 2195199 h 2880347"/>
                <a:gd name="connsiteX3" fmla="*/ 153577 w 154643"/>
                <a:gd name="connsiteY3" fmla="*/ 113083 h 2880347"/>
                <a:gd name="connsiteX4" fmla="*/ 111303 w 154643"/>
                <a:gd name="connsiteY4" fmla="*/ 7670 h 2880347"/>
                <a:gd name="connsiteX5" fmla="*/ 94639 w 154643"/>
                <a:gd name="connsiteY5" fmla="*/ 46 h 2880347"/>
                <a:gd name="connsiteX6" fmla="*/ 14021 w 154643"/>
                <a:gd name="connsiteY6" fmla="*/ 87098 h 2880347"/>
                <a:gd name="connsiteX7" fmla="*/ 14024 w 154643"/>
                <a:gd name="connsiteY7" fmla="*/ 2880347 h 2880347"/>
                <a:gd name="connsiteX0" fmla="*/ 20189 w 160808"/>
                <a:gd name="connsiteY0" fmla="*/ 2880347 h 2880347"/>
                <a:gd name="connsiteX1" fmla="*/ 160096 w 160808"/>
                <a:gd name="connsiteY1" fmla="*/ 2880347 h 2880347"/>
                <a:gd name="connsiteX2" fmla="*/ 160808 w 160808"/>
                <a:gd name="connsiteY2" fmla="*/ 2195199 h 2880347"/>
                <a:gd name="connsiteX3" fmla="*/ 159742 w 160808"/>
                <a:gd name="connsiteY3" fmla="*/ 113083 h 2880347"/>
                <a:gd name="connsiteX4" fmla="*/ 117468 w 160808"/>
                <a:gd name="connsiteY4" fmla="*/ 7670 h 2880347"/>
                <a:gd name="connsiteX5" fmla="*/ 100804 w 160808"/>
                <a:gd name="connsiteY5" fmla="*/ 46 h 2880347"/>
                <a:gd name="connsiteX6" fmla="*/ 20186 w 160808"/>
                <a:gd name="connsiteY6" fmla="*/ 87098 h 2880347"/>
                <a:gd name="connsiteX7" fmla="*/ 20189 w 160808"/>
                <a:gd name="connsiteY7" fmla="*/ 2880347 h 2880347"/>
                <a:gd name="connsiteX0" fmla="*/ 13336 w 153955"/>
                <a:gd name="connsiteY0" fmla="*/ 2880347 h 2880347"/>
                <a:gd name="connsiteX1" fmla="*/ 153243 w 153955"/>
                <a:gd name="connsiteY1" fmla="*/ 2880347 h 2880347"/>
                <a:gd name="connsiteX2" fmla="*/ 153955 w 153955"/>
                <a:gd name="connsiteY2" fmla="*/ 2195199 h 2880347"/>
                <a:gd name="connsiteX3" fmla="*/ 152889 w 153955"/>
                <a:gd name="connsiteY3" fmla="*/ 113083 h 2880347"/>
                <a:gd name="connsiteX4" fmla="*/ 110615 w 153955"/>
                <a:gd name="connsiteY4" fmla="*/ 7670 h 2880347"/>
                <a:gd name="connsiteX5" fmla="*/ 93951 w 153955"/>
                <a:gd name="connsiteY5" fmla="*/ 46 h 2880347"/>
                <a:gd name="connsiteX6" fmla="*/ 13333 w 153955"/>
                <a:gd name="connsiteY6" fmla="*/ 87098 h 2880347"/>
                <a:gd name="connsiteX7" fmla="*/ 13336 w 153955"/>
                <a:gd name="connsiteY7" fmla="*/ 2880347 h 2880347"/>
                <a:gd name="connsiteX0" fmla="*/ 13336 w 155313"/>
                <a:gd name="connsiteY0" fmla="*/ 2883495 h 2883495"/>
                <a:gd name="connsiteX1" fmla="*/ 153243 w 155313"/>
                <a:gd name="connsiteY1" fmla="*/ 2883495 h 2883495"/>
                <a:gd name="connsiteX2" fmla="*/ 153955 w 155313"/>
                <a:gd name="connsiteY2" fmla="*/ 2198347 h 2883495"/>
                <a:gd name="connsiteX3" fmla="*/ 155271 w 155313"/>
                <a:gd name="connsiteY3" fmla="*/ 116231 h 2883495"/>
                <a:gd name="connsiteX4" fmla="*/ 110615 w 155313"/>
                <a:gd name="connsiteY4" fmla="*/ 10818 h 2883495"/>
                <a:gd name="connsiteX5" fmla="*/ 93951 w 155313"/>
                <a:gd name="connsiteY5" fmla="*/ 3194 h 2883495"/>
                <a:gd name="connsiteX6" fmla="*/ 13333 w 155313"/>
                <a:gd name="connsiteY6" fmla="*/ 90246 h 2883495"/>
                <a:gd name="connsiteX7" fmla="*/ 13336 w 155313"/>
                <a:gd name="connsiteY7" fmla="*/ 2883495 h 2883495"/>
                <a:gd name="connsiteX0" fmla="*/ 13336 w 158014"/>
                <a:gd name="connsiteY0" fmla="*/ 2883495 h 2883495"/>
                <a:gd name="connsiteX1" fmla="*/ 158006 w 158014"/>
                <a:gd name="connsiteY1" fmla="*/ 2883495 h 2883495"/>
                <a:gd name="connsiteX2" fmla="*/ 153955 w 158014"/>
                <a:gd name="connsiteY2" fmla="*/ 2198347 h 2883495"/>
                <a:gd name="connsiteX3" fmla="*/ 155271 w 158014"/>
                <a:gd name="connsiteY3" fmla="*/ 116231 h 2883495"/>
                <a:gd name="connsiteX4" fmla="*/ 110615 w 158014"/>
                <a:gd name="connsiteY4" fmla="*/ 10818 h 2883495"/>
                <a:gd name="connsiteX5" fmla="*/ 93951 w 158014"/>
                <a:gd name="connsiteY5" fmla="*/ 3194 h 2883495"/>
                <a:gd name="connsiteX6" fmla="*/ 13333 w 158014"/>
                <a:gd name="connsiteY6" fmla="*/ 90246 h 2883495"/>
                <a:gd name="connsiteX7" fmla="*/ 13336 w 158014"/>
                <a:gd name="connsiteY7" fmla="*/ 2883495 h 2883495"/>
                <a:gd name="connsiteX0" fmla="*/ 13336 w 158014"/>
                <a:gd name="connsiteY0" fmla="*/ 2964085 h 2964085"/>
                <a:gd name="connsiteX1" fmla="*/ 158006 w 158014"/>
                <a:gd name="connsiteY1" fmla="*/ 2964085 h 2964085"/>
                <a:gd name="connsiteX2" fmla="*/ 153955 w 158014"/>
                <a:gd name="connsiteY2" fmla="*/ 2278937 h 2964085"/>
                <a:gd name="connsiteX3" fmla="*/ 155271 w 158014"/>
                <a:gd name="connsiteY3" fmla="*/ 196821 h 2964085"/>
                <a:gd name="connsiteX4" fmla="*/ 93951 w 158014"/>
                <a:gd name="connsiteY4" fmla="*/ 83784 h 2964085"/>
                <a:gd name="connsiteX5" fmla="*/ 13333 w 158014"/>
                <a:gd name="connsiteY5" fmla="*/ 170836 h 2964085"/>
                <a:gd name="connsiteX6" fmla="*/ 13336 w 158014"/>
                <a:gd name="connsiteY6" fmla="*/ 2964085 h 2964085"/>
                <a:gd name="connsiteX0" fmla="*/ 13336 w 158014"/>
                <a:gd name="connsiteY0" fmla="*/ 2880348 h 2880348"/>
                <a:gd name="connsiteX1" fmla="*/ 158006 w 158014"/>
                <a:gd name="connsiteY1" fmla="*/ 2880348 h 2880348"/>
                <a:gd name="connsiteX2" fmla="*/ 153955 w 158014"/>
                <a:gd name="connsiteY2" fmla="*/ 2195200 h 2880348"/>
                <a:gd name="connsiteX3" fmla="*/ 155271 w 158014"/>
                <a:gd name="connsiteY3" fmla="*/ 113084 h 2880348"/>
                <a:gd name="connsiteX4" fmla="*/ 93951 w 158014"/>
                <a:gd name="connsiteY4" fmla="*/ 47 h 2880348"/>
                <a:gd name="connsiteX5" fmla="*/ 13333 w 158014"/>
                <a:gd name="connsiteY5" fmla="*/ 87099 h 2880348"/>
                <a:gd name="connsiteX6" fmla="*/ 13336 w 158014"/>
                <a:gd name="connsiteY6" fmla="*/ 2880348 h 2880348"/>
                <a:gd name="connsiteX0" fmla="*/ 14292 w 158970"/>
                <a:gd name="connsiteY0" fmla="*/ 2880349 h 2880349"/>
                <a:gd name="connsiteX1" fmla="*/ 158962 w 158970"/>
                <a:gd name="connsiteY1" fmla="*/ 2880349 h 2880349"/>
                <a:gd name="connsiteX2" fmla="*/ 154911 w 158970"/>
                <a:gd name="connsiteY2" fmla="*/ 2195201 h 2880349"/>
                <a:gd name="connsiteX3" fmla="*/ 156227 w 158970"/>
                <a:gd name="connsiteY3" fmla="*/ 113085 h 2880349"/>
                <a:gd name="connsiteX4" fmla="*/ 94907 w 158970"/>
                <a:gd name="connsiteY4" fmla="*/ 48 h 2880349"/>
                <a:gd name="connsiteX5" fmla="*/ 11908 w 158970"/>
                <a:gd name="connsiteY5" fmla="*/ 82337 h 2880349"/>
                <a:gd name="connsiteX6" fmla="*/ 14292 w 158970"/>
                <a:gd name="connsiteY6" fmla="*/ 2880349 h 2880349"/>
                <a:gd name="connsiteX0" fmla="*/ 9334 w 154012"/>
                <a:gd name="connsiteY0" fmla="*/ 2880343 h 2880343"/>
                <a:gd name="connsiteX1" fmla="*/ 154004 w 154012"/>
                <a:gd name="connsiteY1" fmla="*/ 2880343 h 2880343"/>
                <a:gd name="connsiteX2" fmla="*/ 149953 w 154012"/>
                <a:gd name="connsiteY2" fmla="*/ 2195195 h 2880343"/>
                <a:gd name="connsiteX3" fmla="*/ 151269 w 154012"/>
                <a:gd name="connsiteY3" fmla="*/ 113079 h 2880343"/>
                <a:gd name="connsiteX4" fmla="*/ 89949 w 154012"/>
                <a:gd name="connsiteY4" fmla="*/ 42 h 2880343"/>
                <a:gd name="connsiteX5" fmla="*/ 23618 w 154012"/>
                <a:gd name="connsiteY5" fmla="*/ 99000 h 2880343"/>
                <a:gd name="connsiteX6" fmla="*/ 9334 w 154012"/>
                <a:gd name="connsiteY6" fmla="*/ 2880343 h 2880343"/>
                <a:gd name="connsiteX0" fmla="*/ 14292 w 158970"/>
                <a:gd name="connsiteY0" fmla="*/ 2880345 h 2880345"/>
                <a:gd name="connsiteX1" fmla="*/ 158962 w 158970"/>
                <a:gd name="connsiteY1" fmla="*/ 2880345 h 2880345"/>
                <a:gd name="connsiteX2" fmla="*/ 154911 w 158970"/>
                <a:gd name="connsiteY2" fmla="*/ 2195197 h 2880345"/>
                <a:gd name="connsiteX3" fmla="*/ 156227 w 158970"/>
                <a:gd name="connsiteY3" fmla="*/ 113081 h 2880345"/>
                <a:gd name="connsiteX4" fmla="*/ 94907 w 158970"/>
                <a:gd name="connsiteY4" fmla="*/ 44 h 2880345"/>
                <a:gd name="connsiteX5" fmla="*/ 11907 w 158970"/>
                <a:gd name="connsiteY5" fmla="*/ 91858 h 2880345"/>
                <a:gd name="connsiteX6" fmla="*/ 14292 w 158970"/>
                <a:gd name="connsiteY6" fmla="*/ 2880345 h 2880345"/>
                <a:gd name="connsiteX0" fmla="*/ 15360 w 160038"/>
                <a:gd name="connsiteY0" fmla="*/ 2880346 h 2880346"/>
                <a:gd name="connsiteX1" fmla="*/ 160030 w 160038"/>
                <a:gd name="connsiteY1" fmla="*/ 2880346 h 2880346"/>
                <a:gd name="connsiteX2" fmla="*/ 155979 w 160038"/>
                <a:gd name="connsiteY2" fmla="*/ 2195198 h 2880346"/>
                <a:gd name="connsiteX3" fmla="*/ 157295 w 160038"/>
                <a:gd name="connsiteY3" fmla="*/ 113082 h 2880346"/>
                <a:gd name="connsiteX4" fmla="*/ 95975 w 160038"/>
                <a:gd name="connsiteY4" fmla="*/ 45 h 2880346"/>
                <a:gd name="connsiteX5" fmla="*/ 10594 w 160038"/>
                <a:gd name="connsiteY5" fmla="*/ 89478 h 2880346"/>
                <a:gd name="connsiteX6" fmla="*/ 15360 w 160038"/>
                <a:gd name="connsiteY6" fmla="*/ 2880346 h 2880346"/>
                <a:gd name="connsiteX0" fmla="*/ 15360 w 157666"/>
                <a:gd name="connsiteY0" fmla="*/ 2880346 h 2880346"/>
                <a:gd name="connsiteX1" fmla="*/ 157648 w 157666"/>
                <a:gd name="connsiteY1" fmla="*/ 2880346 h 2880346"/>
                <a:gd name="connsiteX2" fmla="*/ 155979 w 157666"/>
                <a:gd name="connsiteY2" fmla="*/ 2195198 h 2880346"/>
                <a:gd name="connsiteX3" fmla="*/ 157295 w 157666"/>
                <a:gd name="connsiteY3" fmla="*/ 113082 h 2880346"/>
                <a:gd name="connsiteX4" fmla="*/ 95975 w 157666"/>
                <a:gd name="connsiteY4" fmla="*/ 45 h 2880346"/>
                <a:gd name="connsiteX5" fmla="*/ 10594 w 157666"/>
                <a:gd name="connsiteY5" fmla="*/ 89478 h 2880346"/>
                <a:gd name="connsiteX6" fmla="*/ 15360 w 157666"/>
                <a:gd name="connsiteY6" fmla="*/ 2880346 h 2880346"/>
                <a:gd name="connsiteX0" fmla="*/ 15360 w 157666"/>
                <a:gd name="connsiteY0" fmla="*/ 2880346 h 2880346"/>
                <a:gd name="connsiteX1" fmla="*/ 157648 w 157666"/>
                <a:gd name="connsiteY1" fmla="*/ 2880346 h 2880346"/>
                <a:gd name="connsiteX2" fmla="*/ 155979 w 157666"/>
                <a:gd name="connsiteY2" fmla="*/ 2195198 h 2880346"/>
                <a:gd name="connsiteX3" fmla="*/ 157295 w 157666"/>
                <a:gd name="connsiteY3" fmla="*/ 113082 h 2880346"/>
                <a:gd name="connsiteX4" fmla="*/ 95975 w 157666"/>
                <a:gd name="connsiteY4" fmla="*/ 45 h 2880346"/>
                <a:gd name="connsiteX5" fmla="*/ 10594 w 157666"/>
                <a:gd name="connsiteY5" fmla="*/ 89478 h 2880346"/>
                <a:gd name="connsiteX6" fmla="*/ 15360 w 157666"/>
                <a:gd name="connsiteY6" fmla="*/ 2880346 h 2880346"/>
                <a:gd name="connsiteX0" fmla="*/ 13682 w 155988"/>
                <a:gd name="connsiteY0" fmla="*/ 2880346 h 2880346"/>
                <a:gd name="connsiteX1" fmla="*/ 155970 w 155988"/>
                <a:gd name="connsiteY1" fmla="*/ 2880346 h 2880346"/>
                <a:gd name="connsiteX2" fmla="*/ 154301 w 155988"/>
                <a:gd name="connsiteY2" fmla="*/ 2195198 h 2880346"/>
                <a:gd name="connsiteX3" fmla="*/ 155617 w 155988"/>
                <a:gd name="connsiteY3" fmla="*/ 113082 h 2880346"/>
                <a:gd name="connsiteX4" fmla="*/ 94297 w 155988"/>
                <a:gd name="connsiteY4" fmla="*/ 45 h 2880346"/>
                <a:gd name="connsiteX5" fmla="*/ 8916 w 155988"/>
                <a:gd name="connsiteY5" fmla="*/ 89478 h 2880346"/>
                <a:gd name="connsiteX6" fmla="*/ 13682 w 155988"/>
                <a:gd name="connsiteY6" fmla="*/ 2880346 h 2880346"/>
                <a:gd name="connsiteX0" fmla="*/ 13682 w 155988"/>
                <a:gd name="connsiteY0" fmla="*/ 2880301 h 2880301"/>
                <a:gd name="connsiteX1" fmla="*/ 155970 w 155988"/>
                <a:gd name="connsiteY1" fmla="*/ 2880301 h 2880301"/>
                <a:gd name="connsiteX2" fmla="*/ 154301 w 155988"/>
                <a:gd name="connsiteY2" fmla="*/ 2195153 h 2880301"/>
                <a:gd name="connsiteX3" fmla="*/ 155617 w 155988"/>
                <a:gd name="connsiteY3" fmla="*/ 113037 h 2880301"/>
                <a:gd name="connsiteX4" fmla="*/ 94297 w 155988"/>
                <a:gd name="connsiteY4" fmla="*/ 0 h 2880301"/>
                <a:gd name="connsiteX5" fmla="*/ 8916 w 155988"/>
                <a:gd name="connsiteY5" fmla="*/ 89433 h 2880301"/>
                <a:gd name="connsiteX6" fmla="*/ 13682 w 155988"/>
                <a:gd name="connsiteY6" fmla="*/ 2880301 h 288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88" h="2880301">
                  <a:moveTo>
                    <a:pt x="13682" y="2880301"/>
                  </a:moveTo>
                  <a:lnTo>
                    <a:pt x="155970" y="2880301"/>
                  </a:lnTo>
                  <a:cubicBezTo>
                    <a:pt x="156207" y="2651918"/>
                    <a:pt x="154064" y="2423536"/>
                    <a:pt x="154301" y="2195153"/>
                  </a:cubicBezTo>
                  <a:cubicBezTo>
                    <a:pt x="153945" y="1501115"/>
                    <a:pt x="155973" y="807075"/>
                    <a:pt x="155617" y="113037"/>
                  </a:cubicBezTo>
                  <a:cubicBezTo>
                    <a:pt x="150379" y="47215"/>
                    <a:pt x="117953" y="4331"/>
                    <a:pt x="94297" y="0"/>
                  </a:cubicBezTo>
                  <a:cubicBezTo>
                    <a:pt x="20667" y="6322"/>
                    <a:pt x="14687" y="95342"/>
                    <a:pt x="8916" y="89433"/>
                  </a:cubicBezTo>
                  <a:cubicBezTo>
                    <a:pt x="-2325" y="106050"/>
                    <a:pt x="-5176" y="2418876"/>
                    <a:pt x="13682" y="2880301"/>
                  </a:cubicBezTo>
                  <a:close/>
                </a:path>
              </a:pathLst>
            </a:custGeom>
            <a:solidFill>
              <a:srgbClr val="B7850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V="1">
              <a:off x="2027640" y="938723"/>
              <a:ext cx="304243" cy="5244382"/>
            </a:xfrm>
            <a:custGeom>
              <a:avLst/>
              <a:gdLst>
                <a:gd name="connsiteX0" fmla="*/ 0 w 335551"/>
                <a:gd name="connsiteY0" fmla="*/ 2900594 h 2900594"/>
                <a:gd name="connsiteX1" fmla="*/ 335545 w 335551"/>
                <a:gd name="connsiteY1" fmla="*/ 2900594 h 2900594"/>
                <a:gd name="connsiteX2" fmla="*/ 335545 w 335551"/>
                <a:gd name="connsiteY2" fmla="*/ 2618680 h 2900594"/>
                <a:gd name="connsiteX3" fmla="*/ 335551 w 335551"/>
                <a:gd name="connsiteY3" fmla="*/ 2618680 h 2900594"/>
                <a:gd name="connsiteX4" fmla="*/ 335551 w 335551"/>
                <a:gd name="connsiteY4" fmla="*/ 2336862 h 2900594"/>
                <a:gd name="connsiteX5" fmla="*/ 335551 w 335551"/>
                <a:gd name="connsiteY5" fmla="*/ 2326488 h 2900594"/>
                <a:gd name="connsiteX6" fmla="*/ 335551 w 335551"/>
                <a:gd name="connsiteY6" fmla="*/ 2215426 h 2900594"/>
                <a:gd name="connsiteX7" fmla="*/ 334602 w 335551"/>
                <a:gd name="connsiteY7" fmla="*/ 2215426 h 2900594"/>
                <a:gd name="connsiteX8" fmla="*/ 334796 w 335551"/>
                <a:gd name="connsiteY8" fmla="*/ 1160935 h 2900594"/>
                <a:gd name="connsiteX9" fmla="*/ 334988 w 335551"/>
                <a:gd name="connsiteY9" fmla="*/ 106425 h 2900594"/>
                <a:gd name="connsiteX10" fmla="*/ 167668 w 335551"/>
                <a:gd name="connsiteY10" fmla="*/ 26 h 2900594"/>
                <a:gd name="connsiteX11" fmla="*/ 201 w 335551"/>
                <a:gd name="connsiteY11" fmla="*/ 107820 h 2900594"/>
                <a:gd name="connsiteX12" fmla="*/ 5 w 335551"/>
                <a:gd name="connsiteY12" fmla="*/ 2215446 h 2900594"/>
                <a:gd name="connsiteX13" fmla="*/ 5 w 335551"/>
                <a:gd name="connsiteY13" fmla="*/ 2326488 h 2900594"/>
                <a:gd name="connsiteX14" fmla="*/ 5 w 335551"/>
                <a:gd name="connsiteY14" fmla="*/ 2336862 h 2900594"/>
                <a:gd name="connsiteX15" fmla="*/ 5 w 335551"/>
                <a:gd name="connsiteY15" fmla="*/ 2608402 h 2900594"/>
                <a:gd name="connsiteX16" fmla="*/ 0 w 335551"/>
                <a:gd name="connsiteY16" fmla="*/ 2608402 h 2900594"/>
                <a:gd name="connsiteX0" fmla="*/ 0 w 335551"/>
                <a:gd name="connsiteY0" fmla="*/ 2900688 h 2900688"/>
                <a:gd name="connsiteX1" fmla="*/ 335545 w 335551"/>
                <a:gd name="connsiteY1" fmla="*/ 2900688 h 2900688"/>
                <a:gd name="connsiteX2" fmla="*/ 335545 w 335551"/>
                <a:gd name="connsiteY2" fmla="*/ 2618774 h 2900688"/>
                <a:gd name="connsiteX3" fmla="*/ 335551 w 335551"/>
                <a:gd name="connsiteY3" fmla="*/ 2618774 h 2900688"/>
                <a:gd name="connsiteX4" fmla="*/ 335551 w 335551"/>
                <a:gd name="connsiteY4" fmla="*/ 2336956 h 2900688"/>
                <a:gd name="connsiteX5" fmla="*/ 335551 w 335551"/>
                <a:gd name="connsiteY5" fmla="*/ 2326582 h 2900688"/>
                <a:gd name="connsiteX6" fmla="*/ 335551 w 335551"/>
                <a:gd name="connsiteY6" fmla="*/ 2215520 h 2900688"/>
                <a:gd name="connsiteX7" fmla="*/ 334602 w 335551"/>
                <a:gd name="connsiteY7" fmla="*/ 2215520 h 2900688"/>
                <a:gd name="connsiteX8" fmla="*/ 334796 w 335551"/>
                <a:gd name="connsiteY8" fmla="*/ 1161029 h 2900688"/>
                <a:gd name="connsiteX9" fmla="*/ 334988 w 335551"/>
                <a:gd name="connsiteY9" fmla="*/ 106519 h 2900688"/>
                <a:gd name="connsiteX10" fmla="*/ 167668 w 335551"/>
                <a:gd name="connsiteY10" fmla="*/ 120 h 2900688"/>
                <a:gd name="connsiteX11" fmla="*/ 201 w 335551"/>
                <a:gd name="connsiteY11" fmla="*/ 107914 h 2900688"/>
                <a:gd name="connsiteX12" fmla="*/ 5 w 335551"/>
                <a:gd name="connsiteY12" fmla="*/ 2215540 h 2900688"/>
                <a:gd name="connsiteX13" fmla="*/ 5 w 335551"/>
                <a:gd name="connsiteY13" fmla="*/ 2326582 h 2900688"/>
                <a:gd name="connsiteX14" fmla="*/ 5 w 335551"/>
                <a:gd name="connsiteY14" fmla="*/ 2336956 h 2900688"/>
                <a:gd name="connsiteX15" fmla="*/ 5 w 335551"/>
                <a:gd name="connsiteY15" fmla="*/ 2608496 h 2900688"/>
                <a:gd name="connsiteX16" fmla="*/ 0 w 335551"/>
                <a:gd name="connsiteY16" fmla="*/ 2608496 h 2900688"/>
                <a:gd name="connsiteX17" fmla="*/ 0 w 335551"/>
                <a:gd name="connsiteY17" fmla="*/ 2900688 h 290068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551" h="2900568">
                  <a:moveTo>
                    <a:pt x="0" y="2900568"/>
                  </a:moveTo>
                  <a:lnTo>
                    <a:pt x="335545" y="2900568"/>
                  </a:lnTo>
                  <a:lnTo>
                    <a:pt x="335545" y="2618654"/>
                  </a:lnTo>
                  <a:lnTo>
                    <a:pt x="335551" y="2618654"/>
                  </a:lnTo>
                  <a:lnTo>
                    <a:pt x="335551" y="2336836"/>
                  </a:lnTo>
                  <a:lnTo>
                    <a:pt x="335551" y="2326462"/>
                  </a:lnTo>
                  <a:lnTo>
                    <a:pt x="335551" y="2215400"/>
                  </a:lnTo>
                  <a:lnTo>
                    <a:pt x="334602" y="2215400"/>
                  </a:lnTo>
                  <a:cubicBezTo>
                    <a:pt x="334667" y="1863903"/>
                    <a:pt x="334731" y="1512406"/>
                    <a:pt x="334796" y="1160909"/>
                  </a:cubicBezTo>
                  <a:cubicBezTo>
                    <a:pt x="334860" y="805223"/>
                    <a:pt x="334924" y="449536"/>
                    <a:pt x="334988" y="106399"/>
                  </a:cubicBezTo>
                  <a:cubicBezTo>
                    <a:pt x="295196" y="113418"/>
                    <a:pt x="304961" y="18421"/>
                    <a:pt x="167668" y="0"/>
                  </a:cubicBezTo>
                  <a:cubicBezTo>
                    <a:pt x="52994" y="11385"/>
                    <a:pt x="7808" y="70949"/>
                    <a:pt x="201" y="107794"/>
                  </a:cubicBezTo>
                  <a:cubicBezTo>
                    <a:pt x="204" y="796628"/>
                    <a:pt x="1" y="1526585"/>
                    <a:pt x="5" y="2215420"/>
                  </a:cubicBezTo>
                  <a:lnTo>
                    <a:pt x="5" y="2326462"/>
                  </a:lnTo>
                  <a:lnTo>
                    <a:pt x="5" y="2336836"/>
                  </a:lnTo>
                  <a:lnTo>
                    <a:pt x="5" y="2608376"/>
                  </a:lnTo>
                  <a:lnTo>
                    <a:pt x="0" y="2608376"/>
                  </a:lnTo>
                  <a:lnTo>
                    <a:pt x="0" y="2900568"/>
                  </a:lnTo>
                  <a:close/>
                </a:path>
              </a:pathLst>
            </a:custGeom>
            <a:solidFill>
              <a:srgbClr val="F4B10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 rot="10800000" flipH="1" flipV="1">
              <a:off x="1893461" y="176951"/>
              <a:ext cx="566360" cy="435298"/>
            </a:xfrm>
            <a:custGeom>
              <a:avLst/>
              <a:gdLst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81220 h 413504"/>
                <a:gd name="connsiteX12" fmla="*/ 147003 w 622279"/>
                <a:gd name="connsiteY12" fmla="*/ 194535 h 413504"/>
                <a:gd name="connsiteX13" fmla="*/ 147003 w 622279"/>
                <a:gd name="connsiteY13" fmla="*/ 205121 h 413504"/>
                <a:gd name="connsiteX14" fmla="*/ 147003 w 622279"/>
                <a:gd name="connsiteY14" fmla="*/ 411122 h 413504"/>
                <a:gd name="connsiteX15" fmla="*/ 163 w 622279"/>
                <a:gd name="connsiteY15" fmla="*/ 411122 h 413504"/>
                <a:gd name="connsiteX16" fmla="*/ 163 w 622279"/>
                <a:gd name="connsiteY16" fmla="*/ 204583 h 413504"/>
                <a:gd name="connsiteX17" fmla="*/ 163 w 622279"/>
                <a:gd name="connsiteY17" fmla="*/ 193998 h 413504"/>
                <a:gd name="connsiteX18" fmla="*/ 163 w 622279"/>
                <a:gd name="connsiteY18" fmla="*/ 80683 h 413504"/>
                <a:gd name="connsiteX19" fmla="*/ 3 w 622279"/>
                <a:gd name="connsiteY19" fmla="*/ 80683 h 413504"/>
                <a:gd name="connsiteX20" fmla="*/ 0 w 622279"/>
                <a:gd name="connsiteY20" fmla="*/ 58173 h 413504"/>
                <a:gd name="connsiteX21" fmla="*/ 146978 w 622279"/>
                <a:gd name="connsiteY21" fmla="*/ 58173 h 413504"/>
                <a:gd name="connsiteX22" fmla="*/ 332618 w 622279"/>
                <a:gd name="connsiteY22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81220 h 413504"/>
                <a:gd name="connsiteX12" fmla="*/ 147003 w 622279"/>
                <a:gd name="connsiteY12" fmla="*/ 194535 h 413504"/>
                <a:gd name="connsiteX13" fmla="*/ 147003 w 622279"/>
                <a:gd name="connsiteY13" fmla="*/ 411122 h 413504"/>
                <a:gd name="connsiteX14" fmla="*/ 163 w 622279"/>
                <a:gd name="connsiteY14" fmla="*/ 411122 h 413504"/>
                <a:gd name="connsiteX15" fmla="*/ 163 w 622279"/>
                <a:gd name="connsiteY15" fmla="*/ 204583 h 413504"/>
                <a:gd name="connsiteX16" fmla="*/ 163 w 622279"/>
                <a:gd name="connsiteY16" fmla="*/ 193998 h 413504"/>
                <a:gd name="connsiteX17" fmla="*/ 163 w 622279"/>
                <a:gd name="connsiteY17" fmla="*/ 80683 h 413504"/>
                <a:gd name="connsiteX18" fmla="*/ 3 w 622279"/>
                <a:gd name="connsiteY18" fmla="*/ 80683 h 413504"/>
                <a:gd name="connsiteX19" fmla="*/ 0 w 622279"/>
                <a:gd name="connsiteY19" fmla="*/ 58173 h 413504"/>
                <a:gd name="connsiteX20" fmla="*/ 146978 w 622279"/>
                <a:gd name="connsiteY20" fmla="*/ 58173 h 413504"/>
                <a:gd name="connsiteX21" fmla="*/ 332618 w 622279"/>
                <a:gd name="connsiteY21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81220 h 413504"/>
                <a:gd name="connsiteX12" fmla="*/ 147003 w 622279"/>
                <a:gd name="connsiteY12" fmla="*/ 411122 h 413504"/>
                <a:gd name="connsiteX13" fmla="*/ 163 w 622279"/>
                <a:gd name="connsiteY13" fmla="*/ 411122 h 413504"/>
                <a:gd name="connsiteX14" fmla="*/ 163 w 622279"/>
                <a:gd name="connsiteY14" fmla="*/ 204583 h 413504"/>
                <a:gd name="connsiteX15" fmla="*/ 163 w 622279"/>
                <a:gd name="connsiteY15" fmla="*/ 193998 h 413504"/>
                <a:gd name="connsiteX16" fmla="*/ 163 w 622279"/>
                <a:gd name="connsiteY16" fmla="*/ 80683 h 413504"/>
                <a:gd name="connsiteX17" fmla="*/ 3 w 622279"/>
                <a:gd name="connsiteY17" fmla="*/ 80683 h 413504"/>
                <a:gd name="connsiteX18" fmla="*/ 0 w 622279"/>
                <a:gd name="connsiteY18" fmla="*/ 58173 h 413504"/>
                <a:gd name="connsiteX19" fmla="*/ 146978 w 622279"/>
                <a:gd name="connsiteY19" fmla="*/ 58173 h 413504"/>
                <a:gd name="connsiteX20" fmla="*/ 332618 w 622279"/>
                <a:gd name="connsiteY20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411122 h 413504"/>
                <a:gd name="connsiteX12" fmla="*/ 163 w 622279"/>
                <a:gd name="connsiteY12" fmla="*/ 411122 h 413504"/>
                <a:gd name="connsiteX13" fmla="*/ 163 w 622279"/>
                <a:gd name="connsiteY13" fmla="*/ 204583 h 413504"/>
                <a:gd name="connsiteX14" fmla="*/ 163 w 622279"/>
                <a:gd name="connsiteY14" fmla="*/ 193998 h 413504"/>
                <a:gd name="connsiteX15" fmla="*/ 163 w 622279"/>
                <a:gd name="connsiteY15" fmla="*/ 80683 h 413504"/>
                <a:gd name="connsiteX16" fmla="*/ 3 w 622279"/>
                <a:gd name="connsiteY16" fmla="*/ 80683 h 413504"/>
                <a:gd name="connsiteX17" fmla="*/ 0 w 622279"/>
                <a:gd name="connsiteY17" fmla="*/ 58173 h 413504"/>
                <a:gd name="connsiteX18" fmla="*/ 146978 w 622279"/>
                <a:gd name="connsiteY18" fmla="*/ 58173 h 413504"/>
                <a:gd name="connsiteX19" fmla="*/ 332618 w 622279"/>
                <a:gd name="connsiteY19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004 w 622279"/>
                <a:gd name="connsiteY9" fmla="*/ 61309 h 413504"/>
                <a:gd name="connsiteX10" fmla="*/ 147003 w 622279"/>
                <a:gd name="connsiteY10" fmla="*/ 411122 h 413504"/>
                <a:gd name="connsiteX11" fmla="*/ 163 w 622279"/>
                <a:gd name="connsiteY11" fmla="*/ 411122 h 413504"/>
                <a:gd name="connsiteX12" fmla="*/ 163 w 622279"/>
                <a:gd name="connsiteY12" fmla="*/ 204583 h 413504"/>
                <a:gd name="connsiteX13" fmla="*/ 163 w 622279"/>
                <a:gd name="connsiteY13" fmla="*/ 193998 h 413504"/>
                <a:gd name="connsiteX14" fmla="*/ 163 w 622279"/>
                <a:gd name="connsiteY14" fmla="*/ 80683 h 413504"/>
                <a:gd name="connsiteX15" fmla="*/ 3 w 622279"/>
                <a:gd name="connsiteY15" fmla="*/ 80683 h 413504"/>
                <a:gd name="connsiteX16" fmla="*/ 0 w 622279"/>
                <a:gd name="connsiteY16" fmla="*/ 58173 h 413504"/>
                <a:gd name="connsiteX17" fmla="*/ 146978 w 622279"/>
                <a:gd name="connsiteY17" fmla="*/ 58173 h 413504"/>
                <a:gd name="connsiteX18" fmla="*/ 332618 w 622279"/>
                <a:gd name="connsiteY18" fmla="*/ 428 h 413504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4 w 622279"/>
                <a:gd name="connsiteY9" fmla="*/ 60881 h 413076"/>
                <a:gd name="connsiteX10" fmla="*/ 147003 w 622279"/>
                <a:gd name="connsiteY10" fmla="*/ 410694 h 413076"/>
                <a:gd name="connsiteX11" fmla="*/ 163 w 622279"/>
                <a:gd name="connsiteY11" fmla="*/ 410694 h 413076"/>
                <a:gd name="connsiteX12" fmla="*/ 163 w 622279"/>
                <a:gd name="connsiteY12" fmla="*/ 204155 h 413076"/>
                <a:gd name="connsiteX13" fmla="*/ 163 w 622279"/>
                <a:gd name="connsiteY13" fmla="*/ 193570 h 413076"/>
                <a:gd name="connsiteX14" fmla="*/ 163 w 622279"/>
                <a:gd name="connsiteY14" fmla="*/ 80255 h 413076"/>
                <a:gd name="connsiteX15" fmla="*/ 3 w 622279"/>
                <a:gd name="connsiteY15" fmla="*/ 80255 h 413076"/>
                <a:gd name="connsiteX16" fmla="*/ 0 w 622279"/>
                <a:gd name="connsiteY16" fmla="*/ 57745 h 413076"/>
                <a:gd name="connsiteX17" fmla="*/ 332618 w 622279"/>
                <a:gd name="connsiteY17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204155 h 413076"/>
                <a:gd name="connsiteX12" fmla="*/ 163 w 622279"/>
                <a:gd name="connsiteY12" fmla="*/ 193570 h 413076"/>
                <a:gd name="connsiteX13" fmla="*/ 163 w 622279"/>
                <a:gd name="connsiteY13" fmla="*/ 80255 h 413076"/>
                <a:gd name="connsiteX14" fmla="*/ 3 w 622279"/>
                <a:gd name="connsiteY14" fmla="*/ 80255 h 413076"/>
                <a:gd name="connsiteX15" fmla="*/ 0 w 622279"/>
                <a:gd name="connsiteY15" fmla="*/ 57745 h 413076"/>
                <a:gd name="connsiteX16" fmla="*/ 332618 w 622279"/>
                <a:gd name="connsiteY16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204155 h 413076"/>
                <a:gd name="connsiteX12" fmla="*/ 163 w 622279"/>
                <a:gd name="connsiteY12" fmla="*/ 193570 h 413076"/>
                <a:gd name="connsiteX13" fmla="*/ 163 w 622279"/>
                <a:gd name="connsiteY13" fmla="*/ 80255 h 413076"/>
                <a:gd name="connsiteX14" fmla="*/ 0 w 622279"/>
                <a:gd name="connsiteY14" fmla="*/ 57745 h 413076"/>
                <a:gd name="connsiteX15" fmla="*/ 332618 w 622279"/>
                <a:gd name="connsiteY15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204155 h 413076"/>
                <a:gd name="connsiteX12" fmla="*/ 163 w 622279"/>
                <a:gd name="connsiteY12" fmla="*/ 80255 h 413076"/>
                <a:gd name="connsiteX13" fmla="*/ 0 w 622279"/>
                <a:gd name="connsiteY13" fmla="*/ 57745 h 413076"/>
                <a:gd name="connsiteX14" fmla="*/ 332618 w 622279"/>
                <a:gd name="connsiteY14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80255 h 413076"/>
                <a:gd name="connsiteX12" fmla="*/ 0 w 622279"/>
                <a:gd name="connsiteY12" fmla="*/ 57745 h 413076"/>
                <a:gd name="connsiteX13" fmla="*/ 332618 w 622279"/>
                <a:gd name="connsiteY13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0 w 622279"/>
                <a:gd name="connsiteY11" fmla="*/ 57745 h 413076"/>
                <a:gd name="connsiteX12" fmla="*/ 332618 w 622279"/>
                <a:gd name="connsiteY12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621504 w 622279"/>
                <a:gd name="connsiteY2" fmla="*/ 57745 h 413076"/>
                <a:gd name="connsiteX3" fmla="*/ 621490 w 622279"/>
                <a:gd name="connsiteY3" fmla="*/ 80375 h 413076"/>
                <a:gd name="connsiteX4" fmla="*/ 622279 w 622279"/>
                <a:gd name="connsiteY4" fmla="*/ 410694 h 413076"/>
                <a:gd name="connsiteX5" fmla="*/ 496634 w 622279"/>
                <a:gd name="connsiteY5" fmla="*/ 410694 h 413076"/>
                <a:gd name="connsiteX6" fmla="*/ 496651 w 622279"/>
                <a:gd name="connsiteY6" fmla="*/ 413076 h 413076"/>
                <a:gd name="connsiteX7" fmla="*/ 147164 w 622279"/>
                <a:gd name="connsiteY7" fmla="*/ 410694 h 413076"/>
                <a:gd name="connsiteX8" fmla="*/ 147003 w 622279"/>
                <a:gd name="connsiteY8" fmla="*/ 410694 h 413076"/>
                <a:gd name="connsiteX9" fmla="*/ 163 w 622279"/>
                <a:gd name="connsiteY9" fmla="*/ 410694 h 413076"/>
                <a:gd name="connsiteX10" fmla="*/ 0 w 622279"/>
                <a:gd name="connsiteY10" fmla="*/ 57745 h 413076"/>
                <a:gd name="connsiteX11" fmla="*/ 332618 w 622279"/>
                <a:gd name="connsiteY11" fmla="*/ 0 h 413076"/>
                <a:gd name="connsiteX0" fmla="*/ 332618 w 622279"/>
                <a:gd name="connsiteY0" fmla="*/ 0 h 413076"/>
                <a:gd name="connsiteX1" fmla="*/ 621504 w 622279"/>
                <a:gd name="connsiteY1" fmla="*/ 57745 h 413076"/>
                <a:gd name="connsiteX2" fmla="*/ 621490 w 622279"/>
                <a:gd name="connsiteY2" fmla="*/ 80375 h 413076"/>
                <a:gd name="connsiteX3" fmla="*/ 622279 w 622279"/>
                <a:gd name="connsiteY3" fmla="*/ 410694 h 413076"/>
                <a:gd name="connsiteX4" fmla="*/ 496634 w 622279"/>
                <a:gd name="connsiteY4" fmla="*/ 410694 h 413076"/>
                <a:gd name="connsiteX5" fmla="*/ 496651 w 622279"/>
                <a:gd name="connsiteY5" fmla="*/ 413076 h 413076"/>
                <a:gd name="connsiteX6" fmla="*/ 147164 w 622279"/>
                <a:gd name="connsiteY6" fmla="*/ 410694 h 413076"/>
                <a:gd name="connsiteX7" fmla="*/ 147003 w 622279"/>
                <a:gd name="connsiteY7" fmla="*/ 410694 h 413076"/>
                <a:gd name="connsiteX8" fmla="*/ 163 w 622279"/>
                <a:gd name="connsiteY8" fmla="*/ 410694 h 413076"/>
                <a:gd name="connsiteX9" fmla="*/ 0 w 622279"/>
                <a:gd name="connsiteY9" fmla="*/ 57745 h 413076"/>
                <a:gd name="connsiteX10" fmla="*/ 332618 w 622279"/>
                <a:gd name="connsiteY10" fmla="*/ 0 h 413076"/>
                <a:gd name="connsiteX0" fmla="*/ 332618 w 622279"/>
                <a:gd name="connsiteY0" fmla="*/ 0 h 413076"/>
                <a:gd name="connsiteX1" fmla="*/ 621490 w 622279"/>
                <a:gd name="connsiteY1" fmla="*/ 80375 h 413076"/>
                <a:gd name="connsiteX2" fmla="*/ 622279 w 622279"/>
                <a:gd name="connsiteY2" fmla="*/ 410694 h 413076"/>
                <a:gd name="connsiteX3" fmla="*/ 496634 w 622279"/>
                <a:gd name="connsiteY3" fmla="*/ 410694 h 413076"/>
                <a:gd name="connsiteX4" fmla="*/ 496651 w 622279"/>
                <a:gd name="connsiteY4" fmla="*/ 413076 h 413076"/>
                <a:gd name="connsiteX5" fmla="*/ 147164 w 622279"/>
                <a:gd name="connsiteY5" fmla="*/ 410694 h 413076"/>
                <a:gd name="connsiteX6" fmla="*/ 147003 w 622279"/>
                <a:gd name="connsiteY6" fmla="*/ 410694 h 413076"/>
                <a:gd name="connsiteX7" fmla="*/ 163 w 622279"/>
                <a:gd name="connsiteY7" fmla="*/ 410694 h 413076"/>
                <a:gd name="connsiteX8" fmla="*/ 0 w 622279"/>
                <a:gd name="connsiteY8" fmla="*/ 57745 h 413076"/>
                <a:gd name="connsiteX9" fmla="*/ 332618 w 622279"/>
                <a:gd name="connsiteY9" fmla="*/ 0 h 413076"/>
                <a:gd name="connsiteX0" fmla="*/ 332456 w 622117"/>
                <a:gd name="connsiteY0" fmla="*/ 0 h 413076"/>
                <a:gd name="connsiteX1" fmla="*/ 621328 w 622117"/>
                <a:gd name="connsiteY1" fmla="*/ 80375 h 413076"/>
                <a:gd name="connsiteX2" fmla="*/ 622117 w 622117"/>
                <a:gd name="connsiteY2" fmla="*/ 410694 h 413076"/>
                <a:gd name="connsiteX3" fmla="*/ 496472 w 622117"/>
                <a:gd name="connsiteY3" fmla="*/ 410694 h 413076"/>
                <a:gd name="connsiteX4" fmla="*/ 496489 w 622117"/>
                <a:gd name="connsiteY4" fmla="*/ 413076 h 413076"/>
                <a:gd name="connsiteX5" fmla="*/ 147002 w 622117"/>
                <a:gd name="connsiteY5" fmla="*/ 410694 h 413076"/>
                <a:gd name="connsiteX6" fmla="*/ 146841 w 622117"/>
                <a:gd name="connsiteY6" fmla="*/ 410694 h 413076"/>
                <a:gd name="connsiteX7" fmla="*/ 1 w 622117"/>
                <a:gd name="connsiteY7" fmla="*/ 410694 h 413076"/>
                <a:gd name="connsiteX8" fmla="*/ 6982 w 622117"/>
                <a:gd name="connsiteY8" fmla="*/ 76795 h 413076"/>
                <a:gd name="connsiteX9" fmla="*/ 332456 w 622117"/>
                <a:gd name="connsiteY9" fmla="*/ 0 h 413076"/>
                <a:gd name="connsiteX0" fmla="*/ 334999 w 624660"/>
                <a:gd name="connsiteY0" fmla="*/ 0 h 413076"/>
                <a:gd name="connsiteX1" fmla="*/ 623871 w 624660"/>
                <a:gd name="connsiteY1" fmla="*/ 80375 h 413076"/>
                <a:gd name="connsiteX2" fmla="*/ 624660 w 624660"/>
                <a:gd name="connsiteY2" fmla="*/ 410694 h 413076"/>
                <a:gd name="connsiteX3" fmla="*/ 499015 w 624660"/>
                <a:gd name="connsiteY3" fmla="*/ 410694 h 413076"/>
                <a:gd name="connsiteX4" fmla="*/ 499032 w 624660"/>
                <a:gd name="connsiteY4" fmla="*/ 413076 h 413076"/>
                <a:gd name="connsiteX5" fmla="*/ 149545 w 624660"/>
                <a:gd name="connsiteY5" fmla="*/ 410694 h 413076"/>
                <a:gd name="connsiteX6" fmla="*/ 149384 w 624660"/>
                <a:gd name="connsiteY6" fmla="*/ 410694 h 413076"/>
                <a:gd name="connsiteX7" fmla="*/ 2544 w 624660"/>
                <a:gd name="connsiteY7" fmla="*/ 410694 h 413076"/>
                <a:gd name="connsiteX8" fmla="*/ 0 w 624660"/>
                <a:gd name="connsiteY8" fmla="*/ 79176 h 413076"/>
                <a:gd name="connsiteX9" fmla="*/ 334999 w 624660"/>
                <a:gd name="connsiteY9" fmla="*/ 0 h 413076"/>
                <a:gd name="connsiteX0" fmla="*/ 332618 w 622279"/>
                <a:gd name="connsiteY0" fmla="*/ 0 h 413076"/>
                <a:gd name="connsiteX1" fmla="*/ 621490 w 622279"/>
                <a:gd name="connsiteY1" fmla="*/ 80375 h 413076"/>
                <a:gd name="connsiteX2" fmla="*/ 622279 w 622279"/>
                <a:gd name="connsiteY2" fmla="*/ 410694 h 413076"/>
                <a:gd name="connsiteX3" fmla="*/ 496634 w 622279"/>
                <a:gd name="connsiteY3" fmla="*/ 410694 h 413076"/>
                <a:gd name="connsiteX4" fmla="*/ 496651 w 622279"/>
                <a:gd name="connsiteY4" fmla="*/ 413076 h 413076"/>
                <a:gd name="connsiteX5" fmla="*/ 147164 w 622279"/>
                <a:gd name="connsiteY5" fmla="*/ 410694 h 413076"/>
                <a:gd name="connsiteX6" fmla="*/ 147003 w 622279"/>
                <a:gd name="connsiteY6" fmla="*/ 410694 h 413076"/>
                <a:gd name="connsiteX7" fmla="*/ 163 w 622279"/>
                <a:gd name="connsiteY7" fmla="*/ 410694 h 413076"/>
                <a:gd name="connsiteX8" fmla="*/ 0 w 622279"/>
                <a:gd name="connsiteY8" fmla="*/ 79176 h 413076"/>
                <a:gd name="connsiteX9" fmla="*/ 332618 w 622279"/>
                <a:gd name="connsiteY9" fmla="*/ 0 h 413076"/>
                <a:gd name="connsiteX0" fmla="*/ 332618 w 622279"/>
                <a:gd name="connsiteY0" fmla="*/ 0 h 413076"/>
                <a:gd name="connsiteX1" fmla="*/ 621490 w 622279"/>
                <a:gd name="connsiteY1" fmla="*/ 99425 h 413076"/>
                <a:gd name="connsiteX2" fmla="*/ 622279 w 622279"/>
                <a:gd name="connsiteY2" fmla="*/ 410694 h 413076"/>
                <a:gd name="connsiteX3" fmla="*/ 496634 w 622279"/>
                <a:gd name="connsiteY3" fmla="*/ 410694 h 413076"/>
                <a:gd name="connsiteX4" fmla="*/ 496651 w 622279"/>
                <a:gd name="connsiteY4" fmla="*/ 413076 h 413076"/>
                <a:gd name="connsiteX5" fmla="*/ 147164 w 622279"/>
                <a:gd name="connsiteY5" fmla="*/ 410694 h 413076"/>
                <a:gd name="connsiteX6" fmla="*/ 147003 w 622279"/>
                <a:gd name="connsiteY6" fmla="*/ 410694 h 413076"/>
                <a:gd name="connsiteX7" fmla="*/ 163 w 622279"/>
                <a:gd name="connsiteY7" fmla="*/ 410694 h 413076"/>
                <a:gd name="connsiteX8" fmla="*/ 0 w 622279"/>
                <a:gd name="connsiteY8" fmla="*/ 79176 h 413076"/>
                <a:gd name="connsiteX9" fmla="*/ 332618 w 622279"/>
                <a:gd name="connsiteY9" fmla="*/ 0 h 413076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4257 h 426858"/>
                <a:gd name="connsiteX1" fmla="*/ 621490 w 622279"/>
                <a:gd name="connsiteY1" fmla="*/ 113207 h 426858"/>
                <a:gd name="connsiteX2" fmla="*/ 622279 w 622279"/>
                <a:gd name="connsiteY2" fmla="*/ 424476 h 426858"/>
                <a:gd name="connsiteX3" fmla="*/ 496634 w 622279"/>
                <a:gd name="connsiteY3" fmla="*/ 424476 h 426858"/>
                <a:gd name="connsiteX4" fmla="*/ 496651 w 622279"/>
                <a:gd name="connsiteY4" fmla="*/ 426858 h 426858"/>
                <a:gd name="connsiteX5" fmla="*/ 147164 w 622279"/>
                <a:gd name="connsiteY5" fmla="*/ 424476 h 426858"/>
                <a:gd name="connsiteX6" fmla="*/ 147003 w 622279"/>
                <a:gd name="connsiteY6" fmla="*/ 424476 h 426858"/>
                <a:gd name="connsiteX7" fmla="*/ 163 w 622279"/>
                <a:gd name="connsiteY7" fmla="*/ 424476 h 426858"/>
                <a:gd name="connsiteX8" fmla="*/ 0 w 622279"/>
                <a:gd name="connsiteY8" fmla="*/ 92958 h 426858"/>
                <a:gd name="connsiteX9" fmla="*/ 330236 w 622279"/>
                <a:gd name="connsiteY9" fmla="*/ 4257 h 426858"/>
                <a:gd name="connsiteX0" fmla="*/ 330236 w 622279"/>
                <a:gd name="connsiteY0" fmla="*/ 4257 h 426858"/>
                <a:gd name="connsiteX1" fmla="*/ 621490 w 622279"/>
                <a:gd name="connsiteY1" fmla="*/ 113207 h 426858"/>
                <a:gd name="connsiteX2" fmla="*/ 622279 w 622279"/>
                <a:gd name="connsiteY2" fmla="*/ 424476 h 426858"/>
                <a:gd name="connsiteX3" fmla="*/ 496634 w 622279"/>
                <a:gd name="connsiteY3" fmla="*/ 424476 h 426858"/>
                <a:gd name="connsiteX4" fmla="*/ 496651 w 622279"/>
                <a:gd name="connsiteY4" fmla="*/ 426858 h 426858"/>
                <a:gd name="connsiteX5" fmla="*/ 147164 w 622279"/>
                <a:gd name="connsiteY5" fmla="*/ 424476 h 426858"/>
                <a:gd name="connsiteX6" fmla="*/ 147003 w 622279"/>
                <a:gd name="connsiteY6" fmla="*/ 424476 h 426858"/>
                <a:gd name="connsiteX7" fmla="*/ 163 w 622279"/>
                <a:gd name="connsiteY7" fmla="*/ 424476 h 426858"/>
                <a:gd name="connsiteX8" fmla="*/ 0 w 622279"/>
                <a:gd name="connsiteY8" fmla="*/ 92958 h 426858"/>
                <a:gd name="connsiteX9" fmla="*/ 330236 w 622279"/>
                <a:gd name="connsiteY9" fmla="*/ 4257 h 426858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2279" h="436888">
                  <a:moveTo>
                    <a:pt x="306424" y="0"/>
                  </a:moveTo>
                  <a:cubicBezTo>
                    <a:pt x="495732" y="1391"/>
                    <a:pt x="585118" y="54788"/>
                    <a:pt x="621490" y="123237"/>
                  </a:cubicBezTo>
                  <a:lnTo>
                    <a:pt x="622279" y="434506"/>
                  </a:lnTo>
                  <a:lnTo>
                    <a:pt x="496634" y="434506"/>
                  </a:lnTo>
                  <a:cubicBezTo>
                    <a:pt x="496640" y="435300"/>
                    <a:pt x="496645" y="436094"/>
                    <a:pt x="496651" y="436888"/>
                  </a:cubicBezTo>
                  <a:lnTo>
                    <a:pt x="147164" y="434506"/>
                  </a:lnTo>
                  <a:lnTo>
                    <a:pt x="147003" y="434506"/>
                  </a:lnTo>
                  <a:lnTo>
                    <a:pt x="163" y="434506"/>
                  </a:lnTo>
                  <a:cubicBezTo>
                    <a:pt x="109" y="316856"/>
                    <a:pt x="54" y="220638"/>
                    <a:pt x="0" y="102988"/>
                  </a:cubicBezTo>
                  <a:cubicBezTo>
                    <a:pt x="52930" y="6746"/>
                    <a:pt x="201107" y="993"/>
                    <a:pt x="30642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0800000" flipH="1" flipV="1">
              <a:off x="2331883" y="607448"/>
              <a:ext cx="127938" cy="363281"/>
            </a:xfrm>
            <a:custGeom>
              <a:avLst/>
              <a:gdLst>
                <a:gd name="connsiteX0" fmla="*/ 6 w 140616"/>
                <a:gd name="connsiteY0" fmla="*/ 0 h 363030"/>
                <a:gd name="connsiteX1" fmla="*/ 139750 w 140616"/>
                <a:gd name="connsiteY1" fmla="*/ 0 h 363030"/>
                <a:gd name="connsiteX2" fmla="*/ 140616 w 140616"/>
                <a:gd name="connsiteY2" fmla="*/ 363030 h 363030"/>
                <a:gd name="connsiteX3" fmla="*/ 0 w 140616"/>
                <a:gd name="connsiteY3" fmla="*/ 363030 h 363030"/>
                <a:gd name="connsiteX4" fmla="*/ 0 w 140616"/>
                <a:gd name="connsiteY4" fmla="*/ 75761 h 363030"/>
                <a:gd name="connsiteX5" fmla="*/ 6 w 140616"/>
                <a:gd name="connsiteY5" fmla="*/ 75761 h 363030"/>
                <a:gd name="connsiteX6" fmla="*/ 6 w 140616"/>
                <a:gd name="connsiteY6" fmla="*/ 0 h 363030"/>
                <a:gd name="connsiteX0" fmla="*/ 6 w 140616"/>
                <a:gd name="connsiteY0" fmla="*/ 0 h 363030"/>
                <a:gd name="connsiteX1" fmla="*/ 139750 w 140616"/>
                <a:gd name="connsiteY1" fmla="*/ 0 h 363030"/>
                <a:gd name="connsiteX2" fmla="*/ 140616 w 140616"/>
                <a:gd name="connsiteY2" fmla="*/ 363030 h 363030"/>
                <a:gd name="connsiteX3" fmla="*/ 0 w 140616"/>
                <a:gd name="connsiteY3" fmla="*/ 363030 h 363030"/>
                <a:gd name="connsiteX4" fmla="*/ 0 w 140616"/>
                <a:gd name="connsiteY4" fmla="*/ 75761 h 363030"/>
                <a:gd name="connsiteX5" fmla="*/ 6 w 140616"/>
                <a:gd name="connsiteY5" fmla="*/ 0 h 363030"/>
                <a:gd name="connsiteX0" fmla="*/ 6 w 140616"/>
                <a:gd name="connsiteY0" fmla="*/ 0 h 363030"/>
                <a:gd name="connsiteX1" fmla="*/ 139750 w 140616"/>
                <a:gd name="connsiteY1" fmla="*/ 0 h 363030"/>
                <a:gd name="connsiteX2" fmla="*/ 140616 w 140616"/>
                <a:gd name="connsiteY2" fmla="*/ 363030 h 363030"/>
                <a:gd name="connsiteX3" fmla="*/ 0 w 140616"/>
                <a:gd name="connsiteY3" fmla="*/ 363030 h 363030"/>
                <a:gd name="connsiteX4" fmla="*/ 6 w 140616"/>
                <a:gd name="connsiteY4" fmla="*/ 0 h 36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16" h="363030">
                  <a:moveTo>
                    <a:pt x="6" y="0"/>
                  </a:moveTo>
                  <a:lnTo>
                    <a:pt x="139750" y="0"/>
                  </a:lnTo>
                  <a:cubicBezTo>
                    <a:pt x="140039" y="121010"/>
                    <a:pt x="140327" y="242020"/>
                    <a:pt x="140616" y="363030"/>
                  </a:cubicBezTo>
                  <a:lnTo>
                    <a:pt x="0" y="36303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6A6A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 rot="10800000" flipH="1" flipV="1">
              <a:off x="1893461" y="607448"/>
              <a:ext cx="134179" cy="363281"/>
            </a:xfrm>
            <a:custGeom>
              <a:avLst/>
              <a:gdLst>
                <a:gd name="connsiteX0" fmla="*/ 1 w 146841"/>
                <a:gd name="connsiteY0" fmla="*/ 0 h 362910"/>
                <a:gd name="connsiteX1" fmla="*/ 146841 w 146841"/>
                <a:gd name="connsiteY1" fmla="*/ 0 h 362910"/>
                <a:gd name="connsiteX2" fmla="*/ 146841 w 146841"/>
                <a:gd name="connsiteY2" fmla="*/ 65273 h 362910"/>
                <a:gd name="connsiteX3" fmla="*/ 146836 w 146841"/>
                <a:gd name="connsiteY3" fmla="*/ 65273 h 362910"/>
                <a:gd name="connsiteX4" fmla="*/ 146836 w 146841"/>
                <a:gd name="connsiteY4" fmla="*/ 362910 h 362910"/>
                <a:gd name="connsiteX5" fmla="*/ 0 w 146841"/>
                <a:gd name="connsiteY5" fmla="*/ 362910 h 362910"/>
                <a:gd name="connsiteX6" fmla="*/ 0 w 146841"/>
                <a:gd name="connsiteY6" fmla="*/ 64736 h 362910"/>
                <a:gd name="connsiteX7" fmla="*/ 1 w 146841"/>
                <a:gd name="connsiteY7" fmla="*/ 64736 h 362910"/>
                <a:gd name="connsiteX8" fmla="*/ 1 w 146841"/>
                <a:gd name="connsiteY8" fmla="*/ 0 h 36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41" h="362910">
                  <a:moveTo>
                    <a:pt x="1" y="0"/>
                  </a:moveTo>
                  <a:lnTo>
                    <a:pt x="146841" y="0"/>
                  </a:lnTo>
                  <a:lnTo>
                    <a:pt x="146841" y="65273"/>
                  </a:lnTo>
                  <a:lnTo>
                    <a:pt x="146836" y="65273"/>
                  </a:lnTo>
                  <a:lnTo>
                    <a:pt x="146836" y="362910"/>
                  </a:lnTo>
                  <a:lnTo>
                    <a:pt x="0" y="362910"/>
                  </a:lnTo>
                  <a:lnTo>
                    <a:pt x="0" y="64736"/>
                  </a:lnTo>
                  <a:lnTo>
                    <a:pt x="1" y="647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 rot="10800000" flipH="1" flipV="1">
              <a:off x="2027640" y="607448"/>
              <a:ext cx="312044" cy="363281"/>
            </a:xfrm>
            <a:custGeom>
              <a:avLst/>
              <a:gdLst>
                <a:gd name="connsiteX0" fmla="*/ 7513 w 335545"/>
                <a:gd name="connsiteY0" fmla="*/ 0 h 363447"/>
                <a:gd name="connsiteX1" fmla="*/ 326335 w 335545"/>
                <a:gd name="connsiteY1" fmla="*/ 0 h 363447"/>
                <a:gd name="connsiteX2" fmla="*/ 326573 w 335545"/>
                <a:gd name="connsiteY2" fmla="*/ 20078 h 363447"/>
                <a:gd name="connsiteX3" fmla="*/ 333873 w 335545"/>
                <a:gd name="connsiteY3" fmla="*/ 363030 h 363447"/>
                <a:gd name="connsiteX4" fmla="*/ 335545 w 335545"/>
                <a:gd name="connsiteY4" fmla="*/ 363030 h 363447"/>
                <a:gd name="connsiteX5" fmla="*/ 335545 w 335545"/>
                <a:gd name="connsiteY5" fmla="*/ 363447 h 363447"/>
                <a:gd name="connsiteX6" fmla="*/ 0 w 335545"/>
                <a:gd name="connsiteY6" fmla="*/ 363447 h 363447"/>
                <a:gd name="connsiteX7" fmla="*/ 0 w 335545"/>
                <a:gd name="connsiteY7" fmla="*/ 362910 h 363447"/>
                <a:gd name="connsiteX8" fmla="*/ 7512 w 335545"/>
                <a:gd name="connsiteY8" fmla="*/ 362910 h 363447"/>
                <a:gd name="connsiteX9" fmla="*/ 7512 w 335545"/>
                <a:gd name="connsiteY9" fmla="*/ 75224 h 363447"/>
                <a:gd name="connsiteX10" fmla="*/ 7513 w 335545"/>
                <a:gd name="connsiteY10" fmla="*/ 75224 h 363447"/>
                <a:gd name="connsiteX11" fmla="*/ 7513 w 335545"/>
                <a:gd name="connsiteY11" fmla="*/ 0 h 363447"/>
                <a:gd name="connsiteX0" fmla="*/ 7513 w 352242"/>
                <a:gd name="connsiteY0" fmla="*/ 0 h 363447"/>
                <a:gd name="connsiteX1" fmla="*/ 326335 w 352242"/>
                <a:gd name="connsiteY1" fmla="*/ 0 h 363447"/>
                <a:gd name="connsiteX2" fmla="*/ 333873 w 352242"/>
                <a:gd name="connsiteY2" fmla="*/ 363030 h 363447"/>
                <a:gd name="connsiteX3" fmla="*/ 335545 w 352242"/>
                <a:gd name="connsiteY3" fmla="*/ 363030 h 363447"/>
                <a:gd name="connsiteX4" fmla="*/ 335545 w 352242"/>
                <a:gd name="connsiteY4" fmla="*/ 363447 h 363447"/>
                <a:gd name="connsiteX5" fmla="*/ 0 w 352242"/>
                <a:gd name="connsiteY5" fmla="*/ 363447 h 363447"/>
                <a:gd name="connsiteX6" fmla="*/ 0 w 352242"/>
                <a:gd name="connsiteY6" fmla="*/ 362910 h 363447"/>
                <a:gd name="connsiteX7" fmla="*/ 7512 w 352242"/>
                <a:gd name="connsiteY7" fmla="*/ 362910 h 363447"/>
                <a:gd name="connsiteX8" fmla="*/ 7512 w 352242"/>
                <a:gd name="connsiteY8" fmla="*/ 75224 h 363447"/>
                <a:gd name="connsiteX9" fmla="*/ 7513 w 352242"/>
                <a:gd name="connsiteY9" fmla="*/ 75224 h 363447"/>
                <a:gd name="connsiteX10" fmla="*/ 7513 w 352242"/>
                <a:gd name="connsiteY10" fmla="*/ 0 h 363447"/>
                <a:gd name="connsiteX0" fmla="*/ 7513 w 335545"/>
                <a:gd name="connsiteY0" fmla="*/ 0 h 363447"/>
                <a:gd name="connsiteX1" fmla="*/ 326335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75224 h 363447"/>
                <a:gd name="connsiteX10" fmla="*/ 7513 w 335545"/>
                <a:gd name="connsiteY10" fmla="*/ 0 h 363447"/>
                <a:gd name="connsiteX0" fmla="*/ 7513 w 335545"/>
                <a:gd name="connsiteY0" fmla="*/ 0 h 363447"/>
                <a:gd name="connsiteX1" fmla="*/ 326335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75224 h 363447"/>
                <a:gd name="connsiteX10" fmla="*/ 7513 w 335545"/>
                <a:gd name="connsiteY10" fmla="*/ 0 h 363447"/>
                <a:gd name="connsiteX0" fmla="*/ 7513 w 335545"/>
                <a:gd name="connsiteY0" fmla="*/ 2381 h 365828"/>
                <a:gd name="connsiteX1" fmla="*/ 328716 w 335545"/>
                <a:gd name="connsiteY1" fmla="*/ 0 h 365828"/>
                <a:gd name="connsiteX2" fmla="*/ 333873 w 335545"/>
                <a:gd name="connsiteY2" fmla="*/ 365411 h 365828"/>
                <a:gd name="connsiteX3" fmla="*/ 335545 w 335545"/>
                <a:gd name="connsiteY3" fmla="*/ 365411 h 365828"/>
                <a:gd name="connsiteX4" fmla="*/ 335545 w 335545"/>
                <a:gd name="connsiteY4" fmla="*/ 365828 h 365828"/>
                <a:gd name="connsiteX5" fmla="*/ 0 w 335545"/>
                <a:gd name="connsiteY5" fmla="*/ 365828 h 365828"/>
                <a:gd name="connsiteX6" fmla="*/ 0 w 335545"/>
                <a:gd name="connsiteY6" fmla="*/ 365291 h 365828"/>
                <a:gd name="connsiteX7" fmla="*/ 7512 w 335545"/>
                <a:gd name="connsiteY7" fmla="*/ 365291 h 365828"/>
                <a:gd name="connsiteX8" fmla="*/ 7512 w 335545"/>
                <a:gd name="connsiteY8" fmla="*/ 77605 h 365828"/>
                <a:gd name="connsiteX9" fmla="*/ 7513 w 335545"/>
                <a:gd name="connsiteY9" fmla="*/ 77605 h 365828"/>
                <a:gd name="connsiteX10" fmla="*/ 7513 w 335545"/>
                <a:gd name="connsiteY10" fmla="*/ 2381 h 365828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75224 h 363447"/>
                <a:gd name="connsiteX10" fmla="*/ 7513 w 335545"/>
                <a:gd name="connsiteY10" fmla="*/ 0 h 363447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0 h 363447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3 w 335545"/>
                <a:gd name="connsiteY8" fmla="*/ 0 h 363447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3 w 335545"/>
                <a:gd name="connsiteY7" fmla="*/ 0 h 363447"/>
                <a:gd name="connsiteX0" fmla="*/ 5131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5131 w 335545"/>
                <a:gd name="connsiteY7" fmla="*/ 0 h 363447"/>
                <a:gd name="connsiteX0" fmla="*/ 540 w 335716"/>
                <a:gd name="connsiteY0" fmla="*/ 4763 h 363447"/>
                <a:gd name="connsiteX1" fmla="*/ 331268 w 335716"/>
                <a:gd name="connsiteY1" fmla="*/ 0 h 363447"/>
                <a:gd name="connsiteX2" fmla="*/ 334044 w 335716"/>
                <a:gd name="connsiteY2" fmla="*/ 363030 h 363447"/>
                <a:gd name="connsiteX3" fmla="*/ 335716 w 335716"/>
                <a:gd name="connsiteY3" fmla="*/ 363030 h 363447"/>
                <a:gd name="connsiteX4" fmla="*/ 335716 w 335716"/>
                <a:gd name="connsiteY4" fmla="*/ 363447 h 363447"/>
                <a:gd name="connsiteX5" fmla="*/ 171 w 335716"/>
                <a:gd name="connsiteY5" fmla="*/ 363447 h 363447"/>
                <a:gd name="connsiteX6" fmla="*/ 171 w 335716"/>
                <a:gd name="connsiteY6" fmla="*/ 362910 h 363447"/>
                <a:gd name="connsiteX7" fmla="*/ 540 w 335716"/>
                <a:gd name="connsiteY7" fmla="*/ 4763 h 363447"/>
                <a:gd name="connsiteX0" fmla="*/ 540 w 335716"/>
                <a:gd name="connsiteY0" fmla="*/ 0 h 365827"/>
                <a:gd name="connsiteX1" fmla="*/ 331268 w 335716"/>
                <a:gd name="connsiteY1" fmla="*/ 2380 h 365827"/>
                <a:gd name="connsiteX2" fmla="*/ 334044 w 335716"/>
                <a:gd name="connsiteY2" fmla="*/ 365410 h 365827"/>
                <a:gd name="connsiteX3" fmla="*/ 335716 w 335716"/>
                <a:gd name="connsiteY3" fmla="*/ 365410 h 365827"/>
                <a:gd name="connsiteX4" fmla="*/ 335716 w 335716"/>
                <a:gd name="connsiteY4" fmla="*/ 365827 h 365827"/>
                <a:gd name="connsiteX5" fmla="*/ 171 w 335716"/>
                <a:gd name="connsiteY5" fmla="*/ 365827 h 365827"/>
                <a:gd name="connsiteX6" fmla="*/ 171 w 335716"/>
                <a:gd name="connsiteY6" fmla="*/ 365290 h 365827"/>
                <a:gd name="connsiteX7" fmla="*/ 540 w 335716"/>
                <a:gd name="connsiteY7" fmla="*/ 0 h 365827"/>
                <a:gd name="connsiteX0" fmla="*/ 2700 w 335545"/>
                <a:gd name="connsiteY0" fmla="*/ 0 h 365827"/>
                <a:gd name="connsiteX1" fmla="*/ 331097 w 335545"/>
                <a:gd name="connsiteY1" fmla="*/ 2380 h 365827"/>
                <a:gd name="connsiteX2" fmla="*/ 333873 w 335545"/>
                <a:gd name="connsiteY2" fmla="*/ 365410 h 365827"/>
                <a:gd name="connsiteX3" fmla="*/ 335545 w 335545"/>
                <a:gd name="connsiteY3" fmla="*/ 365410 h 365827"/>
                <a:gd name="connsiteX4" fmla="*/ 335545 w 335545"/>
                <a:gd name="connsiteY4" fmla="*/ 365827 h 365827"/>
                <a:gd name="connsiteX5" fmla="*/ 0 w 335545"/>
                <a:gd name="connsiteY5" fmla="*/ 365827 h 365827"/>
                <a:gd name="connsiteX6" fmla="*/ 0 w 335545"/>
                <a:gd name="connsiteY6" fmla="*/ 365290 h 365827"/>
                <a:gd name="connsiteX7" fmla="*/ 2700 w 335545"/>
                <a:gd name="connsiteY7" fmla="*/ 0 h 365827"/>
                <a:gd name="connsiteX0" fmla="*/ 540 w 335715"/>
                <a:gd name="connsiteY0" fmla="*/ 2 h 363447"/>
                <a:gd name="connsiteX1" fmla="*/ 331267 w 335715"/>
                <a:gd name="connsiteY1" fmla="*/ 0 h 363447"/>
                <a:gd name="connsiteX2" fmla="*/ 334043 w 335715"/>
                <a:gd name="connsiteY2" fmla="*/ 363030 h 363447"/>
                <a:gd name="connsiteX3" fmla="*/ 335715 w 335715"/>
                <a:gd name="connsiteY3" fmla="*/ 363030 h 363447"/>
                <a:gd name="connsiteX4" fmla="*/ 335715 w 335715"/>
                <a:gd name="connsiteY4" fmla="*/ 363447 h 363447"/>
                <a:gd name="connsiteX5" fmla="*/ 170 w 335715"/>
                <a:gd name="connsiteY5" fmla="*/ 363447 h 363447"/>
                <a:gd name="connsiteX6" fmla="*/ 170 w 335715"/>
                <a:gd name="connsiteY6" fmla="*/ 362910 h 363447"/>
                <a:gd name="connsiteX7" fmla="*/ 540 w 335715"/>
                <a:gd name="connsiteY7" fmla="*/ 2 h 36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715" h="363447">
                  <a:moveTo>
                    <a:pt x="540" y="2"/>
                  </a:moveTo>
                  <a:lnTo>
                    <a:pt x="331267" y="0"/>
                  </a:lnTo>
                  <a:cubicBezTo>
                    <a:pt x="330891" y="65267"/>
                    <a:pt x="332508" y="302525"/>
                    <a:pt x="334043" y="363030"/>
                  </a:cubicBezTo>
                  <a:lnTo>
                    <a:pt x="335715" y="363030"/>
                  </a:lnTo>
                  <a:lnTo>
                    <a:pt x="335715" y="363447"/>
                  </a:lnTo>
                  <a:lnTo>
                    <a:pt x="170" y="363447"/>
                  </a:lnTo>
                  <a:lnTo>
                    <a:pt x="170" y="362910"/>
                  </a:lnTo>
                  <a:cubicBezTo>
                    <a:pt x="1880" y="241940"/>
                    <a:pt x="-1170" y="120972"/>
                    <a:pt x="540" y="2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2795587" y="1276350"/>
            <a:ext cx="8595853" cy="685800"/>
          </a:xfrm>
          <a:prstGeom prst="rect">
            <a:avLst/>
          </a:prstGeom>
          <a:solidFill>
            <a:srgbClr val="0054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/>
          <p:nvPr/>
        </p:nvSpPr>
        <p:spPr bwMode="auto">
          <a:xfrm>
            <a:off x="2795588" y="1785938"/>
            <a:ext cx="560387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38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78000" y="1082675"/>
            <a:ext cx="1571625" cy="70326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/>
          <p:nvPr/>
        </p:nvSpPr>
        <p:spPr bwMode="auto">
          <a:xfrm>
            <a:off x="2778476" y="3035899"/>
            <a:ext cx="560387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702165" y="2324247"/>
            <a:ext cx="1630610" cy="70326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807187" y="3868937"/>
            <a:ext cx="8572652" cy="687387"/>
          </a:xfrm>
          <a:prstGeom prst="rect">
            <a:avLst/>
          </a:prstGeom>
          <a:solidFill>
            <a:srgbClr val="6EAA2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5"/>
          <p:cNvSpPr/>
          <p:nvPr/>
        </p:nvSpPr>
        <p:spPr bwMode="auto">
          <a:xfrm>
            <a:off x="2807187" y="4378524"/>
            <a:ext cx="560387" cy="176213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4972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789599" y="3676849"/>
            <a:ext cx="1571625" cy="7016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7" name="TextBox 105"/>
          <p:cNvSpPr txBox="1">
            <a:spLocks noChangeArrowheads="1"/>
          </p:cNvSpPr>
          <p:nvPr/>
        </p:nvSpPr>
        <p:spPr bwMode="auto">
          <a:xfrm>
            <a:off x="2347177" y="1107531"/>
            <a:ext cx="3129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428" name="TextBox 108"/>
          <p:cNvSpPr txBox="1">
            <a:spLocks noChangeArrowheads="1"/>
          </p:cNvSpPr>
          <p:nvPr/>
        </p:nvSpPr>
        <p:spPr bwMode="auto">
          <a:xfrm>
            <a:off x="2207222" y="2344500"/>
            <a:ext cx="4411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7429" name="TextBox 109"/>
          <p:cNvSpPr txBox="1">
            <a:spLocks noChangeArrowheads="1"/>
          </p:cNvSpPr>
          <p:nvPr/>
        </p:nvSpPr>
        <p:spPr bwMode="auto">
          <a:xfrm>
            <a:off x="2230536" y="3692498"/>
            <a:ext cx="569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17431" name="TextBox 8"/>
          <p:cNvSpPr txBox="1">
            <a:spLocks noChangeArrowheads="1"/>
          </p:cNvSpPr>
          <p:nvPr/>
        </p:nvSpPr>
        <p:spPr bwMode="auto">
          <a:xfrm>
            <a:off x="3626462" y="2675878"/>
            <a:ext cx="8035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ko-KR" sz="2000" b="1" dirty="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SINH THÁI SẢN PHẨM 4.0 CỦA RẠNG ĐÔNG</a:t>
            </a:r>
            <a:endParaRPr lang="vi-VN" altLang="ko-KR" sz="2000" b="1" i="1" dirty="0">
              <a:ln w="19050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32" name="TextBox 8"/>
          <p:cNvSpPr txBox="1">
            <a:spLocks noChangeArrowheads="1"/>
          </p:cNvSpPr>
          <p:nvPr/>
        </p:nvSpPr>
        <p:spPr bwMode="auto">
          <a:xfrm>
            <a:off x="3468201" y="1441499"/>
            <a:ext cx="68929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CHUẨN KẾT NỐI TRÊN THỊ TRƯỜNG HIỆN NAY</a:t>
            </a:r>
          </a:p>
        </p:txBody>
      </p:sp>
      <p:sp>
        <p:nvSpPr>
          <p:cNvPr id="17433" name="TextBox 8"/>
          <p:cNvSpPr txBox="1">
            <a:spLocks noChangeArrowheads="1"/>
          </p:cNvSpPr>
          <p:nvPr/>
        </p:nvSpPr>
        <p:spPr bwMode="auto">
          <a:xfrm>
            <a:off x="3624316" y="4027964"/>
            <a:ext cx="667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PHÁP CHIẾU SÁNG BLE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2138363" y="6599238"/>
            <a:ext cx="752475" cy="161925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5"/>
          <p:cNvSpPr/>
          <p:nvPr/>
        </p:nvSpPr>
        <p:spPr bwMode="auto">
          <a:xfrm flipH="1">
            <a:off x="1784350" y="1782763"/>
            <a:ext cx="444500" cy="176212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38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789599" y="204788"/>
            <a:ext cx="9578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 DUNG</a:t>
            </a:r>
          </a:p>
        </p:txBody>
      </p:sp>
      <p:sp>
        <p:nvSpPr>
          <p:cNvPr id="36" name="Rectangle 5"/>
          <p:cNvSpPr/>
          <p:nvPr/>
        </p:nvSpPr>
        <p:spPr bwMode="auto">
          <a:xfrm flipH="1">
            <a:off x="1795949" y="5732861"/>
            <a:ext cx="442913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2772005" y="5195889"/>
            <a:ext cx="8572652" cy="687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5"/>
          <p:cNvSpPr/>
          <p:nvPr/>
        </p:nvSpPr>
        <p:spPr bwMode="auto">
          <a:xfrm>
            <a:off x="2681775" y="5715023"/>
            <a:ext cx="560387" cy="176213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795949" y="5029598"/>
            <a:ext cx="1571625" cy="7016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09"/>
          <p:cNvSpPr txBox="1">
            <a:spLocks noChangeArrowheads="1"/>
          </p:cNvSpPr>
          <p:nvPr/>
        </p:nvSpPr>
        <p:spPr bwMode="auto">
          <a:xfrm>
            <a:off x="2211238" y="5045247"/>
            <a:ext cx="620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3654911" y="5354916"/>
            <a:ext cx="6679633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 GIỚI THIỆU</a:t>
            </a: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B16CC618-3F6C-4986-AFC0-21FB1CCDDD69}"/>
              </a:ext>
            </a:extLst>
          </p:cNvPr>
          <p:cNvSpPr/>
          <p:nvPr/>
        </p:nvSpPr>
        <p:spPr bwMode="auto">
          <a:xfrm>
            <a:off x="2803219" y="5732066"/>
            <a:ext cx="560387" cy="176213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8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Box 1036"/>
          <p:cNvSpPr txBox="1"/>
          <p:nvPr/>
        </p:nvSpPr>
        <p:spPr>
          <a:xfrm>
            <a:off x="3554714" y="578400"/>
            <a:ext cx="549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Tính ưu việt của giải pháp Rallismart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10812" y="1113342"/>
            <a:ext cx="3378870" cy="1055897"/>
            <a:chOff x="7794123" y="1113342"/>
            <a:chExt cx="3378870" cy="10558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123" y="1113342"/>
              <a:ext cx="3378870" cy="10558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" name="Rounded Rectangle 1"/>
            <p:cNvSpPr/>
            <p:nvPr/>
          </p:nvSpPr>
          <p:spPr>
            <a:xfrm>
              <a:off x="7809211" y="1971345"/>
              <a:ext cx="1353077" cy="194464"/>
            </a:xfrm>
            <a:prstGeom prst="roundRect">
              <a:avLst>
                <a:gd name="adj" fmla="val 259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Segoe UI" panose="020B0502040204020203" pitchFamily="34" charset="0"/>
                  <a:cs typeface="Segoe UI" panose="020B0502040204020203" pitchFamily="34" charset="0"/>
                </a:rPr>
                <a:t>Chiếu sáng HCL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0812" y="2465491"/>
            <a:ext cx="3049957" cy="1072152"/>
            <a:chOff x="7794123" y="2465491"/>
            <a:chExt cx="3049957" cy="107215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4123" y="2465491"/>
              <a:ext cx="3049957" cy="10721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2" name="Rounded Rectangle 21"/>
            <p:cNvSpPr/>
            <p:nvPr/>
          </p:nvSpPr>
          <p:spPr>
            <a:xfrm>
              <a:off x="7794123" y="3322681"/>
              <a:ext cx="2066310" cy="194464"/>
            </a:xfrm>
            <a:prstGeom prst="roundRect">
              <a:avLst>
                <a:gd name="adj" fmla="val 259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Segoe UI" panose="020B0502040204020203" pitchFamily="34" charset="0"/>
                  <a:cs typeface="Segoe UI" panose="020B0502040204020203" pitchFamily="34" charset="0"/>
                </a:rPr>
                <a:t>Điều khiển theo kịch bản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10812" y="5697415"/>
            <a:ext cx="966499" cy="993888"/>
            <a:chOff x="7794123" y="5697415"/>
            <a:chExt cx="966499" cy="9938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4124" y="5697415"/>
              <a:ext cx="966498" cy="9938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63500">
                <a:schemeClr val="accent1">
                  <a:alpha val="40000"/>
                </a:schemeClr>
              </a:glow>
            </a:effectLst>
          </p:spPr>
        </p:pic>
        <p:sp>
          <p:nvSpPr>
            <p:cNvPr id="24" name="Rounded Rectangle 23"/>
            <p:cNvSpPr/>
            <p:nvPr/>
          </p:nvSpPr>
          <p:spPr>
            <a:xfrm>
              <a:off x="7794123" y="6487316"/>
              <a:ext cx="962400" cy="194464"/>
            </a:xfrm>
            <a:prstGeom prst="roundRect">
              <a:avLst>
                <a:gd name="adj" fmla="val 259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Segoe UI" panose="020B0502040204020203" pitchFamily="34" charset="0"/>
                  <a:cs typeface="Segoe UI" panose="020B0502040204020203" pitchFamily="34" charset="0"/>
                </a:rPr>
                <a:t>An toàn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10812" y="3989737"/>
            <a:ext cx="2952221" cy="1426109"/>
            <a:chOff x="7794123" y="3989737"/>
            <a:chExt cx="2952221" cy="14261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4123" y="3989737"/>
              <a:ext cx="2952221" cy="14261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63500">
                <a:schemeClr val="accent1">
                  <a:alpha val="40000"/>
                </a:schemeClr>
              </a:glow>
            </a:effectLst>
          </p:spPr>
        </p:pic>
        <p:sp>
          <p:nvSpPr>
            <p:cNvPr id="25" name="Rounded Rectangle 24"/>
            <p:cNvSpPr/>
            <p:nvPr/>
          </p:nvSpPr>
          <p:spPr>
            <a:xfrm>
              <a:off x="7809211" y="5216663"/>
              <a:ext cx="1649114" cy="194464"/>
            </a:xfrm>
            <a:prstGeom prst="roundRect">
              <a:avLst>
                <a:gd name="adj" fmla="val 259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Segoe UI" panose="020B0502040204020203" pitchFamily="34" charset="0"/>
                  <a:cs typeface="Segoe UI" panose="020B0502040204020203" pitchFamily="34" charset="0"/>
                </a:rPr>
                <a:t>Điều khiển tự động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2F0098C-447E-42DF-BCE2-272B90B6DE0F}"/>
              </a:ext>
            </a:extLst>
          </p:cNvPr>
          <p:cNvSpPr txBox="1">
            <a:spLocks/>
          </p:cNvSpPr>
          <p:nvPr/>
        </p:nvSpPr>
        <p:spPr>
          <a:xfrm>
            <a:off x="587352" y="1185587"/>
            <a:ext cx="6554227" cy="5398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Kiểm soát ánh sáng theo cách bạn muốn: 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thay đổi màu sắc, dimming, hẹn giờ, </a:t>
            </a: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chiếu sáng HCL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,…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Tính cá nhân hoá: 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Cài đặt các kịch bản, điều chỉnh các thiết bị theo sở thích cá nhân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Kết nối không dây: 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dễ dàng lắp đặt, thiết lập và cấu hình hệ thống: khách hàng lắp đặt sản phẩm dễ dàng mà không cần can thiệp vào kết cấu căn nhà để đi lại hệ thống dây dẫn</a:t>
            </a:r>
            <a:endParaRPr lang="en-US" sz="16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Hoạt động ổn định, an toàn: 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hệ thống </a:t>
            </a: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không có điểm chết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. Khi một thiết bị hỏng không làm ảnh hưởng tới các thiết bị khác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Hệ thống liên tục update, 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giúp khách hàng trải nghiệm những tính năng mới mà không cần can thiệp vào phần cứng hệ thống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Đa năng - phù hợp với nhiều mô hình: 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căn hộ chung cư, biệt thự, toà nhà, khách sạn, VPCS,…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Dành cho tất cả mọi người: </a:t>
            </a: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giải pháp có nhiều phương án điều khiển, thân thiện và gần gũi với tất cả mọi lứa tuổi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n-US" sz="1100" i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gray">
          <a:xfrm>
            <a:off x="162569" y="93088"/>
            <a:ext cx="8490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000" b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GIẢI PHÁP CHIẾU SÁNG RALLISMART</a:t>
            </a:r>
            <a:endParaRPr lang="en-US" sz="20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10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9DB1B13-9449-4BD0-A0FF-9558E2E26B62}"/>
              </a:ext>
            </a:extLst>
          </p:cNvPr>
          <p:cNvSpPr/>
          <p:nvPr/>
        </p:nvSpPr>
        <p:spPr>
          <a:xfrm>
            <a:off x="69850" y="65088"/>
            <a:ext cx="598488" cy="67484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20489" name="Picture 11">
            <a:extLst>
              <a:ext uri="{FF2B5EF4-FFF2-40B4-BE49-F238E27FC236}">
                <a16:creationId xmlns:a16="http://schemas.microsoft.com/office/drawing/2014/main" id="{11DE31C8-8C60-4470-A429-CE5D3B51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13" r="60667"/>
          <a:stretch>
            <a:fillRect/>
          </a:stretch>
        </p:blipFill>
        <p:spPr bwMode="auto">
          <a:xfrm>
            <a:off x="5701365" y="316462"/>
            <a:ext cx="968345" cy="727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9" name="Picture 17">
            <a:extLst>
              <a:ext uri="{FF2B5EF4-FFF2-40B4-BE49-F238E27FC236}">
                <a16:creationId xmlns:a16="http://schemas.microsoft.com/office/drawing/2014/main" id="{875364B9-60F9-44A4-B1ED-22FA498E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0"/>
          <a:stretch>
            <a:fillRect/>
          </a:stretch>
        </p:blipFill>
        <p:spPr bwMode="auto">
          <a:xfrm>
            <a:off x="5619266" y="6213448"/>
            <a:ext cx="13319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BB74EB-1631-4181-8231-7A642608DD0A}"/>
              </a:ext>
            </a:extLst>
          </p:cNvPr>
          <p:cNvSpPr txBox="1"/>
          <p:nvPr/>
        </p:nvSpPr>
        <p:spPr>
          <a:xfrm>
            <a:off x="582613" y="150813"/>
            <a:ext cx="4762500" cy="186596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BLE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Bluetooth mesh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Online , Local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Google Assistant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vi-VN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ợc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lang="vi-VN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0-100%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3000- 6500K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kịch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lang="en-US" sz="1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146CBFF1-A760-4741-B24E-9D754C76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2328" r="-230"/>
          <a:stretch>
            <a:fillRect/>
          </a:stretch>
        </p:blipFill>
        <p:spPr bwMode="auto">
          <a:xfrm>
            <a:off x="5740373" y="2919677"/>
            <a:ext cx="929337" cy="926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0123A-1062-48B7-BD93-5813B0EF7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66" y="1689246"/>
            <a:ext cx="968344" cy="750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1CD91-6D10-40C0-B194-8FAEF4C94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544" y="4760095"/>
            <a:ext cx="1184440" cy="817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EC3A3-F867-4533-BFE5-014352BDE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415" y="2102498"/>
            <a:ext cx="2482552" cy="14451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B12E40-1FAC-4556-BC7C-FCE673FF8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416" y="3652768"/>
            <a:ext cx="2487168" cy="1480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ED332D-54DD-43E5-8B07-CAA428A58A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415" y="5235310"/>
            <a:ext cx="2487168" cy="15305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5074FA-FE32-4FF1-A2D8-82F6F85CB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331" y="196106"/>
            <a:ext cx="3696672" cy="1953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5C2CE0-0FDD-47CE-AF57-E2C90CC2E4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7579" y="2388006"/>
            <a:ext cx="3694176" cy="1896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C5032A-F37C-4322-8FE5-DB7AAE095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331" y="4616218"/>
            <a:ext cx="3704701" cy="1956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2180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9DB1B13-9449-4BD0-A0FF-9558E2E26B62}"/>
              </a:ext>
            </a:extLst>
          </p:cNvPr>
          <p:cNvSpPr/>
          <p:nvPr/>
        </p:nvSpPr>
        <p:spPr>
          <a:xfrm>
            <a:off x="69850" y="65088"/>
            <a:ext cx="598488" cy="67484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20489" name="Picture 11">
            <a:extLst>
              <a:ext uri="{FF2B5EF4-FFF2-40B4-BE49-F238E27FC236}">
                <a16:creationId xmlns:a16="http://schemas.microsoft.com/office/drawing/2014/main" id="{11DE31C8-8C60-4470-A429-CE5D3B51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13" r="60667"/>
          <a:stretch>
            <a:fillRect/>
          </a:stretch>
        </p:blipFill>
        <p:spPr bwMode="auto">
          <a:xfrm>
            <a:off x="5701365" y="316462"/>
            <a:ext cx="968345" cy="727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9" name="Picture 17">
            <a:extLst>
              <a:ext uri="{FF2B5EF4-FFF2-40B4-BE49-F238E27FC236}">
                <a16:creationId xmlns:a16="http://schemas.microsoft.com/office/drawing/2014/main" id="{875364B9-60F9-44A4-B1ED-22FA498E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0"/>
          <a:stretch>
            <a:fillRect/>
          </a:stretch>
        </p:blipFill>
        <p:spPr bwMode="auto">
          <a:xfrm>
            <a:off x="5619266" y="6213448"/>
            <a:ext cx="13319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BB74EB-1631-4181-8231-7A642608DD0A}"/>
              </a:ext>
            </a:extLst>
          </p:cNvPr>
          <p:cNvSpPr txBox="1"/>
          <p:nvPr/>
        </p:nvSpPr>
        <p:spPr>
          <a:xfrm>
            <a:off x="582613" y="74613"/>
            <a:ext cx="4762500" cy="186596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BLE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Bluetooth mesh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Online , Local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Google Assistant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vi-VN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ợc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lang="vi-VN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0-100%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3000- 6500K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kịch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lang="en-US" sz="1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146CBFF1-A760-4741-B24E-9D754C76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2328" r="-230"/>
          <a:stretch>
            <a:fillRect/>
          </a:stretch>
        </p:blipFill>
        <p:spPr bwMode="auto">
          <a:xfrm>
            <a:off x="5740373" y="2919677"/>
            <a:ext cx="929337" cy="926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0123A-1062-48B7-BD93-5813B0EF7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66" y="1689246"/>
            <a:ext cx="968344" cy="750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1CD91-6D10-40C0-B194-8FAEF4C94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544" y="4760095"/>
            <a:ext cx="1184440" cy="817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D6CB5C-D1D1-4A2D-ACDC-C047A4E0E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511" y="2039112"/>
            <a:ext cx="2408916" cy="1389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10AFDE-30A7-49D0-910D-D4CCDE433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34" y="3572617"/>
            <a:ext cx="2404872" cy="15037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C0739E-BE44-4247-9516-2996095F7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10" y="5265317"/>
            <a:ext cx="2404872" cy="1455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3F61AF-F739-4124-8E7D-C077D5D686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0671" y="2314290"/>
            <a:ext cx="3493008" cy="2034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5A4C56-5B5C-4150-93FC-3C5A4D881D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2938" y="229729"/>
            <a:ext cx="3493008" cy="19052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8B6E8A-0E01-4B1E-B9B6-45E8125882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7959" y="4691220"/>
            <a:ext cx="3493008" cy="20373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6879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9DB1B13-9449-4BD0-A0FF-9558E2E26B62}"/>
              </a:ext>
            </a:extLst>
          </p:cNvPr>
          <p:cNvSpPr/>
          <p:nvPr/>
        </p:nvSpPr>
        <p:spPr>
          <a:xfrm>
            <a:off x="69850" y="65088"/>
            <a:ext cx="598488" cy="67484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20489" name="Picture 11">
            <a:extLst>
              <a:ext uri="{FF2B5EF4-FFF2-40B4-BE49-F238E27FC236}">
                <a16:creationId xmlns:a16="http://schemas.microsoft.com/office/drawing/2014/main" id="{11DE31C8-8C60-4470-A429-CE5D3B51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13" r="60667"/>
          <a:stretch>
            <a:fillRect/>
          </a:stretch>
        </p:blipFill>
        <p:spPr bwMode="auto">
          <a:xfrm>
            <a:off x="5701365" y="316462"/>
            <a:ext cx="968345" cy="727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9" name="Picture 17">
            <a:extLst>
              <a:ext uri="{FF2B5EF4-FFF2-40B4-BE49-F238E27FC236}">
                <a16:creationId xmlns:a16="http://schemas.microsoft.com/office/drawing/2014/main" id="{875364B9-60F9-44A4-B1ED-22FA498E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0"/>
          <a:stretch>
            <a:fillRect/>
          </a:stretch>
        </p:blipFill>
        <p:spPr bwMode="auto">
          <a:xfrm>
            <a:off x="5619266" y="6213448"/>
            <a:ext cx="13319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BB74EB-1631-4181-8231-7A642608DD0A}"/>
              </a:ext>
            </a:extLst>
          </p:cNvPr>
          <p:cNvSpPr txBox="1"/>
          <p:nvPr/>
        </p:nvSpPr>
        <p:spPr>
          <a:xfrm>
            <a:off x="582613" y="74613"/>
            <a:ext cx="4762500" cy="186596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BLE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Bluetooth mesh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Online , Local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Google Assistant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vi-VN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ợc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lang="vi-VN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0-100%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3000- 6500K</a:t>
            </a:r>
          </a:p>
          <a:p>
            <a:pPr marL="285750" indent="-285750" algn="just">
              <a:lnSpc>
                <a:spcPct val="120000"/>
              </a:lnSpc>
              <a:buFont typeface="Courier New" pitchFamily="49" charset="0"/>
              <a:buChar char="o"/>
              <a:defRPr/>
            </a:pP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kịch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1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lang="en-US" sz="1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146CBFF1-A760-4741-B24E-9D754C76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2328" r="-230"/>
          <a:stretch>
            <a:fillRect/>
          </a:stretch>
        </p:blipFill>
        <p:spPr bwMode="auto">
          <a:xfrm>
            <a:off x="5740373" y="2919677"/>
            <a:ext cx="929337" cy="926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0123A-1062-48B7-BD93-5813B0EF7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66" y="1689246"/>
            <a:ext cx="968344" cy="750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1CD91-6D10-40C0-B194-8FAEF4C94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544" y="4760095"/>
            <a:ext cx="1184440" cy="817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1D89B3-3E0E-4BA6-83FD-09E80ADD8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831" y="1989284"/>
            <a:ext cx="2762387" cy="1499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5E417-5530-4551-A1D9-7E5F35FD1E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5831" y="3588700"/>
            <a:ext cx="2761488" cy="141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47BB58-FB87-4352-B9F0-D692CABF17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844" y="5101511"/>
            <a:ext cx="2761488" cy="1633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E948FC-B72D-4CE9-8CBA-B5E6D7B48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0725" y="405731"/>
            <a:ext cx="3489425" cy="1783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83DECE-004C-4EA5-A3B2-9B3F93104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1182" y="2440124"/>
            <a:ext cx="3561163" cy="2014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17291F-694B-4B51-8436-5EC204524A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6954" y="5783787"/>
            <a:ext cx="519771" cy="636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740181-01A6-4601-AB1E-66689FAB11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1181" y="4651368"/>
            <a:ext cx="3561161" cy="2014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0479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9DB1B13-9449-4BD0-A0FF-9558E2E26B62}"/>
              </a:ext>
            </a:extLst>
          </p:cNvPr>
          <p:cNvSpPr/>
          <p:nvPr/>
        </p:nvSpPr>
        <p:spPr>
          <a:xfrm>
            <a:off x="69850" y="65088"/>
            <a:ext cx="598488" cy="67484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20489" name="Picture 11">
            <a:extLst>
              <a:ext uri="{FF2B5EF4-FFF2-40B4-BE49-F238E27FC236}">
                <a16:creationId xmlns:a16="http://schemas.microsoft.com/office/drawing/2014/main" id="{11DE31C8-8C60-4470-A429-CE5D3B51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13" r="60667"/>
          <a:stretch>
            <a:fillRect/>
          </a:stretch>
        </p:blipFill>
        <p:spPr bwMode="auto">
          <a:xfrm>
            <a:off x="5701365" y="485466"/>
            <a:ext cx="968345" cy="727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9" name="Picture 17">
            <a:extLst>
              <a:ext uri="{FF2B5EF4-FFF2-40B4-BE49-F238E27FC236}">
                <a16:creationId xmlns:a16="http://schemas.microsoft.com/office/drawing/2014/main" id="{875364B9-60F9-44A4-B1ED-22FA498E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0"/>
          <a:stretch>
            <a:fillRect/>
          </a:stretch>
        </p:blipFill>
        <p:spPr bwMode="auto">
          <a:xfrm>
            <a:off x="5668544" y="6156634"/>
            <a:ext cx="13319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BB74EB-1631-4181-8231-7A642608DD0A}"/>
              </a:ext>
            </a:extLst>
          </p:cNvPr>
          <p:cNvSpPr txBox="1"/>
          <p:nvPr/>
        </p:nvSpPr>
        <p:spPr>
          <a:xfrm>
            <a:off x="582613" y="74613"/>
            <a:ext cx="4762500" cy="33855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</a:t>
            </a:r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BLE CẤU KIỆN ĐIỆN TỬ CỦA BLE 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146CBFF1-A760-4741-B24E-9D754C76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2328" r="-230"/>
          <a:stretch>
            <a:fillRect/>
          </a:stretch>
        </p:blipFill>
        <p:spPr bwMode="auto">
          <a:xfrm>
            <a:off x="5740373" y="3111001"/>
            <a:ext cx="929337" cy="926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0123A-1062-48B7-BD93-5813B0EF7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66" y="1860024"/>
            <a:ext cx="968344" cy="750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1CD91-6D10-40C0-B194-8FAEF4C94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373" y="4729708"/>
            <a:ext cx="1001166" cy="817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A1B69E-EF0C-438C-93F1-4D3AD190DE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061" b="31574"/>
          <a:stretch/>
        </p:blipFill>
        <p:spPr>
          <a:xfrm>
            <a:off x="3322844" y="2659361"/>
            <a:ext cx="1210898" cy="1217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F21F8E-C13B-4EF2-90B1-CB01616184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463"/>
          <a:stretch/>
        </p:blipFill>
        <p:spPr>
          <a:xfrm>
            <a:off x="3326744" y="4607867"/>
            <a:ext cx="1237426" cy="1109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C61AED-B9DC-4A54-8E46-6448D5A0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95" y="559291"/>
            <a:ext cx="1704101" cy="15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12.png">
            <a:extLst>
              <a:ext uri="{FF2B5EF4-FFF2-40B4-BE49-F238E27FC236}">
                <a16:creationId xmlns:a16="http://schemas.microsoft.com/office/drawing/2014/main" id="{0F116CC8-C570-43E7-A7BC-9D5E9A18F160}"/>
              </a:ext>
            </a:extLst>
          </p:cNvPr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7634850" y="2688592"/>
            <a:ext cx="1184440" cy="1121771"/>
          </a:xfrm>
          <a:prstGeom prst="rect">
            <a:avLst/>
          </a:prstGeom>
          <a:noFill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5704B3D-D55A-4A4F-980F-8425082FCC1C}"/>
              </a:ext>
            </a:extLst>
          </p:cNvPr>
          <p:cNvGrpSpPr/>
          <p:nvPr/>
        </p:nvGrpSpPr>
        <p:grpSpPr>
          <a:xfrm>
            <a:off x="7802224" y="4579292"/>
            <a:ext cx="1184440" cy="1121771"/>
            <a:chOff x="0" y="0"/>
            <a:chExt cx="723900" cy="876300"/>
          </a:xfrm>
        </p:grpSpPr>
        <p:pic>
          <p:nvPicPr>
            <p:cNvPr id="26" name="image8.png">
              <a:extLst>
                <a:ext uri="{FF2B5EF4-FFF2-40B4-BE49-F238E27FC236}">
                  <a16:creationId xmlns:a16="http://schemas.microsoft.com/office/drawing/2014/main" id="{D5CA9EDA-89B1-4BD5-A885-9AF076FD0193}"/>
                </a:ext>
              </a:extLst>
            </p:cNvPr>
            <p:cNvPicPr preferRelativeResize="0"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476250" cy="876300"/>
            </a:xfrm>
            <a:prstGeom prst="rect">
              <a:avLst/>
            </a:prstGeom>
            <a:noFill/>
          </p:spPr>
        </p:pic>
        <p:pic>
          <p:nvPicPr>
            <p:cNvPr id="27" name="image24.png">
              <a:extLst>
                <a:ext uri="{FF2B5EF4-FFF2-40B4-BE49-F238E27FC236}">
                  <a16:creationId xmlns:a16="http://schemas.microsoft.com/office/drawing/2014/main" id="{B4DA29F1-9659-4C2F-A0B2-B8483B53DCDF}"/>
                </a:ext>
              </a:extLst>
            </p:cNvPr>
            <p:cNvPicPr preferRelativeResize="0"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7200" y="295275"/>
              <a:ext cx="266700" cy="419100"/>
            </a:xfrm>
            <a:prstGeom prst="rect">
              <a:avLst/>
            </a:prstGeom>
            <a:noFill/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AC94EBF-5578-48CC-883A-C76DF24C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761" y="769694"/>
            <a:ext cx="1312864" cy="12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E5E1647-33C2-4B3E-9A08-288CEEEA5027}"/>
              </a:ext>
            </a:extLst>
          </p:cNvPr>
          <p:cNvSpPr txBox="1">
            <a:spLocks/>
          </p:cNvSpPr>
          <p:nvPr/>
        </p:nvSpPr>
        <p:spPr>
          <a:xfrm>
            <a:off x="947633" y="2897307"/>
            <a:ext cx="225871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fontAlgn="ctr">
              <a:buFont typeface="Arial" panose="020B0604020202020204" pitchFamily="34" charset="0"/>
              <a:buChar char="•"/>
              <a:defRPr sz="12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/>
              <a:t>Bộ</a:t>
            </a:r>
            <a:r>
              <a:rPr lang="en-US" sz="1400" b="1" dirty="0"/>
              <a:t> </a:t>
            </a:r>
            <a:r>
              <a:rPr lang="en-US" sz="1400" b="1" dirty="0" err="1"/>
              <a:t>cảm</a:t>
            </a:r>
            <a:r>
              <a:rPr lang="en-US" sz="1400" b="1" dirty="0"/>
              <a:t> </a:t>
            </a:r>
            <a:r>
              <a:rPr lang="en-US" sz="1400" b="1" dirty="0" err="1"/>
              <a:t>biến</a:t>
            </a:r>
            <a:r>
              <a:rPr lang="en-US" sz="1400" b="1" dirty="0"/>
              <a:t> </a:t>
            </a:r>
            <a:r>
              <a:rPr lang="en-US" sz="1400" b="1" dirty="0" err="1"/>
              <a:t>bụi</a:t>
            </a:r>
            <a:r>
              <a:rPr lang="en-US" sz="1400" b="1" dirty="0"/>
              <a:t> </a:t>
            </a:r>
            <a:r>
              <a:rPr lang="en-US" sz="1400" b="1" dirty="0" err="1"/>
              <a:t>mịn</a:t>
            </a:r>
            <a:r>
              <a:rPr lang="en-US" sz="1400" b="1" dirty="0"/>
              <a:t> </a:t>
            </a:r>
          </a:p>
          <a:p>
            <a:r>
              <a:rPr lang="en-US" dirty="0"/>
              <a:t>Model: CB05.PM2.5.BLE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Thời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9/2021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F14DDEF-EBCC-4765-9499-7730A926513F}"/>
              </a:ext>
            </a:extLst>
          </p:cNvPr>
          <p:cNvSpPr txBox="1">
            <a:spLocks/>
          </p:cNvSpPr>
          <p:nvPr/>
        </p:nvSpPr>
        <p:spPr>
          <a:xfrm>
            <a:off x="945029" y="4776277"/>
            <a:ext cx="247258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fontAlgn="ctr">
              <a:buFont typeface="Arial" panose="020B0604020202020204" pitchFamily="34" charset="0"/>
              <a:buChar char="•"/>
              <a:defRPr sz="12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defRPr>
            </a:lvl1pPr>
            <a:lvl2pPr indent="-18288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</a:lvl2pPr>
            <a:lvl3pPr marL="685800" indent="-179388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/>
            </a:lvl3pPr>
            <a:lvl4pPr marL="914400" indent="-182880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4pPr>
            <a:lvl5pPr marL="1143000" indent="-179388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5pPr>
            <a:lvl6pPr marL="1371600" indent="-18288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6pPr>
            <a:lvl7pPr marL="1600200" indent="-179388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7pPr>
            <a:lvl8pPr marL="1828800" indent="-18288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8pPr>
            <a:lvl9pPr marL="1878012" indent="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/>
            </a:lvl9pPr>
          </a:lstStyle>
          <a:p>
            <a:r>
              <a:rPr lang="en-US" sz="1400" b="1" dirty="0" err="1"/>
              <a:t>Bộ</a:t>
            </a:r>
            <a:r>
              <a:rPr lang="en-US" sz="1400" b="1" dirty="0"/>
              <a:t> </a:t>
            </a:r>
            <a:r>
              <a:rPr lang="en-US" sz="1400" b="1" dirty="0" err="1"/>
              <a:t>điều</a:t>
            </a:r>
            <a:r>
              <a:rPr lang="en-US" sz="1400" b="1" dirty="0"/>
              <a:t> </a:t>
            </a:r>
            <a:r>
              <a:rPr lang="en-US" sz="1400" b="1" dirty="0" err="1"/>
              <a:t>khiển</a:t>
            </a:r>
            <a:r>
              <a:rPr lang="en-US" sz="1400" b="1" dirty="0"/>
              <a:t> </a:t>
            </a:r>
            <a:r>
              <a:rPr lang="en-US" sz="1400" b="1" dirty="0" err="1"/>
              <a:t>hồng</a:t>
            </a:r>
            <a:r>
              <a:rPr lang="en-US" sz="1400" b="1" dirty="0"/>
              <a:t> </a:t>
            </a:r>
            <a:r>
              <a:rPr lang="en-US" sz="1400" b="1" dirty="0" err="1"/>
              <a:t>ngoại</a:t>
            </a:r>
            <a:r>
              <a:rPr lang="en-US" sz="1400" b="1" dirty="0"/>
              <a:t> </a:t>
            </a:r>
          </a:p>
          <a:p>
            <a:r>
              <a:rPr lang="en-US" dirty="0"/>
              <a:t>Model: DK.IR.BLE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Tháng</a:t>
            </a:r>
            <a:r>
              <a:rPr lang="en-US" b="1" dirty="0">
                <a:solidFill>
                  <a:srgbClr val="FF0000"/>
                </a:solidFill>
              </a:rPr>
              <a:t> 9/2021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66405A4-5696-4BF8-A3BE-EA83FDB9AE95}"/>
              </a:ext>
            </a:extLst>
          </p:cNvPr>
          <p:cNvSpPr txBox="1">
            <a:spLocks/>
          </p:cNvSpPr>
          <p:nvPr/>
        </p:nvSpPr>
        <p:spPr>
          <a:xfrm>
            <a:off x="8803162" y="995961"/>
            <a:ext cx="273584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fontAlgn="ctr">
              <a:buFont typeface="Arial" panose="020B0604020202020204" pitchFamily="34" charset="0"/>
              <a:buChar char="•"/>
              <a:defRPr sz="12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/>
              <a:t>Bộ</a:t>
            </a:r>
            <a:r>
              <a:rPr lang="en-US" sz="1400" b="1" dirty="0"/>
              <a:t> </a:t>
            </a:r>
            <a:r>
              <a:rPr lang="en-US" sz="1400" b="1" dirty="0" err="1"/>
              <a:t>cảm</a:t>
            </a:r>
            <a:r>
              <a:rPr lang="en-US" sz="1400" b="1" dirty="0"/>
              <a:t> </a:t>
            </a:r>
            <a:r>
              <a:rPr lang="en-US" sz="1400" b="1" dirty="0" err="1"/>
              <a:t>biến</a:t>
            </a:r>
            <a:r>
              <a:rPr lang="en-US" sz="1400" b="1" dirty="0"/>
              <a:t> </a:t>
            </a:r>
            <a:r>
              <a:rPr lang="en-US" sz="1400" b="1" dirty="0" err="1"/>
              <a:t>nhiệt</a:t>
            </a:r>
            <a:r>
              <a:rPr lang="en-US" sz="1400" b="1" dirty="0"/>
              <a:t> </a:t>
            </a:r>
            <a:r>
              <a:rPr lang="en-US" sz="1400" b="1" dirty="0" err="1"/>
              <a:t>độ</a:t>
            </a:r>
            <a:r>
              <a:rPr lang="en-US" sz="1400" b="1" dirty="0"/>
              <a:t>, </a:t>
            </a:r>
            <a:r>
              <a:rPr lang="en-US" sz="1400" b="1" dirty="0" err="1"/>
              <a:t>độ</a:t>
            </a:r>
            <a:r>
              <a:rPr lang="en-US" sz="1400" b="1" dirty="0"/>
              <a:t> </a:t>
            </a:r>
            <a:r>
              <a:rPr lang="en-US" sz="1400" b="1" dirty="0" err="1"/>
              <a:t>ẩm</a:t>
            </a:r>
            <a:r>
              <a:rPr lang="en-US" dirty="0"/>
              <a:t> </a:t>
            </a:r>
          </a:p>
          <a:p>
            <a:r>
              <a:rPr lang="en-US" dirty="0"/>
              <a:t>Model: CB07.TE.BLE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Tháng</a:t>
            </a:r>
            <a:r>
              <a:rPr lang="en-US" b="1" dirty="0">
                <a:solidFill>
                  <a:srgbClr val="FF0000"/>
                </a:solidFill>
              </a:rPr>
              <a:t> 9/2021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903AE42-2284-44C3-A25C-5A7AA100918C}"/>
              </a:ext>
            </a:extLst>
          </p:cNvPr>
          <p:cNvSpPr txBox="1">
            <a:spLocks/>
          </p:cNvSpPr>
          <p:nvPr/>
        </p:nvSpPr>
        <p:spPr>
          <a:xfrm>
            <a:off x="8949468" y="2849682"/>
            <a:ext cx="22455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fontAlgn="ctr">
              <a:buFont typeface="Arial" panose="020B0604020202020204" pitchFamily="34" charset="0"/>
              <a:buChar char="•"/>
              <a:defRPr sz="12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defRPr>
            </a:lvl1pPr>
            <a:lvl2pPr indent="-18288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</a:lvl2pPr>
            <a:lvl3pPr marL="685800" indent="-179388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/>
            </a:lvl3pPr>
            <a:lvl4pPr marL="914400" indent="-182880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4pPr>
            <a:lvl5pPr marL="1143000" indent="-179388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5pPr>
            <a:lvl6pPr marL="1371600" indent="-18288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6pPr>
            <a:lvl7pPr marL="1600200" indent="-179388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7pPr>
            <a:lvl8pPr marL="1828800" indent="-18288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8pPr>
            <a:lvl9pPr marL="1878012" indent="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/>
            </a:lvl9pPr>
          </a:lstStyle>
          <a:p>
            <a:r>
              <a:rPr lang="en-US" sz="1400" b="1" dirty="0" err="1"/>
              <a:t>Bộ</a:t>
            </a:r>
            <a:r>
              <a:rPr lang="en-US" sz="1400" b="1" dirty="0"/>
              <a:t> </a:t>
            </a:r>
            <a:r>
              <a:rPr lang="en-US" sz="1400" b="1" dirty="0" err="1"/>
              <a:t>cảm</a:t>
            </a:r>
            <a:r>
              <a:rPr lang="en-US" sz="1400" b="1" dirty="0"/>
              <a:t> </a:t>
            </a:r>
            <a:r>
              <a:rPr lang="en-US" sz="1400" b="1" dirty="0" err="1"/>
              <a:t>biến</a:t>
            </a:r>
            <a:r>
              <a:rPr lang="en-US" sz="1400" b="1" dirty="0"/>
              <a:t> </a:t>
            </a:r>
            <a:r>
              <a:rPr lang="en-US" sz="1400" b="1" dirty="0" err="1"/>
              <a:t>khói</a:t>
            </a:r>
            <a:r>
              <a:rPr lang="en-US" sz="1400" b="1" dirty="0"/>
              <a:t> </a:t>
            </a:r>
          </a:p>
          <a:p>
            <a:r>
              <a:rPr lang="en-US" dirty="0"/>
              <a:t>Model: CB06.SM.BLE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Tháng</a:t>
            </a:r>
            <a:r>
              <a:rPr lang="en-US" b="1" dirty="0">
                <a:solidFill>
                  <a:srgbClr val="FF0000"/>
                </a:solidFill>
              </a:rPr>
              <a:t> 9/2021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1E2767E-FC64-4793-83B1-25E18C4905EC}"/>
              </a:ext>
            </a:extLst>
          </p:cNvPr>
          <p:cNvSpPr txBox="1">
            <a:spLocks/>
          </p:cNvSpPr>
          <p:nvPr/>
        </p:nvSpPr>
        <p:spPr>
          <a:xfrm>
            <a:off x="9165896" y="4760095"/>
            <a:ext cx="23973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fontAlgn="ctr">
              <a:buFont typeface="Arial" panose="020B0604020202020204" pitchFamily="34" charset="0"/>
              <a:buChar char="•"/>
              <a:defRPr sz="12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defRPr>
            </a:lvl1pPr>
            <a:lvl2pPr indent="-18288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</a:lvl2pPr>
            <a:lvl3pPr marL="685800" indent="-179388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/>
            </a:lvl3pPr>
            <a:lvl4pPr marL="914400" indent="-182880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4pPr>
            <a:lvl5pPr marL="1143000" indent="-179388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5pPr>
            <a:lvl6pPr marL="1371600" indent="-18288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6pPr>
            <a:lvl7pPr marL="1600200" indent="-179388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7pPr>
            <a:lvl8pPr marL="1828800" indent="-18288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/>
            </a:lvl8pPr>
            <a:lvl9pPr marL="1878012" indent="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/>
            </a:lvl9pPr>
          </a:lstStyle>
          <a:p>
            <a:r>
              <a:rPr lang="en-US" sz="1400" b="1" dirty="0" err="1"/>
              <a:t>Bộ</a:t>
            </a:r>
            <a:r>
              <a:rPr lang="en-US" sz="1400" b="1" dirty="0"/>
              <a:t> </a:t>
            </a:r>
            <a:r>
              <a:rPr lang="en-US" sz="1400" b="1" dirty="0" err="1"/>
              <a:t>cảm</a:t>
            </a:r>
            <a:r>
              <a:rPr lang="en-US" sz="1400" b="1" dirty="0"/>
              <a:t> </a:t>
            </a:r>
            <a:r>
              <a:rPr lang="en-US" sz="1400" b="1" dirty="0" err="1"/>
              <a:t>biến</a:t>
            </a:r>
            <a:r>
              <a:rPr lang="en-US" sz="1400" b="1" dirty="0"/>
              <a:t> </a:t>
            </a:r>
            <a:r>
              <a:rPr lang="en-US" sz="1400" b="1" dirty="0" err="1"/>
              <a:t>cửa</a:t>
            </a:r>
            <a:r>
              <a:rPr lang="en-US" sz="1400" b="1" dirty="0"/>
              <a:t> </a:t>
            </a:r>
          </a:p>
          <a:p>
            <a:r>
              <a:rPr lang="en-US" dirty="0"/>
              <a:t>Model: CB08.DO.BLE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Tháng</a:t>
            </a:r>
            <a:r>
              <a:rPr lang="en-US" b="1" dirty="0">
                <a:solidFill>
                  <a:srgbClr val="FF0000"/>
                </a:solidFill>
              </a:rPr>
              <a:t> 9/2021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24AD0A-FCD9-47E0-BB52-E83F63E133CD}"/>
              </a:ext>
            </a:extLst>
          </p:cNvPr>
          <p:cNvSpPr txBox="1"/>
          <p:nvPr/>
        </p:nvSpPr>
        <p:spPr>
          <a:xfrm>
            <a:off x="947633" y="965991"/>
            <a:ext cx="225871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defTabSz="914400" rtl="0" eaLnBrk="1" fontAlgn="ctr" latinLnBrk="0" hangingPunct="1">
              <a:buFont typeface="Arial" panose="020B0604020202020204" pitchFamily="34" charset="0"/>
              <a:buChar char="•"/>
            </a:pPr>
            <a:r>
              <a:rPr lang="en-US" sz="1400" b="1" i="0" u="none" strike="noStrike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Màn</a:t>
            </a:r>
            <a:r>
              <a:rPr lang="en-US" sz="1400" b="1" i="0" u="none" strike="noStrike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400" b="1" i="0" u="none" strike="noStrike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hình</a:t>
            </a:r>
            <a:r>
              <a:rPr lang="en-US" sz="1400" b="1" i="0" u="none" strike="noStrike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400" b="1" i="0" u="none" strike="noStrike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1400" b="1" i="0" u="none" strike="noStrike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400" b="1" i="0" u="none" strike="noStrike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khiển</a:t>
            </a:r>
            <a:r>
              <a:rPr lang="en-US" sz="1400" b="1" i="0" u="none" strike="noStrike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285750" indent="-285750" algn="l" defTabSz="914400" rtl="0" eaLnBrk="1" fontAlgn="ctr" latinLnBrk="0" hangingPunct="1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Model: TP01.BLE</a:t>
            </a:r>
          </a:p>
          <a:p>
            <a:pPr marL="285750" indent="-285750" algn="l" defTabSz="914400" rtl="0" eaLnBrk="1" fontAlgn="ctr" latinLnBrk="0" hangingPunct="1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Thời</a:t>
            </a:r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dự</a:t>
            </a:r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kiến</a:t>
            </a:r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9/2021</a:t>
            </a:r>
            <a:endParaRPr lang="en-US" sz="1200" b="1" i="0" u="none" strike="noStrike" kern="1200" dirty="0">
              <a:solidFill>
                <a:srgbClr val="FF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3CC280-4148-48A8-BF32-816BDDBE82AE}"/>
              </a:ext>
            </a:extLst>
          </p:cNvPr>
          <p:cNvSpPr/>
          <p:nvPr/>
        </p:nvSpPr>
        <p:spPr>
          <a:xfrm>
            <a:off x="777400" y="676275"/>
            <a:ext cx="4045458" cy="1372784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03F7E7-0EBA-45CB-BA1D-342C94C7EF88}"/>
              </a:ext>
            </a:extLst>
          </p:cNvPr>
          <p:cNvSpPr/>
          <p:nvPr/>
        </p:nvSpPr>
        <p:spPr>
          <a:xfrm>
            <a:off x="728671" y="2561934"/>
            <a:ext cx="4094187" cy="1505624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BD01197-B7FE-4C1C-894D-0593215BFBCF}"/>
              </a:ext>
            </a:extLst>
          </p:cNvPr>
          <p:cNvSpPr/>
          <p:nvPr/>
        </p:nvSpPr>
        <p:spPr>
          <a:xfrm>
            <a:off x="728671" y="4436440"/>
            <a:ext cx="4094187" cy="1505624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054EA13-0E71-4AC8-ADF8-AD9CDC42856F}"/>
              </a:ext>
            </a:extLst>
          </p:cNvPr>
          <p:cNvSpPr/>
          <p:nvPr/>
        </p:nvSpPr>
        <p:spPr>
          <a:xfrm>
            <a:off x="7384468" y="660771"/>
            <a:ext cx="4045458" cy="1404053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AEFAC9E-9FF7-4A6B-91BF-68A5DC391220}"/>
              </a:ext>
            </a:extLst>
          </p:cNvPr>
          <p:cNvSpPr/>
          <p:nvPr/>
        </p:nvSpPr>
        <p:spPr>
          <a:xfrm>
            <a:off x="7422568" y="2551601"/>
            <a:ext cx="4045458" cy="1505624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F66C08E-D33F-4F44-A54A-43CEE825E828}"/>
              </a:ext>
            </a:extLst>
          </p:cNvPr>
          <p:cNvSpPr/>
          <p:nvPr/>
        </p:nvSpPr>
        <p:spPr>
          <a:xfrm>
            <a:off x="7506844" y="4362019"/>
            <a:ext cx="4045458" cy="1505624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2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Box 12"/>
          <p:cNvSpPr txBox="1">
            <a:spLocks noChangeArrowheads="1"/>
          </p:cNvSpPr>
          <p:nvPr/>
        </p:nvSpPr>
        <p:spPr bwMode="auto">
          <a:xfrm>
            <a:off x="122193" y="597059"/>
            <a:ext cx="5260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QUÁ TRÌNH THỰC HIỆN </a:t>
            </a:r>
            <a:r>
              <a:rPr lang="en-US" altLang="en-US" sz="1800" b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8 </a:t>
            </a:r>
            <a:r>
              <a:rPr lang="en-US" altLang="en-US" sz="18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BƯỚC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HƯỚNG DẪN CÀI ĐẶT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E9EA596-341D-4804-95E5-93E89DC9E719}"/>
              </a:ext>
            </a:extLst>
          </p:cNvPr>
          <p:cNvGrpSpPr/>
          <p:nvPr/>
        </p:nvGrpSpPr>
        <p:grpSpPr>
          <a:xfrm>
            <a:off x="246471" y="1101785"/>
            <a:ext cx="11432357" cy="5477689"/>
            <a:chOff x="550256" y="459618"/>
            <a:chExt cx="11432357" cy="5477689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176D20C8-C50E-4FF8-A8BC-FD3B7F2F6407}"/>
                </a:ext>
              </a:extLst>
            </p:cNvPr>
            <p:cNvSpPr/>
            <p:nvPr/>
          </p:nvSpPr>
          <p:spPr bwMode="auto">
            <a:xfrm>
              <a:off x="550256" y="478195"/>
              <a:ext cx="1625865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CÀI ỨNG DỤNG</a:t>
              </a:r>
            </a:p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VÀ TÀI KHOẢN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A8B9B25-B310-4DA7-B3D7-F27E42A95118}"/>
                </a:ext>
              </a:extLst>
            </p:cNvPr>
            <p:cNvCxnSpPr>
              <a:cxnSpLocks/>
              <a:endCxn id="83" idx="0"/>
            </p:cNvCxnSpPr>
            <p:nvPr/>
          </p:nvCxnSpPr>
          <p:spPr bwMode="auto">
            <a:xfrm flipH="1">
              <a:off x="1303731" y="1591219"/>
              <a:ext cx="19564" cy="199893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1BB1266-0D33-4B26-9479-4EA1FB670B1D}"/>
                </a:ext>
              </a:extLst>
            </p:cNvPr>
            <p:cNvCxnSpPr>
              <a:cxnSpLocks/>
              <a:endCxn id="86" idx="0"/>
            </p:cNvCxnSpPr>
            <p:nvPr/>
          </p:nvCxnSpPr>
          <p:spPr bwMode="auto">
            <a:xfrm flipH="1">
              <a:off x="2575152" y="1586798"/>
              <a:ext cx="7235" cy="177323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49CA18E-6672-4A67-90F2-67EFEA6FC3D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94335" y="1571170"/>
              <a:ext cx="62" cy="150542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7DAA341-05A0-4E49-869D-61DBFC4DB927}"/>
                </a:ext>
              </a:extLst>
            </p:cNvPr>
            <p:cNvCxnSpPr>
              <a:cxnSpLocks/>
              <a:endCxn id="85" idx="0"/>
            </p:cNvCxnSpPr>
            <p:nvPr/>
          </p:nvCxnSpPr>
          <p:spPr bwMode="auto">
            <a:xfrm flipH="1">
              <a:off x="5341909" y="1658245"/>
              <a:ext cx="12083" cy="1254999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A6CDDB-E06F-4F61-BF94-C2EB6C8210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47146" y="1608042"/>
              <a:ext cx="8580" cy="86537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0CFF32-A3A1-47F1-92A6-290FFAD1C7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66212" y="2201549"/>
              <a:ext cx="1376693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0578417-7049-4B20-8BE5-D0A4641719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6000" y="2398079"/>
              <a:ext cx="1470212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2BE9F6F-7C4D-4CF9-8896-BA4CDF52BE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92195" y="2592137"/>
              <a:ext cx="1412445" cy="4943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930EED25-8285-44A2-83DE-7CFEFCBA22A5}"/>
                </a:ext>
              </a:extLst>
            </p:cNvPr>
            <p:cNvSpPr/>
            <p:nvPr/>
          </p:nvSpPr>
          <p:spPr bwMode="auto">
            <a:xfrm>
              <a:off x="1931608" y="483010"/>
              <a:ext cx="1625865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rgbClr val="172D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TẠO NHÀ</a:t>
              </a:r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4EC679D5-11C4-4FFA-ABCD-2BA2ED605A55}"/>
                </a:ext>
              </a:extLst>
            </p:cNvPr>
            <p:cNvSpPr/>
            <p:nvPr/>
          </p:nvSpPr>
          <p:spPr bwMode="auto">
            <a:xfrm>
              <a:off x="3285680" y="486029"/>
              <a:ext cx="1662096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THÊM HC VÀO </a:t>
              </a:r>
            </a:p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NHÀ</a:t>
              </a:r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B4CC05D4-67D2-4272-94BE-320F94CA7267}"/>
                </a:ext>
              </a:extLst>
            </p:cNvPr>
            <p:cNvSpPr/>
            <p:nvPr/>
          </p:nvSpPr>
          <p:spPr bwMode="auto">
            <a:xfrm>
              <a:off x="4683555" y="485053"/>
              <a:ext cx="1679099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rgbClr val="607F5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TẠO TẦNG</a:t>
              </a:r>
            </a:p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PHÒNG,</a:t>
              </a:r>
            </a:p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THÊM THIẾT BỊ</a:t>
              </a:r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0CCC085D-64FE-46E8-93F6-96745ABC9E9E}"/>
                </a:ext>
              </a:extLst>
            </p:cNvPr>
            <p:cNvSpPr/>
            <p:nvPr/>
          </p:nvSpPr>
          <p:spPr bwMode="auto">
            <a:xfrm>
              <a:off x="6097922" y="467092"/>
              <a:ext cx="1626193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TẠO NHÓM </a:t>
              </a:r>
            </a:p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THIẾT BỊ</a:t>
              </a: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7CE04CD3-9CF5-4632-9A8C-30F910CEBE0B}"/>
                </a:ext>
              </a:extLst>
            </p:cNvPr>
            <p:cNvSpPr/>
            <p:nvPr/>
          </p:nvSpPr>
          <p:spPr bwMode="auto">
            <a:xfrm>
              <a:off x="7459894" y="463355"/>
              <a:ext cx="1679099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TẠO CẢNH</a:t>
              </a: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2800EAA3-9324-47F7-B241-381E386AFBCD}"/>
                </a:ext>
              </a:extLst>
            </p:cNvPr>
            <p:cNvSpPr/>
            <p:nvPr/>
          </p:nvSpPr>
          <p:spPr bwMode="auto">
            <a:xfrm>
              <a:off x="8874261" y="459618"/>
              <a:ext cx="1679098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TẠO RULE</a:t>
              </a:r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C43859D9-F15F-40A7-9231-0761025A256B}"/>
                </a:ext>
              </a:extLst>
            </p:cNvPr>
            <p:cNvSpPr/>
            <p:nvPr/>
          </p:nvSpPr>
          <p:spPr bwMode="auto">
            <a:xfrm>
              <a:off x="10303514" y="463355"/>
              <a:ext cx="1679099" cy="1316407"/>
            </a:xfrm>
            <a:custGeom>
              <a:avLst/>
              <a:gdLst>
                <a:gd name="connsiteX0" fmla="*/ 1548063 w 2029326"/>
                <a:gd name="connsiteY0" fmla="*/ 0 h 962527"/>
                <a:gd name="connsiteX1" fmla="*/ 2029326 w 2029326"/>
                <a:gd name="connsiteY1" fmla="*/ 481264 h 962527"/>
                <a:gd name="connsiteX2" fmla="*/ 1548063 w 2029326"/>
                <a:gd name="connsiteY2" fmla="*/ 962527 h 962527"/>
                <a:gd name="connsiteX3" fmla="*/ 1548063 w 2029326"/>
                <a:gd name="connsiteY3" fmla="*/ 818148 h 962527"/>
                <a:gd name="connsiteX4" fmla="*/ 0 w 2029326"/>
                <a:gd name="connsiteY4" fmla="*/ 818148 h 962527"/>
                <a:gd name="connsiteX5" fmla="*/ 336884 w 2029326"/>
                <a:gd name="connsiteY5" fmla="*/ 481264 h 962527"/>
                <a:gd name="connsiteX6" fmla="*/ 0 w 2029326"/>
                <a:gd name="connsiteY6" fmla="*/ 144379 h 962527"/>
                <a:gd name="connsiteX7" fmla="*/ 1548063 w 2029326"/>
                <a:gd name="connsiteY7" fmla="*/ 144379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26" h="962527">
                  <a:moveTo>
                    <a:pt x="1548063" y="0"/>
                  </a:moveTo>
                  <a:lnTo>
                    <a:pt x="2029326" y="481264"/>
                  </a:lnTo>
                  <a:lnTo>
                    <a:pt x="1548063" y="962527"/>
                  </a:lnTo>
                  <a:lnTo>
                    <a:pt x="1548063" y="818148"/>
                  </a:lnTo>
                  <a:lnTo>
                    <a:pt x="0" y="818148"/>
                  </a:lnTo>
                  <a:lnTo>
                    <a:pt x="336884" y="481264"/>
                  </a:lnTo>
                  <a:lnTo>
                    <a:pt x="0" y="144379"/>
                  </a:lnTo>
                  <a:lnTo>
                    <a:pt x="1548063" y="14437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ĐIỀU KHIỂN</a:t>
              </a:r>
            </a:p>
            <a:p>
              <a:pPr algn="ctr" defTabSz="685800">
                <a:defRPr/>
              </a:pPr>
              <a:r>
                <a:rPr lang="en-US" sz="1200" b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NÂNG CAO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A5D8D38-1B83-404A-BA89-831E7528F63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67202" y="2016963"/>
              <a:ext cx="5658" cy="184586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773028A-EA92-474B-9C17-CB3DC847D3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85680" y="2783220"/>
              <a:ext cx="1363397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F753848-24E2-439C-A46E-E71E9ABE0A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74887" y="2989825"/>
              <a:ext cx="1319111" cy="8534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A9E1C3E-E8E6-4572-B4E6-106432B0031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691480" y="2568477"/>
              <a:ext cx="4381" cy="206605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B3B277C-E240-4CE1-B64D-4A4AC466275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285680" y="2783220"/>
              <a:ext cx="8318" cy="215141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5DA53D8-CA64-49EE-B787-770F94C5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845"/>
            <a:stretch/>
          </p:blipFill>
          <p:spPr>
            <a:xfrm>
              <a:off x="746217" y="3590149"/>
              <a:ext cx="1115028" cy="23471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07CD2F4-387F-4184-8B30-734DAC9E3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73"/>
            <a:stretch/>
          </p:blipFill>
          <p:spPr>
            <a:xfrm>
              <a:off x="3370641" y="3066761"/>
              <a:ext cx="1052565" cy="21899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05D7A24-D91A-4963-84BA-27C1A7B49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400"/>
            <a:stretch/>
          </p:blipFill>
          <p:spPr>
            <a:xfrm>
              <a:off x="4789754" y="2913244"/>
              <a:ext cx="1104310" cy="228651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2852AE8-47DD-446B-9B84-EB88C1BC2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985"/>
            <a:stretch/>
          </p:blipFill>
          <p:spPr>
            <a:xfrm>
              <a:off x="2017637" y="3360032"/>
              <a:ext cx="1115029" cy="231962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7810393-144E-44A5-ADBA-BB77ED9118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399059" y="1783499"/>
              <a:ext cx="1416424" cy="11103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E4D83A-C6FE-4EEE-B103-A7CF5680EE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82635" y="1993527"/>
              <a:ext cx="1416424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46D5D67-7FAD-4CFB-85A4-73EA055617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8212" y="3179230"/>
              <a:ext cx="1266675" cy="21291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58AEADC-B13F-44FC-9351-C6ECCB365A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74887" y="2977595"/>
              <a:ext cx="0" cy="198004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0251A89-ED4D-4139-A546-2A52B433A41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12958" y="2394133"/>
              <a:ext cx="0" cy="198004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6D75583-2F73-4188-BFC7-C7F66BE257F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66212" y="2162479"/>
              <a:ext cx="0" cy="198004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5484169-EBC6-4449-AFC2-07DE7D3FCAD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371518" y="1776025"/>
              <a:ext cx="0" cy="198004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C9A520B-1197-4804-B4FC-E683B71C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8251" y="2741976"/>
              <a:ext cx="1063325" cy="230297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415EF8F-0980-4F94-AEB4-F521EB15E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007"/>
            <a:stretch/>
          </p:blipFill>
          <p:spPr>
            <a:xfrm>
              <a:off x="7670909" y="2492657"/>
              <a:ext cx="1099604" cy="231084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8747973-327A-40D2-8AAD-6D9592118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268"/>
            <a:stretch/>
          </p:blipFill>
          <p:spPr>
            <a:xfrm>
              <a:off x="9128845" y="2282294"/>
              <a:ext cx="1120230" cy="2347847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51C560C-748D-4ABD-B20F-5FDC250D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875"/>
            <a:stretch/>
          </p:blipFill>
          <p:spPr>
            <a:xfrm>
              <a:off x="10578066" y="2162479"/>
              <a:ext cx="1120230" cy="235736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38B5D04-36A6-479B-9522-37985BA966D6}"/>
                </a:ext>
              </a:extLst>
            </p:cNvPr>
            <p:cNvCxnSpPr>
              <a:cxnSpLocks/>
              <a:endCxn id="94" idx="0"/>
            </p:cNvCxnSpPr>
            <p:nvPr/>
          </p:nvCxnSpPr>
          <p:spPr bwMode="auto">
            <a:xfrm flipH="1">
              <a:off x="6809914" y="1608042"/>
              <a:ext cx="12162" cy="113393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ABBD9EE-9F02-45D9-BCFE-7DF728A73933}"/>
                </a:ext>
              </a:extLst>
            </p:cNvPr>
            <p:cNvCxnSpPr>
              <a:cxnSpLocks/>
              <a:endCxn id="97" idx="0"/>
            </p:cNvCxnSpPr>
            <p:nvPr/>
          </p:nvCxnSpPr>
          <p:spPr bwMode="auto">
            <a:xfrm>
              <a:off x="9685050" y="1608042"/>
              <a:ext cx="3910" cy="67425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FE95EC6-D0DE-495A-A602-6F230892BF2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099416" y="1586798"/>
              <a:ext cx="7855" cy="58466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219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>
            <a:extLst>
              <a:ext uri="{FF2B5EF4-FFF2-40B4-BE49-F238E27FC236}">
                <a16:creationId xmlns:a16="http://schemas.microsoft.com/office/drawing/2014/main" id="{AFCA7446-64FD-4C2A-A05C-5531174A340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62568" y="542493"/>
            <a:ext cx="6156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b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Hướng dẫn cài đặt</a:t>
            </a:r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BE8551-90AA-4212-9951-116C8ADE35AF}"/>
              </a:ext>
            </a:extLst>
          </p:cNvPr>
          <p:cNvSpPr/>
          <p:nvPr/>
        </p:nvSpPr>
        <p:spPr>
          <a:xfrm>
            <a:off x="594887" y="1166443"/>
            <a:ext cx="9829908" cy="51090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B1.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Cài</a:t>
            </a: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đặt</a:t>
            </a: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ứng</a:t>
            </a: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dụng</a:t>
            </a: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tài</a:t>
            </a: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 khoản: 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“ </a:t>
            </a:r>
            <a:r>
              <a:rPr lang="en-US" sz="1600" err="1">
                <a:latin typeface="Times" panose="02020603050405020304" pitchFamily="18" charset="0"/>
                <a:cs typeface="Times" panose="02020603050405020304" pitchFamily="18" charset="0"/>
              </a:rPr>
              <a:t>RalliSmart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” </a:t>
            </a:r>
            <a:r>
              <a:rPr lang="en-US" sz="1600" err="1"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 CH play hoặc Apple Store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B2.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Tạo</a:t>
            </a: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b="1" err="1"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1600" err="1">
                <a:latin typeface="Times" panose="02020603050405020304" pitchFamily="18" charset="0"/>
                <a:cs typeface="Times" panose="02020603050405020304" pitchFamily="18" charset="0"/>
              </a:rPr>
              <a:t>điền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err="1"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1600" err="1">
                <a:latin typeface="Times" panose="02020603050405020304" pitchFamily="18" charset="0"/>
                <a:cs typeface="Times" panose="02020603050405020304" pitchFamily="18" charset="0"/>
              </a:rPr>
              <a:t>địa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err="1"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60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 nhà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B3. Thêm HC vào nhà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: Cấu hình HC thông qua mạng LAN hoặc dung Wifi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B4. Tạo tầng phòng, thêm thiết bị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Tạo tầng, phòng và đặt tên mong muốn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Thiết bị đèn : CCT, RGBW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Thiết bị điện: Công tắc cảnh AC, DC, cảm biến, công tắc cảm ứng…  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B5. Tạo nhóm thiết bị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</a:p>
          <a:p>
            <a:pPr marL="742950" lvl="2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Tạo nhóm: Điền tên nhóm; chọn loại nhóm: “ RGBWW” – nhóm đèn RGBW;”WW”-nhóm đèn CCT; “Thường” – nhóm thiết bị Switch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Thêm thiết bị vào nhóm, chọn tầng phòng cho nhóm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B6. 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Tạo và điều khiển cảnh: Tên cảnh, thiết bị, thời gian, phòng…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>
                <a:latin typeface="Times" panose="02020603050405020304" pitchFamily="18" charset="0"/>
                <a:cs typeface="Times" panose="02020603050405020304" pitchFamily="18" charset="0"/>
              </a:rPr>
              <a:t>B7. </a:t>
            </a:r>
            <a:r>
              <a:rPr lang="en-US" sz="1600">
                <a:latin typeface="Times" panose="02020603050405020304" pitchFamily="18" charset="0"/>
                <a:cs typeface="Times" panose="02020603050405020304" pitchFamily="18" charset="0"/>
              </a:rPr>
              <a:t>Tạo rule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>
                <a:latin typeface="Times" panose="02020603050405020304" pitchFamily="18" charset="0"/>
                <a:cs typeface="Times" panose="02020603050405020304" pitchFamily="18" charset="0"/>
              </a:rPr>
              <a:t>Rule với điều kiện AND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>
                <a:latin typeface="Times" panose="02020603050405020304" pitchFamily="18" charset="0"/>
                <a:cs typeface="Times" panose="02020603050405020304" pitchFamily="18" charset="0"/>
              </a:rPr>
              <a:t>Rule với điều kiện OR</a:t>
            </a:r>
          </a:p>
          <a:p>
            <a:pPr>
              <a:spcAft>
                <a:spcPts val="600"/>
              </a:spcAft>
              <a:defRPr/>
            </a:pPr>
            <a:r>
              <a:rPr lang="en-GB" sz="1600" b="1">
                <a:latin typeface="Times" panose="02020603050405020304" pitchFamily="18" charset="0"/>
                <a:cs typeface="Times" panose="02020603050405020304" pitchFamily="18" charset="0"/>
              </a:rPr>
              <a:t>B8. </a:t>
            </a:r>
            <a:r>
              <a:rPr lang="en-GB" sz="1600">
                <a:latin typeface="Times" panose="02020603050405020304" pitchFamily="18" charset="0"/>
                <a:cs typeface="Times" panose="02020603050405020304" pitchFamily="18" charset="0"/>
              </a:rPr>
              <a:t>Cài đặt nâng cao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D7662-196B-4DCC-99FA-7D08D21398A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9D14B57-0090-438B-985B-F9D0D1D95E93}"/>
              </a:ext>
            </a:extLst>
          </p:cNvPr>
          <p:cNvCxnSpPr>
            <a:cxnSpLocks/>
          </p:cNvCxnSpPr>
          <p:nvPr/>
        </p:nvCxnSpPr>
        <p:spPr>
          <a:xfrm>
            <a:off x="362594" y="1257300"/>
            <a:ext cx="0" cy="4914900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63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19099" y="1173796"/>
            <a:ext cx="12052300" cy="454120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650408" cy="6858000"/>
          </a:xfrm>
          <a:prstGeom prst="rect">
            <a:avLst/>
          </a:prstGeom>
          <a:gradFill flip="none" rotWithShape="1">
            <a:gsLst>
              <a:gs pos="0">
                <a:srgbClr val="7C9DD5"/>
              </a:gs>
              <a:gs pos="0">
                <a:srgbClr val="93C94B"/>
              </a:gs>
              <a:gs pos="52000">
                <a:srgbClr val="5BC1BF"/>
              </a:gs>
              <a:gs pos="100000">
                <a:srgbClr val="6888BE"/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solidFill>
                <a:srgbClr val="688AC0"/>
              </a:solidFill>
            </a:endParaRPr>
          </a:p>
        </p:txBody>
      </p:sp>
      <p:sp>
        <p:nvSpPr>
          <p:cNvPr id="16" name="직사각형 5">
            <a:extLst>
              <a:ext uri="{FF2B5EF4-FFF2-40B4-BE49-F238E27FC236}">
                <a16:creationId xmlns:a16="http://schemas.microsoft.com/office/drawing/2014/main" id="{350DC914-56E3-43B1-AF2E-CE9D0967E752}"/>
              </a:ext>
            </a:extLst>
          </p:cNvPr>
          <p:cNvSpPr/>
          <p:nvPr/>
        </p:nvSpPr>
        <p:spPr>
          <a:xfrm>
            <a:off x="110049" y="2120958"/>
            <a:ext cx="3430310" cy="2646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600" dirty="0">
                <a:ln w="190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</a:rPr>
              <a:t>04</a:t>
            </a:r>
            <a:endParaRPr lang="ko-KR" altLang="en-US" sz="16600" dirty="0">
              <a:ln w="19050">
                <a:noFill/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직사각형 6">
            <a:extLst>
              <a:ext uri="{FF2B5EF4-FFF2-40B4-BE49-F238E27FC236}">
                <a16:creationId xmlns:a16="http://schemas.microsoft.com/office/drawing/2014/main" id="{39AAAFB6-41AD-4A76-A923-661EA7C35F0A}"/>
              </a:ext>
            </a:extLst>
          </p:cNvPr>
          <p:cNvSpPr/>
          <p:nvPr/>
        </p:nvSpPr>
        <p:spPr>
          <a:xfrm>
            <a:off x="3650408" y="3152009"/>
            <a:ext cx="8188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VALI GIỚI THIỆU GIẢI PHÁP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6A17-4DAA-4805-92CA-A878510AB0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95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D62831-3EF4-4113-A4AC-47BD6CD41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27" y="128146"/>
            <a:ext cx="4705126" cy="4736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GIỚI THIỆU VALLI TRẢI NGHIÊM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48848-6397-4D02-9842-C5E798F07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52" y="525163"/>
            <a:ext cx="1262225" cy="11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67B820-ED0C-431C-9AE4-C3E9CF33A5A9}"/>
              </a:ext>
            </a:extLst>
          </p:cNvPr>
          <p:cNvSpPr txBox="1"/>
          <p:nvPr/>
        </p:nvSpPr>
        <p:spPr>
          <a:xfrm>
            <a:off x="25561" y="1717541"/>
            <a:ext cx="2631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fontAlgn="ctr"/>
            <a:r>
              <a:rPr lang="en-US" sz="1800" u="none" strike="noStrike">
                <a:effectLst/>
                <a:latin typeface="Times" panose="02020603050405020304" pitchFamily="18" charset="0"/>
                <a:cs typeface="Times" panose="02020603050405020304" pitchFamily="18" charset="0"/>
              </a:rPr>
              <a:t>Downlight AT16.BLE 90/7W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9A985-321D-49F1-8D19-87F4712E0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19" y="2546065"/>
            <a:ext cx="1436184" cy="12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37FC0-FC0B-483A-9020-03A511ADA3B4}"/>
              </a:ext>
            </a:extLst>
          </p:cNvPr>
          <p:cNvSpPr txBox="1"/>
          <p:nvPr/>
        </p:nvSpPr>
        <p:spPr>
          <a:xfrm>
            <a:off x="-267651" y="3915224"/>
            <a:ext cx="3462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LED dây </a:t>
            </a:r>
          </a:p>
          <a:p>
            <a:pPr marL="457200" marR="0" lvl="1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LD01.BLE.RGBCW 1000/3W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3CFD85-B239-4090-97DB-4CCBDE12E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831" y="440973"/>
            <a:ext cx="1062037" cy="14279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18B0D2-4F00-4AC8-9935-A07FB522E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90" y="4967466"/>
            <a:ext cx="1323778" cy="10122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2E122A-08AB-407F-BBEB-8100082C72BE}"/>
              </a:ext>
            </a:extLst>
          </p:cNvPr>
          <p:cNvSpPr txBox="1"/>
          <p:nvPr/>
        </p:nvSpPr>
        <p:spPr>
          <a:xfrm>
            <a:off x="-252773" y="6106245"/>
            <a:ext cx="3462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R="0" lvl="1" indent="0" algn="ctr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defRPr>
            </a:lvl2pPr>
          </a:lstStyle>
          <a:p>
            <a:pPr algn="ctr"/>
            <a:r>
              <a:rPr lang="en-US">
                <a:latin typeface="Times" panose="02020603050405020304" pitchFamily="18" charset="0"/>
                <a:cs typeface="Times" panose="02020603050405020304" pitchFamily="18" charset="0"/>
              </a:rPr>
              <a:t>Bảng cảnh </a:t>
            </a:r>
            <a:r>
              <a:rPr lang="vi-VN">
                <a:latin typeface="Times" panose="02020603050405020304" pitchFamily="18" charset="0"/>
                <a:cs typeface="Times" panose="02020603050405020304" pitchFamily="18" charset="0"/>
              </a:rPr>
              <a:t>âm tường</a:t>
            </a:r>
          </a:p>
          <a:p>
            <a:pPr algn="ctr"/>
            <a:r>
              <a:rPr lang="vi-VN">
                <a:latin typeface="Times" panose="02020603050405020304" pitchFamily="18" charset="0"/>
                <a:cs typeface="Times" panose="02020603050405020304" pitchFamily="18" charset="0"/>
              </a:rPr>
              <a:t>RD-SC03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907D9D-125D-4C3E-9850-268DA952D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250" y="2634890"/>
            <a:ext cx="936498" cy="9385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82EE7B-530C-44E6-859B-7E62F63655B5}"/>
              </a:ext>
            </a:extLst>
          </p:cNvPr>
          <p:cNvSpPr txBox="1"/>
          <p:nvPr/>
        </p:nvSpPr>
        <p:spPr>
          <a:xfrm>
            <a:off x="9164019" y="1960487"/>
            <a:ext cx="2631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fontAlgn="ctr"/>
            <a:r>
              <a:rPr lang="en-US" sz="1800" u="none" strike="noStrike">
                <a:effectLst/>
                <a:latin typeface="Times" panose="02020603050405020304" pitchFamily="18" charset="0"/>
                <a:cs typeface="Times" panose="02020603050405020304" pitchFamily="18" charset="0"/>
              </a:rPr>
              <a:t>Bộ điều khiển trung tâm HC 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592FB3-A464-490E-AB91-0AA2C7F8E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6337" y="5015861"/>
            <a:ext cx="1538500" cy="1104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2C8842-DD7C-454B-8382-3BFE23C26249}"/>
              </a:ext>
            </a:extLst>
          </p:cNvPr>
          <p:cNvSpPr txBox="1"/>
          <p:nvPr/>
        </p:nvSpPr>
        <p:spPr>
          <a:xfrm>
            <a:off x="9130086" y="3616434"/>
            <a:ext cx="2631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fontAlgn="ctr"/>
            <a:r>
              <a:rPr lang="en-US" b="0" i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 biến chuyển động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31C645-EA02-4B44-8146-A66A93339AD1}"/>
              </a:ext>
            </a:extLst>
          </p:cNvPr>
          <p:cNvSpPr txBox="1"/>
          <p:nvPr/>
        </p:nvSpPr>
        <p:spPr>
          <a:xfrm>
            <a:off x="3532750" y="6106245"/>
            <a:ext cx="2631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fontAlgn="ctr"/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Loa Thông minh </a:t>
            </a:r>
          </a:p>
          <a:p>
            <a:pPr lvl="1" algn="ctr" fontAlgn="ctr"/>
            <a:r>
              <a:rPr lang="en-US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Google assitant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074220F-A6A0-4C56-A916-1BA870939B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5744" y="5202940"/>
            <a:ext cx="1711429" cy="7515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9FD701-DDF7-4D3C-ABEA-237826EE2B9A}"/>
              </a:ext>
            </a:extLst>
          </p:cNvPr>
          <p:cNvSpPr txBox="1"/>
          <p:nvPr/>
        </p:nvSpPr>
        <p:spPr>
          <a:xfrm>
            <a:off x="8993759" y="6120425"/>
            <a:ext cx="297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Bộ công tắc chuyển mạch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BDCA02-D753-436C-9017-0802F396B96F}"/>
              </a:ext>
            </a:extLst>
          </p:cNvPr>
          <p:cNvSpPr txBox="1"/>
          <p:nvPr/>
        </p:nvSpPr>
        <p:spPr>
          <a:xfrm>
            <a:off x="6545071" y="6059237"/>
            <a:ext cx="2631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R="0" lvl="1" indent="0" algn="ctr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 u="none" strike="noStrike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defRPr>
            </a:lvl2pPr>
          </a:lstStyle>
          <a:p>
            <a:pPr algn="ctr"/>
            <a:r>
              <a:rPr lang="en-US">
                <a:latin typeface="Times" panose="02020603050405020304" pitchFamily="18" charset="0"/>
                <a:cs typeface="Times" panose="02020603050405020304" pitchFamily="18" charset="0"/>
              </a:rPr>
              <a:t>Bộ điều khiển cảnh (Pin)</a:t>
            </a:r>
          </a:p>
          <a:p>
            <a:pPr algn="ctr"/>
            <a:r>
              <a:rPr lang="en-US">
                <a:latin typeface="Times" panose="02020603050405020304" pitchFamily="18" charset="0"/>
                <a:cs typeface="Times" panose="02020603050405020304" pitchFamily="18" charset="0"/>
              </a:rPr>
              <a:t>RD-SC.M2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ABBE4E2-281F-4CFA-B8A8-49872AD719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5989" y="4930767"/>
            <a:ext cx="1209023" cy="112793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4E8405-E60C-4C3A-AA58-5E090C6B18EA}"/>
              </a:ext>
            </a:extLst>
          </p:cNvPr>
          <p:cNvCxnSpPr>
            <a:cxnSpLocks/>
          </p:cNvCxnSpPr>
          <p:nvPr/>
        </p:nvCxnSpPr>
        <p:spPr>
          <a:xfrm flipH="1">
            <a:off x="2396320" y="1069493"/>
            <a:ext cx="2272860" cy="31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E18CBEEA-9F3C-49EA-A6FB-E3B27F70BD2C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463638" y="1154965"/>
            <a:ext cx="3667193" cy="1588917"/>
          </a:xfrm>
          <a:prstGeom prst="bentConnector3">
            <a:avLst>
              <a:gd name="adj1" fmla="val 65584"/>
            </a:avLst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720FFDF-52D1-49AF-93F5-E09C03DFACF0}"/>
              </a:ext>
            </a:extLst>
          </p:cNvPr>
          <p:cNvCxnSpPr>
            <a:cxnSpLocks/>
          </p:cNvCxnSpPr>
          <p:nvPr/>
        </p:nvCxnSpPr>
        <p:spPr>
          <a:xfrm>
            <a:off x="7647004" y="3923495"/>
            <a:ext cx="54882" cy="103313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74F3FA0D-38E5-4301-8FE3-5C721EFBA9DB}"/>
              </a:ext>
            </a:extLst>
          </p:cNvPr>
          <p:cNvCxnSpPr>
            <a:cxnSpLocks/>
            <a:stCxn id="90" idx="2"/>
          </p:cNvCxnSpPr>
          <p:nvPr/>
        </p:nvCxnSpPr>
        <p:spPr>
          <a:xfrm rot="10800000" flipV="1">
            <a:off x="2303423" y="1571996"/>
            <a:ext cx="3367287" cy="1565134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42829B0B-9203-4AF5-BCEF-AE11DB2814CD}"/>
              </a:ext>
            </a:extLst>
          </p:cNvPr>
          <p:cNvCxnSpPr>
            <a:cxnSpLocks/>
            <a:stCxn id="81" idx="1"/>
            <a:endCxn id="16" idx="3"/>
          </p:cNvCxnSpPr>
          <p:nvPr/>
        </p:nvCxnSpPr>
        <p:spPr>
          <a:xfrm rot="10800000" flipV="1">
            <a:off x="2157569" y="3792054"/>
            <a:ext cx="2605451" cy="1681554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613F926F-CF15-4F23-B9BF-9388CF1DEFDB}"/>
              </a:ext>
            </a:extLst>
          </p:cNvPr>
          <p:cNvCxnSpPr>
            <a:cxnSpLocks/>
            <a:endCxn id="22" idx="3"/>
          </p:cNvCxnSpPr>
          <p:nvPr/>
        </p:nvCxnSpPr>
        <p:spPr>
          <a:xfrm rot="5400000">
            <a:off x="5391275" y="4028530"/>
            <a:ext cx="2013175" cy="1066050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8558E251-F09A-4CF8-980C-454C6E8E4947}"/>
              </a:ext>
            </a:extLst>
          </p:cNvPr>
          <p:cNvSpPr/>
          <p:nvPr/>
        </p:nvSpPr>
        <p:spPr>
          <a:xfrm>
            <a:off x="5815019" y="2725205"/>
            <a:ext cx="648619" cy="69605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96483BE-A7CC-492C-A4E8-C8A919F88F10}"/>
              </a:ext>
            </a:extLst>
          </p:cNvPr>
          <p:cNvSpPr/>
          <p:nvPr/>
        </p:nvSpPr>
        <p:spPr>
          <a:xfrm>
            <a:off x="4763019" y="3616434"/>
            <a:ext cx="778869" cy="35123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498AB54-A04E-4F21-9D91-6B5FE204D2A8}"/>
              </a:ext>
            </a:extLst>
          </p:cNvPr>
          <p:cNvSpPr/>
          <p:nvPr/>
        </p:nvSpPr>
        <p:spPr>
          <a:xfrm>
            <a:off x="6556539" y="2856836"/>
            <a:ext cx="405236" cy="25866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9FE7F40-B482-4A80-8FCF-FC27B00D7DE0}"/>
              </a:ext>
            </a:extLst>
          </p:cNvPr>
          <p:cNvSpPr/>
          <p:nvPr/>
        </p:nvSpPr>
        <p:spPr>
          <a:xfrm>
            <a:off x="6734176" y="3167240"/>
            <a:ext cx="702225" cy="38772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C090710-9463-46C9-910B-CE0ED31E46B8}"/>
              </a:ext>
            </a:extLst>
          </p:cNvPr>
          <p:cNvSpPr/>
          <p:nvPr/>
        </p:nvSpPr>
        <p:spPr>
          <a:xfrm>
            <a:off x="7069387" y="3600294"/>
            <a:ext cx="702225" cy="33253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4CE8EC5-6E47-472F-982E-71A3928BD7A2}"/>
              </a:ext>
            </a:extLst>
          </p:cNvPr>
          <p:cNvSpPr/>
          <p:nvPr/>
        </p:nvSpPr>
        <p:spPr>
          <a:xfrm>
            <a:off x="7646763" y="3128024"/>
            <a:ext cx="291827" cy="33253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A4BAD10-79FB-4FEE-A3E0-6810E0C299CD}"/>
              </a:ext>
            </a:extLst>
          </p:cNvPr>
          <p:cNvSpPr/>
          <p:nvPr/>
        </p:nvSpPr>
        <p:spPr>
          <a:xfrm>
            <a:off x="5670709" y="1017470"/>
            <a:ext cx="1099574" cy="1109052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6099AF7-1F9D-4DDA-A245-B23C7E0569E0}"/>
              </a:ext>
            </a:extLst>
          </p:cNvPr>
          <p:cNvSpPr/>
          <p:nvPr/>
        </p:nvSpPr>
        <p:spPr>
          <a:xfrm>
            <a:off x="4690199" y="643777"/>
            <a:ext cx="800553" cy="825102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7C54A069-52CC-4544-8940-670E3204C19B}"/>
              </a:ext>
            </a:extLst>
          </p:cNvPr>
          <p:cNvCxnSpPr>
            <a:cxnSpLocks/>
          </p:cNvCxnSpPr>
          <p:nvPr/>
        </p:nvCxnSpPr>
        <p:spPr>
          <a:xfrm>
            <a:off x="7938590" y="3421260"/>
            <a:ext cx="1897574" cy="1815087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89E8FD4-FA30-4B2D-9143-9F0379311E6A}"/>
              </a:ext>
            </a:extLst>
          </p:cNvPr>
          <p:cNvCxnSpPr/>
          <p:nvPr/>
        </p:nvCxnSpPr>
        <p:spPr>
          <a:xfrm>
            <a:off x="6961775" y="2986168"/>
            <a:ext cx="3049000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633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44228" y="6388100"/>
            <a:ext cx="2743200" cy="365125"/>
          </a:xfrm>
        </p:spPr>
        <p:txBody>
          <a:bodyPr/>
          <a:lstStyle/>
          <a:p>
            <a:pPr>
              <a:defRPr/>
            </a:pPr>
            <a:fld id="{62F37CF3-F6C8-4E37-ADDF-C2D8ACCB75D8}" type="slidenum">
              <a:rPr lang="en-IN" smtClean="0">
                <a:solidFill>
                  <a:schemeClr val="tx2"/>
                </a:solidFill>
              </a:rPr>
              <a:pPr>
                <a:defRPr/>
              </a:pPr>
              <a:t>29</a:t>
            </a:fld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3528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.VnAristoteH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2724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19099" y="1173796"/>
            <a:ext cx="12052300" cy="454120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650408" cy="6858000"/>
          </a:xfrm>
          <a:prstGeom prst="rect">
            <a:avLst/>
          </a:prstGeom>
          <a:gradFill flip="none" rotWithShape="1">
            <a:gsLst>
              <a:gs pos="0">
                <a:srgbClr val="7C9DD5"/>
              </a:gs>
              <a:gs pos="0">
                <a:srgbClr val="93C94B"/>
              </a:gs>
              <a:gs pos="52000">
                <a:srgbClr val="5BC1BF"/>
              </a:gs>
              <a:gs pos="100000">
                <a:srgbClr val="6888BE"/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solidFill>
                <a:srgbClr val="688AC0"/>
              </a:solidFill>
            </a:endParaRPr>
          </a:p>
        </p:txBody>
      </p:sp>
      <p:sp>
        <p:nvSpPr>
          <p:cNvPr id="16" name="직사각형 5">
            <a:extLst>
              <a:ext uri="{FF2B5EF4-FFF2-40B4-BE49-F238E27FC236}">
                <a16:creationId xmlns:a16="http://schemas.microsoft.com/office/drawing/2014/main" id="{350DC914-56E3-43B1-AF2E-CE9D0967E752}"/>
              </a:ext>
            </a:extLst>
          </p:cNvPr>
          <p:cNvSpPr/>
          <p:nvPr/>
        </p:nvSpPr>
        <p:spPr>
          <a:xfrm>
            <a:off x="110049" y="2120958"/>
            <a:ext cx="3430310" cy="2646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600" dirty="0">
                <a:ln w="190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</a:rPr>
              <a:t>01</a:t>
            </a:r>
            <a:endParaRPr lang="ko-KR" altLang="en-US" sz="16600" dirty="0">
              <a:ln w="19050">
                <a:noFill/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직사각형 6">
            <a:extLst>
              <a:ext uri="{FF2B5EF4-FFF2-40B4-BE49-F238E27FC236}">
                <a16:creationId xmlns:a16="http://schemas.microsoft.com/office/drawing/2014/main" id="{39AAAFB6-41AD-4A76-A923-661EA7C35F0A}"/>
              </a:ext>
            </a:extLst>
          </p:cNvPr>
          <p:cNvSpPr/>
          <p:nvPr/>
        </p:nvSpPr>
        <p:spPr>
          <a:xfrm>
            <a:off x="3607644" y="2844225"/>
            <a:ext cx="8188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CÁC CHUẨN KẾT NỐI TRÊN THỊ TRƯỜNG HIỆN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6A17-4DAA-4805-92CA-A878510AB0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7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62A078C-9B91-4E7E-AD1F-1CF6B001501F}"/>
              </a:ext>
            </a:extLst>
          </p:cNvPr>
          <p:cNvSpPr/>
          <p:nvPr/>
        </p:nvSpPr>
        <p:spPr bwMode="auto">
          <a:xfrm>
            <a:off x="6847937" y="642605"/>
            <a:ext cx="4941137" cy="38896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F53D14-5E1D-4F18-AD79-C9E7CB71F958}"/>
              </a:ext>
            </a:extLst>
          </p:cNvPr>
          <p:cNvSpPr/>
          <p:nvPr/>
        </p:nvSpPr>
        <p:spPr>
          <a:xfrm>
            <a:off x="113525" y="2584452"/>
            <a:ext cx="5317440" cy="1825674"/>
          </a:xfrm>
          <a:prstGeom prst="roundRect">
            <a:avLst>
              <a:gd name="adj" fmla="val 15246"/>
            </a:avLst>
          </a:prstGeom>
          <a:solidFill>
            <a:schemeClr val="bg1">
              <a:lumMod val="65000"/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CBB94D-046E-4717-839E-65DB35E3A259}"/>
              </a:ext>
            </a:extLst>
          </p:cNvPr>
          <p:cNvSpPr/>
          <p:nvPr/>
        </p:nvSpPr>
        <p:spPr>
          <a:xfrm>
            <a:off x="102860" y="1002522"/>
            <a:ext cx="5317440" cy="1364878"/>
          </a:xfrm>
          <a:prstGeom prst="rect">
            <a:avLst/>
          </a:prstGeom>
          <a:solidFill>
            <a:schemeClr val="bg1">
              <a:lumMod val="65000"/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2E00-12E4-405B-B08E-ACAFE435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98" y="1219574"/>
            <a:ext cx="5224922" cy="103053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Radio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Frecquency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2.4 GHZ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 vi điều khiển ngắn 30 mét, xuyên tường 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822C9-B122-4A20-BC91-6ACA0B34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10702" y="6271014"/>
            <a:ext cx="2057400" cy="365125"/>
          </a:xfrm>
        </p:spPr>
        <p:txBody>
          <a:bodyPr/>
          <a:lstStyle/>
          <a:p>
            <a:fld id="{40FBABEA-7F92-4A5F-A7F4-CAD45B55DFAB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17/9/2021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6180-EA65-416F-94FC-385318D91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940" y="6581387"/>
            <a:ext cx="620268" cy="276613"/>
          </a:xfrm>
        </p:spPr>
        <p:txBody>
          <a:bodyPr/>
          <a:lstStyle/>
          <a:p>
            <a:fld id="{C4AED997-7CB6-4654-8505-4D4C6D081CC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9B35273-4CA6-4627-A1CE-87CE71F4CCD9}"/>
              </a:ext>
            </a:extLst>
          </p:cNvPr>
          <p:cNvSpPr txBox="1">
            <a:spLocks/>
          </p:cNvSpPr>
          <p:nvPr/>
        </p:nvSpPr>
        <p:spPr>
          <a:xfrm>
            <a:off x="164813" y="3314679"/>
            <a:ext cx="1985047" cy="1095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Hình sao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6938B84-02C0-4B59-ADB9-0B9DCBB37A7D}"/>
              </a:ext>
            </a:extLst>
          </p:cNvPr>
          <p:cNvSpPr txBox="1">
            <a:spLocks/>
          </p:cNvSpPr>
          <p:nvPr/>
        </p:nvSpPr>
        <p:spPr>
          <a:xfrm>
            <a:off x="0" y="3207818"/>
            <a:ext cx="3054829" cy="47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719646B-78CE-4F9A-8765-4C0FC48338F5}"/>
              </a:ext>
            </a:extLst>
          </p:cNvPr>
          <p:cNvSpPr txBox="1">
            <a:spLocks/>
          </p:cNvSpPr>
          <p:nvPr/>
        </p:nvSpPr>
        <p:spPr>
          <a:xfrm>
            <a:off x="430184" y="5055146"/>
            <a:ext cx="3571397" cy="1280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không cần Internet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Dễ dàng sử dụng, phù hợp với nhiều đối tượng khác nhau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C3D57A9-0F88-427E-A2CD-AD508E9F9F01}"/>
              </a:ext>
            </a:extLst>
          </p:cNvPr>
          <p:cNvSpPr txBox="1">
            <a:spLocks/>
          </p:cNvSpPr>
          <p:nvPr/>
        </p:nvSpPr>
        <p:spPr>
          <a:xfrm>
            <a:off x="6847937" y="5161749"/>
            <a:ext cx="3819552" cy="11934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Thấp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sự linh hoạt thay đổi các thiết bị  trong kịch bản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7FD2FB2-464E-4561-B295-5073DD1E13DE}"/>
              </a:ext>
            </a:extLst>
          </p:cNvPr>
          <p:cNvCxnSpPr>
            <a:cxnSpLocks/>
          </p:cNvCxnSpPr>
          <p:nvPr/>
        </p:nvCxnSpPr>
        <p:spPr>
          <a:xfrm>
            <a:off x="2587300" y="2584451"/>
            <a:ext cx="0" cy="1865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41E6-88EF-4A11-8DBF-E6D72A430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186" y="2705115"/>
            <a:ext cx="2015791" cy="1705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F5AC4D-A3C9-4A90-BF69-31426708086C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I. CÁC CHUẨN KẾT NỐI KHÔNG DÂY TRÊN THỊ TRƯỜNG HIỆN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D37835-63C1-4EE0-A2F9-554107FA3E27}"/>
              </a:ext>
            </a:extLst>
          </p:cNvPr>
          <p:cNvSpPr txBox="1"/>
          <p:nvPr/>
        </p:nvSpPr>
        <p:spPr>
          <a:xfrm>
            <a:off x="0" y="560638"/>
            <a:ext cx="542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itchFamily="18" charset="0"/>
                <a:cs typeface="Times New Roman" pitchFamily="18" charset="0"/>
              </a:rPr>
              <a:t>1. Hệ thống sử dụng chuẩn không dây RF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A04C6A-FF6E-4115-9D6E-BAC3B2C4D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623" y="833413"/>
            <a:ext cx="3568937" cy="31516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8DDAFD-EACC-4BC5-BC16-158166CBD166}"/>
              </a:ext>
            </a:extLst>
          </p:cNvPr>
          <p:cNvSpPr txBox="1"/>
          <p:nvPr/>
        </p:nvSpPr>
        <p:spPr>
          <a:xfrm>
            <a:off x="8080352" y="4005090"/>
            <a:ext cx="291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" panose="02020603050405020304" pitchFamily="18" charset="0"/>
                <a:cs typeface="Times" panose="02020603050405020304" pitchFamily="18" charset="0"/>
              </a:rPr>
              <a:t>Sơ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đồ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hóa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cấu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trúc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RF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7B4E3F64-5672-4ADB-8430-5C7128BCC388}"/>
              </a:ext>
            </a:extLst>
          </p:cNvPr>
          <p:cNvSpPr/>
          <p:nvPr/>
        </p:nvSpPr>
        <p:spPr>
          <a:xfrm>
            <a:off x="7680471" y="4033675"/>
            <a:ext cx="312746" cy="348701"/>
          </a:xfrm>
          <a:prstGeom prst="homePlate">
            <a:avLst>
              <a:gd name="adj" fmla="val 560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71200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0C785D4F-F993-44D0-8D01-754F0CB903F2}"/>
              </a:ext>
            </a:extLst>
          </p:cNvPr>
          <p:cNvSpPr/>
          <p:nvPr/>
        </p:nvSpPr>
        <p:spPr bwMode="auto">
          <a:xfrm>
            <a:off x="7117695" y="939948"/>
            <a:ext cx="4826241" cy="38896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F53D14-5E1D-4F18-AD79-C9E7CB71F958}"/>
              </a:ext>
            </a:extLst>
          </p:cNvPr>
          <p:cNvSpPr/>
          <p:nvPr/>
        </p:nvSpPr>
        <p:spPr>
          <a:xfrm>
            <a:off x="153387" y="2434374"/>
            <a:ext cx="6247414" cy="2456083"/>
          </a:xfrm>
          <a:prstGeom prst="roundRect">
            <a:avLst>
              <a:gd name="adj" fmla="val 15246"/>
            </a:avLst>
          </a:prstGeom>
          <a:solidFill>
            <a:schemeClr val="bg1">
              <a:lumMod val="65000"/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CBB94D-046E-4717-839E-65DB35E3A259}"/>
              </a:ext>
            </a:extLst>
          </p:cNvPr>
          <p:cNvSpPr/>
          <p:nvPr/>
        </p:nvSpPr>
        <p:spPr>
          <a:xfrm>
            <a:off x="204675" y="1012483"/>
            <a:ext cx="6196126" cy="1182066"/>
          </a:xfrm>
          <a:prstGeom prst="rect">
            <a:avLst/>
          </a:prstGeom>
          <a:solidFill>
            <a:schemeClr val="bg1">
              <a:lumMod val="65000"/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2E00-12E4-405B-B08E-ACAFE435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18" y="1050862"/>
            <a:ext cx="5038808" cy="1030534"/>
          </a:xfrm>
        </p:spPr>
        <p:txBody>
          <a:bodyPr>
            <a:normAutofit lnSpcReduction="10000"/>
          </a:bodyPr>
          <a:lstStyle/>
          <a:p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Wi-Fi là một nhóm các công nghệ không dây dựa trên chuẩn IEEE 802.15.4</a:t>
            </a:r>
          </a:p>
          <a:p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 cục bộ (LAN) được sử dụng để cung cấp truy cập internet trong một phạm vi nhất định ( 15 mét ) </a:t>
            </a:r>
          </a:p>
          <a:p>
            <a:pPr marL="0" indent="0">
              <a:buNone/>
            </a:pPr>
            <a:endParaRPr lang="en-US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6180-EA65-416F-94FC-385318D91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AED997-7CB6-4654-8505-4D4C6D081CC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9B35273-4CA6-4627-A1CE-87CE71F4CCD9}"/>
              </a:ext>
            </a:extLst>
          </p:cNvPr>
          <p:cNvSpPr txBox="1">
            <a:spLocks/>
          </p:cNvSpPr>
          <p:nvPr/>
        </p:nvSpPr>
        <p:spPr>
          <a:xfrm>
            <a:off x="266617" y="2545288"/>
            <a:ext cx="3392087" cy="2659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 hình mạng:  Luôn có một bộ phát (Router) và các thiết bị đầu cuối (End device)   </a:t>
            </a:r>
          </a:p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+ 15 thiết bị : Router thường  </a:t>
            </a:r>
          </a:p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+ 50 thiêt bị : Router công suất cao</a:t>
            </a:r>
          </a:p>
          <a:p>
            <a:pPr marL="0" indent="0">
              <a:buNone/>
            </a:pPr>
            <a:endParaRPr lang="en-US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Mạng hình sao</a:t>
            </a:r>
          </a:p>
          <a:p>
            <a:endParaRPr lang="en-US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6938B84-02C0-4B59-ADB9-0B9DCBB37A7D}"/>
              </a:ext>
            </a:extLst>
          </p:cNvPr>
          <p:cNvSpPr txBox="1">
            <a:spLocks/>
          </p:cNvSpPr>
          <p:nvPr/>
        </p:nvSpPr>
        <p:spPr>
          <a:xfrm>
            <a:off x="118993" y="3050585"/>
            <a:ext cx="3054829" cy="47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719646B-78CE-4F9A-8765-4C0FC48338F5}"/>
              </a:ext>
            </a:extLst>
          </p:cNvPr>
          <p:cNvSpPr txBox="1">
            <a:spLocks/>
          </p:cNvSpPr>
          <p:nvPr/>
        </p:nvSpPr>
        <p:spPr>
          <a:xfrm>
            <a:off x="636566" y="5001371"/>
            <a:ext cx="4147166" cy="135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điểm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truyền cao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Dễ dàng cài đặt và sử dụng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Người dung mua sản phẩm  sử dụng được ngay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C7892FD-3826-4DAE-96B6-AFCDD4A30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r="3097" b="4329"/>
          <a:stretch/>
        </p:blipFill>
        <p:spPr>
          <a:xfrm>
            <a:off x="3392983" y="2588759"/>
            <a:ext cx="2911723" cy="1983242"/>
          </a:xfrm>
          <a:prstGeom prst="rect">
            <a:avLst/>
          </a:prstGeom>
        </p:spPr>
      </p:pic>
      <p:sp>
        <p:nvSpPr>
          <p:cNvPr id="38" name="Arrow: Down 37">
            <a:extLst>
              <a:ext uri="{FF2B5EF4-FFF2-40B4-BE49-F238E27FC236}">
                <a16:creationId xmlns:a16="http://schemas.microsoft.com/office/drawing/2014/main" id="{08EF338C-C0F1-4238-89AD-A5545566A61C}"/>
              </a:ext>
            </a:extLst>
          </p:cNvPr>
          <p:cNvSpPr/>
          <p:nvPr/>
        </p:nvSpPr>
        <p:spPr>
          <a:xfrm>
            <a:off x="1522382" y="3766426"/>
            <a:ext cx="248050" cy="367261"/>
          </a:xfrm>
          <a:prstGeom prst="downArrow">
            <a:avLst/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C3D57A9-0F88-427E-A2CD-AD508E9F9F01}"/>
              </a:ext>
            </a:extLst>
          </p:cNvPr>
          <p:cNvSpPr txBox="1">
            <a:spLocks/>
          </p:cNvSpPr>
          <p:nvPr/>
        </p:nvSpPr>
        <p:spPr>
          <a:xfrm>
            <a:off x="7608014" y="5110021"/>
            <a:ext cx="4147167" cy="1660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thấp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i="1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n-US" sz="1400" i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sẽ phải sử dụng một bộ mở rộng repeater</a:t>
            </a:r>
            <a:r>
              <a:rPr lang="en-US" sz="1400" i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40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latin typeface="Times" panose="02020603050405020304" pitchFamily="18" charset="0"/>
                <a:cs typeface="Times" panose="02020603050405020304" pitchFamily="18" charset="0"/>
              </a:rPr>
              <a:t>Ảnh hưởng bởi yếu tố mạng : hiện tượng giật, lag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latin typeface="Times" panose="02020603050405020304" pitchFamily="18" charset="0"/>
                <a:cs typeface="Times" panose="02020603050405020304" pitchFamily="18" charset="0"/>
              </a:rPr>
              <a:t>Xuyên tường kém  </a:t>
            </a:r>
            <a:br>
              <a:rPr lang="en-US" sz="1400"/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7FD2FB2-464E-4561-B295-5073DD1E13DE}"/>
              </a:ext>
            </a:extLst>
          </p:cNvPr>
          <p:cNvCxnSpPr>
            <a:cxnSpLocks/>
          </p:cNvCxnSpPr>
          <p:nvPr/>
        </p:nvCxnSpPr>
        <p:spPr>
          <a:xfrm>
            <a:off x="3283402" y="2443458"/>
            <a:ext cx="0" cy="2446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F810123-B6E5-4465-BF16-101D1F39AC06}"/>
              </a:ext>
            </a:extLst>
          </p:cNvPr>
          <p:cNvSpPr txBox="1"/>
          <p:nvPr/>
        </p:nvSpPr>
        <p:spPr>
          <a:xfrm>
            <a:off x="0" y="427741"/>
            <a:ext cx="542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itchFamily="18" charset="0"/>
                <a:cs typeface="Times New Roman" pitchFamily="18" charset="0"/>
              </a:rPr>
              <a:t>2. Hệ thống sử dụng chuẩn không dây Wifi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F5BB68-8CDC-4C8A-9284-7D3898B01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468" y="1085657"/>
            <a:ext cx="4404696" cy="279199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332BCB2-C294-464C-B40E-F63CDB4169AE}"/>
              </a:ext>
            </a:extLst>
          </p:cNvPr>
          <p:cNvSpPr txBox="1"/>
          <p:nvPr/>
        </p:nvSpPr>
        <p:spPr>
          <a:xfrm>
            <a:off x="8186584" y="4241118"/>
            <a:ext cx="312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" panose="02020603050405020304" pitchFamily="18" charset="0"/>
                <a:cs typeface="Times" panose="02020603050405020304" pitchFamily="18" charset="0"/>
              </a:rPr>
              <a:t>Sơ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đồ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hóa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err="1">
                <a:latin typeface="Times" panose="02020603050405020304" pitchFamily="18" charset="0"/>
                <a:cs typeface="Times" panose="02020603050405020304" pitchFamily="18" charset="0"/>
              </a:rPr>
              <a:t>cấu</a:t>
            </a:r>
            <a:r>
              <a:rPr lang="en-US" sz="2000" b="1">
                <a:latin typeface="Times" panose="02020603050405020304" pitchFamily="18" charset="0"/>
                <a:cs typeface="Times" panose="02020603050405020304" pitchFamily="18" charset="0"/>
              </a:rPr>
              <a:t> trúc BLE</a:t>
            </a:r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15A0C988-7858-4991-9BA4-4FC31EC14209}"/>
              </a:ext>
            </a:extLst>
          </p:cNvPr>
          <p:cNvSpPr/>
          <p:nvPr/>
        </p:nvSpPr>
        <p:spPr>
          <a:xfrm>
            <a:off x="7654004" y="4253958"/>
            <a:ext cx="356521" cy="40011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46EBF7-00E2-4B8D-A6E1-B1F327EB62A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I. CÁC CHUẨN KẾT NỐI KHÔNG DÂY TRÊN THỊ TRƯỜNG HIỆN NAY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8EE34E6D-2657-4CA5-96E6-2570A32AF6E7}"/>
              </a:ext>
            </a:extLst>
          </p:cNvPr>
          <p:cNvSpPr txBox="1">
            <a:spLocks/>
          </p:cNvSpPr>
          <p:nvPr/>
        </p:nvSpPr>
        <p:spPr>
          <a:xfrm>
            <a:off x="436819" y="6464147"/>
            <a:ext cx="7143833" cy="679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hãng chuẩn Wifi: Homegy, SmartZ, Xiaomi, TuyA, Gen smart…. </a:t>
            </a:r>
            <a:endParaRPr lang="en-US" sz="1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7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A9A2EEC-21F0-40D6-BB2E-35021BE0802B}"/>
              </a:ext>
            </a:extLst>
          </p:cNvPr>
          <p:cNvSpPr/>
          <p:nvPr/>
        </p:nvSpPr>
        <p:spPr bwMode="auto">
          <a:xfrm>
            <a:off x="7117695" y="939948"/>
            <a:ext cx="4826241" cy="38896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CAE8F25-34BB-4811-8050-98534BCABE86}"/>
              </a:ext>
            </a:extLst>
          </p:cNvPr>
          <p:cNvSpPr/>
          <p:nvPr/>
        </p:nvSpPr>
        <p:spPr>
          <a:xfrm>
            <a:off x="3179734" y="4576701"/>
            <a:ext cx="3659216" cy="1220967"/>
          </a:xfrm>
          <a:prstGeom prst="roundRect">
            <a:avLst>
              <a:gd name="adj" fmla="val 15246"/>
            </a:avLst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5D0C6D3-2B54-4DB7-9861-E2B3AAB26D7D}"/>
              </a:ext>
            </a:extLst>
          </p:cNvPr>
          <p:cNvSpPr/>
          <p:nvPr/>
        </p:nvSpPr>
        <p:spPr>
          <a:xfrm>
            <a:off x="45046" y="2266311"/>
            <a:ext cx="3031529" cy="3694058"/>
          </a:xfrm>
          <a:prstGeom prst="roundRect">
            <a:avLst>
              <a:gd name="adj" fmla="val 15246"/>
            </a:avLst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FD37ED5-AB78-45E4-B120-BEC7CFC364AF}"/>
              </a:ext>
            </a:extLst>
          </p:cNvPr>
          <p:cNvSpPr/>
          <p:nvPr/>
        </p:nvSpPr>
        <p:spPr>
          <a:xfrm>
            <a:off x="3120465" y="2309964"/>
            <a:ext cx="3794685" cy="1493981"/>
          </a:xfrm>
          <a:prstGeom prst="roundRect">
            <a:avLst>
              <a:gd name="adj" fmla="val 15246"/>
            </a:avLst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1D09D2B-FAC8-401D-84E5-9A4A660CD4BD}"/>
              </a:ext>
            </a:extLst>
          </p:cNvPr>
          <p:cNvSpPr/>
          <p:nvPr/>
        </p:nvSpPr>
        <p:spPr>
          <a:xfrm>
            <a:off x="7661500" y="5137977"/>
            <a:ext cx="3883002" cy="1057644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DE9A48-AD27-459D-86A4-E3D92329C04A}"/>
              </a:ext>
            </a:extLst>
          </p:cNvPr>
          <p:cNvSpPr/>
          <p:nvPr/>
        </p:nvSpPr>
        <p:spPr>
          <a:xfrm>
            <a:off x="85684" y="897632"/>
            <a:ext cx="6905668" cy="1107013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2E00-12E4-405B-B08E-ACAFE435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19" y="952875"/>
            <a:ext cx="6690132" cy="1036058"/>
          </a:xfrm>
        </p:spPr>
        <p:txBody>
          <a:bodyPr>
            <a:normAutofit fontScale="92500"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Bluetooth Low Energy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thiết bị trong mạng đều được kết nối với nhau         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6180-EA65-416F-94FC-385318D91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386" y="6514937"/>
            <a:ext cx="620268" cy="309737"/>
          </a:xfrm>
        </p:spPr>
        <p:txBody>
          <a:bodyPr/>
          <a:lstStyle/>
          <a:p>
            <a:fld id="{C4AED997-7CB6-4654-8505-4D4C6D081CC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719646B-78CE-4F9A-8765-4C0FC48338F5}"/>
              </a:ext>
            </a:extLst>
          </p:cNvPr>
          <p:cNvSpPr txBox="1">
            <a:spLocks/>
          </p:cNvSpPr>
          <p:nvPr/>
        </p:nvSpPr>
        <p:spPr>
          <a:xfrm>
            <a:off x="226936" y="4003865"/>
            <a:ext cx="4120587" cy="213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1181519-2C6D-4841-8C98-3F0EE006588D}"/>
              </a:ext>
            </a:extLst>
          </p:cNvPr>
          <p:cNvSpPr/>
          <p:nvPr/>
        </p:nvSpPr>
        <p:spPr>
          <a:xfrm>
            <a:off x="5130417" y="1376796"/>
            <a:ext cx="254645" cy="188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A9BD9FF-F774-44CF-A3F1-DD8808BA3EB3}"/>
              </a:ext>
            </a:extLst>
          </p:cNvPr>
          <p:cNvSpPr txBox="1">
            <a:spLocks/>
          </p:cNvSpPr>
          <p:nvPr/>
        </p:nvSpPr>
        <p:spPr>
          <a:xfrm>
            <a:off x="3157911" y="2358744"/>
            <a:ext cx="3319090" cy="1383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Ưu điểm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chuẩn không dây MESH: khả năng mở rộng kết nối dễ dàng</a:t>
            </a:r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khiển cả Online và Locol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9B35273-4CA6-4627-A1CE-87CE71F4CCD9}"/>
              </a:ext>
            </a:extLst>
          </p:cNvPr>
          <p:cNvSpPr txBox="1">
            <a:spLocks/>
          </p:cNvSpPr>
          <p:nvPr/>
        </p:nvSpPr>
        <p:spPr>
          <a:xfrm>
            <a:off x="496168" y="2369770"/>
            <a:ext cx="3193433" cy="145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7DC8D1-5697-4DAF-87AA-02FE02ACF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t="4351" r="19532" b="6737"/>
          <a:stretch/>
        </p:blipFill>
        <p:spPr>
          <a:xfrm>
            <a:off x="534697" y="3829698"/>
            <a:ext cx="2078718" cy="1602688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F68EA6-3131-4E07-A497-A3CA36B60AC7}"/>
              </a:ext>
            </a:extLst>
          </p:cNvPr>
          <p:cNvSpPr txBox="1">
            <a:spLocks/>
          </p:cNvSpPr>
          <p:nvPr/>
        </p:nvSpPr>
        <p:spPr>
          <a:xfrm>
            <a:off x="301835" y="2449397"/>
            <a:ext cx="2689015" cy="1112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lý truyền bản tin </a:t>
            </a:r>
            <a:r>
              <a:rPr lang="en-US" sz="14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định hướng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là mọi tin nhắn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gửi bởi tất cả thiết bị sau đó sẽ được chuyển tiếp qua các thiết bị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để gửi đến thiết bị</a:t>
            </a:r>
            <a:r>
              <a:rPr lang="en-US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muốn</a:t>
            </a:r>
            <a:r>
              <a:rPr lang="vi-VN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i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693877-4AAA-4E93-8B93-FA21270ABC74}"/>
              </a:ext>
            </a:extLst>
          </p:cNvPr>
          <p:cNvSpPr/>
          <p:nvPr/>
        </p:nvSpPr>
        <p:spPr>
          <a:xfrm>
            <a:off x="8174580" y="5390973"/>
            <a:ext cx="296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Indoor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6AB9D90-6519-456B-B0A7-70C704046AF1}"/>
              </a:ext>
            </a:extLst>
          </p:cNvPr>
          <p:cNvSpPr txBox="1">
            <a:spLocks/>
          </p:cNvSpPr>
          <p:nvPr/>
        </p:nvSpPr>
        <p:spPr>
          <a:xfrm>
            <a:off x="3207279" y="4694454"/>
            <a:ext cx="3498321" cy="928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Nhược điểm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mua thiết bị mới, vẫn yêu cầu phải có HC để cấu hình thiết bị vào hệ thống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68947F-02FD-4E22-9C90-866F2D59A951}"/>
              </a:ext>
            </a:extLst>
          </p:cNvPr>
          <p:cNvSpPr txBox="1"/>
          <p:nvPr/>
        </p:nvSpPr>
        <p:spPr>
          <a:xfrm>
            <a:off x="0" y="427741"/>
            <a:ext cx="542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itchFamily="18" charset="0"/>
                <a:cs typeface="Times New Roman" pitchFamily="18" charset="0"/>
              </a:rPr>
              <a:t>3. Hệ thống sử dụng chuẩn không dây </a:t>
            </a:r>
            <a:r>
              <a:rPr lang="en-US" sz="1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Bluetooth Mesh</a:t>
            </a:r>
            <a:endParaRPr lang="en-US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27055B-B049-4917-A88D-66AA88143B59}"/>
              </a:ext>
            </a:extLst>
          </p:cNvPr>
          <p:cNvSpPr txBox="1"/>
          <p:nvPr/>
        </p:nvSpPr>
        <p:spPr>
          <a:xfrm>
            <a:off x="7117694" y="1023048"/>
            <a:ext cx="211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anose="02020603050405020304" pitchFamily="18" charset="0"/>
                <a:cs typeface="Times" panose="02020603050405020304" pitchFamily="18" charset="0"/>
              </a:rPr>
              <a:t>ỨNG DỤNG </a:t>
            </a:r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RalliSmart</a:t>
            </a:r>
            <a:endParaRPr lang="en-US" sz="1600" b="1" u="sng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D091CE-31FA-4194-BDB1-21BE6F3D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40" y="1565011"/>
            <a:ext cx="4580380" cy="26148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C564924-3C73-4257-961C-D5E1FEE92AE0}"/>
              </a:ext>
            </a:extLst>
          </p:cNvPr>
          <p:cNvSpPr txBox="1"/>
          <p:nvPr/>
        </p:nvSpPr>
        <p:spPr>
          <a:xfrm>
            <a:off x="7969275" y="4288229"/>
            <a:ext cx="291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" panose="02020603050405020304" pitchFamily="18" charset="0"/>
                <a:cs typeface="Times" panose="02020603050405020304" pitchFamily="18" charset="0"/>
              </a:rPr>
              <a:t>Sơ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đồ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hóa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cấu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err="1">
                <a:latin typeface="Times" panose="02020603050405020304" pitchFamily="18" charset="0"/>
                <a:cs typeface="Times" panose="02020603050405020304" pitchFamily="18" charset="0"/>
              </a:rPr>
              <a:t>trúc</a:t>
            </a:r>
            <a:r>
              <a:rPr lang="en-US" sz="2000" b="1">
                <a:latin typeface="Times" panose="02020603050405020304" pitchFamily="18" charset="0"/>
                <a:cs typeface="Times" panose="02020603050405020304" pitchFamily="18" charset="0"/>
              </a:rPr>
              <a:t> BLE</a:t>
            </a:r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9E52DFDE-A1AF-411B-B3A1-2A139E1FD99C}"/>
              </a:ext>
            </a:extLst>
          </p:cNvPr>
          <p:cNvSpPr/>
          <p:nvPr/>
        </p:nvSpPr>
        <p:spPr>
          <a:xfrm>
            <a:off x="7569394" y="4316814"/>
            <a:ext cx="312746" cy="348701"/>
          </a:xfrm>
          <a:prstGeom prst="homePlate">
            <a:avLst>
              <a:gd name="adj" fmla="val 560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4F6EED-C0F4-4962-B27B-96E4D4E5D8D6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I. CÁC CHUẨN KẾT NỐI KHÔNG DÂY TRÊN THỊ TRƯỜNG HIỆN NAY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C865BDCE-1785-4FCC-A12B-0836C56BE058}"/>
              </a:ext>
            </a:extLst>
          </p:cNvPr>
          <p:cNvSpPr txBox="1">
            <a:spLocks/>
          </p:cNvSpPr>
          <p:nvPr/>
        </p:nvSpPr>
        <p:spPr>
          <a:xfrm>
            <a:off x="301219" y="6373666"/>
            <a:ext cx="7143833" cy="679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hãng chuẩn Bluetooth: Philips Hue, Điện Quang, Lumi</a:t>
            </a:r>
            <a:endParaRPr lang="en-US" sz="1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9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5D0C6D3-2B54-4DB7-9861-E2B3AAB26D7D}"/>
              </a:ext>
            </a:extLst>
          </p:cNvPr>
          <p:cNvSpPr/>
          <p:nvPr/>
        </p:nvSpPr>
        <p:spPr>
          <a:xfrm>
            <a:off x="63554" y="2812399"/>
            <a:ext cx="6429244" cy="2048136"/>
          </a:xfrm>
          <a:prstGeom prst="roundRect">
            <a:avLst>
              <a:gd name="adj" fmla="val 15246"/>
            </a:avLst>
          </a:prstGeom>
          <a:solidFill>
            <a:schemeClr val="accent2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D2F5B-6128-4988-857E-DA11DBB63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44" y="3070301"/>
            <a:ext cx="3522148" cy="16652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9DE9A48-AD27-459D-86A4-E3D92329C04A}"/>
              </a:ext>
            </a:extLst>
          </p:cNvPr>
          <p:cNvSpPr/>
          <p:nvPr/>
        </p:nvSpPr>
        <p:spPr>
          <a:xfrm>
            <a:off x="72605" y="1078444"/>
            <a:ext cx="6427567" cy="1424911"/>
          </a:xfrm>
          <a:prstGeom prst="rect">
            <a:avLst/>
          </a:prstGeom>
          <a:solidFill>
            <a:schemeClr val="accent2">
              <a:alpha val="6000"/>
            </a:schemeClr>
          </a:solidFill>
          <a:ln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2E00-12E4-405B-B08E-ACAFE435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9" y="1225453"/>
            <a:ext cx="6508730" cy="1211042"/>
          </a:xfrm>
        </p:spPr>
        <p:txBody>
          <a:bodyPr>
            <a:normAutofit/>
          </a:bodyPr>
          <a:lstStyle/>
          <a:p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ZigBee là một tiêu chuẩn mở toàn cầu cho công nghệ không dây, dựa trên tiêu chuẩn kỹ thuật của IEEE 802.15.4</a:t>
            </a:r>
          </a:p>
          <a:p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thiết kế để sử dụng tín hiệu vô tuyến kỹ thuật số năng lượng thấp cho các mạng khu vực cá nhân – PAN (personal area network) 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6180-EA65-416F-94FC-385318D91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AED997-7CB6-4654-8505-4D4C6D081CC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719646B-78CE-4F9A-8765-4C0FC48338F5}"/>
              </a:ext>
            </a:extLst>
          </p:cNvPr>
          <p:cNvSpPr txBox="1">
            <a:spLocks/>
          </p:cNvSpPr>
          <p:nvPr/>
        </p:nvSpPr>
        <p:spPr>
          <a:xfrm>
            <a:off x="2379585" y="4431780"/>
            <a:ext cx="4120587" cy="213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9B35273-4CA6-4627-A1CE-87CE71F4CCD9}"/>
              </a:ext>
            </a:extLst>
          </p:cNvPr>
          <p:cNvSpPr txBox="1">
            <a:spLocks/>
          </p:cNvSpPr>
          <p:nvPr/>
        </p:nvSpPr>
        <p:spPr>
          <a:xfrm>
            <a:off x="443141" y="2943424"/>
            <a:ext cx="3193433" cy="145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F68EA6-3131-4E07-A497-A3CA36B60AC7}"/>
              </a:ext>
            </a:extLst>
          </p:cNvPr>
          <p:cNvSpPr txBox="1">
            <a:spLocks/>
          </p:cNvSpPr>
          <p:nvPr/>
        </p:nvSpPr>
        <p:spPr>
          <a:xfrm>
            <a:off x="211403" y="2917802"/>
            <a:ext cx="2720160" cy="2048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lý truyền bản tin: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1700" b="1" i="1">
                <a:solidFill>
                  <a:srgbClr val="FF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 định hướng </a:t>
            </a:r>
            <a:r>
              <a:rPr lang="vi-VN" sz="1700" b="1" i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1700" i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1700" i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 bản tin trong mạng được gửi đi một cách có địa chỉ và đường đi xác định trước</a:t>
            </a:r>
            <a:r>
              <a:rPr lang="vi-VN" sz="1300" i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br>
              <a:rPr lang="vi-VN" sz="1400"/>
            </a:b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3EE89F-6484-4D00-9C29-A1EDDA4B3B1B}"/>
              </a:ext>
            </a:extLst>
          </p:cNvPr>
          <p:cNvSpPr/>
          <p:nvPr/>
        </p:nvSpPr>
        <p:spPr>
          <a:xfrm>
            <a:off x="606986" y="5023088"/>
            <a:ext cx="4649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ZigBee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thấp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khiển cả Online và Locol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8C5A872-F8F9-4298-BA6D-1BAF60F21FEB}"/>
              </a:ext>
            </a:extLst>
          </p:cNvPr>
          <p:cNvSpPr txBox="1">
            <a:spLocks/>
          </p:cNvSpPr>
          <p:nvPr/>
        </p:nvSpPr>
        <p:spPr>
          <a:xfrm>
            <a:off x="7575470" y="5077208"/>
            <a:ext cx="3414166" cy="1193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73FB21-27E1-4B01-8C43-E5644186D906}"/>
              </a:ext>
            </a:extLst>
          </p:cNvPr>
          <p:cNvSpPr txBox="1"/>
          <p:nvPr/>
        </p:nvSpPr>
        <p:spPr>
          <a:xfrm>
            <a:off x="0" y="427741"/>
            <a:ext cx="542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Times New Roman" pitchFamily="18" charset="0"/>
                <a:cs typeface="Times New Roman" pitchFamily="18" charset="0"/>
              </a:rPr>
              <a:t>4. Hệ thống sử dụng chuẩn không dây </a:t>
            </a:r>
            <a:r>
              <a:rPr lang="en-US" sz="1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ZIGBEE</a:t>
            </a:r>
            <a:endParaRPr lang="en-US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B2A520-A066-4914-8616-291415AC4A24}"/>
              </a:ext>
            </a:extLst>
          </p:cNvPr>
          <p:cNvSpPr/>
          <p:nvPr/>
        </p:nvSpPr>
        <p:spPr bwMode="auto">
          <a:xfrm>
            <a:off x="7117695" y="1045594"/>
            <a:ext cx="4826241" cy="38149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02EB3B-49A8-4F08-8D80-F4C14F1A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79" y="1474558"/>
            <a:ext cx="4321272" cy="22511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B5CEEB1-34DA-4E0E-B00F-60F6552F9083}"/>
              </a:ext>
            </a:extLst>
          </p:cNvPr>
          <p:cNvSpPr txBox="1"/>
          <p:nvPr/>
        </p:nvSpPr>
        <p:spPr>
          <a:xfrm>
            <a:off x="7975351" y="4093170"/>
            <a:ext cx="377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" panose="02020603050405020304" pitchFamily="18" charset="0"/>
                <a:cs typeface="Times" panose="02020603050405020304" pitchFamily="18" charset="0"/>
              </a:rPr>
              <a:t>Sơ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đồ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hóa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cấu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err="1">
                <a:latin typeface="Times" panose="02020603050405020304" pitchFamily="18" charset="0"/>
                <a:cs typeface="Times" panose="02020603050405020304" pitchFamily="18" charset="0"/>
              </a:rPr>
              <a:t>trúc</a:t>
            </a:r>
            <a:r>
              <a:rPr lang="en-US" sz="2000" b="1">
                <a:latin typeface="Times" panose="02020603050405020304" pitchFamily="18" charset="0"/>
                <a:cs typeface="Times" panose="02020603050405020304" pitchFamily="18" charset="0"/>
              </a:rPr>
              <a:t> ZIGBEE</a:t>
            </a:r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1FB1DDEA-7BAD-4E2F-9053-3B9D9CBDEDFA}"/>
              </a:ext>
            </a:extLst>
          </p:cNvPr>
          <p:cNvSpPr/>
          <p:nvPr/>
        </p:nvSpPr>
        <p:spPr>
          <a:xfrm>
            <a:off x="7575470" y="4121755"/>
            <a:ext cx="312746" cy="348701"/>
          </a:xfrm>
          <a:prstGeom prst="homePlate">
            <a:avLst>
              <a:gd name="adj" fmla="val 560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A948E66-C12D-4912-9238-75436631D161}"/>
              </a:ext>
            </a:extLst>
          </p:cNvPr>
          <p:cNvSpPr txBox="1">
            <a:spLocks/>
          </p:cNvSpPr>
          <p:nvPr/>
        </p:nvSpPr>
        <p:spPr>
          <a:xfrm>
            <a:off x="436819" y="6464147"/>
            <a:ext cx="7143833" cy="679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hãng chuẩn Bluetooth:Lumi, BKAV, Philips, Javishome, Philips</a:t>
            </a:r>
            <a:endParaRPr lang="en-US" sz="1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C6F970-78C6-4130-97D9-456F47DE1047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I. CÁC CHUẨN KẾT NỐI KHÔNG DÂY TRÊN THỊ TRƯỜNG HIỆN NAY</a:t>
            </a:r>
          </a:p>
        </p:txBody>
      </p:sp>
    </p:spTree>
    <p:extLst>
      <p:ext uri="{BB962C8B-B14F-4D97-AF65-F5344CB8AC3E}">
        <p14:creationId xmlns:p14="http://schemas.microsoft.com/office/powerpoint/2010/main" val="275386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077356"/>
              </p:ext>
            </p:extLst>
          </p:nvPr>
        </p:nvGraphicFramePr>
        <p:xfrm>
          <a:off x="4261132" y="1844821"/>
          <a:ext cx="2077580" cy="4548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4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7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3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7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wifi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router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499243"/>
                  </a:ext>
                </a:extLst>
              </a:tr>
              <a:tr h="5523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73433"/>
                  </a:ext>
                </a:extLst>
              </a:tr>
              <a:tr h="5523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m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59407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55881"/>
              </p:ext>
            </p:extLst>
          </p:nvPr>
        </p:nvGraphicFramePr>
        <p:xfrm>
          <a:off x="6377783" y="1844821"/>
          <a:ext cx="2722364" cy="4548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6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 lưới</a:t>
                      </a:r>
                      <a:endParaRPr lang="en-US" sz="1800" b="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 router)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 gateway)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tin” –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”) 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Internet, local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IN" sz="1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mesh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499243"/>
                  </a:ext>
                </a:extLst>
              </a:tr>
              <a:tr h="524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200 </a:t>
                      </a:r>
                      <a:r>
                        <a:rPr lang="en-IN" sz="18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IN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IN" sz="1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73433"/>
                  </a:ext>
                </a:extLst>
              </a:tr>
              <a:tr h="524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&gt;30 m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12603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508164"/>
              </p:ext>
            </p:extLst>
          </p:nvPr>
        </p:nvGraphicFramePr>
        <p:xfrm>
          <a:off x="9161172" y="1843261"/>
          <a:ext cx="2577022" cy="461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9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 lưới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Internet, local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router 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499243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100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73433"/>
                  </a:ext>
                </a:extLst>
              </a:tr>
              <a:tr h="6316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10 -15 m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283777"/>
                  </a:ext>
                </a:extLst>
              </a:tr>
            </a:tbl>
          </a:graphicData>
        </a:graphic>
      </p:graphicFrame>
      <p:sp>
        <p:nvSpPr>
          <p:cNvPr id="8" name="Right Triangle 7"/>
          <p:cNvSpPr/>
          <p:nvPr/>
        </p:nvSpPr>
        <p:spPr>
          <a:xfrm rot="16200000" flipH="1">
            <a:off x="4800558" y="1499378"/>
            <a:ext cx="144793" cy="3483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2551" y="1116638"/>
            <a:ext cx="1508760" cy="4483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75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8793" y="1173499"/>
            <a:ext cx="151987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</a:p>
        </p:txBody>
      </p:sp>
      <p:sp>
        <p:nvSpPr>
          <p:cNvPr id="11" name="Right Triangle 10"/>
          <p:cNvSpPr/>
          <p:nvPr/>
        </p:nvSpPr>
        <p:spPr>
          <a:xfrm rot="16200000" flipH="1">
            <a:off x="7200912" y="1514669"/>
            <a:ext cx="130930" cy="385581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1917" y="1153392"/>
            <a:ext cx="1508760" cy="4521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1919" y="1194855"/>
            <a:ext cx="150875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</a:t>
            </a:r>
          </a:p>
        </p:txBody>
      </p:sp>
      <p:sp>
        <p:nvSpPr>
          <p:cNvPr id="14" name="Right Triangle 13"/>
          <p:cNvSpPr/>
          <p:nvPr/>
        </p:nvSpPr>
        <p:spPr>
          <a:xfrm rot="16200000" flipH="1">
            <a:off x="9793331" y="1543328"/>
            <a:ext cx="144793" cy="3483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99901" y="1153392"/>
            <a:ext cx="1508760" cy="4521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99902" y="1226480"/>
            <a:ext cx="150876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ZIGBEE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538029"/>
              </p:ext>
            </p:extLst>
          </p:nvPr>
        </p:nvGraphicFramePr>
        <p:xfrm>
          <a:off x="91440" y="1851651"/>
          <a:ext cx="4161465" cy="4561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483">
                  <a:extLst>
                    <a:ext uri="{9D8B030D-6E8A-4147-A177-3AD203B41FA5}">
                      <a16:colId xmlns:a16="http://schemas.microsoft.com/office/drawing/2014/main" val="655624671"/>
                    </a:ext>
                  </a:extLst>
                </a:gridCol>
              </a:tblGrid>
              <a:tr h="5740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mạng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82" marR="5582" marT="5582" marB="0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IN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IN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IN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IN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IN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endParaRPr lang="en-IN" sz="1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vi-V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 thức điều khiển 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823494"/>
                  </a:ext>
                </a:extLst>
              </a:tr>
              <a:tr h="6277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thiết bị tối đa trong mạng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 </a:t>
                      </a:r>
                      <a:r>
                        <a:rPr kumimoji="0" lang="en-US" sz="18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endParaRPr kumimoji="0" 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011353"/>
                  </a:ext>
                </a:extLst>
              </a:tr>
              <a:tr h="548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30mét</a:t>
                      </a:r>
                    </a:p>
                  </a:txBody>
                  <a:tcPr marL="38720" marR="38720" marT="19362" marB="19362" anchor="ctr">
                    <a:lnL w="12700" cap="flat" cmpd="sng" algn="ctr">
                      <a:solidFill>
                        <a:srgbClr val="011F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140830"/>
                  </a:ext>
                </a:extLst>
              </a:tr>
            </a:tbl>
          </a:graphicData>
        </a:graphic>
      </p:graphicFrame>
      <p:sp>
        <p:nvSpPr>
          <p:cNvPr id="25" name="Arrow: Pentagon 24"/>
          <p:cNvSpPr/>
          <p:nvPr/>
        </p:nvSpPr>
        <p:spPr>
          <a:xfrm>
            <a:off x="176903" y="819298"/>
            <a:ext cx="662165" cy="375557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943288" y="747306"/>
            <a:ext cx="309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latin typeface="Times" panose="02020603050405020304" pitchFamily="18" charset="0"/>
                <a:cs typeface="Times" panose="02020603050405020304" pitchFamily="18" charset="0"/>
              </a:rPr>
              <a:t>TỔNG </a:t>
            </a:r>
            <a:r>
              <a:rPr lang="en-US" b="1" u="sng" dirty="0">
                <a:latin typeface="Times" panose="02020603050405020304" pitchFamily="18" charset="0"/>
                <a:cs typeface="Times" panose="02020603050405020304" pitchFamily="18" charset="0"/>
              </a:rPr>
              <a:t>KẾT</a:t>
            </a: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12B9501-99A1-452F-9071-088363AF1B18}"/>
              </a:ext>
            </a:extLst>
          </p:cNvPr>
          <p:cNvSpPr/>
          <p:nvPr/>
        </p:nvSpPr>
        <p:spPr>
          <a:xfrm rot="16200000" flipH="1">
            <a:off x="2592903" y="1523625"/>
            <a:ext cx="144793" cy="3483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7B7FB3-FAF7-4486-A5CC-3B53AFB6AD11}"/>
              </a:ext>
            </a:extLst>
          </p:cNvPr>
          <p:cNvSpPr/>
          <p:nvPr/>
        </p:nvSpPr>
        <p:spPr>
          <a:xfrm>
            <a:off x="2492099" y="1153392"/>
            <a:ext cx="1508236" cy="4483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75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5F9C11-AF2E-4ED9-8F52-B4D21BCE14FC}"/>
              </a:ext>
            </a:extLst>
          </p:cNvPr>
          <p:cNvSpPr txBox="1"/>
          <p:nvPr/>
        </p:nvSpPr>
        <p:spPr>
          <a:xfrm>
            <a:off x="2489450" y="1186910"/>
            <a:ext cx="1507127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2343B9-5D4B-427B-A5EA-8B01B72F52BF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I. CÁC CHUẨN KẾT NỐI KHÔNG DÂY TRÊN THỊ TRƯỜNG HIỆN NAY</a:t>
            </a:r>
          </a:p>
        </p:txBody>
      </p:sp>
    </p:spTree>
    <p:extLst>
      <p:ext uri="{BB962C8B-B14F-4D97-AF65-F5344CB8AC3E}">
        <p14:creationId xmlns:p14="http://schemas.microsoft.com/office/powerpoint/2010/main" val="418993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19099" y="1173796"/>
            <a:ext cx="12052300" cy="454120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650408" cy="6858000"/>
          </a:xfrm>
          <a:prstGeom prst="rect">
            <a:avLst/>
          </a:prstGeom>
          <a:gradFill flip="none" rotWithShape="1">
            <a:gsLst>
              <a:gs pos="0">
                <a:srgbClr val="7C9DD5"/>
              </a:gs>
              <a:gs pos="0">
                <a:srgbClr val="93C94B"/>
              </a:gs>
              <a:gs pos="52000">
                <a:srgbClr val="5BC1BF"/>
              </a:gs>
              <a:gs pos="100000">
                <a:srgbClr val="6888BE"/>
              </a:gs>
            </a:gsLst>
            <a:lin ang="135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solidFill>
                <a:srgbClr val="688AC0"/>
              </a:solidFill>
            </a:endParaRPr>
          </a:p>
        </p:txBody>
      </p:sp>
      <p:sp>
        <p:nvSpPr>
          <p:cNvPr id="16" name="직사각형 5">
            <a:extLst>
              <a:ext uri="{FF2B5EF4-FFF2-40B4-BE49-F238E27FC236}">
                <a16:creationId xmlns:a16="http://schemas.microsoft.com/office/drawing/2014/main" id="{350DC914-56E3-43B1-AF2E-CE9D0967E752}"/>
              </a:ext>
            </a:extLst>
          </p:cNvPr>
          <p:cNvSpPr/>
          <p:nvPr/>
        </p:nvSpPr>
        <p:spPr>
          <a:xfrm>
            <a:off x="110049" y="2120958"/>
            <a:ext cx="3430310" cy="2646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600" dirty="0">
                <a:ln w="190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</a:rPr>
              <a:t>02</a:t>
            </a:r>
            <a:endParaRPr lang="ko-KR" altLang="en-US" sz="16600" dirty="0">
              <a:ln w="19050">
                <a:noFill/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직사각형 6">
            <a:extLst>
              <a:ext uri="{FF2B5EF4-FFF2-40B4-BE49-F238E27FC236}">
                <a16:creationId xmlns:a16="http://schemas.microsoft.com/office/drawing/2014/main" id="{39AAAFB6-41AD-4A76-A923-661EA7C35F0A}"/>
              </a:ext>
            </a:extLst>
          </p:cNvPr>
          <p:cNvSpPr/>
          <p:nvPr/>
        </p:nvSpPr>
        <p:spPr>
          <a:xfrm>
            <a:off x="3607644" y="2844225"/>
            <a:ext cx="8188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="1" dirty="0">
                <a:ln w="19050">
                  <a:noFill/>
                </a:ln>
                <a:solidFill>
                  <a:schemeClr val="bg2">
                    <a:lumMod val="25000"/>
                  </a:schemeClr>
                </a:solidFill>
                <a:latin typeface="UTM Avo" panose="02040603050506020204" pitchFamily="18" charset="0"/>
              </a:rPr>
              <a:t>HỆ SINH THÁI SẢN PHẨM 4.0 CỦA RẠNG ĐÔNG</a:t>
            </a:r>
            <a:endParaRPr lang="vi-VN" altLang="ko-KR" sz="3200" b="1" i="1" dirty="0">
              <a:ln w="19050">
                <a:noFill/>
              </a:ln>
              <a:solidFill>
                <a:schemeClr val="bg2">
                  <a:lumMod val="2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6A17-4DAA-4805-92CA-A878510AB0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4099</TotalTime>
  <Words>2509</Words>
  <Application>Microsoft Office PowerPoint</Application>
  <PresentationFormat>Widescreen</PresentationFormat>
  <Paragraphs>420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맑은 고딕</vt:lpstr>
      <vt:lpstr>.VnAristoteH</vt:lpstr>
      <vt:lpstr>Arial</vt:lpstr>
      <vt:lpstr>Calibri</vt:lpstr>
      <vt:lpstr>Calibri Light</vt:lpstr>
      <vt:lpstr>Cambria</vt:lpstr>
      <vt:lpstr>Courier New</vt:lpstr>
      <vt:lpstr>Segoe UI</vt:lpstr>
      <vt:lpstr>Times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Diễn Nguyễn Văn</dc:creator>
  <cp:lastModifiedBy>quy</cp:lastModifiedBy>
  <cp:revision>655</cp:revision>
  <dcterms:created xsi:type="dcterms:W3CDTF">2020-05-27T08:24:39Z</dcterms:created>
  <dcterms:modified xsi:type="dcterms:W3CDTF">2021-09-17T03:39:53Z</dcterms:modified>
</cp:coreProperties>
</file>