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2" r:id="rId3"/>
    <p:sldId id="352" r:id="rId4"/>
    <p:sldId id="364" r:id="rId5"/>
    <p:sldId id="365" r:id="rId6"/>
    <p:sldId id="343" r:id="rId7"/>
    <p:sldId id="344" r:id="rId8"/>
    <p:sldId id="297" r:id="rId9"/>
    <p:sldId id="313" r:id="rId10"/>
    <p:sldId id="304" r:id="rId11"/>
    <p:sldId id="353" r:id="rId12"/>
    <p:sldId id="324" r:id="rId13"/>
    <p:sldId id="347" r:id="rId14"/>
    <p:sldId id="350" r:id="rId15"/>
    <p:sldId id="348" r:id="rId16"/>
    <p:sldId id="325" r:id="rId17"/>
    <p:sldId id="355" r:id="rId18"/>
    <p:sldId id="356" r:id="rId19"/>
    <p:sldId id="363" r:id="rId20"/>
    <p:sldId id="357" r:id="rId21"/>
    <p:sldId id="359" r:id="rId22"/>
    <p:sldId id="360" r:id="rId23"/>
    <p:sldId id="361" r:id="rId24"/>
    <p:sldId id="362" r:id="rId25"/>
    <p:sldId id="327" r:id="rId26"/>
    <p:sldId id="328" r:id="rId27"/>
    <p:sldId id="326" r:id="rId28"/>
    <p:sldId id="315" r:id="rId29"/>
    <p:sldId id="329" r:id="rId30"/>
    <p:sldId id="330" r:id="rId31"/>
    <p:sldId id="3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CCFFCC"/>
    <a:srgbClr val="CC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9651" autoAdjust="0"/>
  </p:normalViewPr>
  <p:slideViewPr>
    <p:cSldViewPr>
      <p:cViewPr varScale="1">
        <p:scale>
          <a:sx n="81" d="100"/>
          <a:sy n="81" d="100"/>
        </p:scale>
        <p:origin x="1152" y="56"/>
      </p:cViewPr>
      <p:guideLst>
        <p:guide orient="horz" pos="2160"/>
        <p:guide pos="2880"/>
      </p:guideLst>
    </p:cSldViewPr>
  </p:slideViewPr>
  <p:notesTextViewPr>
    <p:cViewPr>
      <p:scale>
        <a:sx n="1" d="1"/>
        <a:sy n="1" d="1"/>
      </p:scale>
      <p:origin x="0" y="0"/>
    </p:cViewPr>
  </p:notesTextViewPr>
  <p:sorterViewPr>
    <p:cViewPr>
      <p:scale>
        <a:sx n="100" d="100"/>
        <a:sy n="100" d="100"/>
      </p:scale>
      <p:origin x="0" y="7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3/7/2020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3/7/2020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fontScale="90000"/>
          </a:bodyPr>
          <a:lstStyle/>
          <a:p>
            <a:r>
              <a:rPr lang="en-US" b="1" dirty="0" err="1" smtClean="0"/>
              <a:t>Chuyên</a:t>
            </a:r>
            <a:r>
              <a:rPr lang="en-US" b="1" dirty="0" smtClean="0"/>
              <a:t> </a:t>
            </a:r>
            <a:r>
              <a:rPr lang="en-US" b="1" dirty="0" err="1" smtClean="0"/>
              <a:t>đề</a:t>
            </a:r>
            <a:r>
              <a:rPr lang="en-US" b="1" dirty="0" smtClean="0"/>
              <a:t> </a:t>
            </a:r>
            <a:r>
              <a:rPr lang="en-US" b="1" dirty="0"/>
              <a:t>2</a:t>
            </a:r>
            <a:r>
              <a:rPr lang="en-US" b="1" dirty="0" smtClean="0"/>
              <a:t>: </a:t>
            </a:r>
            <a:br>
              <a:rPr lang="en-US" b="1" dirty="0" smtClean="0"/>
            </a:br>
            <a:r>
              <a:rPr lang="en-US" b="1" dirty="0" err="1" smtClean="0"/>
              <a:t>Tổng</a:t>
            </a:r>
            <a:r>
              <a:rPr lang="en-US" b="1" dirty="0" smtClean="0"/>
              <a:t> </a:t>
            </a:r>
            <a:r>
              <a:rPr lang="en-US" b="1" dirty="0" err="1" smtClean="0"/>
              <a:t>quan</a:t>
            </a:r>
            <a:r>
              <a:rPr lang="en-US" b="1" dirty="0" smtClean="0"/>
              <a:t> </a:t>
            </a:r>
            <a:r>
              <a:rPr lang="en-US" b="1" dirty="0" err="1" smtClean="0"/>
              <a:t>về</a:t>
            </a:r>
            <a:r>
              <a:rPr lang="en-US" b="1" dirty="0" smtClean="0"/>
              <a:t> </a:t>
            </a:r>
            <a:r>
              <a:rPr lang="en-US" b="1" smtClean="0"/>
              <a:t>chiếu</a:t>
            </a:r>
            <a:r>
              <a:rPr lang="en-US" b="1" dirty="0" smtClean="0"/>
              <a:t> </a:t>
            </a:r>
            <a:r>
              <a:rPr lang="en-US" b="1" dirty="0" err="1"/>
              <a:t>sáng</a:t>
            </a:r>
            <a:r>
              <a:rPr lang="en-US" b="1" dirty="0"/>
              <a:t> LED </a:t>
            </a:r>
            <a:r>
              <a:rPr lang="en-US" b="1" dirty="0" err="1"/>
              <a:t>thông</a:t>
            </a:r>
            <a:r>
              <a:rPr lang="en-US" b="1" dirty="0"/>
              <a:t> minh </a:t>
            </a:r>
          </a:p>
        </p:txBody>
      </p:sp>
      <p:sp>
        <p:nvSpPr>
          <p:cNvPr id="3" name="Subtitle 2"/>
          <p:cNvSpPr>
            <a:spLocks noGrp="1"/>
          </p:cNvSpPr>
          <p:nvPr>
            <p:ph type="subTitle" idx="1"/>
          </p:nvPr>
        </p:nvSpPr>
        <p:spPr>
          <a:xfrm>
            <a:off x="685800" y="3048000"/>
            <a:ext cx="8001000" cy="2971800"/>
          </a:xfrm>
        </p:spPr>
        <p:txBody>
          <a:bodyPr>
            <a:noAutofit/>
          </a:bodyPr>
          <a:lstStyle/>
          <a:p>
            <a:pPr algn="l"/>
            <a:r>
              <a:rPr lang="en-US" b="1" dirty="0" smtClean="0">
                <a:solidFill>
                  <a:schemeClr val="tx1"/>
                </a:solidFill>
              </a:rPr>
              <a:t>2.1 </a:t>
            </a:r>
            <a:r>
              <a:rPr lang="en-US" b="1" dirty="0" err="1" smtClean="0">
                <a:solidFill>
                  <a:schemeClr val="tx1"/>
                </a:solidFill>
              </a:rPr>
              <a:t>Một</a:t>
            </a:r>
            <a:r>
              <a:rPr lang="en-US" b="1" dirty="0" smtClean="0">
                <a:solidFill>
                  <a:schemeClr val="tx1"/>
                </a:solidFill>
              </a:rPr>
              <a:t> </a:t>
            </a:r>
            <a:r>
              <a:rPr lang="en-US" b="1" dirty="0" err="1" smtClean="0">
                <a:solidFill>
                  <a:schemeClr val="tx1"/>
                </a:solidFill>
              </a:rPr>
              <a:t>số</a:t>
            </a:r>
            <a:r>
              <a:rPr lang="en-US" b="1" dirty="0" smtClean="0">
                <a:solidFill>
                  <a:schemeClr val="tx1"/>
                </a:solidFill>
              </a:rPr>
              <a:t> </a:t>
            </a:r>
            <a:r>
              <a:rPr lang="en-US" b="1" dirty="0" err="1" smtClean="0">
                <a:solidFill>
                  <a:schemeClr val="tx1"/>
                </a:solidFill>
              </a:rPr>
              <a:t>khái</a:t>
            </a:r>
            <a:r>
              <a:rPr lang="en-US" b="1" dirty="0" smtClean="0">
                <a:solidFill>
                  <a:schemeClr val="tx1"/>
                </a:solidFill>
              </a:rPr>
              <a:t> </a:t>
            </a:r>
            <a:r>
              <a:rPr lang="en-US" b="1" dirty="0" err="1" smtClean="0">
                <a:solidFill>
                  <a:schemeClr val="tx1"/>
                </a:solidFill>
              </a:rPr>
              <a:t>niệm</a:t>
            </a:r>
            <a:r>
              <a:rPr lang="en-US" b="1" dirty="0" smtClean="0">
                <a:solidFill>
                  <a:schemeClr val="tx1"/>
                </a:solidFill>
              </a:rPr>
              <a:t> </a:t>
            </a: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bản</a:t>
            </a:r>
            <a:endParaRPr lang="en-US" b="1" dirty="0" smtClean="0">
              <a:solidFill>
                <a:schemeClr val="tx1"/>
              </a:solidFill>
            </a:endParaRPr>
          </a:p>
          <a:p>
            <a:pPr algn="l"/>
            <a:r>
              <a:rPr lang="en-US" b="1" dirty="0" smtClean="0">
                <a:solidFill>
                  <a:schemeClr val="tx1"/>
                </a:solidFill>
              </a:rPr>
              <a:t>2.2 </a:t>
            </a:r>
            <a:r>
              <a:rPr lang="en-US" b="1" dirty="0" err="1" smtClean="0">
                <a:solidFill>
                  <a:schemeClr val="tx1"/>
                </a:solidFill>
              </a:rPr>
              <a:t>Hệ</a:t>
            </a:r>
            <a:r>
              <a:rPr lang="en-US" b="1" dirty="0" smtClean="0">
                <a:solidFill>
                  <a:schemeClr val="tx1"/>
                </a:solidFill>
              </a:rPr>
              <a:t> </a:t>
            </a:r>
            <a:r>
              <a:rPr lang="en-US" b="1" dirty="0" err="1" smtClean="0">
                <a:solidFill>
                  <a:schemeClr val="tx1"/>
                </a:solidFill>
              </a:rPr>
              <a:t>thống</a:t>
            </a:r>
            <a:r>
              <a:rPr lang="en-US" b="1" dirty="0" smtClean="0">
                <a:solidFill>
                  <a:schemeClr val="tx1"/>
                </a:solidFill>
              </a:rPr>
              <a:t> </a:t>
            </a:r>
            <a:r>
              <a:rPr lang="en-US" b="1" dirty="0" err="1" smtClean="0">
                <a:solidFill>
                  <a:schemeClr val="tx1"/>
                </a:solidFill>
              </a:rPr>
              <a:t>chiếu</a:t>
            </a:r>
            <a:r>
              <a:rPr lang="en-US" b="1" dirty="0" smtClean="0">
                <a:solidFill>
                  <a:schemeClr val="tx1"/>
                </a:solidFill>
              </a:rPr>
              <a:t> </a:t>
            </a:r>
            <a:r>
              <a:rPr lang="en-US" b="1" dirty="0" err="1" smtClean="0">
                <a:solidFill>
                  <a:schemeClr val="tx1"/>
                </a:solidFill>
              </a:rPr>
              <a:t>sáng</a:t>
            </a:r>
            <a:r>
              <a:rPr lang="en-US" b="1" dirty="0" smtClean="0">
                <a:solidFill>
                  <a:schemeClr val="tx1"/>
                </a:solidFill>
              </a:rPr>
              <a:t> </a:t>
            </a:r>
            <a:r>
              <a:rPr lang="en-US" b="1" dirty="0" err="1" smtClean="0">
                <a:solidFill>
                  <a:schemeClr val="tx1"/>
                </a:solidFill>
              </a:rPr>
              <a:t>thông</a:t>
            </a:r>
            <a:r>
              <a:rPr lang="en-US" b="1" dirty="0" smtClean="0">
                <a:solidFill>
                  <a:schemeClr val="tx1"/>
                </a:solidFill>
              </a:rPr>
              <a:t> minh</a:t>
            </a:r>
          </a:p>
          <a:p>
            <a:pPr algn="l"/>
            <a:r>
              <a:rPr lang="en-US" b="1" dirty="0" smtClean="0">
                <a:solidFill>
                  <a:schemeClr val="tx1"/>
                </a:solidFill>
              </a:rPr>
              <a:t>2.3 </a:t>
            </a:r>
            <a:r>
              <a:rPr lang="en-US" b="1" dirty="0" err="1" smtClean="0">
                <a:solidFill>
                  <a:schemeClr val="tx1"/>
                </a:solidFill>
              </a:rPr>
              <a:t>Lựa</a:t>
            </a:r>
            <a:r>
              <a:rPr lang="en-US" b="1" dirty="0" smtClean="0">
                <a:solidFill>
                  <a:schemeClr val="tx1"/>
                </a:solidFill>
              </a:rPr>
              <a:t> </a:t>
            </a:r>
            <a:r>
              <a:rPr lang="en-US" b="1" dirty="0" err="1" smtClean="0">
                <a:solidFill>
                  <a:schemeClr val="tx1"/>
                </a:solidFill>
              </a:rPr>
              <a:t>chọn</a:t>
            </a:r>
            <a:r>
              <a:rPr lang="en-US" b="1" dirty="0" smtClean="0">
                <a:solidFill>
                  <a:schemeClr val="tx1"/>
                </a:solidFill>
              </a:rPr>
              <a:t> HTCSTM</a:t>
            </a:r>
          </a:p>
          <a:p>
            <a:pPr algn="l"/>
            <a:r>
              <a:rPr lang="en-US" b="1" dirty="0" smtClean="0">
                <a:solidFill>
                  <a:schemeClr val="tx1"/>
                </a:solidFill>
              </a:rPr>
              <a:t>2.4 </a:t>
            </a:r>
            <a:r>
              <a:rPr lang="en-US" b="1" dirty="0" err="1" smtClean="0">
                <a:solidFill>
                  <a:schemeClr val="tx1"/>
                </a:solidFill>
              </a:rPr>
              <a:t>Lắp</a:t>
            </a:r>
            <a:r>
              <a:rPr lang="en-US" b="1" dirty="0" smtClean="0">
                <a:solidFill>
                  <a:schemeClr val="tx1"/>
                </a:solidFill>
              </a:rPr>
              <a:t> </a:t>
            </a:r>
            <a:r>
              <a:rPr lang="en-US" b="1" dirty="0" err="1" smtClean="0">
                <a:solidFill>
                  <a:schemeClr val="tx1"/>
                </a:solidFill>
              </a:rPr>
              <a:t>đặt</a:t>
            </a:r>
            <a:r>
              <a:rPr lang="en-US" b="1" dirty="0" smtClean="0">
                <a:solidFill>
                  <a:schemeClr val="tx1"/>
                </a:solidFill>
              </a:rPr>
              <a:t> HTCSTM</a:t>
            </a:r>
          </a:p>
          <a:p>
            <a:pPr algn="l"/>
            <a:r>
              <a:rPr lang="en-US" b="1" dirty="0" smtClean="0">
                <a:solidFill>
                  <a:schemeClr val="tx1"/>
                </a:solidFill>
              </a:rPr>
              <a:t>2.5 </a:t>
            </a:r>
            <a:r>
              <a:rPr lang="en-US" b="1" dirty="0" err="1" smtClean="0">
                <a:solidFill>
                  <a:schemeClr val="tx1"/>
                </a:solidFill>
              </a:rPr>
              <a:t>Trình</a:t>
            </a:r>
            <a:r>
              <a:rPr lang="en-US" b="1" dirty="0" smtClean="0">
                <a:solidFill>
                  <a:schemeClr val="tx1"/>
                </a:solidFill>
              </a:rPr>
              <a:t> </a:t>
            </a:r>
            <a:r>
              <a:rPr lang="en-US" b="1" dirty="0" err="1" smtClean="0">
                <a:solidFill>
                  <a:schemeClr val="tx1"/>
                </a:solidFill>
              </a:rPr>
              <a:t>tự</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r>
              <a:rPr lang="en-US" b="1" dirty="0" smtClean="0">
                <a:solidFill>
                  <a:schemeClr val="tx1"/>
                </a:solidFill>
              </a:rPr>
              <a:t> HTCSTM</a:t>
            </a:r>
            <a:endParaRPr lang="vi-VN" b="1" dirty="0" smtClean="0">
              <a:solidFill>
                <a:schemeClr val="tx1"/>
              </a:solidFill>
            </a:endParaRPr>
          </a:p>
        </p:txBody>
      </p:sp>
      <p:sp>
        <p:nvSpPr>
          <p:cNvPr id="4" name="Date Placeholder 3"/>
          <p:cNvSpPr>
            <a:spLocks noGrp="1"/>
          </p:cNvSpPr>
          <p:nvPr>
            <p:ph type="dt" sz="half" idx="10"/>
          </p:nvPr>
        </p:nvSpPr>
        <p:spPr/>
        <p:txBody>
          <a:bodyPr/>
          <a:lstStyle/>
          <a:p>
            <a:fld id="{0EE1D06A-C8D8-4987-9B57-795985AA382D}"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6397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81000" y="1066800"/>
            <a:ext cx="8458200" cy="1371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r>
              <a:rPr lang="en-US" sz="2400" dirty="0" err="1"/>
              <a:t>Các</a:t>
            </a:r>
            <a:r>
              <a:rPr lang="en-US" sz="2400" dirty="0"/>
              <a:t> </a:t>
            </a:r>
            <a:r>
              <a:rPr lang="en-US" sz="2400" dirty="0" err="1"/>
              <a:t>kịch</a:t>
            </a:r>
            <a:r>
              <a:rPr lang="en-US" sz="2400" dirty="0"/>
              <a:t> </a:t>
            </a:r>
            <a:r>
              <a:rPr lang="en-US" sz="2400" dirty="0" err="1"/>
              <a:t>bản</a:t>
            </a:r>
            <a:r>
              <a:rPr lang="en-US" sz="2400" dirty="0"/>
              <a:t> </a:t>
            </a:r>
            <a:r>
              <a:rPr lang="en-US" sz="2400" dirty="0" err="1"/>
              <a:t>điều</a:t>
            </a:r>
            <a:r>
              <a:rPr lang="en-US" sz="2400" dirty="0"/>
              <a:t> </a:t>
            </a:r>
            <a:r>
              <a:rPr lang="en-US" sz="2400" dirty="0" err="1"/>
              <a:t>khiển</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pic>
        <p:nvPicPr>
          <p:cNvPr id="43" name="Picture 42" descr="Image result for LED lighting"/>
          <p:cNvPicPr/>
          <p:nvPr/>
        </p:nvPicPr>
        <p:blipFill>
          <a:blip r:embed="rId2">
            <a:extLst>
              <a:ext uri="{28A0092B-C50C-407E-A947-70E740481C1C}">
                <a14:useLocalDpi xmlns:a14="http://schemas.microsoft.com/office/drawing/2010/main" val="0"/>
              </a:ext>
            </a:extLst>
          </a:blip>
          <a:srcRect/>
          <a:stretch>
            <a:fillRect/>
          </a:stretch>
        </p:blipFill>
        <p:spPr bwMode="auto">
          <a:xfrm>
            <a:off x="6472237" y="3810000"/>
            <a:ext cx="1752600" cy="1288733"/>
          </a:xfrm>
          <a:prstGeom prst="rect">
            <a:avLst/>
          </a:prstGeom>
          <a:noFill/>
          <a:ln>
            <a:noFill/>
          </a:ln>
        </p:spPr>
      </p:pic>
      <p:sp>
        <p:nvSpPr>
          <p:cNvPr id="8" name="Content Placeholder 2"/>
          <p:cNvSpPr txBox="1">
            <a:spLocks/>
          </p:cNvSpPr>
          <p:nvPr/>
        </p:nvSpPr>
        <p:spPr>
          <a:xfrm>
            <a:off x="381000" y="2479833"/>
            <a:ext cx="84582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1  </a:t>
            </a:r>
            <a:r>
              <a:rPr lang="en-US" sz="2400" b="1" dirty="0" err="1">
                <a:solidFill>
                  <a:srgbClr val="FF0000"/>
                </a:solidFill>
              </a:rPr>
              <a:t>Sơ</a:t>
            </a:r>
            <a:r>
              <a:rPr lang="en-US" sz="2400" b="1" dirty="0">
                <a:solidFill>
                  <a:srgbClr val="FF0000"/>
                </a:solidFill>
              </a:rPr>
              <a:t> </a:t>
            </a:r>
            <a:r>
              <a:rPr lang="en-US" sz="2400" b="1" dirty="0" err="1">
                <a:solidFill>
                  <a:srgbClr val="FF0000"/>
                </a:solidFill>
              </a:rPr>
              <a:t>đồ</a:t>
            </a:r>
            <a:r>
              <a:rPr lang="en-US" sz="2400" b="1" dirty="0">
                <a:solidFill>
                  <a:srgbClr val="FF0000"/>
                </a:solidFill>
              </a:rPr>
              <a:t>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hệ</a:t>
            </a:r>
            <a:r>
              <a:rPr lang="en-US" sz="2400" b="1" dirty="0">
                <a:solidFill>
                  <a:srgbClr val="FF0000"/>
                </a:solidFill>
              </a:rPr>
              <a:t> </a:t>
            </a:r>
            <a:r>
              <a:rPr lang="en-US" sz="2400" b="1" dirty="0" err="1">
                <a:solidFill>
                  <a:srgbClr val="FF0000"/>
                </a:solidFill>
              </a:rPr>
              <a:t>thống</a:t>
            </a:r>
            <a:r>
              <a:rPr lang="en-US" sz="2400" b="1" dirty="0">
                <a:solidFill>
                  <a:srgbClr val="FF0000"/>
                </a:solidFill>
              </a:rPr>
              <a:t> </a:t>
            </a:r>
            <a:r>
              <a:rPr lang="en-US" sz="2400" b="1" dirty="0" err="1">
                <a:solidFill>
                  <a:srgbClr val="FF0000"/>
                </a:solidFill>
              </a:rPr>
              <a:t>chiếu</a:t>
            </a:r>
            <a:r>
              <a:rPr lang="en-US" sz="2400" b="1" dirty="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thông</a:t>
            </a:r>
            <a:r>
              <a:rPr lang="en-US" sz="2400" b="1" dirty="0">
                <a:solidFill>
                  <a:srgbClr val="FF0000"/>
                </a:solidFill>
              </a:rPr>
              <a:t> minh</a:t>
            </a:r>
            <a:endParaRPr lang="vi-VN" sz="2400" b="1" dirty="0">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65633"/>
            <a:ext cx="49053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91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0668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
        <p:nvSpPr>
          <p:cNvPr id="8" name="Content Placeholder 2"/>
          <p:cNvSpPr txBox="1">
            <a:spLocks/>
          </p:cNvSpPr>
          <p:nvPr/>
        </p:nvSpPr>
        <p:spPr>
          <a:xfrm>
            <a:off x="528637" y="1828800"/>
            <a:ext cx="8458200"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Các</a:t>
            </a:r>
            <a:r>
              <a:rPr lang="en-US" sz="2400" dirty="0" smtClean="0"/>
              <a:t> </a:t>
            </a:r>
            <a:r>
              <a:rPr lang="en-US" sz="2400" dirty="0" err="1" smtClean="0"/>
              <a:t>thành</a:t>
            </a:r>
            <a:r>
              <a:rPr lang="en-US" sz="2400" dirty="0" smtClean="0"/>
              <a:t> </a:t>
            </a:r>
            <a:r>
              <a:rPr lang="en-US" sz="2400" dirty="0" err="1" smtClean="0"/>
              <a:t>phần</a:t>
            </a:r>
            <a:r>
              <a:rPr lang="en-US" sz="2400" dirty="0" smtClean="0"/>
              <a:t> </a:t>
            </a:r>
            <a:r>
              <a:rPr lang="en-US" sz="2400" dirty="0" err="1" smtClean="0"/>
              <a:t>chính</a:t>
            </a:r>
            <a:r>
              <a:rPr lang="en-US" sz="2400" dirty="0" smtClean="0"/>
              <a:t> </a:t>
            </a:r>
            <a:r>
              <a:rPr lang="en-US" sz="2400" dirty="0" err="1" smtClean="0"/>
              <a:t>của</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thông</a:t>
            </a:r>
            <a:r>
              <a:rPr lang="en-US" sz="2400" dirty="0" smtClean="0"/>
              <a:t> minh</a:t>
            </a:r>
          </a:p>
        </p:txBody>
      </p:sp>
      <p:sp>
        <p:nvSpPr>
          <p:cNvPr id="9" name="Content Placeholder 2"/>
          <p:cNvSpPr txBox="1">
            <a:spLocks/>
          </p:cNvSpPr>
          <p:nvPr/>
        </p:nvSpPr>
        <p:spPr>
          <a:xfrm>
            <a:off x="685800" y="5876924"/>
            <a:ext cx="81534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Tùy</a:t>
            </a:r>
            <a:r>
              <a:rPr lang="en-US" sz="2400" dirty="0" smtClean="0"/>
              <a:t> </a:t>
            </a:r>
            <a:r>
              <a:rPr lang="en-US" sz="2400" dirty="0" err="1" smtClean="0"/>
              <a:t>theo</a:t>
            </a:r>
            <a:r>
              <a:rPr lang="en-US" sz="2400" dirty="0" smtClean="0"/>
              <a:t> </a:t>
            </a:r>
            <a:r>
              <a:rPr lang="en-US" sz="2400" dirty="0" err="1" smtClean="0"/>
              <a:t>các</a:t>
            </a:r>
            <a:r>
              <a:rPr lang="en-US" sz="2400" dirty="0" smtClean="0"/>
              <a:t> </a:t>
            </a:r>
            <a:r>
              <a:rPr lang="en-US" sz="2400" dirty="0" err="1" smtClean="0"/>
              <a:t>kich</a:t>
            </a:r>
            <a:r>
              <a:rPr lang="en-US" sz="2400" dirty="0" smtClean="0"/>
              <a:t> </a:t>
            </a:r>
            <a:r>
              <a:rPr lang="en-US" sz="2400" dirty="0" err="1" smtClean="0"/>
              <a:t>bản</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mà</a:t>
            </a:r>
            <a:r>
              <a:rPr lang="en-US" sz="2400" dirty="0" smtClean="0"/>
              <a:t> </a:t>
            </a:r>
            <a:r>
              <a:rPr lang="en-US" sz="2400" dirty="0" err="1" smtClean="0"/>
              <a:t>các</a:t>
            </a:r>
            <a:r>
              <a:rPr lang="en-US" sz="2400" dirty="0" smtClean="0"/>
              <a:t> </a:t>
            </a:r>
            <a:r>
              <a:rPr lang="en-US" sz="2400" dirty="0" err="1" smtClean="0"/>
              <a:t>thành</a:t>
            </a:r>
            <a:r>
              <a:rPr lang="en-US" sz="2400" dirty="0" smtClean="0"/>
              <a:t> </a:t>
            </a:r>
            <a:r>
              <a:rPr lang="en-US" sz="2400" dirty="0" err="1" smtClean="0"/>
              <a:t>phần</a:t>
            </a:r>
            <a:r>
              <a:rPr lang="en-US" sz="2400" dirty="0" smtClean="0"/>
              <a:t> </a:t>
            </a:r>
            <a:r>
              <a:rPr lang="en-US" sz="2400" dirty="0" err="1" smtClean="0"/>
              <a:t>này</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phần</a:t>
            </a:r>
            <a:r>
              <a:rPr lang="en-US" sz="2400" dirty="0" smtClean="0"/>
              <a:t> </a:t>
            </a:r>
            <a:r>
              <a:rPr lang="en-US" sz="2400" dirty="0" err="1" smtClean="0"/>
              <a:t>tử</a:t>
            </a:r>
            <a:r>
              <a:rPr lang="en-US" sz="2400" dirty="0" smtClean="0"/>
              <a:t> </a:t>
            </a:r>
            <a:r>
              <a:rPr lang="en-US" sz="2400" dirty="0" err="1" smtClean="0"/>
              <a:t>khác</a:t>
            </a:r>
            <a:r>
              <a:rPr lang="en-US" sz="2400" dirty="0" smtClean="0"/>
              <a:t> </a:t>
            </a:r>
            <a:r>
              <a:rPr lang="en-US" sz="2400" dirty="0" err="1" smtClean="0"/>
              <a:t>nhau</a:t>
            </a:r>
            <a:endParaRPr lang="en-U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2209800"/>
            <a:ext cx="75628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9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81000" y="1066800"/>
            <a:ext cx="8458200" cy="9144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sp>
        <p:nvSpPr>
          <p:cNvPr id="8" name="Content Placeholder 2"/>
          <p:cNvSpPr txBox="1">
            <a:spLocks/>
          </p:cNvSpPr>
          <p:nvPr/>
        </p:nvSpPr>
        <p:spPr>
          <a:xfrm>
            <a:off x="533400" y="25146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Loại</a:t>
            </a:r>
            <a:r>
              <a:rPr lang="en-US" sz="2400" dirty="0" smtClean="0"/>
              <a:t> </a:t>
            </a:r>
            <a:r>
              <a:rPr lang="en-US" sz="2400" dirty="0" err="1" smtClean="0"/>
              <a:t>đèn</a:t>
            </a:r>
            <a:r>
              <a:rPr lang="en-US" sz="2400" dirty="0" smtClean="0"/>
              <a:t> </a:t>
            </a:r>
            <a:r>
              <a:rPr lang="en-US" sz="2400" dirty="0" err="1" smtClean="0"/>
              <a:t>được</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tốt</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các</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thông</a:t>
            </a:r>
            <a:r>
              <a:rPr lang="en-US" sz="2400" dirty="0" smtClean="0"/>
              <a:t> minh </a:t>
            </a:r>
            <a:r>
              <a:rPr lang="en-US" sz="2400" dirty="0" err="1" smtClean="0"/>
              <a:t>là</a:t>
            </a:r>
            <a:r>
              <a:rPr lang="en-US" sz="2400" dirty="0" smtClean="0"/>
              <a:t> </a:t>
            </a:r>
            <a:r>
              <a:rPr lang="en-US" sz="2400" dirty="0" err="1" smtClean="0"/>
              <a:t>đèn</a:t>
            </a:r>
            <a:r>
              <a:rPr lang="en-US" sz="2400" dirty="0" smtClean="0"/>
              <a:t> LED. </a:t>
            </a:r>
            <a:r>
              <a:rPr lang="en-US" sz="2400" dirty="0" err="1" smtClean="0"/>
              <a:t>Đèn</a:t>
            </a:r>
            <a:r>
              <a:rPr lang="en-US" sz="2400" dirty="0" smtClean="0"/>
              <a:t> LED </a:t>
            </a:r>
            <a:r>
              <a:rPr lang="en-US" sz="2400" dirty="0" err="1" smtClean="0"/>
              <a:t>có</a:t>
            </a:r>
            <a:r>
              <a:rPr lang="en-US" sz="2400" dirty="0" smtClean="0"/>
              <a:t> </a:t>
            </a:r>
            <a:r>
              <a:rPr lang="en-US" sz="2400" dirty="0" err="1" smtClean="0"/>
              <a:t>cấu</a:t>
            </a:r>
            <a:r>
              <a:rPr lang="en-US" sz="2400" dirty="0" smtClean="0"/>
              <a:t> </a:t>
            </a:r>
            <a:r>
              <a:rPr lang="en-US" sz="2400" dirty="0" err="1" smtClean="0"/>
              <a:t>tạo</a:t>
            </a:r>
            <a:r>
              <a:rPr lang="en-US" sz="2400" dirty="0" smtClean="0"/>
              <a:t> </a:t>
            </a:r>
            <a:r>
              <a:rPr lang="en-US" sz="2400" dirty="0" err="1" smtClean="0"/>
              <a:t>như</a:t>
            </a:r>
            <a:r>
              <a:rPr lang="en-US" sz="2400" dirty="0" smtClean="0"/>
              <a:t> </a:t>
            </a:r>
            <a:r>
              <a:rPr lang="en-US" sz="2400" dirty="0" err="1" smtClean="0"/>
              <a:t>hình</a:t>
            </a:r>
            <a:r>
              <a:rPr lang="en-US" sz="2400" dirty="0" smtClean="0"/>
              <a:t> </a:t>
            </a:r>
            <a:r>
              <a:rPr lang="en-US" sz="2400" dirty="0" err="1" smtClean="0"/>
              <a:t>vẽ</a:t>
            </a:r>
            <a:endParaRPr lang="vi-VN" sz="2200" dirty="0"/>
          </a:p>
        </p:txBody>
      </p:sp>
      <p:sp>
        <p:nvSpPr>
          <p:cNvPr id="9" name="Content Placeholder 2"/>
          <p:cNvSpPr txBox="1">
            <a:spLocks/>
          </p:cNvSpPr>
          <p:nvPr/>
        </p:nvSpPr>
        <p:spPr>
          <a:xfrm>
            <a:off x="457200" y="3779383"/>
            <a:ext cx="2819400" cy="2041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Khâu</a:t>
            </a:r>
            <a:r>
              <a:rPr lang="en-US" sz="2400" dirty="0" smtClean="0"/>
              <a:t> </a:t>
            </a:r>
            <a:r>
              <a:rPr lang="en-US" sz="2400" dirty="0" err="1" smtClean="0"/>
              <a:t>quan</a:t>
            </a:r>
            <a:r>
              <a:rPr lang="en-US" sz="2400" dirty="0" smtClean="0"/>
              <a:t> </a:t>
            </a:r>
            <a:r>
              <a:rPr lang="en-US" sz="2400" dirty="0" err="1" smtClean="0"/>
              <a:t>trong</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đèn</a:t>
            </a:r>
            <a:r>
              <a:rPr lang="en-US" sz="2400" dirty="0" smtClean="0"/>
              <a:t> LED </a:t>
            </a:r>
            <a:r>
              <a:rPr lang="en-US" sz="2400" dirty="0" err="1" smtClean="0"/>
              <a:t>để</a:t>
            </a:r>
            <a:r>
              <a:rPr lang="en-US" sz="2400" dirty="0" smtClean="0"/>
              <a:t> </a:t>
            </a:r>
            <a:r>
              <a:rPr lang="en-US" sz="2400" dirty="0" err="1" smtClean="0"/>
              <a:t>phục</a:t>
            </a:r>
            <a:r>
              <a:rPr lang="en-US" sz="2400" dirty="0" smtClean="0"/>
              <a:t> </a:t>
            </a:r>
            <a:r>
              <a:rPr lang="en-US" sz="2400" dirty="0" err="1" smtClean="0"/>
              <a:t>vụ</a:t>
            </a:r>
            <a:r>
              <a:rPr lang="en-US" sz="2400" dirty="0" smtClean="0"/>
              <a:t> </a:t>
            </a:r>
            <a:r>
              <a:rPr lang="en-US" sz="2400" dirty="0" err="1" smtClean="0"/>
              <a:t>cho</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thông</a:t>
            </a:r>
            <a:r>
              <a:rPr lang="en-US" sz="2400" dirty="0" smtClean="0"/>
              <a:t> minh </a:t>
            </a:r>
            <a:r>
              <a:rPr lang="en-US" sz="2400" dirty="0" err="1" smtClean="0"/>
              <a:t>là</a:t>
            </a:r>
            <a:r>
              <a:rPr lang="en-US" sz="2400" dirty="0" smtClean="0"/>
              <a:t> </a:t>
            </a:r>
            <a:r>
              <a:rPr lang="en-US" sz="2400" b="1" dirty="0" smtClean="0">
                <a:solidFill>
                  <a:srgbClr val="FF0000"/>
                </a:solidFill>
              </a:rPr>
              <a:t>LED driver</a:t>
            </a:r>
            <a:endParaRPr lang="vi-VN" sz="22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686" y="3581399"/>
            <a:ext cx="5040390" cy="243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533400" y="1981200"/>
            <a:ext cx="4495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2 </a:t>
            </a:r>
            <a:r>
              <a:rPr lang="en-US" sz="2400" b="1" dirty="0" err="1" smtClean="0">
                <a:solidFill>
                  <a:srgbClr val="FF0000"/>
                </a:solidFill>
              </a:rPr>
              <a:t>Nguồn</a:t>
            </a:r>
            <a:r>
              <a:rPr lang="en-US" sz="2400" b="1" dirty="0" smtClean="0">
                <a:solidFill>
                  <a:srgbClr val="FF0000"/>
                </a:solidFill>
              </a:rPr>
              <a:t> </a:t>
            </a:r>
            <a:r>
              <a:rPr lang="en-US" sz="2400" b="1" dirty="0" err="1" smtClean="0">
                <a:solidFill>
                  <a:srgbClr val="FF0000"/>
                </a:solidFill>
              </a:rPr>
              <a:t>sáng</a:t>
            </a:r>
            <a:endParaRPr lang="vi-VN" sz="2400" b="1" dirty="0">
              <a:solidFill>
                <a:srgbClr val="FF0000"/>
              </a:solidFill>
            </a:endParaRPr>
          </a:p>
        </p:txBody>
      </p:sp>
    </p:spTree>
    <p:extLst>
      <p:ext uri="{BB962C8B-B14F-4D97-AF65-F5344CB8AC3E}">
        <p14:creationId xmlns:p14="http://schemas.microsoft.com/office/powerpoint/2010/main" val="154540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81000" y="1066800"/>
            <a:ext cx="8458200" cy="794657"/>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sp>
        <p:nvSpPr>
          <p:cNvPr id="8" name="Content Placeholder 2"/>
          <p:cNvSpPr txBox="1">
            <a:spLocks/>
          </p:cNvSpPr>
          <p:nvPr/>
        </p:nvSpPr>
        <p:spPr>
          <a:xfrm>
            <a:off x="478971" y="22860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Loại</a:t>
            </a:r>
            <a:r>
              <a:rPr lang="en-US" sz="2400" dirty="0" smtClean="0"/>
              <a:t> </a:t>
            </a:r>
            <a:r>
              <a:rPr lang="en-US" sz="2400" dirty="0" err="1" smtClean="0"/>
              <a:t>đèn</a:t>
            </a:r>
            <a:r>
              <a:rPr lang="en-US" sz="2400" dirty="0" smtClean="0"/>
              <a:t> </a:t>
            </a:r>
            <a:r>
              <a:rPr lang="en-US" sz="2400" dirty="0" err="1" smtClean="0"/>
              <a:t>được</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tốt</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các</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thông</a:t>
            </a:r>
            <a:r>
              <a:rPr lang="en-US" sz="2400" dirty="0" smtClean="0"/>
              <a:t> minh </a:t>
            </a:r>
            <a:r>
              <a:rPr lang="en-US" sz="2400" dirty="0" err="1" smtClean="0"/>
              <a:t>là</a:t>
            </a:r>
            <a:r>
              <a:rPr lang="en-US" sz="2400" dirty="0" smtClean="0"/>
              <a:t> </a:t>
            </a:r>
            <a:r>
              <a:rPr lang="en-US" sz="2400" dirty="0" err="1" smtClean="0"/>
              <a:t>đèn</a:t>
            </a:r>
            <a:r>
              <a:rPr lang="en-US" sz="2400" dirty="0" smtClean="0"/>
              <a:t> LED. </a:t>
            </a:r>
            <a:r>
              <a:rPr lang="en-US" sz="2400" dirty="0" err="1" smtClean="0"/>
              <a:t>Đèn</a:t>
            </a:r>
            <a:r>
              <a:rPr lang="en-US" sz="2400" dirty="0" smtClean="0"/>
              <a:t> LED </a:t>
            </a:r>
            <a:r>
              <a:rPr lang="en-US" sz="2400" dirty="0" err="1" smtClean="0"/>
              <a:t>có</a:t>
            </a:r>
            <a:r>
              <a:rPr lang="en-US" sz="2400" dirty="0" smtClean="0"/>
              <a:t> </a:t>
            </a:r>
            <a:r>
              <a:rPr lang="en-US" sz="2400" dirty="0" err="1" smtClean="0"/>
              <a:t>cấu</a:t>
            </a:r>
            <a:r>
              <a:rPr lang="en-US" sz="2400" dirty="0" smtClean="0"/>
              <a:t> </a:t>
            </a:r>
            <a:r>
              <a:rPr lang="en-US" sz="2400" dirty="0" err="1" smtClean="0"/>
              <a:t>tạo</a:t>
            </a:r>
            <a:r>
              <a:rPr lang="en-US" sz="2400" dirty="0" smtClean="0"/>
              <a:t> </a:t>
            </a:r>
            <a:r>
              <a:rPr lang="en-US" sz="2400" dirty="0" err="1" smtClean="0"/>
              <a:t>như</a:t>
            </a:r>
            <a:r>
              <a:rPr lang="en-US" sz="2400" dirty="0" smtClean="0"/>
              <a:t> </a:t>
            </a:r>
            <a:r>
              <a:rPr lang="en-US" sz="2400" dirty="0" err="1" smtClean="0"/>
              <a:t>hình</a:t>
            </a:r>
            <a:r>
              <a:rPr lang="en-US" sz="2400" dirty="0" smtClean="0"/>
              <a:t> </a:t>
            </a:r>
            <a:r>
              <a:rPr lang="en-US" sz="2400" dirty="0" err="1" smtClean="0"/>
              <a:t>vẽ</a:t>
            </a:r>
            <a:endParaRPr lang="vi-VN" sz="2200" dirty="0"/>
          </a:p>
        </p:txBody>
      </p:sp>
      <p:sp>
        <p:nvSpPr>
          <p:cNvPr id="10" name="Content Placeholder 2"/>
          <p:cNvSpPr txBox="1">
            <a:spLocks/>
          </p:cNvSpPr>
          <p:nvPr/>
        </p:nvSpPr>
        <p:spPr>
          <a:xfrm>
            <a:off x="114300" y="6253843"/>
            <a:ext cx="685800"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0000CC"/>
                </a:solidFill>
              </a:rPr>
              <a:t>BS</a:t>
            </a:r>
            <a:endParaRPr lang="vi-VN" sz="2200" b="1" dirty="0">
              <a:solidFill>
                <a:srgbClr val="0000CC"/>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592" y="3276599"/>
            <a:ext cx="5572607" cy="339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46314" y="1861457"/>
            <a:ext cx="4495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2 </a:t>
            </a:r>
            <a:r>
              <a:rPr lang="en-US" sz="2400" b="1" dirty="0" err="1">
                <a:solidFill>
                  <a:srgbClr val="FF0000"/>
                </a:solidFill>
              </a:rPr>
              <a:t>Nguồn</a:t>
            </a:r>
            <a:r>
              <a:rPr lang="en-US" sz="2400" b="1" dirty="0">
                <a:solidFill>
                  <a:srgbClr val="FF0000"/>
                </a:solidFill>
              </a:rPr>
              <a:t> </a:t>
            </a:r>
            <a:r>
              <a:rPr lang="en-US" sz="2400" b="1" dirty="0" err="1">
                <a:solidFill>
                  <a:srgbClr val="FF0000"/>
                </a:solidFill>
              </a:rPr>
              <a:t>sáng</a:t>
            </a:r>
            <a:endParaRPr lang="vi-VN" sz="2400" b="1" dirty="0">
              <a:solidFill>
                <a:srgbClr val="FF0000"/>
              </a:solidFill>
            </a:endParaRPr>
          </a:p>
        </p:txBody>
      </p:sp>
    </p:spTree>
    <p:extLst>
      <p:ext uri="{BB962C8B-B14F-4D97-AF65-F5344CB8AC3E}">
        <p14:creationId xmlns:p14="http://schemas.microsoft.com/office/powerpoint/2010/main" val="169683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81000" y="1066800"/>
            <a:ext cx="8458200" cy="533400"/>
          </a:xfrm>
        </p:spPr>
        <p:txBody>
          <a:bodyPr>
            <a:noAutofit/>
          </a:bodyPr>
          <a:lstStyle/>
          <a:p>
            <a:pPr marL="0" indent="0">
              <a:buNone/>
            </a:pPr>
            <a:r>
              <a:rPr lang="en-US" sz="2400" dirty="0" err="1" smtClean="0"/>
              <a:t>Ưu</a:t>
            </a:r>
            <a:r>
              <a:rPr lang="en-US" sz="2400" dirty="0" smtClean="0"/>
              <a:t>, </a:t>
            </a:r>
            <a:r>
              <a:rPr lang="en-US" sz="2400" dirty="0" err="1" smtClean="0"/>
              <a:t>nhược</a:t>
            </a:r>
            <a:r>
              <a:rPr lang="en-US" sz="2400" dirty="0" smtClean="0"/>
              <a:t> </a:t>
            </a:r>
            <a:r>
              <a:rPr lang="en-US" sz="2400" dirty="0" err="1" smtClean="0"/>
              <a:t>điểm</a:t>
            </a:r>
            <a:r>
              <a:rPr lang="en-US" sz="2400" dirty="0" smtClean="0"/>
              <a:t> </a:t>
            </a:r>
            <a:r>
              <a:rPr lang="en-US" sz="2400" dirty="0" err="1" smtClean="0"/>
              <a:t>của</a:t>
            </a:r>
            <a:r>
              <a:rPr lang="en-US" sz="2400" dirty="0" smtClean="0"/>
              <a:t> </a:t>
            </a:r>
            <a:r>
              <a:rPr lang="en-US" sz="2400" dirty="0" err="1" smtClean="0"/>
              <a:t>bộ</a:t>
            </a:r>
            <a:r>
              <a:rPr lang="en-US" sz="2400" dirty="0" smtClean="0"/>
              <a:t> </a:t>
            </a:r>
            <a:r>
              <a:rPr lang="en-US" sz="2400" dirty="0" err="1" smtClean="0"/>
              <a:t>đèn</a:t>
            </a:r>
            <a:r>
              <a:rPr lang="en-US" sz="2400" dirty="0" smtClean="0"/>
              <a:t> LED</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sp>
        <p:nvSpPr>
          <p:cNvPr id="8" name="Content Placeholder 2"/>
          <p:cNvSpPr txBox="1">
            <a:spLocks/>
          </p:cNvSpPr>
          <p:nvPr/>
        </p:nvSpPr>
        <p:spPr>
          <a:xfrm>
            <a:off x="457200" y="1524000"/>
            <a:ext cx="8458200" cy="487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vi-VN" sz="1800" dirty="0" smtClean="0"/>
              <a:t>Bóng </a:t>
            </a:r>
            <a:r>
              <a:rPr lang="vi-VN" sz="1800" dirty="0"/>
              <a:t>đèn Led có thông số là 90-112 lumen/watt. Đèn huỳnh quang compact là 40-70 lumens /watt, và sợi đốt truyền thống chỉ là 10-17 lumens/watt. Vì vậy về mặt khoa học, đèn led tiết kiệm năng lượng nhất. </a:t>
            </a:r>
          </a:p>
          <a:p>
            <a:pPr marL="0" indent="0" fontAlgn="base">
              <a:buNone/>
            </a:pPr>
            <a:r>
              <a:rPr lang="vi-VN" sz="1800" b="1" dirty="0"/>
              <a:t>Ưu điểm:</a:t>
            </a:r>
            <a:endParaRPr lang="vi-VN" sz="1800" dirty="0"/>
          </a:p>
          <a:p>
            <a:pPr fontAlgn="base"/>
            <a:r>
              <a:rPr lang="vi-VN" sz="1800" dirty="0" smtClean="0"/>
              <a:t>Siêu </a:t>
            </a:r>
            <a:r>
              <a:rPr lang="vi-VN" sz="1800" dirty="0"/>
              <a:t>Tiết kiệm điện nhờ có hiệu năng cao nhất trong các loại bóng đèn điện kể trên.</a:t>
            </a:r>
          </a:p>
          <a:p>
            <a:pPr fontAlgn="base"/>
            <a:r>
              <a:rPr lang="vi-VN" sz="1800" dirty="0" smtClean="0"/>
              <a:t>Tuổi </a:t>
            </a:r>
            <a:r>
              <a:rPr lang="vi-VN" sz="1800" dirty="0"/>
              <a:t>thọ </a:t>
            </a:r>
            <a:r>
              <a:rPr lang="vi-VN" sz="1800" dirty="0" smtClean="0"/>
              <a:t>cao (50000 giờ là chỉ tính modul LED), con cả bộ đèn sẽ phân tích dưới</a:t>
            </a:r>
            <a:endParaRPr lang="vi-VN" sz="1800" dirty="0"/>
          </a:p>
          <a:p>
            <a:pPr fontAlgn="base"/>
            <a:r>
              <a:rPr lang="vi-VN" sz="1800" dirty="0" smtClean="0"/>
              <a:t>Chất </a:t>
            </a:r>
            <a:r>
              <a:rPr lang="vi-VN" sz="1800" dirty="0"/>
              <a:t>lượng ánh sáng ổn định, tự nhiên, chống chói lóa, giảm nguy cơ tật khúc xạ cho mắt khi học tập, làm việc kéo dài.</a:t>
            </a:r>
          </a:p>
          <a:p>
            <a:pPr fontAlgn="base"/>
            <a:r>
              <a:rPr lang="vi-VN" sz="1800" dirty="0" smtClean="0"/>
              <a:t>Thân </a:t>
            </a:r>
            <a:r>
              <a:rPr lang="vi-VN" sz="1800" dirty="0"/>
              <a:t>thiện với môi trường vì không chứa thủy ngân hoặc chì, không phát ra tia cực tím, bức xạ hồng ngoại và không có các tác nhân gây hại cho người dùng</a:t>
            </a:r>
            <a:r>
              <a:rPr lang="vi-VN" sz="1800" dirty="0" smtClean="0"/>
              <a:t>,</a:t>
            </a:r>
          </a:p>
          <a:p>
            <a:pPr fontAlgn="base"/>
            <a:r>
              <a:rPr lang="vi-VN" sz="1800" dirty="0" smtClean="0"/>
              <a:t>Linh hoạt trong các thiết kế chiếu sáng thông minh.</a:t>
            </a:r>
            <a:endParaRPr lang="vi-VN" sz="1800" dirty="0"/>
          </a:p>
          <a:p>
            <a:pPr marL="0" indent="0" fontAlgn="base">
              <a:buNone/>
            </a:pPr>
            <a:r>
              <a:rPr lang="vi-VN" sz="1800" b="1" dirty="0"/>
              <a:t>Nhược điểm:</a:t>
            </a:r>
            <a:endParaRPr lang="vi-VN" sz="1800" dirty="0"/>
          </a:p>
          <a:p>
            <a:pPr fontAlgn="base"/>
            <a:r>
              <a:rPr lang="vi-VN" sz="1800" dirty="0" smtClean="0"/>
              <a:t>Mức </a:t>
            </a:r>
            <a:r>
              <a:rPr lang="vi-VN" sz="1800" dirty="0"/>
              <a:t>giá đầu vào khá cao.</a:t>
            </a:r>
          </a:p>
        </p:txBody>
      </p:sp>
    </p:spTree>
    <p:extLst>
      <p:ext uri="{BB962C8B-B14F-4D97-AF65-F5344CB8AC3E}">
        <p14:creationId xmlns:p14="http://schemas.microsoft.com/office/powerpoint/2010/main" val="419787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397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81000" y="1066800"/>
            <a:ext cx="8458200" cy="1371600"/>
          </a:xfrm>
        </p:spPr>
        <p:txBody>
          <a:bodyPr>
            <a:noAutofit/>
          </a:bodyPr>
          <a:lstStyle/>
          <a:p>
            <a:pPr marL="0" indent="0">
              <a:buNone/>
            </a:pPr>
            <a:r>
              <a:rPr lang="en-US" sz="2400" dirty="0" err="1" smtClean="0"/>
              <a:t>Nhược</a:t>
            </a:r>
            <a:r>
              <a:rPr lang="en-US" sz="2400" dirty="0" smtClean="0"/>
              <a:t> </a:t>
            </a:r>
            <a:r>
              <a:rPr lang="en-US" sz="2400" dirty="0" err="1" smtClean="0"/>
              <a:t>điểm</a:t>
            </a:r>
            <a:r>
              <a:rPr lang="en-US" sz="2400" dirty="0" smtClean="0"/>
              <a:t> </a:t>
            </a:r>
            <a:r>
              <a:rPr lang="en-US" sz="2400" dirty="0" err="1" smtClean="0"/>
              <a:t>của</a:t>
            </a:r>
            <a:r>
              <a:rPr lang="en-US" sz="2400" dirty="0" smtClean="0"/>
              <a:t> </a:t>
            </a:r>
            <a:r>
              <a:rPr lang="en-US" sz="2400" dirty="0" err="1" smtClean="0"/>
              <a:t>bộ</a:t>
            </a:r>
            <a:r>
              <a:rPr lang="en-US" sz="2400" dirty="0" smtClean="0"/>
              <a:t> </a:t>
            </a:r>
            <a:r>
              <a:rPr lang="en-US" sz="2400" dirty="0" err="1" smtClean="0"/>
              <a:t>đèn</a:t>
            </a:r>
            <a:r>
              <a:rPr lang="en-US" sz="2400" dirty="0" smtClean="0"/>
              <a:t> LED</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a:p>
        </p:txBody>
      </p:sp>
      <p:sp>
        <p:nvSpPr>
          <p:cNvPr id="8" name="Content Placeholder 2"/>
          <p:cNvSpPr txBox="1">
            <a:spLocks/>
          </p:cNvSpPr>
          <p:nvPr/>
        </p:nvSpPr>
        <p:spPr>
          <a:xfrm>
            <a:off x="457200" y="15240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Modul</a:t>
            </a:r>
            <a:r>
              <a:rPr lang="en-US" sz="2400" dirty="0" smtClean="0"/>
              <a:t> LED </a:t>
            </a:r>
            <a:r>
              <a:rPr lang="en-US" sz="2400" dirty="0" err="1" smtClean="0"/>
              <a:t>có</a:t>
            </a:r>
            <a:r>
              <a:rPr lang="en-US" sz="2400" dirty="0" smtClean="0"/>
              <a:t> </a:t>
            </a:r>
            <a:r>
              <a:rPr lang="en-US" sz="2400" dirty="0" err="1" smtClean="0"/>
              <a:t>tuổi</a:t>
            </a:r>
            <a:r>
              <a:rPr lang="en-US" sz="2400" dirty="0" smtClean="0"/>
              <a:t> </a:t>
            </a:r>
            <a:r>
              <a:rPr lang="en-US" sz="2400" dirty="0" err="1" smtClean="0"/>
              <a:t>thọ</a:t>
            </a:r>
            <a:r>
              <a:rPr lang="en-US" sz="2400" dirty="0" smtClean="0"/>
              <a:t> </a:t>
            </a:r>
            <a:r>
              <a:rPr lang="en-US" sz="2400" dirty="0" err="1" smtClean="0"/>
              <a:t>cao</a:t>
            </a:r>
            <a:r>
              <a:rPr lang="en-US" sz="2400" dirty="0" smtClean="0"/>
              <a:t> (50.000 </a:t>
            </a:r>
            <a:r>
              <a:rPr lang="en-US" sz="2400" dirty="0" err="1" smtClean="0"/>
              <a:t>giờ</a:t>
            </a:r>
            <a:r>
              <a:rPr lang="en-US" sz="2400" dirty="0" smtClean="0"/>
              <a:t>) </a:t>
            </a:r>
            <a:r>
              <a:rPr lang="en-US" sz="2400" dirty="0" err="1" smtClean="0"/>
              <a:t>nhưng</a:t>
            </a:r>
            <a:r>
              <a:rPr lang="en-US" sz="2400" dirty="0" smtClean="0"/>
              <a:t> driver </a:t>
            </a:r>
            <a:r>
              <a:rPr lang="en-US" sz="2400" dirty="0" err="1" smtClean="0"/>
              <a:t>có</a:t>
            </a:r>
            <a:r>
              <a:rPr lang="en-US" sz="2400" dirty="0" smtClean="0"/>
              <a:t> </a:t>
            </a:r>
            <a:r>
              <a:rPr lang="en-US" sz="2400" dirty="0" err="1" smtClean="0"/>
              <a:t>tuổi</a:t>
            </a:r>
            <a:r>
              <a:rPr lang="en-US" sz="2400" dirty="0" smtClean="0"/>
              <a:t> </a:t>
            </a:r>
            <a:r>
              <a:rPr lang="en-US" sz="2400" dirty="0" err="1" smtClean="0"/>
              <a:t>thọ</a:t>
            </a:r>
            <a:r>
              <a:rPr lang="en-US" sz="2400" dirty="0" smtClean="0"/>
              <a:t> </a:t>
            </a:r>
            <a:r>
              <a:rPr lang="en-US" sz="2400" dirty="0" err="1" smtClean="0"/>
              <a:t>không</a:t>
            </a:r>
            <a:r>
              <a:rPr lang="en-US" sz="2400" dirty="0" smtClean="0"/>
              <a:t> </a:t>
            </a:r>
            <a:r>
              <a:rPr lang="en-US" sz="2400" dirty="0" err="1" smtClean="0"/>
              <a:t>cao</a:t>
            </a:r>
            <a:endParaRPr lang="vi-VN" sz="22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743200"/>
            <a:ext cx="4343400" cy="2705780"/>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14300" y="2943247"/>
            <a:ext cx="4436110" cy="2305685"/>
          </a:xfrm>
          <a:prstGeom prst="rect">
            <a:avLst/>
          </a:prstGeom>
          <a:noFill/>
          <a:ln>
            <a:noFill/>
          </a:ln>
        </p:spPr>
      </p:pic>
      <p:sp>
        <p:nvSpPr>
          <p:cNvPr id="13" name="Content Placeholder 2"/>
          <p:cNvSpPr txBox="1">
            <a:spLocks/>
          </p:cNvSpPr>
          <p:nvPr/>
        </p:nvSpPr>
        <p:spPr>
          <a:xfrm>
            <a:off x="585787" y="5278187"/>
            <a:ext cx="2757488"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Tuổi</a:t>
            </a:r>
            <a:r>
              <a:rPr lang="en-US" sz="2400" dirty="0" smtClean="0"/>
              <a:t> </a:t>
            </a:r>
            <a:r>
              <a:rPr lang="en-US" sz="2400" dirty="0" err="1" smtClean="0"/>
              <a:t>thọ</a:t>
            </a:r>
            <a:r>
              <a:rPr lang="en-US" sz="2400" dirty="0" smtClean="0"/>
              <a:t> </a:t>
            </a:r>
            <a:r>
              <a:rPr lang="en-US" sz="2400" dirty="0" err="1" smtClean="0"/>
              <a:t>Modul</a:t>
            </a:r>
            <a:r>
              <a:rPr lang="en-US" sz="2400" dirty="0" smtClean="0"/>
              <a:t> LED</a:t>
            </a:r>
            <a:endParaRPr lang="vi-VN" sz="2200" dirty="0"/>
          </a:p>
        </p:txBody>
      </p:sp>
      <p:sp>
        <p:nvSpPr>
          <p:cNvPr id="14" name="Content Placeholder 2"/>
          <p:cNvSpPr txBox="1">
            <a:spLocks/>
          </p:cNvSpPr>
          <p:nvPr/>
        </p:nvSpPr>
        <p:spPr>
          <a:xfrm>
            <a:off x="5022056" y="5339443"/>
            <a:ext cx="2833688"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Giảm</a:t>
            </a:r>
            <a:r>
              <a:rPr lang="en-US" sz="2400" dirty="0" smtClean="0"/>
              <a:t> </a:t>
            </a:r>
            <a:r>
              <a:rPr lang="en-US" sz="2400" dirty="0" err="1" smtClean="0"/>
              <a:t>nhanh</a:t>
            </a:r>
            <a:r>
              <a:rPr lang="en-US" sz="2400" dirty="0" smtClean="0"/>
              <a:t> </a:t>
            </a:r>
            <a:r>
              <a:rPr lang="en-US" sz="2400" dirty="0" err="1" smtClean="0"/>
              <a:t>tuổi</a:t>
            </a:r>
            <a:r>
              <a:rPr lang="en-US" sz="2400" dirty="0" smtClean="0"/>
              <a:t> </a:t>
            </a:r>
            <a:r>
              <a:rPr lang="en-US" sz="2400" dirty="0" err="1" smtClean="0"/>
              <a:t>thọ</a:t>
            </a:r>
            <a:r>
              <a:rPr lang="en-US" sz="2400" dirty="0" smtClean="0"/>
              <a:t> </a:t>
            </a:r>
            <a:r>
              <a:rPr lang="en-US" sz="2400" dirty="0" err="1" smtClean="0"/>
              <a:t>tụ</a:t>
            </a:r>
            <a:r>
              <a:rPr lang="en-US" sz="2400" dirty="0" smtClean="0"/>
              <a:t> </a:t>
            </a:r>
            <a:r>
              <a:rPr lang="en-US" sz="2400" dirty="0" err="1" smtClean="0"/>
              <a:t>khi</a:t>
            </a:r>
            <a:r>
              <a:rPr lang="en-US" sz="2400" dirty="0" smtClean="0"/>
              <a:t> </a:t>
            </a:r>
            <a:r>
              <a:rPr lang="en-US" sz="2400" dirty="0" err="1" smtClean="0"/>
              <a:t>tăng</a:t>
            </a:r>
            <a:r>
              <a:rPr lang="en-US" sz="2400" dirty="0" smtClean="0"/>
              <a:t> </a:t>
            </a:r>
            <a:r>
              <a:rPr lang="en-US" sz="2400" dirty="0" err="1" smtClean="0"/>
              <a:t>nhiệt</a:t>
            </a:r>
            <a:endParaRPr lang="vi-VN" sz="2200" dirty="0"/>
          </a:p>
        </p:txBody>
      </p:sp>
    </p:spTree>
    <p:extLst>
      <p:ext uri="{BB962C8B-B14F-4D97-AF65-F5344CB8AC3E}">
        <p14:creationId xmlns:p14="http://schemas.microsoft.com/office/powerpoint/2010/main" val="3377457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a:t>1.2 </a:t>
            </a:r>
            <a:r>
              <a:rPr lang="en-US" sz="2400" dirty="0" err="1"/>
              <a:t>Các</a:t>
            </a:r>
            <a:r>
              <a:rPr lang="en-US" sz="2400" dirty="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sp>
        <p:nvSpPr>
          <p:cNvPr id="8" name="Content Placeholder 2"/>
          <p:cNvSpPr txBox="1">
            <a:spLocks/>
          </p:cNvSpPr>
          <p:nvPr/>
        </p:nvSpPr>
        <p:spPr>
          <a:xfrm>
            <a:off x="460786" y="2079171"/>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bộ</a:t>
            </a:r>
            <a:r>
              <a:rPr lang="en-US" sz="2400" dirty="0" smtClean="0"/>
              <a:t> </a:t>
            </a:r>
            <a:r>
              <a:rPr lang="en-US" sz="2400" dirty="0" err="1" smtClean="0"/>
              <a:t>đèn</a:t>
            </a:r>
            <a:r>
              <a:rPr lang="en-US" sz="2400" dirty="0" smtClean="0"/>
              <a:t> LED </a:t>
            </a:r>
            <a:r>
              <a:rPr lang="en-US" sz="2400" dirty="0" err="1" smtClean="0"/>
              <a:t>khối</a:t>
            </a:r>
            <a:r>
              <a:rPr lang="en-US" sz="2400" dirty="0" smtClean="0"/>
              <a:t> </a:t>
            </a:r>
            <a:r>
              <a:rPr lang="en-US" sz="2400" dirty="0" err="1" smtClean="0"/>
              <a:t>quan</a:t>
            </a:r>
            <a:r>
              <a:rPr lang="en-US" sz="2400" dirty="0" smtClean="0"/>
              <a:t> </a:t>
            </a:r>
            <a:r>
              <a:rPr lang="en-US" sz="2400" dirty="0" err="1" smtClean="0"/>
              <a:t>trọng</a:t>
            </a:r>
            <a:r>
              <a:rPr lang="en-US" sz="2400" dirty="0" smtClean="0"/>
              <a:t> </a:t>
            </a:r>
            <a:r>
              <a:rPr lang="en-US" sz="2400" dirty="0" err="1" smtClean="0"/>
              <a:t>nhất</a:t>
            </a:r>
            <a:r>
              <a:rPr lang="en-US" sz="2400" dirty="0" smtClean="0"/>
              <a:t> </a:t>
            </a:r>
            <a:r>
              <a:rPr lang="en-US" sz="2400" dirty="0" err="1" smtClean="0"/>
              <a:t>cho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thông</a:t>
            </a:r>
            <a:r>
              <a:rPr lang="en-US" sz="2400" dirty="0" smtClean="0"/>
              <a:t> minh </a:t>
            </a:r>
            <a:r>
              <a:rPr lang="en-US" sz="2400" dirty="0" err="1" smtClean="0"/>
              <a:t>là</a:t>
            </a:r>
            <a:r>
              <a:rPr lang="en-US" sz="2400" dirty="0" smtClean="0"/>
              <a:t> LED driver</a:t>
            </a:r>
            <a:endParaRPr lang="vi-VN" sz="22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3276600"/>
            <a:ext cx="8293922"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261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3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chấp</a:t>
            </a:r>
            <a:r>
              <a:rPr lang="en-US" sz="2400" b="1" dirty="0">
                <a:solidFill>
                  <a:srgbClr val="FF0000"/>
                </a:solidFill>
              </a:rPr>
              <a:t> </a:t>
            </a:r>
            <a:r>
              <a:rPr lang="en-US" sz="2400" b="1" dirty="0" err="1">
                <a:solidFill>
                  <a:srgbClr val="FF0000"/>
                </a:solidFill>
              </a:rPr>
              <a:t>hành</a:t>
            </a:r>
            <a:endParaRPr lang="vi-VN" sz="2400" b="1" dirty="0">
              <a:solidFill>
                <a:srgbClr val="FF0000"/>
              </a:solidFill>
            </a:endParaRPr>
          </a:p>
        </p:txBody>
      </p:sp>
      <p:sp>
        <p:nvSpPr>
          <p:cNvPr id="7" name="Content Placeholder 2"/>
          <p:cNvSpPr txBox="1">
            <a:spLocks/>
          </p:cNvSpPr>
          <p:nvPr/>
        </p:nvSpPr>
        <p:spPr>
          <a:xfrm>
            <a:off x="460786" y="2645229"/>
            <a:ext cx="8073614" cy="23077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Khối</a:t>
            </a:r>
            <a:r>
              <a:rPr lang="en-US" sz="2400" dirty="0" smtClean="0"/>
              <a:t> </a:t>
            </a:r>
            <a:r>
              <a:rPr lang="en-US" sz="2400" dirty="0" err="1" smtClean="0"/>
              <a:t>chấp</a:t>
            </a:r>
            <a:r>
              <a:rPr lang="en-US" sz="2400" dirty="0" smtClean="0"/>
              <a:t> </a:t>
            </a:r>
            <a:r>
              <a:rPr lang="en-US" sz="2400" dirty="0" err="1" smtClean="0"/>
              <a:t>hành</a:t>
            </a:r>
            <a:r>
              <a:rPr lang="en-US" sz="2400" dirty="0" smtClean="0"/>
              <a:t> </a:t>
            </a:r>
            <a:r>
              <a:rPr lang="en-US" sz="2400" dirty="0" err="1" smtClean="0"/>
              <a:t>có</a:t>
            </a:r>
            <a:r>
              <a:rPr lang="en-US" sz="2400" dirty="0" smtClean="0"/>
              <a:t> </a:t>
            </a:r>
            <a:r>
              <a:rPr lang="en-US" sz="2400" dirty="0" err="1" smtClean="0"/>
              <a:t>nhiệm</a:t>
            </a:r>
            <a:r>
              <a:rPr lang="en-US" sz="2400" dirty="0" smtClean="0"/>
              <a:t> </a:t>
            </a:r>
            <a:r>
              <a:rPr lang="en-US" sz="2400" dirty="0" err="1" smtClean="0"/>
              <a:t>vụ</a:t>
            </a:r>
            <a:r>
              <a:rPr lang="en-US" sz="2400" dirty="0" smtClean="0"/>
              <a:t>:</a:t>
            </a:r>
          </a:p>
          <a:p>
            <a:pPr marL="0" indent="0">
              <a:buFont typeface="Arial" pitchFamily="34" charset="0"/>
              <a:buNone/>
            </a:pPr>
            <a:r>
              <a:rPr lang="en-US" sz="2400" dirty="0" err="1" smtClean="0"/>
              <a:t>Thực</a:t>
            </a:r>
            <a:r>
              <a:rPr lang="en-US" sz="2400" dirty="0" smtClean="0"/>
              <a:t> </a:t>
            </a:r>
            <a:r>
              <a:rPr lang="en-US" sz="2400" dirty="0" err="1" smtClean="0"/>
              <a:t>hiện</a:t>
            </a:r>
            <a:r>
              <a:rPr lang="en-US" sz="2400" dirty="0" smtClean="0"/>
              <a:t> </a:t>
            </a:r>
            <a:r>
              <a:rPr lang="en-US" sz="2400" dirty="0" err="1" smtClean="0"/>
              <a:t>lệnh</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từ</a:t>
            </a:r>
            <a:r>
              <a:rPr lang="en-US" sz="2400" dirty="0" smtClean="0"/>
              <a:t> </a:t>
            </a:r>
            <a:r>
              <a:rPr lang="en-US" sz="2400" dirty="0" err="1" smtClean="0"/>
              <a:t>khối</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đưa</a:t>
            </a:r>
            <a:r>
              <a:rPr lang="en-US" sz="2400" dirty="0" smtClean="0"/>
              <a:t> sang </a:t>
            </a:r>
            <a:r>
              <a:rPr lang="en-US" sz="2400" dirty="0" err="1" smtClean="0"/>
              <a:t>để</a:t>
            </a:r>
            <a:r>
              <a:rPr lang="en-US" sz="2400" dirty="0" smtClean="0"/>
              <a:t> </a:t>
            </a:r>
            <a:r>
              <a:rPr lang="en-US" sz="2400" dirty="0" err="1" smtClean="0"/>
              <a:t>bật</a:t>
            </a:r>
            <a:r>
              <a:rPr lang="en-US" sz="2400" dirty="0"/>
              <a:t>,</a:t>
            </a:r>
            <a:r>
              <a:rPr lang="en-US" sz="2400" dirty="0" smtClean="0"/>
              <a:t> </a:t>
            </a:r>
            <a:r>
              <a:rPr lang="en-US" sz="2400" dirty="0" err="1" smtClean="0"/>
              <a:t>tắt</a:t>
            </a:r>
            <a:r>
              <a:rPr lang="en-US" sz="2400" dirty="0" smtClean="0"/>
              <a:t> </a:t>
            </a:r>
            <a:r>
              <a:rPr lang="en-US" sz="2400" dirty="0" err="1" smtClean="0"/>
              <a:t>đèn</a:t>
            </a:r>
            <a:r>
              <a:rPr lang="en-US" sz="2400" dirty="0" smtClean="0"/>
              <a:t> hay </a:t>
            </a:r>
            <a:r>
              <a:rPr lang="en-US" sz="2400" dirty="0" err="1" smtClean="0"/>
              <a:t>điều</a:t>
            </a:r>
            <a:r>
              <a:rPr lang="en-US" sz="2400" dirty="0" smtClean="0"/>
              <a:t> </a:t>
            </a:r>
            <a:r>
              <a:rPr lang="en-US" sz="2400" dirty="0" err="1" smtClean="0"/>
              <a:t>chỉnh</a:t>
            </a:r>
            <a:r>
              <a:rPr lang="en-US" sz="2400" dirty="0" smtClean="0"/>
              <a:t> </a:t>
            </a:r>
            <a:r>
              <a:rPr lang="en-US" sz="2400" dirty="0" err="1" smtClean="0"/>
              <a:t>độ</a:t>
            </a:r>
            <a:r>
              <a:rPr lang="en-US" sz="2400" dirty="0" smtClean="0"/>
              <a:t> </a:t>
            </a:r>
            <a:r>
              <a:rPr lang="en-US" sz="2400" dirty="0" err="1" smtClean="0"/>
              <a:t>sáng</a:t>
            </a:r>
            <a:r>
              <a:rPr lang="en-US" sz="2400" dirty="0" smtClean="0"/>
              <a:t>, </a:t>
            </a:r>
            <a:r>
              <a:rPr lang="en-US" sz="2400" dirty="0" err="1" smtClean="0"/>
              <a:t>điều</a:t>
            </a:r>
            <a:r>
              <a:rPr lang="en-US" sz="2400" dirty="0" smtClean="0"/>
              <a:t> </a:t>
            </a:r>
            <a:r>
              <a:rPr lang="en-US" sz="2400" dirty="0" err="1" smtClean="0"/>
              <a:t>chỉnh</a:t>
            </a:r>
            <a:r>
              <a:rPr lang="en-US" sz="2400" dirty="0" smtClean="0"/>
              <a:t> </a:t>
            </a:r>
            <a:r>
              <a:rPr lang="en-US" sz="2400" dirty="0" err="1" smtClean="0"/>
              <a:t>mầu</a:t>
            </a:r>
            <a:r>
              <a:rPr lang="en-US" sz="2400" dirty="0" smtClean="0"/>
              <a:t>.</a:t>
            </a:r>
          </a:p>
          <a:p>
            <a:pPr marL="0" indent="0">
              <a:buFont typeface="Arial" pitchFamily="34" charset="0"/>
              <a:buNone/>
            </a:pPr>
            <a:r>
              <a:rPr lang="en-US" sz="2400" dirty="0" err="1" smtClean="0"/>
              <a:t>Chuyển</a:t>
            </a:r>
            <a:r>
              <a:rPr lang="en-US" sz="2400" dirty="0" smtClean="0"/>
              <a:t> </a:t>
            </a:r>
            <a:r>
              <a:rPr lang="en-US" sz="2400" dirty="0" err="1" smtClean="0"/>
              <a:t>các</a:t>
            </a:r>
            <a:r>
              <a:rPr lang="en-US" sz="2400" dirty="0" smtClean="0"/>
              <a:t> </a:t>
            </a:r>
            <a:r>
              <a:rPr lang="en-US" sz="2400" dirty="0" err="1" smtClean="0"/>
              <a:t>lệnh</a:t>
            </a:r>
            <a:r>
              <a:rPr lang="en-US" sz="2400" dirty="0" smtClean="0"/>
              <a:t> </a:t>
            </a:r>
            <a:r>
              <a:rPr lang="en-US" sz="2400" dirty="0" err="1" smtClean="0"/>
              <a:t>đó</a:t>
            </a:r>
            <a:r>
              <a:rPr lang="en-US" sz="2400" dirty="0" smtClean="0"/>
              <a:t> </a:t>
            </a:r>
            <a:r>
              <a:rPr lang="en-US" sz="2400" dirty="0" err="1" smtClean="0"/>
              <a:t>tới</a:t>
            </a:r>
            <a:r>
              <a:rPr lang="en-US" sz="2400" dirty="0" smtClean="0"/>
              <a:t> </a:t>
            </a:r>
            <a:r>
              <a:rPr lang="en-US" sz="2400" dirty="0" err="1" smtClean="0"/>
              <a:t>các</a:t>
            </a:r>
            <a:r>
              <a:rPr lang="en-US" sz="2400" dirty="0" smtClean="0"/>
              <a:t> </a:t>
            </a:r>
            <a:r>
              <a:rPr lang="en-US" sz="2400" dirty="0" err="1" smtClean="0"/>
              <a:t>đèn</a:t>
            </a:r>
            <a:r>
              <a:rPr lang="en-US" sz="2400" dirty="0" smtClean="0"/>
              <a:t> </a:t>
            </a:r>
            <a:r>
              <a:rPr lang="en-US" sz="2400" dirty="0" err="1" smtClean="0"/>
              <a:t>để</a:t>
            </a:r>
            <a:r>
              <a:rPr lang="en-US" sz="2400" dirty="0" smtClean="0"/>
              <a:t> </a:t>
            </a:r>
            <a:r>
              <a:rPr lang="en-US" sz="2400" dirty="0" err="1" smtClean="0"/>
              <a:t>bật</a:t>
            </a:r>
            <a:r>
              <a:rPr lang="en-US" sz="2400" dirty="0" smtClean="0"/>
              <a:t> </a:t>
            </a:r>
            <a:r>
              <a:rPr lang="en-US" sz="2400" dirty="0" err="1" smtClean="0"/>
              <a:t>tắt</a:t>
            </a:r>
            <a:r>
              <a:rPr lang="en-US" sz="2400" dirty="0" smtClean="0"/>
              <a:t> hay </a:t>
            </a:r>
            <a:r>
              <a:rPr lang="en-US" sz="2400" dirty="0" err="1" smtClean="0"/>
              <a:t>điều</a:t>
            </a:r>
            <a:r>
              <a:rPr lang="en-US" sz="2400" dirty="0" smtClean="0"/>
              <a:t> </a:t>
            </a:r>
            <a:r>
              <a:rPr lang="en-US" sz="2400" dirty="0" err="1" smtClean="0"/>
              <a:t>khiển</a:t>
            </a:r>
            <a:endParaRPr lang="en-US" sz="2400" dirty="0" smtClean="0"/>
          </a:p>
          <a:p>
            <a:pPr marL="0" indent="0">
              <a:buFont typeface="Arial" pitchFamily="34" charset="0"/>
              <a:buNone/>
            </a:pPr>
            <a:r>
              <a:rPr lang="en-US" sz="2400" dirty="0" err="1" smtClean="0"/>
              <a:t>Khâu</a:t>
            </a:r>
            <a:r>
              <a:rPr lang="en-US" sz="2400" dirty="0" smtClean="0"/>
              <a:t> </a:t>
            </a:r>
            <a:r>
              <a:rPr lang="en-US" sz="2400" dirty="0" err="1" smtClean="0"/>
              <a:t>chấp</a:t>
            </a:r>
            <a:r>
              <a:rPr lang="en-US" sz="2400" dirty="0" smtClean="0"/>
              <a:t> </a:t>
            </a:r>
            <a:r>
              <a:rPr lang="en-US" sz="2400" dirty="0" err="1" smtClean="0"/>
              <a:t>hành</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là</a:t>
            </a:r>
            <a:r>
              <a:rPr lang="en-US" sz="2400" dirty="0" smtClean="0"/>
              <a:t> </a:t>
            </a:r>
            <a:r>
              <a:rPr lang="en-US" sz="2400" dirty="0" err="1" smtClean="0"/>
              <a:t>các</a:t>
            </a:r>
            <a:r>
              <a:rPr lang="en-US" sz="2400" dirty="0" smtClean="0"/>
              <a:t> </a:t>
            </a:r>
            <a:r>
              <a:rPr lang="en-US" sz="2400" dirty="0" err="1" smtClean="0"/>
              <a:t>linh</a:t>
            </a:r>
            <a:r>
              <a:rPr lang="en-US" sz="2400" dirty="0" smtClean="0"/>
              <a:t> </a:t>
            </a:r>
            <a:r>
              <a:rPr lang="en-US" sz="2400" dirty="0" err="1" smtClean="0"/>
              <a:t>kiện</a:t>
            </a:r>
            <a:endParaRPr lang="en-US" sz="2400" dirty="0" smtClean="0"/>
          </a:p>
          <a:p>
            <a:pPr marL="0" indent="0">
              <a:buFont typeface="Arial" pitchFamily="34" charset="0"/>
              <a:buNone/>
            </a:pPr>
            <a:r>
              <a:rPr lang="en-US" sz="2400" dirty="0" smtClean="0"/>
              <a:t> </a:t>
            </a:r>
            <a:endParaRPr lang="vi-VN"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86" y="4978400"/>
            <a:ext cx="182217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260" y="5045075"/>
            <a:ext cx="1483664" cy="155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035" y="488315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thyris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425" y="4883150"/>
            <a:ext cx="1704975" cy="147637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635135" y="6197600"/>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Rơle</a:t>
            </a:r>
            <a:r>
              <a:rPr lang="en-US" sz="2400" dirty="0" smtClean="0"/>
              <a:t> </a:t>
            </a:r>
            <a:r>
              <a:rPr lang="en-US" sz="2400" dirty="0" err="1" smtClean="0"/>
              <a:t>công</a:t>
            </a:r>
            <a:r>
              <a:rPr lang="en-US" sz="2400" dirty="0" smtClean="0"/>
              <a:t> </a:t>
            </a:r>
            <a:r>
              <a:rPr lang="en-US" sz="2400" dirty="0" err="1" smtClean="0"/>
              <a:t>tắc</a:t>
            </a:r>
            <a:r>
              <a:rPr lang="en-US" sz="2400" dirty="0" smtClean="0"/>
              <a:t> </a:t>
            </a:r>
            <a:r>
              <a:rPr lang="en-US" sz="2400" dirty="0" err="1" smtClean="0"/>
              <a:t>tơ</a:t>
            </a:r>
            <a:endParaRPr lang="vi-VN" sz="2200" dirty="0"/>
          </a:p>
        </p:txBody>
      </p:sp>
      <p:sp>
        <p:nvSpPr>
          <p:cNvPr id="15" name="Content Placeholder 2"/>
          <p:cNvSpPr txBox="1">
            <a:spLocks/>
          </p:cNvSpPr>
          <p:nvPr/>
        </p:nvSpPr>
        <p:spPr>
          <a:xfrm>
            <a:off x="6818518" y="6210300"/>
            <a:ext cx="1868282"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Thyristor</a:t>
            </a:r>
            <a:endParaRPr lang="vi-VN" sz="2200" dirty="0"/>
          </a:p>
        </p:txBody>
      </p:sp>
      <p:sp>
        <p:nvSpPr>
          <p:cNvPr id="16" name="Content Placeholder 2"/>
          <p:cNvSpPr txBox="1">
            <a:spLocks/>
          </p:cNvSpPr>
          <p:nvPr/>
        </p:nvSpPr>
        <p:spPr>
          <a:xfrm>
            <a:off x="3924435" y="6210300"/>
            <a:ext cx="2362200"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Transitor</a:t>
            </a:r>
            <a:endParaRPr lang="vi-VN" sz="2200" dirty="0"/>
          </a:p>
        </p:txBody>
      </p:sp>
    </p:spTree>
    <p:extLst>
      <p:ext uri="{BB962C8B-B14F-4D97-AF65-F5344CB8AC3E}">
        <p14:creationId xmlns:p14="http://schemas.microsoft.com/office/powerpoint/2010/main" val="1818014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52227"/>
            <a:ext cx="3184158" cy="181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4" y="4171400"/>
            <a:ext cx="3218391" cy="18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81000"/>
            <a:ext cx="80772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FF0000"/>
                </a:solidFill>
              </a:rPr>
              <a:t>4 </a:t>
            </a:r>
            <a:r>
              <a:rPr lang="en-US" sz="2400" b="1" dirty="0" err="1" smtClean="0">
                <a:solidFill>
                  <a:srgbClr val="FF0000"/>
                </a:solidFill>
              </a:rPr>
              <a:t>Khối</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endParaRPr lang="vi-VN" sz="2200" b="1" dirty="0">
              <a:solidFill>
                <a:srgbClr val="FF0000"/>
              </a:solidFill>
            </a:endParaRPr>
          </a:p>
        </p:txBody>
      </p:sp>
      <p:sp>
        <p:nvSpPr>
          <p:cNvPr id="9" name="Content Placeholder 2"/>
          <p:cNvSpPr txBox="1">
            <a:spLocks/>
          </p:cNvSpPr>
          <p:nvPr/>
        </p:nvSpPr>
        <p:spPr>
          <a:xfrm>
            <a:off x="425450" y="2718582"/>
            <a:ext cx="8140700" cy="1173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Khối</a:t>
            </a:r>
            <a:r>
              <a:rPr lang="en-US" sz="2400" dirty="0" smtClean="0"/>
              <a:t> </a:t>
            </a:r>
            <a:r>
              <a:rPr lang="en-US" sz="2400" dirty="0" err="1" smtClean="0"/>
              <a:t>xử</a:t>
            </a:r>
            <a:r>
              <a:rPr lang="en-US" sz="2400" dirty="0" smtClean="0"/>
              <a:t> </a:t>
            </a:r>
            <a:r>
              <a:rPr lang="en-US" sz="2400" dirty="0" err="1" smtClean="0"/>
              <a:t>lý</a:t>
            </a:r>
            <a:r>
              <a:rPr lang="en-US" sz="2400" dirty="0" smtClean="0"/>
              <a:t> </a:t>
            </a:r>
            <a:r>
              <a:rPr lang="en-US" sz="2400" dirty="0" err="1" smtClean="0"/>
              <a:t>có</a:t>
            </a:r>
            <a:r>
              <a:rPr lang="en-US" sz="2400" dirty="0" smtClean="0"/>
              <a:t> </a:t>
            </a:r>
            <a:r>
              <a:rPr lang="en-US" sz="2400" dirty="0" err="1" smtClean="0"/>
              <a:t>nhiệm</a:t>
            </a:r>
            <a:r>
              <a:rPr lang="en-US" sz="2400" dirty="0" smtClean="0"/>
              <a:t> </a:t>
            </a:r>
            <a:r>
              <a:rPr lang="en-US" sz="2400" dirty="0" err="1" smtClean="0"/>
              <a:t>vụ</a:t>
            </a:r>
            <a:r>
              <a:rPr lang="en-US" sz="2400" dirty="0" smtClean="0"/>
              <a:t> </a:t>
            </a:r>
            <a:r>
              <a:rPr lang="en-US" sz="2400" dirty="0" err="1" smtClean="0"/>
              <a:t>xử</a:t>
            </a:r>
            <a:r>
              <a:rPr lang="en-US" sz="2400" dirty="0" smtClean="0"/>
              <a:t> </a:t>
            </a:r>
            <a:r>
              <a:rPr lang="en-US" sz="2400" dirty="0" err="1" smtClean="0"/>
              <a:t>lý</a:t>
            </a:r>
            <a:r>
              <a:rPr lang="en-US" sz="2400" dirty="0" smtClean="0"/>
              <a:t> </a:t>
            </a:r>
            <a:r>
              <a:rPr lang="en-US" sz="2400" dirty="0" err="1" smtClean="0"/>
              <a:t>các</a:t>
            </a:r>
            <a:r>
              <a:rPr lang="en-US" sz="2400" dirty="0" smtClean="0"/>
              <a:t> </a:t>
            </a:r>
            <a:r>
              <a:rPr lang="en-US" sz="2400" dirty="0" err="1" smtClean="0"/>
              <a:t>tín</a:t>
            </a:r>
            <a:r>
              <a:rPr lang="en-US" sz="2400" dirty="0" smtClean="0"/>
              <a:t> </a:t>
            </a:r>
            <a:r>
              <a:rPr lang="en-US" sz="2400" dirty="0" err="1" smtClean="0"/>
              <a:t>hiệu</a:t>
            </a:r>
            <a:r>
              <a:rPr lang="en-US" sz="2400" dirty="0" smtClean="0"/>
              <a:t> </a:t>
            </a:r>
            <a:r>
              <a:rPr lang="en-US" sz="2400" dirty="0" err="1" smtClean="0"/>
              <a:t>nhận</a:t>
            </a:r>
            <a:r>
              <a:rPr lang="en-US" sz="2400" dirty="0" smtClean="0"/>
              <a:t> </a:t>
            </a:r>
            <a:r>
              <a:rPr lang="en-US" sz="2400" dirty="0" err="1" smtClean="0"/>
              <a:t>được</a:t>
            </a:r>
            <a:r>
              <a:rPr lang="en-US" sz="2400" dirty="0" smtClean="0"/>
              <a:t> </a:t>
            </a:r>
            <a:r>
              <a:rPr lang="en-US" sz="2400" dirty="0" err="1" smtClean="0"/>
              <a:t>từ</a:t>
            </a:r>
            <a:r>
              <a:rPr lang="en-US" sz="2400" dirty="0" smtClean="0"/>
              <a:t> </a:t>
            </a:r>
            <a:r>
              <a:rPr lang="en-US" sz="2400" dirty="0" err="1" smtClean="0"/>
              <a:t>cảm</a:t>
            </a:r>
            <a:r>
              <a:rPr lang="en-US" sz="2400" dirty="0" smtClean="0"/>
              <a:t> </a:t>
            </a:r>
            <a:r>
              <a:rPr lang="en-US" sz="2400" dirty="0" err="1" smtClean="0"/>
              <a:t>biến</a:t>
            </a:r>
            <a:r>
              <a:rPr lang="en-US" sz="2400" dirty="0" smtClean="0"/>
              <a:t>, </a:t>
            </a:r>
            <a:r>
              <a:rPr lang="en-US" sz="2400" dirty="0" err="1" smtClean="0"/>
              <a:t>từ</a:t>
            </a:r>
            <a:r>
              <a:rPr lang="en-US" sz="2400" dirty="0" smtClean="0"/>
              <a:t> </a:t>
            </a:r>
            <a:r>
              <a:rPr lang="en-US" sz="2400" dirty="0" err="1" smtClean="0"/>
              <a:t>các</a:t>
            </a:r>
            <a:r>
              <a:rPr lang="en-US" sz="2400" dirty="0" smtClean="0"/>
              <a:t> </a:t>
            </a:r>
            <a:r>
              <a:rPr lang="en-US" sz="2400" dirty="0" err="1" smtClean="0"/>
              <a:t>nút</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thông</a:t>
            </a:r>
            <a:r>
              <a:rPr lang="en-US" sz="2400" dirty="0" smtClean="0"/>
              <a:t> qua </a:t>
            </a:r>
            <a:r>
              <a:rPr lang="en-US" sz="2400" dirty="0" err="1" smtClean="0"/>
              <a:t>chương</a:t>
            </a:r>
            <a:r>
              <a:rPr lang="en-US" sz="2400" dirty="0" smtClean="0"/>
              <a:t> </a:t>
            </a:r>
            <a:r>
              <a:rPr lang="en-US" sz="2400" dirty="0" err="1" smtClean="0"/>
              <a:t>trình</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xuất</a:t>
            </a:r>
            <a:r>
              <a:rPr lang="en-US" sz="2400" dirty="0" smtClean="0"/>
              <a:t> </a:t>
            </a:r>
            <a:r>
              <a:rPr lang="en-US" sz="2400" dirty="0" err="1" smtClean="0"/>
              <a:t>lệnh</a:t>
            </a:r>
            <a:r>
              <a:rPr lang="en-US" sz="2400" dirty="0" smtClean="0"/>
              <a:t> </a:t>
            </a:r>
            <a:r>
              <a:rPr lang="en-US" sz="2400" dirty="0" err="1" smtClean="0"/>
              <a:t>tới</a:t>
            </a:r>
            <a:r>
              <a:rPr lang="en-US" sz="2400" dirty="0" smtClean="0"/>
              <a:t> </a:t>
            </a:r>
            <a:r>
              <a:rPr lang="en-US" sz="2400" dirty="0" err="1" smtClean="0"/>
              <a:t>khâu</a:t>
            </a:r>
            <a:r>
              <a:rPr lang="en-US" sz="2400" dirty="0" smtClean="0"/>
              <a:t> </a:t>
            </a:r>
            <a:r>
              <a:rPr lang="en-US" sz="2400" dirty="0" err="1" smtClean="0"/>
              <a:t>chấp</a:t>
            </a:r>
            <a:r>
              <a:rPr lang="en-US" sz="2400" dirty="0" smtClean="0"/>
              <a:t> </a:t>
            </a:r>
            <a:r>
              <a:rPr lang="en-US" sz="2400" dirty="0" err="1" smtClean="0"/>
              <a:t>hành</a:t>
            </a:r>
            <a:endParaRPr lang="vi-VN" sz="22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40412"/>
            <a:ext cx="3166974" cy="152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014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4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xử</a:t>
            </a:r>
            <a:r>
              <a:rPr lang="en-US" sz="2400" b="1" dirty="0">
                <a:solidFill>
                  <a:srgbClr val="FF0000"/>
                </a:solidFill>
              </a:rPr>
              <a:t> </a:t>
            </a:r>
            <a:r>
              <a:rPr lang="en-US" sz="2400" b="1" dirty="0" err="1">
                <a:solidFill>
                  <a:srgbClr val="FF0000"/>
                </a:solidFill>
              </a:rPr>
              <a:t>lý</a:t>
            </a:r>
            <a:endParaRPr lang="vi-VN" sz="2400" b="1" dirty="0">
              <a:solidFill>
                <a:srgbClr val="FF0000"/>
              </a:solidFill>
            </a:endParaRPr>
          </a:p>
        </p:txBody>
      </p:sp>
      <p:sp>
        <p:nvSpPr>
          <p:cNvPr id="7" name="Content Placeholder 2"/>
          <p:cNvSpPr txBox="1">
            <a:spLocks/>
          </p:cNvSpPr>
          <p:nvPr/>
        </p:nvSpPr>
        <p:spPr>
          <a:xfrm>
            <a:off x="460786" y="2667000"/>
            <a:ext cx="7921214"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Đối</a:t>
            </a:r>
            <a:r>
              <a:rPr lang="en-US" sz="2400" dirty="0" smtClean="0"/>
              <a:t> </a:t>
            </a:r>
            <a:r>
              <a:rPr lang="en-US" sz="2400" dirty="0" err="1" smtClean="0"/>
              <a:t>với</a:t>
            </a:r>
            <a:r>
              <a:rPr lang="en-US" sz="2400" dirty="0" smtClean="0"/>
              <a:t> </a:t>
            </a:r>
            <a:r>
              <a:rPr lang="en-US" sz="2400" dirty="0" err="1" smtClean="0"/>
              <a:t>các</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lớn</a:t>
            </a:r>
            <a:r>
              <a:rPr lang="en-US" sz="2400" dirty="0" smtClean="0"/>
              <a:t> </a:t>
            </a:r>
            <a:r>
              <a:rPr lang="en-US" sz="2400" dirty="0" err="1" smtClean="0"/>
              <a:t>hơn</a:t>
            </a:r>
            <a:r>
              <a:rPr lang="en-US" sz="2400" dirty="0" smtClean="0"/>
              <a:t> </a:t>
            </a:r>
            <a:r>
              <a:rPr lang="en-US" sz="2400" dirty="0" err="1" smtClean="0"/>
              <a:t>người</a:t>
            </a:r>
            <a:r>
              <a:rPr lang="en-US" sz="2400" dirty="0" smtClean="0"/>
              <a:t> ta </a:t>
            </a:r>
            <a:r>
              <a:rPr lang="en-US" sz="2400" dirty="0" err="1" smtClean="0"/>
              <a:t>sử</a:t>
            </a:r>
            <a:r>
              <a:rPr lang="en-US" sz="2400" dirty="0" smtClean="0"/>
              <a:t> dung </a:t>
            </a:r>
            <a:r>
              <a:rPr lang="en-US" sz="2400" dirty="0" err="1" smtClean="0"/>
              <a:t>khối</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là</a:t>
            </a:r>
            <a:r>
              <a:rPr lang="en-US" sz="2400" dirty="0" smtClean="0"/>
              <a:t> </a:t>
            </a:r>
            <a:r>
              <a:rPr lang="en-US" sz="2400" dirty="0" err="1" smtClean="0"/>
              <a:t>các</a:t>
            </a:r>
            <a:r>
              <a:rPr lang="en-US" sz="2400" dirty="0" smtClean="0"/>
              <a:t> PLC</a:t>
            </a:r>
            <a:endParaRPr lang="vi-VN" sz="2200"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918658"/>
            <a:ext cx="28098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96996"/>
            <a:ext cx="1884391" cy="15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838200" y="5766154"/>
            <a:ext cx="1520825"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PLC S7 300</a:t>
            </a:r>
            <a:endParaRPr lang="vi-VN" sz="2200" dirty="0"/>
          </a:p>
        </p:txBody>
      </p:sp>
      <p:sp>
        <p:nvSpPr>
          <p:cNvPr id="15" name="Content Placeholder 2"/>
          <p:cNvSpPr txBox="1">
            <a:spLocks/>
          </p:cNvSpPr>
          <p:nvPr/>
        </p:nvSpPr>
        <p:spPr>
          <a:xfrm>
            <a:off x="3735386" y="5840412"/>
            <a:ext cx="2741613"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PLC </a:t>
            </a:r>
            <a:r>
              <a:rPr lang="vi-VN" sz="2000" dirty="0" smtClean="0">
                <a:latin typeface="+mj-lt"/>
              </a:rPr>
              <a:t>OMRON</a:t>
            </a:r>
            <a:r>
              <a:rPr lang="vi-VN" sz="2400" dirty="0" smtClean="0"/>
              <a:t> </a:t>
            </a:r>
            <a:r>
              <a:rPr lang="vi-VN" sz="1800" dirty="0" smtClean="0"/>
              <a:t>NX1P21040DT1</a:t>
            </a:r>
            <a:endParaRPr lang="vi-VN" sz="1800" dirty="0"/>
          </a:p>
          <a:p>
            <a:pPr marL="0" indent="0">
              <a:buFont typeface="Arial" pitchFamily="34" charset="0"/>
              <a:buNone/>
            </a:pPr>
            <a:endParaRPr lang="vi-VN" sz="2200" dirty="0"/>
          </a:p>
        </p:txBody>
      </p:sp>
      <p:sp>
        <p:nvSpPr>
          <p:cNvPr id="16" name="Content Placeholder 2"/>
          <p:cNvSpPr txBox="1">
            <a:spLocks/>
          </p:cNvSpPr>
          <p:nvPr/>
        </p:nvSpPr>
        <p:spPr>
          <a:xfrm>
            <a:off x="6811182" y="5766154"/>
            <a:ext cx="1520825"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LOGO Siemens</a:t>
            </a:r>
            <a:endParaRPr lang="vi-VN" sz="2200" dirty="0"/>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31881"/>
            <a:ext cx="2190750" cy="184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979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639762"/>
          </a:xfrm>
          <a:solidFill>
            <a:srgbClr val="FFFF00"/>
          </a:solidFill>
        </p:spPr>
        <p:txBody>
          <a:bodyPr vert="horz" lIns="91440" tIns="45720" rIns="91440" bIns="45720" rtlCol="0" anchor="ctr">
            <a:normAutofit fontScale="90000"/>
          </a:bodyPr>
          <a:lstStyle/>
          <a:p>
            <a:r>
              <a:rPr lang="en-US" b="1" dirty="0"/>
              <a:t>2</a:t>
            </a:r>
            <a:r>
              <a:rPr lang="en-US" b="1" dirty="0" smtClean="0"/>
              <a:t>. 1</a:t>
            </a:r>
            <a:r>
              <a:rPr lang="en-US" dirty="0" smtClean="0"/>
              <a:t>. </a:t>
            </a:r>
            <a:r>
              <a:rPr lang="vi-VN" b="1" dirty="0" smtClean="0"/>
              <a:t>Một </a:t>
            </a:r>
            <a:r>
              <a:rPr lang="vi-VN" b="1" dirty="0"/>
              <a:t>số khái niệm cơ bản</a:t>
            </a:r>
            <a:endParaRPr lang="en-US" b="1" dirty="0"/>
          </a:p>
        </p:txBody>
      </p:sp>
      <p:sp>
        <p:nvSpPr>
          <p:cNvPr id="3" name="Content Placeholder 2"/>
          <p:cNvSpPr>
            <a:spLocks noGrp="1"/>
          </p:cNvSpPr>
          <p:nvPr>
            <p:ph idx="1"/>
          </p:nvPr>
        </p:nvSpPr>
        <p:spPr>
          <a:xfrm>
            <a:off x="431800" y="1828800"/>
            <a:ext cx="8458200" cy="3657600"/>
          </a:xfrm>
        </p:spPr>
        <p:txBody>
          <a:bodyPr>
            <a:noAutofit/>
          </a:bodyPr>
          <a:lstStyle/>
          <a:p>
            <a:pPr marL="0" indent="0">
              <a:buNone/>
            </a:pPr>
            <a:r>
              <a:rPr lang="vi-VN" sz="2400" b="1" dirty="0" smtClean="0"/>
              <a:t>2.1.1 Chiếu sáng LED thông minh</a:t>
            </a:r>
          </a:p>
          <a:p>
            <a:r>
              <a:rPr lang="vi-VN" sz="2400" dirty="0" smtClean="0"/>
              <a:t>Trong </a:t>
            </a:r>
            <a:r>
              <a:rPr lang="vi-VN" sz="2400" dirty="0"/>
              <a:t>tiếng anh người ta dùng từ: smart lighting, intelligent lighting</a:t>
            </a:r>
          </a:p>
          <a:p>
            <a:r>
              <a:rPr lang="vi-VN" sz="2400" dirty="0"/>
              <a:t>Chiếu sáng thông minh có thể được hiểu là công nghệ chiếu sáng dựa trên nền tảng kỹ thuật số thỏa mãn mọi yêu cầu về ánh sáng, hiệu quả cao về năng lượng. Điều này được thực hiện bằng việc sử dụng các hệ thống chiếu sáng tự động điều chỉnh độ sáng dựa trên các điều kiện môi trường bên ngoài.</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sp>
        <p:nvSpPr>
          <p:cNvPr id="6" name="Content Placeholder 2"/>
          <p:cNvSpPr txBox="1">
            <a:spLocks/>
          </p:cNvSpPr>
          <p:nvPr/>
        </p:nvSpPr>
        <p:spPr>
          <a:xfrm>
            <a:off x="431800" y="2362200"/>
            <a:ext cx="84582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smtClean="0"/>
          </a:p>
        </p:txBody>
      </p:sp>
    </p:spTree>
    <p:extLst>
      <p:ext uri="{BB962C8B-B14F-4D97-AF65-F5344CB8AC3E}">
        <p14:creationId xmlns:p14="http://schemas.microsoft.com/office/powerpoint/2010/main" val="134619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4 </a:t>
            </a:r>
            <a:r>
              <a:rPr lang="en-US" sz="2400" b="1" dirty="0" err="1">
                <a:solidFill>
                  <a:srgbClr val="FF0000"/>
                </a:solidFill>
              </a:rPr>
              <a:t>Khối</a:t>
            </a:r>
            <a:r>
              <a:rPr lang="en-US" sz="2400" b="1" dirty="0">
                <a:solidFill>
                  <a:srgbClr val="FF0000"/>
                </a:solidFill>
              </a:rPr>
              <a:t> </a:t>
            </a:r>
            <a:r>
              <a:rPr lang="en-US" sz="2400" b="1" dirty="0" err="1">
                <a:solidFill>
                  <a:srgbClr val="FF0000"/>
                </a:solidFill>
              </a:rPr>
              <a:t>xử</a:t>
            </a:r>
            <a:r>
              <a:rPr lang="en-US" sz="2400" b="1" dirty="0">
                <a:solidFill>
                  <a:srgbClr val="FF0000"/>
                </a:solidFill>
              </a:rPr>
              <a:t> </a:t>
            </a:r>
            <a:r>
              <a:rPr lang="en-US" sz="2400" b="1" dirty="0" err="1">
                <a:solidFill>
                  <a:srgbClr val="FF0000"/>
                </a:solidFill>
              </a:rPr>
              <a:t>lý</a:t>
            </a:r>
            <a:endParaRPr lang="vi-VN" sz="2400" b="1" dirty="0">
              <a:solidFill>
                <a:srgbClr val="FF0000"/>
              </a:solidFill>
            </a:endParaRPr>
          </a:p>
        </p:txBody>
      </p:sp>
      <p:sp>
        <p:nvSpPr>
          <p:cNvPr id="7" name="Content Placeholder 2"/>
          <p:cNvSpPr txBox="1">
            <a:spLocks/>
          </p:cNvSpPr>
          <p:nvPr/>
        </p:nvSpPr>
        <p:spPr>
          <a:xfrm>
            <a:off x="486186" y="3276600"/>
            <a:ext cx="8200614"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Chương</a:t>
            </a:r>
            <a:r>
              <a:rPr lang="en-US" sz="2400" dirty="0" smtClean="0"/>
              <a:t> </a:t>
            </a:r>
            <a:r>
              <a:rPr lang="en-US" sz="2400" dirty="0" err="1" smtClean="0"/>
              <a:t>trình</a:t>
            </a:r>
            <a:r>
              <a:rPr lang="en-US" sz="2400" dirty="0" smtClean="0"/>
              <a:t> </a:t>
            </a:r>
            <a:r>
              <a:rPr lang="en-US" sz="2400" dirty="0" err="1" smtClean="0"/>
              <a:t>điều</a:t>
            </a:r>
            <a:r>
              <a:rPr lang="en-US" sz="2400" dirty="0" smtClean="0"/>
              <a:t> </a:t>
            </a:r>
            <a:r>
              <a:rPr lang="en-US" sz="2400" dirty="0" err="1" smtClean="0"/>
              <a:t>khiển</a:t>
            </a:r>
            <a:r>
              <a:rPr lang="en-US" sz="2400" dirty="0" smtClean="0"/>
              <a:t> </a:t>
            </a:r>
            <a:r>
              <a:rPr lang="en-US" sz="2400" dirty="0" err="1" smtClean="0"/>
              <a:t>được</a:t>
            </a:r>
            <a:r>
              <a:rPr lang="en-US" sz="2400" dirty="0" smtClean="0"/>
              <a:t> </a:t>
            </a:r>
            <a:r>
              <a:rPr lang="en-US" sz="2400" dirty="0" err="1" smtClean="0"/>
              <a:t>lập</a:t>
            </a:r>
            <a:r>
              <a:rPr lang="en-US" sz="2400" dirty="0" smtClean="0"/>
              <a:t> </a:t>
            </a:r>
            <a:r>
              <a:rPr lang="en-US" sz="2400" dirty="0" err="1" smtClean="0"/>
              <a:t>trình</a:t>
            </a:r>
            <a:r>
              <a:rPr lang="en-US" sz="2400" dirty="0" smtClean="0"/>
              <a:t> (</a:t>
            </a:r>
            <a:r>
              <a:rPr lang="en-US" sz="2400" dirty="0" err="1" smtClean="0"/>
              <a:t>thường</a:t>
            </a:r>
            <a:r>
              <a:rPr lang="en-US" sz="2400" dirty="0" smtClean="0"/>
              <a:t> </a:t>
            </a:r>
            <a:r>
              <a:rPr lang="en-US" sz="2400" dirty="0" err="1" smtClean="0"/>
              <a:t>bằng</a:t>
            </a:r>
            <a:r>
              <a:rPr lang="en-US" sz="2400" dirty="0" smtClean="0"/>
              <a:t> </a:t>
            </a:r>
            <a:r>
              <a:rPr lang="en-US" sz="2400" dirty="0" err="1" smtClean="0"/>
              <a:t>máy</a:t>
            </a:r>
            <a:r>
              <a:rPr lang="en-US" sz="2400" dirty="0" smtClean="0"/>
              <a:t> </a:t>
            </a:r>
            <a:r>
              <a:rPr lang="en-US" sz="2400" dirty="0" err="1" smtClean="0"/>
              <a:t>tính</a:t>
            </a:r>
            <a:r>
              <a:rPr lang="en-US" sz="2400" dirty="0" smtClean="0"/>
              <a:t>) </a:t>
            </a:r>
            <a:r>
              <a:rPr lang="en-US" sz="2400" dirty="0" err="1" smtClean="0"/>
              <a:t>nạp</a:t>
            </a:r>
            <a:r>
              <a:rPr lang="en-US" sz="2400" dirty="0" smtClean="0"/>
              <a:t> </a:t>
            </a:r>
            <a:r>
              <a:rPr lang="en-US" sz="2400" dirty="0" err="1" smtClean="0"/>
              <a:t>vào</a:t>
            </a:r>
            <a:r>
              <a:rPr lang="en-US" sz="2400" dirty="0" smtClean="0"/>
              <a:t> vi </a:t>
            </a:r>
            <a:r>
              <a:rPr lang="en-US" sz="2400" dirty="0" err="1" smtClean="0"/>
              <a:t>điều</a:t>
            </a:r>
            <a:r>
              <a:rPr lang="en-US" sz="2400" dirty="0" smtClean="0"/>
              <a:t> </a:t>
            </a:r>
            <a:r>
              <a:rPr lang="en-US" sz="2400" dirty="0" err="1" smtClean="0"/>
              <a:t>khiển</a:t>
            </a:r>
            <a:r>
              <a:rPr lang="en-US" sz="2400" dirty="0" smtClean="0"/>
              <a:t>. Vi </a:t>
            </a:r>
            <a:r>
              <a:rPr lang="en-US" sz="2400" dirty="0" err="1" smtClean="0"/>
              <a:t>điều</a:t>
            </a:r>
            <a:r>
              <a:rPr lang="en-US" sz="2400" dirty="0" smtClean="0"/>
              <a:t> </a:t>
            </a:r>
            <a:r>
              <a:rPr lang="en-US" sz="2400" dirty="0" err="1" smtClean="0"/>
              <a:t>khiển</a:t>
            </a:r>
            <a:r>
              <a:rPr lang="en-US" sz="2400" dirty="0" smtClean="0"/>
              <a:t> </a:t>
            </a:r>
            <a:r>
              <a:rPr lang="en-US" sz="2400" dirty="0" err="1" smtClean="0"/>
              <a:t>sẽ</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theo</a:t>
            </a:r>
            <a:r>
              <a:rPr lang="en-US" sz="2400" dirty="0" smtClean="0"/>
              <a:t> </a:t>
            </a:r>
            <a:r>
              <a:rPr lang="en-US" sz="2400" dirty="0" err="1" smtClean="0"/>
              <a:t>các</a:t>
            </a:r>
            <a:r>
              <a:rPr lang="en-US" sz="2400" dirty="0" smtClean="0"/>
              <a:t> </a:t>
            </a:r>
            <a:r>
              <a:rPr lang="en-US" sz="2400" dirty="0" err="1" smtClean="0"/>
              <a:t>lệnh</a:t>
            </a:r>
            <a:r>
              <a:rPr lang="en-US" sz="2400" dirty="0" smtClean="0"/>
              <a:t> </a:t>
            </a:r>
            <a:r>
              <a:rPr lang="en-US" sz="2400" dirty="0" err="1" smtClean="0"/>
              <a:t>đã</a:t>
            </a:r>
            <a:r>
              <a:rPr lang="en-US" sz="2400" dirty="0" smtClean="0"/>
              <a:t> </a:t>
            </a:r>
            <a:r>
              <a:rPr lang="en-US" sz="2400" dirty="0" err="1" smtClean="0"/>
              <a:t>nạp</a:t>
            </a:r>
            <a:r>
              <a:rPr lang="en-US" sz="2400" dirty="0" smtClean="0"/>
              <a:t> </a:t>
            </a:r>
            <a:r>
              <a:rPr lang="en-US" sz="2400" dirty="0" err="1" smtClean="0"/>
              <a:t>săn</a:t>
            </a:r>
            <a:r>
              <a:rPr lang="en-US" sz="2400" dirty="0" smtClean="0"/>
              <a:t> </a:t>
            </a:r>
            <a:r>
              <a:rPr lang="en-US" sz="2400" dirty="0" err="1" smtClean="0"/>
              <a:t>trong</a:t>
            </a:r>
            <a:r>
              <a:rPr lang="en-US" sz="2400" dirty="0" smtClean="0"/>
              <a:t> </a:t>
            </a:r>
            <a:r>
              <a:rPr lang="en-US" sz="2400" dirty="0" err="1" smtClean="0"/>
              <a:t>nó</a:t>
            </a:r>
            <a:endParaRPr lang="vi-VN" sz="2200" dirty="0"/>
          </a:p>
        </p:txBody>
      </p:sp>
      <p:pic>
        <p:nvPicPr>
          <p:cNvPr id="3074" name="Picture 2" descr="Image result for vi Äiá»u khiá»n atme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690476"/>
            <a:ext cx="2018896" cy="13468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014" y="1711097"/>
            <a:ext cx="2322504"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014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FF0000"/>
                </a:solidFill>
              </a:rPr>
              <a:t>5 </a:t>
            </a:r>
            <a:r>
              <a:rPr lang="en-US" sz="2400" b="1" dirty="0" err="1" smtClean="0">
                <a:solidFill>
                  <a:srgbClr val="FF0000"/>
                </a:solidFill>
              </a:rPr>
              <a:t>Khối</a:t>
            </a:r>
            <a:r>
              <a:rPr lang="en-US" sz="2400" b="1" dirty="0" smtClean="0">
                <a:solidFill>
                  <a:srgbClr val="FF0000"/>
                </a:solidFill>
              </a:rPr>
              <a:t> </a:t>
            </a:r>
            <a:r>
              <a:rPr lang="en-US" sz="2400" b="1" dirty="0" err="1" smtClean="0">
                <a:solidFill>
                  <a:srgbClr val="FF0000"/>
                </a:solidFill>
              </a:rPr>
              <a:t>cảm</a:t>
            </a:r>
            <a:r>
              <a:rPr lang="en-US" sz="2400" b="1" dirty="0" smtClean="0">
                <a:solidFill>
                  <a:srgbClr val="FF0000"/>
                </a:solidFill>
              </a:rPr>
              <a:t> </a:t>
            </a:r>
            <a:r>
              <a:rPr lang="en-US" sz="2400" b="1" dirty="0" err="1" smtClean="0">
                <a:solidFill>
                  <a:srgbClr val="FF0000"/>
                </a:solidFill>
              </a:rPr>
              <a:t>biến</a:t>
            </a:r>
            <a:endParaRPr lang="vi-VN" sz="2200" b="1" dirty="0">
              <a:solidFill>
                <a:srgbClr val="FF0000"/>
              </a:solidFill>
            </a:endParaRPr>
          </a:p>
        </p:txBody>
      </p:sp>
      <p:grpSp>
        <p:nvGrpSpPr>
          <p:cNvPr id="14" name="Group 13"/>
          <p:cNvGrpSpPr/>
          <p:nvPr/>
        </p:nvGrpSpPr>
        <p:grpSpPr>
          <a:xfrm>
            <a:off x="6172200" y="1680029"/>
            <a:ext cx="2308659" cy="1982378"/>
            <a:chOff x="5463741" y="1692729"/>
            <a:chExt cx="2308659" cy="1982378"/>
          </a:xfrm>
        </p:grpSpPr>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741" y="1692729"/>
              <a:ext cx="2171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5638800" y="2672261"/>
              <a:ext cx="2133600" cy="10028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Ánh</a:t>
              </a:r>
              <a:r>
                <a:rPr lang="en-US" sz="2400" dirty="0" smtClean="0"/>
                <a:t> </a:t>
              </a:r>
              <a:r>
                <a:rPr lang="en-US" sz="2400" dirty="0" err="1" smtClean="0"/>
                <a:t>sáng</a:t>
              </a:r>
              <a:r>
                <a:rPr lang="en-US" sz="2400" dirty="0" smtClean="0"/>
                <a:t> </a:t>
              </a:r>
              <a:r>
                <a:rPr lang="en-US" sz="2400" dirty="0" err="1" smtClean="0"/>
                <a:t>Quang</a:t>
              </a:r>
              <a:r>
                <a:rPr lang="en-US" sz="2400" dirty="0" smtClean="0"/>
                <a:t> </a:t>
              </a:r>
              <a:r>
                <a:rPr lang="en-US" sz="2400" dirty="0" err="1" smtClean="0"/>
                <a:t>trở</a:t>
              </a:r>
              <a:endParaRPr lang="vi-VN" sz="2200" dirty="0"/>
            </a:p>
          </p:txBody>
        </p:sp>
      </p:grpSp>
      <p:grpSp>
        <p:nvGrpSpPr>
          <p:cNvPr id="15" name="Group 14"/>
          <p:cNvGrpSpPr/>
          <p:nvPr/>
        </p:nvGrpSpPr>
        <p:grpSpPr>
          <a:xfrm>
            <a:off x="4556918" y="3560851"/>
            <a:ext cx="1290638" cy="1537072"/>
            <a:chOff x="7635441" y="3429000"/>
            <a:chExt cx="1290638" cy="1537072"/>
          </a:xfrm>
        </p:grpSpPr>
        <p:pic>
          <p:nvPicPr>
            <p:cNvPr id="513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5441" y="3429000"/>
              <a:ext cx="1290638" cy="103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ontent Placeholder 2"/>
            <p:cNvSpPr txBox="1">
              <a:spLocks/>
            </p:cNvSpPr>
            <p:nvPr/>
          </p:nvSpPr>
          <p:spPr>
            <a:xfrm>
              <a:off x="7805406" y="4464649"/>
              <a:ext cx="950707" cy="501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Rada</a:t>
              </a:r>
              <a:endParaRPr lang="vi-VN" sz="2200" dirty="0"/>
            </a:p>
          </p:txBody>
        </p:sp>
      </p:grpSp>
      <p:grpSp>
        <p:nvGrpSpPr>
          <p:cNvPr id="6" name="Group 5"/>
          <p:cNvGrpSpPr/>
          <p:nvPr/>
        </p:nvGrpSpPr>
        <p:grpSpPr>
          <a:xfrm>
            <a:off x="230420" y="3476307"/>
            <a:ext cx="1623780" cy="1948360"/>
            <a:chOff x="192498" y="3429001"/>
            <a:chExt cx="1623780" cy="1948360"/>
          </a:xfrm>
        </p:grpSpPr>
        <p:sp>
          <p:nvSpPr>
            <p:cNvPr id="10" name="Content Placeholder 2"/>
            <p:cNvSpPr txBox="1">
              <a:spLocks/>
            </p:cNvSpPr>
            <p:nvPr/>
          </p:nvSpPr>
          <p:spPr>
            <a:xfrm>
              <a:off x="192498" y="4839652"/>
              <a:ext cx="1598380" cy="537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Hồng</a:t>
              </a:r>
              <a:r>
                <a:rPr lang="en-US" sz="2400" dirty="0" smtClean="0"/>
                <a:t> </a:t>
              </a:r>
              <a:r>
                <a:rPr lang="en-US" sz="2400" dirty="0" err="1" smtClean="0"/>
                <a:t>ngoại</a:t>
              </a:r>
              <a:endParaRPr lang="vi-VN" sz="2200" dirty="0"/>
            </a:p>
          </p:txBody>
        </p:sp>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29" y="3429001"/>
              <a:ext cx="1570449" cy="131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2478293" y="3648560"/>
            <a:ext cx="1733550" cy="1645187"/>
            <a:chOff x="2478293" y="3648560"/>
            <a:chExt cx="1733550" cy="1645187"/>
          </a:xfrm>
        </p:grpSpPr>
        <p:sp>
          <p:nvSpPr>
            <p:cNvPr id="11" name="Content Placeholder 2"/>
            <p:cNvSpPr txBox="1">
              <a:spLocks/>
            </p:cNvSpPr>
            <p:nvPr/>
          </p:nvSpPr>
          <p:spPr>
            <a:xfrm>
              <a:off x="2641114" y="4792324"/>
              <a:ext cx="1407907" cy="501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Tiệm</a:t>
              </a:r>
              <a:r>
                <a:rPr lang="en-US" sz="2400" dirty="0" smtClean="0"/>
                <a:t> </a:t>
              </a:r>
              <a:r>
                <a:rPr lang="en-US" sz="2400" dirty="0" err="1" smtClean="0"/>
                <a:t>cận</a:t>
              </a:r>
              <a:endParaRPr lang="vi-VN" sz="2200" dirty="0"/>
            </a:p>
          </p:txBody>
        </p:sp>
        <p:pic>
          <p:nvPicPr>
            <p:cNvPr id="513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293" y="3648560"/>
              <a:ext cx="1733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529387" y="3598951"/>
            <a:ext cx="1457325" cy="2576014"/>
            <a:chOff x="4477903" y="3374637"/>
            <a:chExt cx="1457325" cy="2576014"/>
          </a:xfrm>
        </p:grpSpPr>
        <p:sp>
          <p:nvSpPr>
            <p:cNvPr id="13" name="Content Placeholder 2"/>
            <p:cNvSpPr txBox="1">
              <a:spLocks/>
            </p:cNvSpPr>
            <p:nvPr/>
          </p:nvSpPr>
          <p:spPr>
            <a:xfrm>
              <a:off x="4526434" y="5155812"/>
              <a:ext cx="1408794" cy="7948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smtClean="0"/>
                <a:t>Ánh</a:t>
              </a:r>
              <a:r>
                <a:rPr lang="en-US" sz="2400" dirty="0" smtClean="0"/>
                <a:t> </a:t>
              </a:r>
              <a:r>
                <a:rPr lang="en-US" sz="2400" dirty="0" err="1" smtClean="0"/>
                <a:t>sáng</a:t>
              </a:r>
              <a:r>
                <a:rPr lang="en-US" sz="2400" dirty="0" smtClean="0"/>
                <a:t> AS 20</a:t>
              </a:r>
              <a:endParaRPr lang="vi-VN" sz="2200" dirty="0"/>
            </a:p>
          </p:txBody>
        </p:sp>
        <p:pic>
          <p:nvPicPr>
            <p:cNvPr id="513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903" y="3374637"/>
              <a:ext cx="14573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Content Placeholder 2"/>
          <p:cNvSpPr txBox="1">
            <a:spLocks/>
          </p:cNvSpPr>
          <p:nvPr/>
        </p:nvSpPr>
        <p:spPr>
          <a:xfrm>
            <a:off x="521904" y="2667000"/>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Khối</a:t>
            </a:r>
            <a:r>
              <a:rPr lang="en-US" sz="2400" dirty="0" smtClean="0"/>
              <a:t> </a:t>
            </a:r>
            <a:r>
              <a:rPr lang="en-US" sz="2400" dirty="0" err="1" smtClean="0"/>
              <a:t>cảm</a:t>
            </a:r>
            <a:r>
              <a:rPr lang="en-US" sz="2400" dirty="0" smtClean="0"/>
              <a:t> </a:t>
            </a:r>
            <a:r>
              <a:rPr lang="en-US" sz="2400" dirty="0" err="1" smtClean="0"/>
              <a:t>biến</a:t>
            </a:r>
            <a:r>
              <a:rPr lang="en-US" sz="2400" dirty="0" smtClean="0"/>
              <a:t> </a:t>
            </a:r>
            <a:r>
              <a:rPr lang="en-US" sz="2400" dirty="0" err="1" smtClean="0"/>
              <a:t>ví</a:t>
            </a:r>
            <a:r>
              <a:rPr lang="en-US" sz="2400" dirty="0" smtClean="0"/>
              <a:t> </a:t>
            </a:r>
            <a:r>
              <a:rPr lang="en-US" sz="2400" dirty="0" err="1" smtClean="0"/>
              <a:t>dụ</a:t>
            </a:r>
            <a:r>
              <a:rPr lang="en-US" sz="2400" dirty="0" smtClean="0"/>
              <a:t> </a:t>
            </a:r>
            <a:r>
              <a:rPr lang="en-US" sz="2400" dirty="0" err="1" smtClean="0"/>
              <a:t>các</a:t>
            </a:r>
            <a:r>
              <a:rPr lang="en-US" sz="2400" dirty="0" smtClean="0"/>
              <a:t> </a:t>
            </a:r>
            <a:r>
              <a:rPr lang="en-US" sz="2400" dirty="0" err="1" smtClean="0"/>
              <a:t>loại</a:t>
            </a:r>
            <a:endParaRPr lang="vi-VN" sz="2200" dirty="0"/>
          </a:p>
        </p:txBody>
      </p:sp>
    </p:spTree>
    <p:extLst>
      <p:ext uri="{BB962C8B-B14F-4D97-AF65-F5344CB8AC3E}">
        <p14:creationId xmlns:p14="http://schemas.microsoft.com/office/powerpoint/2010/main" val="2578072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5 </a:t>
            </a:r>
            <a:r>
              <a:rPr lang="en-US" sz="2400" dirty="0" err="1">
                <a:solidFill>
                  <a:srgbClr val="FF0000"/>
                </a:solidFill>
              </a:rPr>
              <a:t>Khối</a:t>
            </a:r>
            <a:r>
              <a:rPr lang="en-US" sz="2400" dirty="0">
                <a:solidFill>
                  <a:srgbClr val="FF0000"/>
                </a:solidFill>
              </a:rPr>
              <a:t> </a:t>
            </a:r>
            <a:r>
              <a:rPr lang="en-US" sz="2400" dirty="0" err="1">
                <a:solidFill>
                  <a:srgbClr val="FF0000"/>
                </a:solidFill>
              </a:rPr>
              <a:t>cảm</a:t>
            </a:r>
            <a:r>
              <a:rPr lang="en-US" sz="2400" dirty="0">
                <a:solidFill>
                  <a:srgbClr val="FF0000"/>
                </a:solidFill>
              </a:rPr>
              <a:t> </a:t>
            </a:r>
            <a:r>
              <a:rPr lang="en-US" sz="2400" dirty="0" err="1">
                <a:solidFill>
                  <a:srgbClr val="FF0000"/>
                </a:solidFill>
              </a:rPr>
              <a:t>biến</a:t>
            </a:r>
            <a:endParaRPr lang="vi-VN" sz="2200" dirty="0">
              <a:solidFill>
                <a:srgbClr val="FF0000"/>
              </a:solidFill>
            </a:endParaRPr>
          </a:p>
        </p:txBody>
      </p:sp>
      <p:sp>
        <p:nvSpPr>
          <p:cNvPr id="7" name="Content Placeholder 2"/>
          <p:cNvSpPr txBox="1">
            <a:spLocks/>
          </p:cNvSpPr>
          <p:nvPr/>
        </p:nvSpPr>
        <p:spPr>
          <a:xfrm>
            <a:off x="460786" y="2692400"/>
            <a:ext cx="8378414" cy="172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Cảm</a:t>
            </a:r>
            <a:r>
              <a:rPr lang="en-US" sz="2400" dirty="0" smtClean="0"/>
              <a:t> </a:t>
            </a:r>
            <a:r>
              <a:rPr lang="en-US" sz="2400" dirty="0" err="1" smtClean="0"/>
              <a:t>biến</a:t>
            </a:r>
            <a:r>
              <a:rPr lang="en-US" sz="2400" dirty="0" smtClean="0"/>
              <a:t> </a:t>
            </a:r>
            <a:r>
              <a:rPr lang="en-US" sz="2400" dirty="0" err="1" smtClean="0"/>
              <a:t>có</a:t>
            </a:r>
            <a:r>
              <a:rPr lang="en-US" sz="2400" dirty="0" smtClean="0"/>
              <a:t> </a:t>
            </a:r>
            <a:r>
              <a:rPr lang="en-US" sz="2400" dirty="0" err="1" smtClean="0"/>
              <a:t>nhiệm</a:t>
            </a:r>
            <a:r>
              <a:rPr lang="en-US" sz="2400" dirty="0" smtClean="0"/>
              <a:t> </a:t>
            </a:r>
            <a:r>
              <a:rPr lang="en-US" sz="2400" dirty="0" err="1" smtClean="0"/>
              <a:t>vụ</a:t>
            </a:r>
            <a:r>
              <a:rPr lang="en-US" sz="2400" dirty="0" smtClean="0"/>
              <a:t> </a:t>
            </a:r>
            <a:r>
              <a:rPr lang="en-US" sz="2400" dirty="0" err="1" smtClean="0"/>
              <a:t>tiếp</a:t>
            </a:r>
            <a:r>
              <a:rPr lang="en-US" sz="2400" dirty="0" smtClean="0"/>
              <a:t> </a:t>
            </a:r>
            <a:r>
              <a:rPr lang="en-US" sz="2400" dirty="0" err="1" smtClean="0"/>
              <a:t>nhận</a:t>
            </a:r>
            <a:r>
              <a:rPr lang="en-US" sz="2400" dirty="0" smtClean="0"/>
              <a:t> </a:t>
            </a:r>
            <a:r>
              <a:rPr lang="en-US" sz="2400" dirty="0" err="1" smtClean="0"/>
              <a:t>các</a:t>
            </a:r>
            <a:r>
              <a:rPr lang="en-US" sz="2400" dirty="0" smtClean="0"/>
              <a:t> </a:t>
            </a:r>
            <a:r>
              <a:rPr lang="en-US" sz="2400" dirty="0" err="1" smtClean="0"/>
              <a:t>thông</a:t>
            </a:r>
            <a:r>
              <a:rPr lang="en-US" sz="2400" dirty="0" smtClean="0"/>
              <a:t> tin </a:t>
            </a:r>
            <a:r>
              <a:rPr lang="en-US" sz="2400" dirty="0" err="1" smtClean="0"/>
              <a:t>về</a:t>
            </a:r>
            <a:r>
              <a:rPr lang="en-US" sz="2400" dirty="0" smtClean="0"/>
              <a:t> </a:t>
            </a:r>
            <a:r>
              <a:rPr lang="en-US" sz="2400" dirty="0" err="1" smtClean="0"/>
              <a:t>sự</a:t>
            </a:r>
            <a:r>
              <a:rPr lang="en-US" sz="2400" dirty="0" smtClean="0"/>
              <a:t> </a:t>
            </a:r>
            <a:r>
              <a:rPr lang="en-US" sz="2400" dirty="0" err="1" smtClean="0"/>
              <a:t>thay</a:t>
            </a:r>
            <a:r>
              <a:rPr lang="en-US" sz="2400" dirty="0" smtClean="0"/>
              <a:t> </a:t>
            </a:r>
            <a:r>
              <a:rPr lang="en-US" sz="2400" dirty="0" err="1" smtClean="0"/>
              <a:t>đổi</a:t>
            </a:r>
            <a:r>
              <a:rPr lang="en-US" sz="2400" dirty="0" smtClean="0"/>
              <a:t> </a:t>
            </a:r>
            <a:r>
              <a:rPr lang="en-US" sz="2400" dirty="0" err="1" smtClean="0"/>
              <a:t>điều</a:t>
            </a:r>
            <a:r>
              <a:rPr lang="en-US" sz="2400" dirty="0" smtClean="0"/>
              <a:t> </a:t>
            </a:r>
            <a:r>
              <a:rPr lang="en-US" sz="2400" dirty="0" err="1" smtClean="0"/>
              <a:t>kiện</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ví</a:t>
            </a:r>
            <a:r>
              <a:rPr lang="en-US" sz="2400" dirty="0" smtClean="0"/>
              <a:t> </a:t>
            </a:r>
            <a:r>
              <a:rPr lang="en-US" sz="2400" dirty="0" err="1" smtClean="0"/>
              <a:t>dụ</a:t>
            </a:r>
            <a:r>
              <a:rPr lang="en-US" sz="2400" dirty="0" smtClean="0"/>
              <a:t> </a:t>
            </a:r>
            <a:r>
              <a:rPr lang="en-US" sz="2400" dirty="0" err="1" smtClean="0"/>
              <a:t>cảm</a:t>
            </a:r>
            <a:r>
              <a:rPr lang="en-US" sz="2400" dirty="0" smtClean="0"/>
              <a:t> </a:t>
            </a:r>
            <a:r>
              <a:rPr lang="en-US" sz="2400" dirty="0" err="1" smtClean="0"/>
              <a:t>biến</a:t>
            </a:r>
            <a:r>
              <a:rPr lang="en-US" sz="2400" dirty="0" smtClean="0"/>
              <a:t> </a:t>
            </a:r>
            <a:r>
              <a:rPr lang="en-US" sz="2400" dirty="0" err="1" smtClean="0"/>
              <a:t>ánh</a:t>
            </a:r>
            <a:r>
              <a:rPr lang="en-US" sz="2400" dirty="0" smtClean="0"/>
              <a:t> </a:t>
            </a:r>
            <a:r>
              <a:rPr lang="en-US" sz="2400" dirty="0" err="1" smtClean="0"/>
              <a:t>sáng</a:t>
            </a:r>
            <a:r>
              <a:rPr lang="en-US" sz="2400" dirty="0" smtClean="0"/>
              <a:t> </a:t>
            </a:r>
            <a:r>
              <a:rPr lang="en-US" sz="2400" dirty="0" err="1" smtClean="0"/>
              <a:t>phát</a:t>
            </a:r>
            <a:r>
              <a:rPr lang="en-US" sz="2400" dirty="0" smtClean="0"/>
              <a:t> </a:t>
            </a:r>
            <a:r>
              <a:rPr lang="en-US" sz="2400" dirty="0" err="1" smtClean="0"/>
              <a:t>hiện</a:t>
            </a:r>
            <a:r>
              <a:rPr lang="en-US" sz="2400" dirty="0" smtClean="0"/>
              <a:t> </a:t>
            </a:r>
            <a:r>
              <a:rPr lang="en-US" sz="2400" dirty="0" err="1" smtClean="0"/>
              <a:t>trời</a:t>
            </a:r>
            <a:r>
              <a:rPr lang="en-US" sz="2400" dirty="0" smtClean="0"/>
              <a:t> </a:t>
            </a:r>
            <a:r>
              <a:rPr lang="en-US" sz="2400" dirty="0" err="1" smtClean="0"/>
              <a:t>tối</a:t>
            </a:r>
            <a:r>
              <a:rPr lang="en-US" sz="2400" dirty="0" smtClean="0"/>
              <a:t>, </a:t>
            </a:r>
            <a:r>
              <a:rPr lang="en-US" sz="2400" dirty="0" err="1" smtClean="0"/>
              <a:t>cảm</a:t>
            </a:r>
            <a:r>
              <a:rPr lang="en-US" sz="2400" dirty="0" smtClean="0"/>
              <a:t> </a:t>
            </a:r>
            <a:r>
              <a:rPr lang="en-US" sz="2400" dirty="0" err="1" smtClean="0"/>
              <a:t>biến</a:t>
            </a:r>
            <a:r>
              <a:rPr lang="en-US" sz="2400" dirty="0" smtClean="0"/>
              <a:t> </a:t>
            </a:r>
            <a:r>
              <a:rPr lang="en-US" sz="2400" dirty="0" err="1" smtClean="0"/>
              <a:t>hống</a:t>
            </a:r>
            <a:r>
              <a:rPr lang="en-US" sz="2400" dirty="0" smtClean="0"/>
              <a:t> </a:t>
            </a:r>
            <a:r>
              <a:rPr lang="en-US" sz="2400" dirty="0" err="1" smtClean="0"/>
              <a:t>ngoại</a:t>
            </a:r>
            <a:r>
              <a:rPr lang="en-US" sz="2400" dirty="0" smtClean="0"/>
              <a:t> </a:t>
            </a:r>
            <a:r>
              <a:rPr lang="en-US" sz="2400" dirty="0" err="1" smtClean="0"/>
              <a:t>phát</a:t>
            </a:r>
            <a:r>
              <a:rPr lang="en-US" sz="2400" dirty="0" smtClean="0"/>
              <a:t> </a:t>
            </a:r>
            <a:r>
              <a:rPr lang="en-US" sz="2400" dirty="0" err="1" smtClean="0"/>
              <a:t>hiện</a:t>
            </a:r>
            <a:r>
              <a:rPr lang="en-US" sz="2400" dirty="0" smtClean="0"/>
              <a:t> </a:t>
            </a:r>
            <a:r>
              <a:rPr lang="en-US" sz="2400" dirty="0" err="1" smtClean="0"/>
              <a:t>có</a:t>
            </a:r>
            <a:r>
              <a:rPr lang="en-US" sz="2400" dirty="0" smtClean="0"/>
              <a:t> </a:t>
            </a:r>
            <a:r>
              <a:rPr lang="en-US" sz="2400" dirty="0" err="1" smtClean="0"/>
              <a:t>người</a:t>
            </a:r>
            <a:r>
              <a:rPr lang="en-US" sz="2400" dirty="0" smtClean="0"/>
              <a:t> </a:t>
            </a:r>
            <a:r>
              <a:rPr lang="en-US" sz="2400" dirty="0" err="1" smtClean="0"/>
              <a:t>chuyển</a:t>
            </a:r>
            <a:r>
              <a:rPr lang="en-US" sz="2400" dirty="0" smtClean="0"/>
              <a:t> </a:t>
            </a:r>
            <a:r>
              <a:rPr lang="en-US" sz="2400" dirty="0" err="1" smtClean="0"/>
              <a:t>động</a:t>
            </a:r>
            <a:r>
              <a:rPr lang="en-US" sz="2400" dirty="0" smtClean="0"/>
              <a:t> </a:t>
            </a:r>
            <a:r>
              <a:rPr lang="en-US" sz="2400" dirty="0" err="1" smtClean="0"/>
              <a:t>trên</a:t>
            </a:r>
            <a:r>
              <a:rPr lang="en-US" sz="2400" dirty="0" smtClean="0"/>
              <a:t> </a:t>
            </a:r>
            <a:r>
              <a:rPr lang="en-US" sz="2400" dirty="0" err="1" smtClean="0"/>
              <a:t>hành</a:t>
            </a:r>
            <a:r>
              <a:rPr lang="en-US" sz="2400" dirty="0" smtClean="0"/>
              <a:t> </a:t>
            </a:r>
            <a:r>
              <a:rPr lang="en-US" sz="2400" dirty="0" err="1" smtClean="0"/>
              <a:t>lang</a:t>
            </a:r>
            <a:r>
              <a:rPr lang="en-US" sz="2400" dirty="0" smtClean="0"/>
              <a:t>, </a:t>
            </a:r>
            <a:r>
              <a:rPr lang="en-US" sz="2400" dirty="0" err="1" smtClean="0"/>
              <a:t>truyền</a:t>
            </a:r>
            <a:r>
              <a:rPr lang="en-US" sz="2400" dirty="0" smtClean="0"/>
              <a:t> </a:t>
            </a:r>
            <a:r>
              <a:rPr lang="en-US" sz="2400" dirty="0" err="1" smtClean="0"/>
              <a:t>tín</a:t>
            </a:r>
            <a:r>
              <a:rPr lang="en-US" sz="2400" dirty="0" smtClean="0"/>
              <a:t> </a:t>
            </a:r>
            <a:r>
              <a:rPr lang="en-US" sz="2400" dirty="0" err="1" smtClean="0"/>
              <a:t>hiệu</a:t>
            </a:r>
            <a:r>
              <a:rPr lang="en-US" sz="2400" dirty="0" smtClean="0"/>
              <a:t> </a:t>
            </a:r>
            <a:r>
              <a:rPr lang="en-US" sz="2400" dirty="0" err="1" smtClean="0"/>
              <a:t>cảm</a:t>
            </a:r>
            <a:r>
              <a:rPr lang="en-US" sz="2400" dirty="0" smtClean="0"/>
              <a:t> </a:t>
            </a:r>
            <a:r>
              <a:rPr lang="en-US" sz="2400" dirty="0" err="1" smtClean="0"/>
              <a:t>nhận</a:t>
            </a:r>
            <a:r>
              <a:rPr lang="en-US" sz="2400" dirty="0" smtClean="0"/>
              <a:t> </a:t>
            </a:r>
            <a:r>
              <a:rPr lang="en-US" sz="2400" dirty="0" err="1" smtClean="0"/>
              <a:t>được</a:t>
            </a:r>
            <a:r>
              <a:rPr lang="en-US" sz="2400" dirty="0" smtClean="0"/>
              <a:t> </a:t>
            </a:r>
            <a:r>
              <a:rPr lang="en-US" sz="2400" dirty="0" err="1" smtClean="0"/>
              <a:t>tới</a:t>
            </a:r>
            <a:r>
              <a:rPr lang="en-US" sz="2400" dirty="0" smtClean="0"/>
              <a:t> </a:t>
            </a:r>
            <a:r>
              <a:rPr lang="en-US" sz="2400" dirty="0" err="1" smtClean="0"/>
              <a:t>khối</a:t>
            </a:r>
            <a:r>
              <a:rPr lang="en-US" sz="2400" dirty="0" smtClean="0"/>
              <a:t> </a:t>
            </a:r>
            <a:r>
              <a:rPr lang="en-US" sz="2400" dirty="0" err="1" smtClean="0"/>
              <a:t>xử</a:t>
            </a:r>
            <a:r>
              <a:rPr lang="en-US" sz="2400" dirty="0" smtClean="0"/>
              <a:t> </a:t>
            </a:r>
            <a:r>
              <a:rPr lang="en-US" sz="2400" dirty="0" err="1" smtClean="0"/>
              <a:t>lý</a:t>
            </a:r>
            <a:r>
              <a:rPr lang="en-US" sz="2400" dirty="0" smtClean="0"/>
              <a:t> </a:t>
            </a:r>
            <a:endParaRPr lang="vi-VN" sz="2200" dirty="0"/>
          </a:p>
        </p:txBody>
      </p:sp>
    </p:spTree>
    <p:extLst>
      <p:ext uri="{BB962C8B-B14F-4D97-AF65-F5344CB8AC3E}">
        <p14:creationId xmlns:p14="http://schemas.microsoft.com/office/powerpoint/2010/main" val="2578072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a:p>
        </p:txBody>
      </p:sp>
      <p:sp>
        <p:nvSpPr>
          <p:cNvPr id="8" name="Content Placeholder 2"/>
          <p:cNvSpPr txBox="1">
            <a:spLocks/>
          </p:cNvSpPr>
          <p:nvPr/>
        </p:nvSpPr>
        <p:spPr>
          <a:xfrm>
            <a:off x="460786" y="2079171"/>
            <a:ext cx="4035014" cy="5878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rgbClr val="FF0000"/>
                </a:solidFill>
              </a:rPr>
              <a:t>6 </a:t>
            </a:r>
            <a:r>
              <a:rPr lang="en-US" sz="2400" dirty="0" err="1" smtClean="0">
                <a:solidFill>
                  <a:srgbClr val="FF0000"/>
                </a:solidFill>
              </a:rPr>
              <a:t>Lệnh</a:t>
            </a:r>
            <a:r>
              <a:rPr lang="en-US" sz="2400" dirty="0" smtClean="0">
                <a:solidFill>
                  <a:srgbClr val="FF0000"/>
                </a:solidFill>
              </a:rPr>
              <a:t> </a:t>
            </a:r>
            <a:r>
              <a:rPr lang="en-US" sz="2400" dirty="0" err="1" smtClean="0">
                <a:solidFill>
                  <a:srgbClr val="FF0000"/>
                </a:solidFill>
              </a:rPr>
              <a:t>điều</a:t>
            </a:r>
            <a:r>
              <a:rPr lang="en-US" sz="2400" dirty="0" smtClean="0">
                <a:solidFill>
                  <a:srgbClr val="FF0000"/>
                </a:solidFill>
              </a:rPr>
              <a:t> </a:t>
            </a:r>
            <a:r>
              <a:rPr lang="en-US" sz="2400" dirty="0" err="1" smtClean="0">
                <a:solidFill>
                  <a:srgbClr val="FF0000"/>
                </a:solidFill>
              </a:rPr>
              <a:t>khiển</a:t>
            </a:r>
            <a:endParaRPr lang="vi-VN" sz="2200" dirty="0">
              <a:solidFill>
                <a:srgbClr val="FF0000"/>
              </a:solidFill>
            </a:endParaRPr>
          </a:p>
        </p:txBody>
      </p:sp>
      <p:pic>
        <p:nvPicPr>
          <p:cNvPr id="71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795797"/>
            <a:ext cx="1371600" cy="157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86" y="3700549"/>
            <a:ext cx="11144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028937"/>
            <a:ext cx="14763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795798"/>
            <a:ext cx="2582313" cy="153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072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1430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a:p>
        </p:txBody>
      </p:sp>
      <p:sp>
        <p:nvSpPr>
          <p:cNvPr id="8" name="Content Placeholder 2"/>
          <p:cNvSpPr txBox="1">
            <a:spLocks/>
          </p:cNvSpPr>
          <p:nvPr/>
        </p:nvSpPr>
        <p:spPr>
          <a:xfrm>
            <a:off x="460786" y="2079171"/>
            <a:ext cx="8378414" cy="1578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rgbClr val="FF0000"/>
                </a:solidFill>
              </a:rPr>
              <a:t>7 </a:t>
            </a:r>
            <a:r>
              <a:rPr lang="en-US" sz="2400" dirty="0" err="1" smtClean="0">
                <a:solidFill>
                  <a:srgbClr val="FF0000"/>
                </a:solidFill>
              </a:rPr>
              <a:t>Giao</a:t>
            </a:r>
            <a:r>
              <a:rPr lang="en-US" sz="2400" dirty="0" smtClean="0">
                <a:solidFill>
                  <a:srgbClr val="FF0000"/>
                </a:solidFill>
              </a:rPr>
              <a:t> </a:t>
            </a:r>
            <a:r>
              <a:rPr lang="en-US" sz="2400" dirty="0" err="1" smtClean="0">
                <a:solidFill>
                  <a:srgbClr val="FF0000"/>
                </a:solidFill>
              </a:rPr>
              <a:t>diện</a:t>
            </a:r>
            <a:r>
              <a:rPr lang="en-US" sz="2400" dirty="0" smtClean="0">
                <a:solidFill>
                  <a:srgbClr val="FF0000"/>
                </a:solidFill>
              </a:rPr>
              <a:t>: </a:t>
            </a:r>
          </a:p>
          <a:p>
            <a:pPr marL="0" indent="0">
              <a:buFont typeface="Arial" pitchFamily="34" charset="0"/>
              <a:buNone/>
            </a:pPr>
            <a:r>
              <a:rPr lang="en-US" sz="2400" dirty="0" smtClean="0"/>
              <a:t>               </a:t>
            </a:r>
            <a:r>
              <a:rPr lang="en-US" sz="2400" dirty="0" err="1" smtClean="0"/>
              <a:t>Có</a:t>
            </a:r>
            <a:r>
              <a:rPr lang="en-US" sz="2400" dirty="0" smtClean="0"/>
              <a:t> </a:t>
            </a:r>
            <a:r>
              <a:rPr lang="en-US" sz="2400" dirty="0" err="1" smtClean="0"/>
              <a:t>dây</a:t>
            </a:r>
            <a:r>
              <a:rPr lang="en-US" sz="2400" dirty="0" smtClean="0"/>
              <a:t>                                                     </a:t>
            </a:r>
            <a:r>
              <a:rPr lang="en-US" sz="2400" dirty="0" err="1" smtClean="0"/>
              <a:t>và</a:t>
            </a:r>
            <a:r>
              <a:rPr lang="en-US" sz="2400" dirty="0" smtClean="0"/>
              <a:t> </a:t>
            </a:r>
            <a:r>
              <a:rPr lang="en-US" sz="2400" dirty="0" err="1" smtClean="0"/>
              <a:t>không</a:t>
            </a:r>
            <a:r>
              <a:rPr lang="en-US" sz="2400" dirty="0" smtClean="0"/>
              <a:t> </a:t>
            </a:r>
            <a:r>
              <a:rPr lang="en-US" sz="2400" dirty="0" err="1" smtClean="0"/>
              <a:t>dây</a:t>
            </a:r>
            <a:endParaRPr lang="vi-VN"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97846"/>
            <a:ext cx="4300538" cy="257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Image result for chiáº¿u sÃ¡ng thÃ´ng minh báº±ng dÃ¢y Äi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55950"/>
            <a:ext cx="2495550" cy="32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72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0668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a:p>
        </p:txBody>
      </p:sp>
      <p:sp>
        <p:nvSpPr>
          <p:cNvPr id="8" name="Content Placeholder 2"/>
          <p:cNvSpPr txBox="1">
            <a:spLocks/>
          </p:cNvSpPr>
          <p:nvPr/>
        </p:nvSpPr>
        <p:spPr>
          <a:xfrm>
            <a:off x="528637" y="18288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rgbClr val="FF0000"/>
                </a:solidFill>
              </a:rPr>
              <a:t>8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kịch</a:t>
            </a:r>
            <a:r>
              <a:rPr lang="en-US" sz="2400" b="1" dirty="0" smtClean="0">
                <a:solidFill>
                  <a:srgbClr val="FF0000"/>
                </a:solidFill>
              </a:rPr>
              <a:t> </a:t>
            </a:r>
            <a:r>
              <a:rPr lang="en-US" sz="2400" b="1" dirty="0" err="1" smtClean="0">
                <a:solidFill>
                  <a:srgbClr val="FF0000"/>
                </a:solidFill>
              </a:rPr>
              <a:t>bản</a:t>
            </a:r>
            <a:r>
              <a:rPr lang="en-US" sz="2400" b="1" dirty="0" smtClean="0">
                <a:solidFill>
                  <a:srgbClr val="FF0000"/>
                </a:solidFill>
              </a:rPr>
              <a:t> </a:t>
            </a:r>
            <a:r>
              <a:rPr lang="en-US" sz="2400" b="1" dirty="0" err="1" smtClean="0">
                <a:solidFill>
                  <a:srgbClr val="FF0000"/>
                </a:solidFill>
              </a:rPr>
              <a:t>điều</a:t>
            </a:r>
            <a:r>
              <a:rPr lang="en-US" sz="2400" b="1" dirty="0" smtClean="0">
                <a:solidFill>
                  <a:srgbClr val="FF0000"/>
                </a:solidFill>
              </a:rPr>
              <a:t> </a:t>
            </a:r>
            <a:r>
              <a:rPr lang="en-US" sz="2400" b="1" dirty="0" err="1" smtClean="0">
                <a:solidFill>
                  <a:srgbClr val="FF0000"/>
                </a:solidFill>
              </a:rPr>
              <a:t>khiển</a:t>
            </a:r>
            <a:endParaRPr lang="en-US" sz="2400" b="1" dirty="0" smtClean="0">
              <a:solidFill>
                <a:srgbClr val="FF0000"/>
              </a:solidFill>
            </a:endParaRPr>
          </a:p>
          <a:p>
            <a:pPr marL="0" indent="0">
              <a:buNone/>
            </a:pPr>
            <a:r>
              <a:rPr lang="vi-VN" sz="2400" i="1" dirty="0"/>
              <a:t>Tự động bật sáng khi có nhu cầu</a:t>
            </a:r>
            <a:endParaRPr lang="vi-VN"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7" y="2705100"/>
            <a:ext cx="7594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30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868362"/>
          </a:xfrm>
          <a:solidFill>
            <a:srgbClr val="FFFF00"/>
          </a:solidFill>
        </p:spPr>
        <p:txBody>
          <a:bodyPr vert="horz" lIns="91440" tIns="45720" rIns="91440" bIns="45720" rtlCol="0" anchor="ctr">
            <a:normAutofit/>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0668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a:p>
        </p:txBody>
      </p:sp>
      <p:sp>
        <p:nvSpPr>
          <p:cNvPr id="8" name="Content Placeholder 2"/>
          <p:cNvSpPr txBox="1">
            <a:spLocks/>
          </p:cNvSpPr>
          <p:nvPr/>
        </p:nvSpPr>
        <p:spPr>
          <a:xfrm>
            <a:off x="528637" y="18288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8. </a:t>
            </a:r>
            <a:r>
              <a:rPr lang="en-US" sz="2400" b="1" dirty="0" err="1" smtClean="0">
                <a:solidFill>
                  <a:srgbClr val="FF0000"/>
                </a:solidFill>
              </a:rPr>
              <a:t>Các</a:t>
            </a:r>
            <a:r>
              <a:rPr lang="en-US" sz="2400" b="1" dirty="0" smtClean="0">
                <a:solidFill>
                  <a:srgbClr val="FF0000"/>
                </a:solidFill>
              </a:rPr>
              <a:t> </a:t>
            </a:r>
            <a:r>
              <a:rPr lang="en-US" sz="2400" b="1" dirty="0" err="1">
                <a:solidFill>
                  <a:srgbClr val="FF0000"/>
                </a:solidFill>
              </a:rPr>
              <a:t>kịch</a:t>
            </a:r>
            <a:r>
              <a:rPr lang="en-US" sz="2400" b="1" dirty="0">
                <a:solidFill>
                  <a:srgbClr val="FF0000"/>
                </a:solidFill>
              </a:rPr>
              <a:t> </a:t>
            </a:r>
            <a:r>
              <a:rPr lang="en-US" sz="2400" b="1" dirty="0" err="1">
                <a:solidFill>
                  <a:srgbClr val="FF0000"/>
                </a:solidFill>
              </a:rPr>
              <a:t>bản</a:t>
            </a:r>
            <a:r>
              <a:rPr lang="en-US" sz="2400" b="1" dirty="0">
                <a:solidFill>
                  <a:srgbClr val="FF0000"/>
                </a:solidFill>
              </a:rPr>
              <a:t> </a:t>
            </a:r>
            <a:r>
              <a:rPr lang="en-US" sz="2400" b="1" dirty="0" err="1">
                <a:solidFill>
                  <a:srgbClr val="FF0000"/>
                </a:solidFill>
              </a:rPr>
              <a:t>điều</a:t>
            </a:r>
            <a:r>
              <a:rPr lang="en-US" sz="2400" b="1" dirty="0">
                <a:solidFill>
                  <a:srgbClr val="FF0000"/>
                </a:solidFill>
              </a:rPr>
              <a:t> </a:t>
            </a:r>
            <a:r>
              <a:rPr lang="en-US" sz="2400" b="1" dirty="0" err="1">
                <a:solidFill>
                  <a:srgbClr val="FF0000"/>
                </a:solidFill>
              </a:rPr>
              <a:t>khiển</a:t>
            </a:r>
            <a:endParaRPr lang="en-US" sz="2400" b="1" dirty="0">
              <a:solidFill>
                <a:srgbClr val="FF0000"/>
              </a:solidFill>
            </a:endParaRPr>
          </a:p>
          <a:p>
            <a:pPr marL="0" indent="0">
              <a:buNone/>
            </a:pPr>
            <a:r>
              <a:rPr lang="en-US" sz="2400" dirty="0" err="1" smtClean="0"/>
              <a:t>Lượng</a:t>
            </a:r>
            <a:r>
              <a:rPr lang="en-US" sz="2400" dirty="0" smtClean="0"/>
              <a:t> </a:t>
            </a:r>
            <a:r>
              <a:rPr lang="en-US" sz="2400" dirty="0" err="1"/>
              <a:t>sáng</a:t>
            </a:r>
            <a:r>
              <a:rPr lang="en-US" sz="2400" dirty="0"/>
              <a:t> </a:t>
            </a:r>
            <a:r>
              <a:rPr lang="en-US" sz="2400" dirty="0" err="1"/>
              <a:t>thay</a:t>
            </a:r>
            <a:r>
              <a:rPr lang="en-US" sz="2400" dirty="0"/>
              <a:t> </a:t>
            </a:r>
            <a:r>
              <a:rPr lang="en-US" sz="2400" dirty="0" err="1"/>
              <a:t>đổi</a:t>
            </a:r>
            <a:r>
              <a:rPr lang="en-US" sz="2400" dirty="0"/>
              <a:t> </a:t>
            </a:r>
            <a:r>
              <a:rPr lang="en-US" sz="2400" dirty="0" err="1"/>
              <a:t>theo</a:t>
            </a:r>
            <a:r>
              <a:rPr lang="en-US" sz="2400" dirty="0"/>
              <a:t> </a:t>
            </a:r>
            <a:r>
              <a:rPr lang="en-US" sz="2400" dirty="0" err="1"/>
              <a:t>môi</a:t>
            </a:r>
            <a:r>
              <a:rPr lang="en-US" sz="2400" dirty="0"/>
              <a:t> </a:t>
            </a:r>
            <a:r>
              <a:rPr lang="en-US" sz="2400" dirty="0" err="1"/>
              <a:t>trường</a:t>
            </a:r>
            <a:endParaRPr lang="vi-VN" sz="2200" dirty="0"/>
          </a:p>
        </p:txBody>
      </p:sp>
      <p:pic>
        <p:nvPicPr>
          <p:cNvPr id="9" name="Picture 8" descr="http://trudenchieusang.com/upload/fck/so-do-tu-die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0"/>
            <a:ext cx="4648200" cy="2743200"/>
          </a:xfrm>
          <a:prstGeom prst="rect">
            <a:avLst/>
          </a:prstGeom>
          <a:noFill/>
          <a:ln>
            <a:noFill/>
          </a:ln>
        </p:spPr>
      </p:pic>
      <p:pic>
        <p:nvPicPr>
          <p:cNvPr id="10" name="Picture 9"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0"/>
            <a:ext cx="3348037" cy="2362201"/>
          </a:xfrm>
          <a:prstGeom prst="rect">
            <a:avLst/>
          </a:prstGeom>
          <a:noFill/>
          <a:ln>
            <a:noFill/>
          </a:ln>
        </p:spPr>
      </p:pic>
    </p:spTree>
    <p:extLst>
      <p:ext uri="{BB962C8B-B14F-4D97-AF65-F5344CB8AC3E}">
        <p14:creationId xmlns:p14="http://schemas.microsoft.com/office/powerpoint/2010/main" val="270530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457200"/>
            <a:ext cx="8005764" cy="715962"/>
          </a:xfrm>
          <a:solidFill>
            <a:srgbClr val="FFFF00"/>
          </a:solidFill>
        </p:spPr>
        <p:txBody>
          <a:bodyPr vert="horz" lIns="91440" tIns="45720" rIns="91440" bIns="45720" rtlCol="0" anchor="ctr">
            <a:normAutofit fontScale="90000"/>
          </a:bodyPr>
          <a:lstStyle/>
          <a:p>
            <a:r>
              <a:rPr lang="en-US" b="1" dirty="0"/>
              <a:t>2.2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thông</a:t>
            </a:r>
            <a:r>
              <a:rPr lang="en-US" b="1" dirty="0"/>
              <a:t> minh</a:t>
            </a:r>
          </a:p>
        </p:txBody>
      </p:sp>
      <p:sp>
        <p:nvSpPr>
          <p:cNvPr id="3" name="Content Placeholder 2"/>
          <p:cNvSpPr>
            <a:spLocks noGrp="1"/>
          </p:cNvSpPr>
          <p:nvPr>
            <p:ph idx="1"/>
          </p:nvPr>
        </p:nvSpPr>
        <p:spPr>
          <a:xfrm>
            <a:off x="378647" y="1066800"/>
            <a:ext cx="8458200" cy="990600"/>
          </a:xfrm>
        </p:spPr>
        <p:txBody>
          <a:bodyPr>
            <a:noAutofit/>
          </a:bodyPr>
          <a:lstStyle/>
          <a:p>
            <a:pPr marL="0" indent="0">
              <a:buNone/>
            </a:pPr>
            <a:r>
              <a:rPr lang="en-US" sz="2400" dirty="0" err="1" smtClean="0"/>
              <a:t>Các</a:t>
            </a:r>
            <a:r>
              <a:rPr lang="en-US" sz="2400" dirty="0" smtClean="0"/>
              <a:t> </a:t>
            </a:r>
            <a:r>
              <a:rPr lang="en-US" sz="2400" dirty="0" err="1"/>
              <a:t>thành</a:t>
            </a:r>
            <a:r>
              <a:rPr lang="en-US" sz="2400" dirty="0"/>
              <a:t> </a:t>
            </a:r>
            <a:r>
              <a:rPr lang="en-US" sz="2400" dirty="0" err="1"/>
              <a:t>phần</a:t>
            </a:r>
            <a:r>
              <a:rPr lang="en-US" sz="2400" dirty="0"/>
              <a:t> </a:t>
            </a:r>
            <a:r>
              <a:rPr lang="en-US" sz="2400" dirty="0" err="1"/>
              <a:t>chính</a:t>
            </a:r>
            <a:r>
              <a:rPr lang="en-US" sz="2400" dirty="0"/>
              <a:t> </a:t>
            </a:r>
            <a:r>
              <a:rPr lang="en-US" sz="2400" dirty="0" err="1"/>
              <a:t>của</a:t>
            </a:r>
            <a:r>
              <a:rPr lang="en-US" sz="2400" dirty="0"/>
              <a:t> </a:t>
            </a:r>
            <a:r>
              <a:rPr lang="en-US" sz="2400" dirty="0" err="1"/>
              <a:t>chiếu</a:t>
            </a:r>
            <a:r>
              <a:rPr lang="en-US" sz="2400" dirty="0"/>
              <a:t> </a:t>
            </a:r>
            <a:r>
              <a:rPr lang="en-US" sz="2400" dirty="0" err="1"/>
              <a:t>sáng</a:t>
            </a:r>
            <a:r>
              <a:rPr lang="en-US" sz="2400" dirty="0"/>
              <a:t> </a:t>
            </a:r>
            <a:r>
              <a:rPr lang="en-US" sz="2400" dirty="0" err="1"/>
              <a:t>thông</a:t>
            </a:r>
            <a:r>
              <a:rPr lang="en-US" sz="2400" dirty="0"/>
              <a:t> minh </a:t>
            </a:r>
            <a:r>
              <a:rPr lang="en-US" sz="2400" dirty="0" err="1"/>
              <a:t>và</a:t>
            </a:r>
            <a:r>
              <a:rPr lang="en-US" sz="2400" dirty="0"/>
              <a:t> </a:t>
            </a:r>
            <a:r>
              <a:rPr lang="en-US" sz="2400" dirty="0" err="1"/>
              <a:t>hệ</a:t>
            </a:r>
            <a:r>
              <a:rPr lang="en-US" sz="2400" dirty="0"/>
              <a:t> </a:t>
            </a:r>
            <a:r>
              <a:rPr lang="en-US" sz="2400" dirty="0" err="1"/>
              <a:t>thống</a:t>
            </a:r>
            <a:r>
              <a:rPr lang="en-US" sz="2400" dirty="0"/>
              <a:t> </a:t>
            </a:r>
            <a:r>
              <a:rPr lang="en-US" sz="2400" dirty="0" err="1"/>
              <a:t>chiếu</a:t>
            </a:r>
            <a:r>
              <a:rPr lang="en-US" sz="2400" dirty="0"/>
              <a:t> </a:t>
            </a:r>
            <a:r>
              <a:rPr lang="en-US" sz="2400" dirty="0" err="1"/>
              <a:t>sáng</a:t>
            </a:r>
            <a:r>
              <a:rPr lang="en-US" sz="2400" dirty="0"/>
              <a:t> </a:t>
            </a:r>
            <a:r>
              <a:rPr lang="en-US" sz="2400" dirty="0" err="1"/>
              <a:t>đô</a:t>
            </a:r>
            <a:r>
              <a:rPr lang="en-US" sz="2400" dirty="0"/>
              <a:t> </a:t>
            </a:r>
            <a:r>
              <a:rPr lang="en-US" sz="2400" dirty="0" err="1"/>
              <a:t>thị</a:t>
            </a:r>
            <a:r>
              <a:rPr lang="en-US" sz="2400" dirty="0"/>
              <a:t> </a:t>
            </a:r>
            <a:r>
              <a:rPr lang="en-US" sz="2400" dirty="0" err="1"/>
              <a:t>thông</a:t>
            </a:r>
            <a:r>
              <a:rPr lang="en-US" sz="2400" dirty="0"/>
              <a:t> minh.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a:p>
        </p:txBody>
      </p:sp>
      <p:sp>
        <p:nvSpPr>
          <p:cNvPr id="8" name="Content Placeholder 2"/>
          <p:cNvSpPr txBox="1">
            <a:spLocks/>
          </p:cNvSpPr>
          <p:nvPr/>
        </p:nvSpPr>
        <p:spPr>
          <a:xfrm>
            <a:off x="528637" y="1828800"/>
            <a:ext cx="8458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8. </a:t>
            </a:r>
            <a:r>
              <a:rPr lang="en-US" sz="2400" b="1" dirty="0" err="1" smtClean="0">
                <a:solidFill>
                  <a:srgbClr val="FF0000"/>
                </a:solidFill>
              </a:rPr>
              <a:t>Các</a:t>
            </a:r>
            <a:r>
              <a:rPr lang="en-US" sz="2400" b="1" dirty="0" smtClean="0">
                <a:solidFill>
                  <a:srgbClr val="FF0000"/>
                </a:solidFill>
              </a:rPr>
              <a:t> </a:t>
            </a:r>
            <a:r>
              <a:rPr lang="en-US" sz="2400" b="1" dirty="0" err="1">
                <a:solidFill>
                  <a:srgbClr val="FF0000"/>
                </a:solidFill>
              </a:rPr>
              <a:t>kịch</a:t>
            </a:r>
            <a:r>
              <a:rPr lang="en-US" sz="2400" b="1" dirty="0">
                <a:solidFill>
                  <a:srgbClr val="FF0000"/>
                </a:solidFill>
              </a:rPr>
              <a:t> </a:t>
            </a:r>
            <a:r>
              <a:rPr lang="en-US" sz="2400" b="1" dirty="0" err="1">
                <a:solidFill>
                  <a:srgbClr val="FF0000"/>
                </a:solidFill>
              </a:rPr>
              <a:t>bản</a:t>
            </a:r>
            <a:r>
              <a:rPr lang="en-US" sz="2400" b="1" dirty="0">
                <a:solidFill>
                  <a:srgbClr val="FF0000"/>
                </a:solidFill>
              </a:rPr>
              <a:t> </a:t>
            </a:r>
            <a:r>
              <a:rPr lang="en-US" sz="2400" b="1" dirty="0" err="1">
                <a:solidFill>
                  <a:srgbClr val="FF0000"/>
                </a:solidFill>
              </a:rPr>
              <a:t>điều</a:t>
            </a:r>
            <a:r>
              <a:rPr lang="en-US" sz="2400" b="1" dirty="0">
                <a:solidFill>
                  <a:srgbClr val="FF0000"/>
                </a:solidFill>
              </a:rPr>
              <a:t> </a:t>
            </a:r>
            <a:r>
              <a:rPr lang="en-US" sz="2400" b="1" dirty="0" err="1">
                <a:solidFill>
                  <a:srgbClr val="FF0000"/>
                </a:solidFill>
              </a:rPr>
              <a:t>khiển</a:t>
            </a:r>
            <a:endParaRPr lang="en-US" sz="2400" b="1" dirty="0">
              <a:solidFill>
                <a:srgbClr val="FF0000"/>
              </a:solidFill>
            </a:endParaRPr>
          </a:p>
          <a:p>
            <a:pPr marL="0" indent="0">
              <a:buNone/>
            </a:pPr>
            <a:r>
              <a:rPr lang="vi-VN" sz="2400" i="1" dirty="0" smtClean="0"/>
              <a:t>Điều khiển ánh </a:t>
            </a:r>
            <a:r>
              <a:rPr lang="vi-VN" sz="2400" i="1" dirty="0"/>
              <a:t>sáng khi có nhu cầu</a:t>
            </a:r>
            <a:endParaRPr lang="vi-VN" sz="2200" dirty="0"/>
          </a:p>
        </p:txBody>
      </p:sp>
      <p:pic>
        <p:nvPicPr>
          <p:cNvPr id="33" name="Picture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679" y="5257800"/>
            <a:ext cx="2463112" cy="1056640"/>
          </a:xfrm>
          <a:prstGeom prst="rect">
            <a:avLst/>
          </a:prstGeom>
          <a:noFill/>
          <a:ln>
            <a:noFill/>
          </a:ln>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2819400"/>
            <a:ext cx="772997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28600" y="5323840"/>
            <a:ext cx="6205079" cy="1153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err="1"/>
              <a:t>Anh</a:t>
            </a:r>
            <a:r>
              <a:rPr lang="en-US" sz="1600" dirty="0"/>
              <a:t> </a:t>
            </a:r>
            <a:r>
              <a:rPr lang="en-US" sz="1600" dirty="0" err="1"/>
              <a:t>sáng</a:t>
            </a:r>
            <a:r>
              <a:rPr lang="en-US" sz="1600" dirty="0"/>
              <a:t> </a:t>
            </a:r>
            <a:r>
              <a:rPr lang="en-US" sz="1600" dirty="0" err="1"/>
              <a:t>trắng</a:t>
            </a:r>
            <a:r>
              <a:rPr lang="en-US" sz="1600" dirty="0"/>
              <a:t> </a:t>
            </a:r>
            <a:r>
              <a:rPr lang="en-US" sz="1600" dirty="0" err="1"/>
              <a:t>mà</a:t>
            </a:r>
            <a:r>
              <a:rPr lang="en-US" sz="1600" dirty="0"/>
              <a:t> </a:t>
            </a:r>
            <a:r>
              <a:rPr lang="en-US" sz="1600" dirty="0" err="1"/>
              <a:t>chúng</a:t>
            </a:r>
            <a:r>
              <a:rPr lang="en-US" sz="1600" dirty="0"/>
              <a:t> ta </a:t>
            </a:r>
            <a:r>
              <a:rPr lang="en-US" sz="1600" dirty="0" err="1"/>
              <a:t>nhìn</a:t>
            </a:r>
            <a:r>
              <a:rPr lang="en-US" sz="1600" dirty="0"/>
              <a:t> </a:t>
            </a:r>
            <a:r>
              <a:rPr lang="en-US" sz="1600" dirty="0" err="1"/>
              <a:t>thấy</a:t>
            </a:r>
            <a:r>
              <a:rPr lang="en-US" sz="1600" dirty="0"/>
              <a:t> </a:t>
            </a:r>
            <a:r>
              <a:rPr lang="en-US" sz="1600" dirty="0" err="1"/>
              <a:t>được</a:t>
            </a:r>
            <a:r>
              <a:rPr lang="en-US" sz="1600" dirty="0"/>
              <a:t> do chip led </a:t>
            </a:r>
            <a:r>
              <a:rPr lang="en-US" sz="1600" dirty="0" err="1" smtClean="0"/>
              <a:t>tạo</a:t>
            </a:r>
            <a:r>
              <a:rPr lang="en-US" sz="1600" dirty="0" smtClean="0"/>
              <a:t> </a:t>
            </a:r>
            <a:r>
              <a:rPr lang="en-US" sz="1600" dirty="0" err="1"/>
              <a:t>ra</a:t>
            </a:r>
            <a:r>
              <a:rPr lang="en-US" sz="1600" dirty="0"/>
              <a:t> </a:t>
            </a:r>
            <a:r>
              <a:rPr lang="en-US" sz="1600" dirty="0" err="1"/>
              <a:t>là</a:t>
            </a:r>
            <a:r>
              <a:rPr lang="en-US" sz="1600" dirty="0"/>
              <a:t> </a:t>
            </a:r>
            <a:r>
              <a:rPr lang="en-US" sz="1600" dirty="0" err="1"/>
              <a:t>sự</a:t>
            </a:r>
            <a:r>
              <a:rPr lang="en-US" sz="1600" dirty="0"/>
              <a:t> </a:t>
            </a:r>
            <a:r>
              <a:rPr lang="en-US" sz="1600" dirty="0" err="1"/>
              <a:t>kết</a:t>
            </a:r>
            <a:r>
              <a:rPr lang="en-US" sz="1600" dirty="0"/>
              <a:t> </a:t>
            </a:r>
            <a:r>
              <a:rPr lang="en-US" sz="1600" dirty="0" err="1"/>
              <a:t>hợp</a:t>
            </a:r>
            <a:r>
              <a:rPr lang="en-US" sz="1600" dirty="0"/>
              <a:t> </a:t>
            </a:r>
            <a:r>
              <a:rPr lang="en-US" sz="1600" dirty="0" err="1"/>
              <a:t>của</a:t>
            </a:r>
            <a:r>
              <a:rPr lang="en-US" sz="1600" dirty="0"/>
              <a:t> 21% </a:t>
            </a:r>
            <a:r>
              <a:rPr lang="en-US" sz="1600" dirty="0" err="1"/>
              <a:t>màu</a:t>
            </a:r>
            <a:r>
              <a:rPr lang="en-US" sz="1600" dirty="0"/>
              <a:t> </a:t>
            </a:r>
            <a:r>
              <a:rPr lang="en-US" sz="1600" dirty="0" err="1"/>
              <a:t>đỏ</a:t>
            </a:r>
            <a:r>
              <a:rPr lang="en-US" sz="1600" dirty="0"/>
              <a:t>, 60% </a:t>
            </a:r>
            <a:r>
              <a:rPr lang="en-US" sz="1600" dirty="0" err="1"/>
              <a:t>màu</a:t>
            </a:r>
            <a:r>
              <a:rPr lang="en-US" sz="1600" dirty="0"/>
              <a:t> </a:t>
            </a:r>
            <a:r>
              <a:rPr lang="en-US" sz="1600" dirty="0" err="1"/>
              <a:t>xanh</a:t>
            </a:r>
            <a:r>
              <a:rPr lang="en-US" sz="1600" dirty="0"/>
              <a:t> </a:t>
            </a:r>
            <a:r>
              <a:rPr lang="en-US" sz="1600" dirty="0" err="1"/>
              <a:t>lá</a:t>
            </a:r>
            <a:r>
              <a:rPr lang="en-US" sz="1600" dirty="0"/>
              <a:t> </a:t>
            </a:r>
            <a:r>
              <a:rPr lang="en-US" sz="1600" dirty="0" err="1"/>
              <a:t>cây</a:t>
            </a:r>
            <a:r>
              <a:rPr lang="en-US" sz="1600" dirty="0"/>
              <a:t> </a:t>
            </a:r>
            <a:r>
              <a:rPr lang="en-US" sz="1600" dirty="0" err="1"/>
              <a:t>và</a:t>
            </a:r>
            <a:r>
              <a:rPr lang="en-US" sz="1600" dirty="0"/>
              <a:t> 10% </a:t>
            </a:r>
            <a:r>
              <a:rPr lang="en-US" sz="1600" dirty="0" err="1"/>
              <a:t>màu</a:t>
            </a:r>
            <a:r>
              <a:rPr lang="en-US" sz="1600" dirty="0"/>
              <a:t> </a:t>
            </a:r>
            <a:r>
              <a:rPr lang="en-US" sz="1600" dirty="0" err="1"/>
              <a:t>xanh</a:t>
            </a:r>
            <a:r>
              <a:rPr lang="en-US" sz="1600" dirty="0"/>
              <a:t> </a:t>
            </a:r>
            <a:r>
              <a:rPr lang="en-US" sz="1600" dirty="0" err="1"/>
              <a:t>dương</a:t>
            </a:r>
            <a:r>
              <a:rPr lang="en-US" sz="1600" dirty="0"/>
              <a:t>. </a:t>
            </a:r>
            <a:r>
              <a:rPr lang="en-US" sz="1600" dirty="0" err="1"/>
              <a:t>Chỉ</a:t>
            </a:r>
            <a:r>
              <a:rPr lang="en-US" sz="1600" dirty="0"/>
              <a:t> </a:t>
            </a:r>
            <a:r>
              <a:rPr lang="en-US" sz="1600" dirty="0" err="1"/>
              <a:t>cần</a:t>
            </a:r>
            <a:r>
              <a:rPr lang="en-US" sz="1600" dirty="0"/>
              <a:t> </a:t>
            </a:r>
            <a:r>
              <a:rPr lang="en-US" sz="1600" dirty="0" err="1"/>
              <a:t>dòng</a:t>
            </a:r>
            <a:r>
              <a:rPr lang="en-US" sz="1600" dirty="0"/>
              <a:t> </a:t>
            </a:r>
            <a:r>
              <a:rPr lang="en-US" sz="1600" dirty="0" err="1"/>
              <a:t>điện</a:t>
            </a:r>
            <a:r>
              <a:rPr lang="en-US" sz="1600" dirty="0"/>
              <a:t> qua </a:t>
            </a:r>
            <a:r>
              <a:rPr lang="en-US" sz="1600" dirty="0" err="1"/>
              <a:t>các</a:t>
            </a:r>
            <a:r>
              <a:rPr lang="en-US" sz="1600" dirty="0"/>
              <a:t> chip </a:t>
            </a:r>
            <a:r>
              <a:rPr lang="en-US" sz="1600" dirty="0" err="1"/>
              <a:t>màu</a:t>
            </a:r>
            <a:r>
              <a:rPr lang="en-US" sz="1600" dirty="0"/>
              <a:t> </a:t>
            </a:r>
            <a:r>
              <a:rPr lang="en-US" sz="1600" dirty="0" err="1"/>
              <a:t>ổn</a:t>
            </a:r>
            <a:r>
              <a:rPr lang="en-US" sz="1600" dirty="0"/>
              <a:t> </a:t>
            </a:r>
            <a:r>
              <a:rPr lang="en-US" sz="1600" dirty="0" err="1"/>
              <a:t>định</a:t>
            </a:r>
            <a:r>
              <a:rPr lang="en-US" sz="1600" dirty="0"/>
              <a:t>, </a:t>
            </a:r>
            <a:r>
              <a:rPr lang="en-US" sz="1600" dirty="0" err="1"/>
              <a:t>tản</a:t>
            </a:r>
            <a:r>
              <a:rPr lang="en-US" sz="1600" dirty="0"/>
              <a:t> </a:t>
            </a:r>
            <a:r>
              <a:rPr lang="en-US" sz="1600" dirty="0" err="1"/>
              <a:t>nhiệt</a:t>
            </a:r>
            <a:r>
              <a:rPr lang="en-US" sz="1600" dirty="0"/>
              <a:t> </a:t>
            </a:r>
            <a:r>
              <a:rPr lang="en-US" sz="1600" dirty="0" err="1"/>
              <a:t>tốt</a:t>
            </a:r>
            <a:r>
              <a:rPr lang="en-US" sz="1600" dirty="0"/>
              <a:t>, </a:t>
            </a:r>
            <a:r>
              <a:rPr lang="en-US" sz="1600" dirty="0" err="1"/>
              <a:t>màu</a:t>
            </a:r>
            <a:r>
              <a:rPr lang="en-US" sz="1600" dirty="0"/>
              <a:t> </a:t>
            </a:r>
            <a:r>
              <a:rPr lang="en-US" sz="1600" dirty="0" err="1"/>
              <a:t>trắng</a:t>
            </a:r>
            <a:r>
              <a:rPr lang="en-US" sz="1600" dirty="0"/>
              <a:t> </a:t>
            </a:r>
            <a:r>
              <a:rPr lang="en-US" sz="1600" dirty="0" err="1"/>
              <a:t>phát</a:t>
            </a:r>
            <a:r>
              <a:rPr lang="en-US" sz="1600" dirty="0"/>
              <a:t> </a:t>
            </a:r>
            <a:r>
              <a:rPr lang="en-US" sz="1600" dirty="0" err="1"/>
              <a:t>ra</a:t>
            </a:r>
            <a:r>
              <a:rPr lang="en-US" sz="1600" dirty="0"/>
              <a:t> </a:t>
            </a:r>
            <a:r>
              <a:rPr lang="en-US" sz="1600" dirty="0" err="1"/>
              <a:t>sẽ</a:t>
            </a:r>
            <a:r>
              <a:rPr lang="en-US" sz="1600" dirty="0"/>
              <a:t> </a:t>
            </a:r>
            <a:r>
              <a:rPr lang="en-US" sz="1600" dirty="0" err="1"/>
              <a:t>ổn</a:t>
            </a:r>
            <a:r>
              <a:rPr lang="en-US" sz="1600" dirty="0"/>
              <a:t> </a:t>
            </a:r>
            <a:r>
              <a:rPr lang="en-US" sz="1600" dirty="0" err="1"/>
              <a:t>định</a:t>
            </a:r>
            <a:r>
              <a:rPr lang="en-US" sz="1600" dirty="0"/>
              <a:t>,</a:t>
            </a:r>
            <a:endParaRPr lang="vi-VN" sz="1600" dirty="0"/>
          </a:p>
        </p:txBody>
      </p:sp>
    </p:spTree>
    <p:extLst>
      <p:ext uri="{BB962C8B-B14F-4D97-AF65-F5344CB8AC3E}">
        <p14:creationId xmlns:p14="http://schemas.microsoft.com/office/powerpoint/2010/main" val="4142446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4" y="457200"/>
            <a:ext cx="8683625" cy="723900"/>
          </a:xfrm>
          <a:solidFill>
            <a:srgbClr val="FFFF00"/>
          </a:solidFill>
        </p:spPr>
        <p:txBody>
          <a:bodyPr vert="horz" lIns="91440" tIns="45720" rIns="91440" bIns="45720" rtlCol="0" anchor="ctr">
            <a:normAutofit/>
          </a:bodyPr>
          <a:lstStyle/>
          <a:p>
            <a:r>
              <a:rPr lang="en-US" sz="3600" b="1" dirty="0" smtClean="0"/>
              <a:t>2.3 </a:t>
            </a:r>
            <a:r>
              <a:rPr lang="en-US" sz="3600" b="1" dirty="0" err="1"/>
              <a:t>L</a:t>
            </a:r>
            <a:r>
              <a:rPr lang="en-US" sz="3600" b="1" dirty="0" err="1" smtClean="0"/>
              <a:t>ựa</a:t>
            </a:r>
            <a:r>
              <a:rPr lang="en-US" sz="3600" b="1" dirty="0" smtClean="0"/>
              <a:t> </a:t>
            </a:r>
            <a:r>
              <a:rPr lang="en-US" sz="3600" b="1" dirty="0" err="1" smtClean="0"/>
              <a:t>chọn</a:t>
            </a:r>
            <a:r>
              <a:rPr lang="en-US" sz="3600" b="1" dirty="0" smtClean="0"/>
              <a:t> </a:t>
            </a:r>
            <a:r>
              <a:rPr lang="en-US" sz="3600" b="1" dirty="0" err="1" smtClean="0"/>
              <a:t>chiếu</a:t>
            </a:r>
            <a:r>
              <a:rPr lang="en-US" sz="3600" b="1" dirty="0" smtClean="0"/>
              <a:t> </a:t>
            </a:r>
            <a:r>
              <a:rPr lang="en-US" sz="3600" b="1" dirty="0" err="1" smtClean="0"/>
              <a:t>sáng</a:t>
            </a:r>
            <a:r>
              <a:rPr lang="en-US" sz="3600" b="1" dirty="0" smtClean="0"/>
              <a:t> </a:t>
            </a:r>
            <a:r>
              <a:rPr lang="en-US" sz="3600" b="1" dirty="0" err="1" smtClean="0"/>
              <a:t>thông</a:t>
            </a:r>
            <a:r>
              <a:rPr lang="en-US" sz="3600" b="1" dirty="0" smtClean="0"/>
              <a:t> minh</a:t>
            </a:r>
            <a:endParaRPr lang="en-US" sz="3600" b="1" dirty="0"/>
          </a:p>
        </p:txBody>
      </p:sp>
      <p:sp>
        <p:nvSpPr>
          <p:cNvPr id="3" name="Content Placeholder 2"/>
          <p:cNvSpPr>
            <a:spLocks noGrp="1"/>
          </p:cNvSpPr>
          <p:nvPr>
            <p:ph idx="1"/>
          </p:nvPr>
        </p:nvSpPr>
        <p:spPr>
          <a:xfrm>
            <a:off x="307975" y="1206500"/>
            <a:ext cx="6397625" cy="609600"/>
          </a:xfrm>
        </p:spPr>
        <p:txBody>
          <a:bodyPr>
            <a:noAutofit/>
          </a:bodyPr>
          <a:lstStyle/>
          <a:p>
            <a:pPr marL="0" indent="0">
              <a:buNone/>
            </a:pPr>
            <a:r>
              <a:rPr lang="vi-VN" sz="2400" b="1" dirty="0" smtClean="0"/>
              <a:t>Thiết </a:t>
            </a:r>
            <a:r>
              <a:rPr lang="vi-VN" sz="2400" b="1" dirty="0"/>
              <a:t>kế chiếu sáng LED thông minh </a:t>
            </a:r>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dirty="0"/>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dirty="0"/>
          </a:p>
        </p:txBody>
      </p:sp>
      <p:sp>
        <p:nvSpPr>
          <p:cNvPr id="7" name="Content Placeholder 2"/>
          <p:cNvSpPr txBox="1">
            <a:spLocks/>
          </p:cNvSpPr>
          <p:nvPr/>
        </p:nvSpPr>
        <p:spPr>
          <a:xfrm>
            <a:off x="307975" y="2476500"/>
            <a:ext cx="3806825"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Công tắc chạm cảm ứng</a:t>
            </a:r>
            <a:endParaRPr lang="vi-VN" sz="2400" b="1"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4495800" cy="1905000"/>
          </a:xfrm>
          <a:prstGeom prst="rect">
            <a:avLst/>
          </a:prstGeom>
          <a:noFill/>
          <a:ln>
            <a:noFill/>
          </a:ln>
        </p:spPr>
      </p:pic>
      <p:sp>
        <p:nvSpPr>
          <p:cNvPr id="9" name="Content Placeholder 2"/>
          <p:cNvSpPr txBox="1">
            <a:spLocks/>
          </p:cNvSpPr>
          <p:nvPr/>
        </p:nvSpPr>
        <p:spPr>
          <a:xfrm>
            <a:off x="271462" y="3962400"/>
            <a:ext cx="6205538"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Điều khiển trên điện </a:t>
            </a:r>
            <a:r>
              <a:rPr lang="vi-VN" sz="2400"/>
              <a:t>thoại</a:t>
            </a:r>
            <a:r>
              <a:rPr lang="vi-VN" sz="2400" smtClean="0"/>
              <a:t>, </a:t>
            </a:r>
            <a:r>
              <a:rPr lang="vi-VN" sz="2400" dirty="0"/>
              <a:t>tính bảng</a:t>
            </a:r>
            <a:endParaRPr lang="vi-VN" sz="2400" b="1"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572000"/>
            <a:ext cx="762000" cy="1219200"/>
          </a:xfrm>
          <a:prstGeom prst="rect">
            <a:avLst/>
          </a:prstGeom>
          <a:noFill/>
          <a:ln>
            <a:noFill/>
          </a:ln>
        </p:spPr>
      </p:pic>
      <p:pic>
        <p:nvPicPr>
          <p:cNvPr id="3078" name="Picture 6" descr="Image result for mÃ¡y tÃ­nh báº£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99" y="4571998"/>
            <a:ext cx="2857499" cy="17859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lapto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685505"/>
            <a:ext cx="2771775" cy="1558925"/>
          </a:xfrm>
          <a:prstGeom prst="rect">
            <a:avLst/>
          </a:prstGeom>
          <a:noFill/>
          <a:ln>
            <a:noFill/>
          </a:ln>
        </p:spPr>
      </p:pic>
    </p:spTree>
    <p:extLst>
      <p:ext uri="{BB962C8B-B14F-4D97-AF65-F5344CB8AC3E}">
        <p14:creationId xmlns:p14="http://schemas.microsoft.com/office/powerpoint/2010/main" val="1267900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67737" cy="715962"/>
          </a:xfrm>
          <a:solidFill>
            <a:srgbClr val="FFFF00"/>
          </a:solidFill>
        </p:spPr>
        <p:txBody>
          <a:bodyPr vert="horz" lIns="91440" tIns="45720" rIns="91440" bIns="45720" rtlCol="0" anchor="ctr">
            <a:noAutofit/>
          </a:bodyPr>
          <a:lstStyle/>
          <a:p>
            <a:r>
              <a:rPr lang="en-US" sz="3600" b="1" dirty="0"/>
              <a:t>2.3 </a:t>
            </a:r>
            <a:r>
              <a:rPr lang="en-US" sz="3600" b="1" dirty="0" err="1"/>
              <a:t>Thiết</a:t>
            </a:r>
            <a:r>
              <a:rPr lang="en-US" sz="3600" b="1" dirty="0"/>
              <a:t> </a:t>
            </a:r>
            <a:r>
              <a:rPr lang="en-US" sz="3600" b="1" dirty="0" err="1"/>
              <a:t>kế</a:t>
            </a:r>
            <a:r>
              <a:rPr lang="en-US" sz="3600" b="1" dirty="0"/>
              <a:t> </a:t>
            </a:r>
            <a:r>
              <a:rPr lang="en-US" sz="3600" b="1" dirty="0" err="1"/>
              <a:t>lựa</a:t>
            </a:r>
            <a:r>
              <a:rPr lang="en-US" sz="3600" b="1" dirty="0"/>
              <a:t> </a:t>
            </a:r>
            <a:r>
              <a:rPr lang="en-US" sz="3600" b="1" dirty="0" err="1"/>
              <a:t>chọn</a:t>
            </a:r>
            <a:r>
              <a:rPr lang="en-US" sz="3600" b="1" dirty="0"/>
              <a:t> </a:t>
            </a:r>
            <a:r>
              <a:rPr lang="en-US" sz="3600" b="1" dirty="0" err="1"/>
              <a:t>chiếu</a:t>
            </a:r>
            <a:r>
              <a:rPr lang="en-US" sz="3600" b="1" dirty="0"/>
              <a:t> </a:t>
            </a:r>
            <a:r>
              <a:rPr lang="en-US" sz="3600" b="1" dirty="0" err="1"/>
              <a:t>sáng</a:t>
            </a:r>
            <a:r>
              <a:rPr lang="en-US" sz="3600" b="1" dirty="0"/>
              <a:t> </a:t>
            </a:r>
            <a:r>
              <a:rPr lang="en-US" sz="3600" b="1" dirty="0" err="1"/>
              <a:t>thông</a:t>
            </a:r>
            <a:r>
              <a:rPr lang="en-US" sz="3600" b="1" dirty="0"/>
              <a:t> minh</a:t>
            </a:r>
          </a:p>
        </p:txBody>
      </p:sp>
      <p:sp>
        <p:nvSpPr>
          <p:cNvPr id="3" name="Content Placeholder 2"/>
          <p:cNvSpPr>
            <a:spLocks noGrp="1"/>
          </p:cNvSpPr>
          <p:nvPr>
            <p:ph idx="1"/>
          </p:nvPr>
        </p:nvSpPr>
        <p:spPr>
          <a:xfrm>
            <a:off x="362014" y="1066800"/>
            <a:ext cx="8458200" cy="609600"/>
          </a:xfrm>
        </p:spPr>
        <p:txBody>
          <a:bodyPr>
            <a:noAutofit/>
          </a:bodyPr>
          <a:lstStyle/>
          <a:p>
            <a:pPr marL="0" indent="0">
              <a:buNone/>
            </a:pPr>
            <a:r>
              <a:rPr lang="vi-VN" sz="2400" b="1" dirty="0" smtClean="0"/>
              <a:t>Thiết </a:t>
            </a:r>
            <a:r>
              <a:rPr lang="vi-VN" sz="2400" b="1" dirty="0"/>
              <a:t>kế chiếu sáng LED thông minh </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a:p>
        </p:txBody>
      </p:sp>
      <p:sp>
        <p:nvSpPr>
          <p:cNvPr id="6" name="Content Placeholder 2"/>
          <p:cNvSpPr txBox="1">
            <a:spLocks/>
          </p:cNvSpPr>
          <p:nvPr/>
        </p:nvSpPr>
        <p:spPr>
          <a:xfrm>
            <a:off x="457200" y="1828800"/>
            <a:ext cx="8458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Điều khiển qua giọng nói</a:t>
            </a:r>
          </a:p>
          <a:p>
            <a:pPr algn="just"/>
            <a:endParaRPr lang="vi-VN" sz="2200" dirty="0"/>
          </a:p>
        </p:txBody>
      </p:sp>
      <p:pic>
        <p:nvPicPr>
          <p:cNvPr id="7" name="Picture 6" descr="2-cach-dieu-khien-nha-thong-minh-lum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287" y="1669733"/>
            <a:ext cx="2257425" cy="1172845"/>
          </a:xfrm>
          <a:prstGeom prst="rect">
            <a:avLst/>
          </a:prstGeom>
          <a:noFill/>
          <a:ln>
            <a:noFill/>
          </a:ln>
        </p:spPr>
      </p:pic>
      <p:sp>
        <p:nvSpPr>
          <p:cNvPr id="8" name="Content Placeholder 2"/>
          <p:cNvSpPr txBox="1">
            <a:spLocks/>
          </p:cNvSpPr>
          <p:nvPr/>
        </p:nvSpPr>
        <p:spPr>
          <a:xfrm>
            <a:off x="433387" y="3203893"/>
            <a:ext cx="8458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Tự động bật tắt ánh sáng</a:t>
            </a:r>
          </a:p>
          <a:p>
            <a:pPr algn="just"/>
            <a:endParaRPr lang="vi-VN" sz="2200" dirty="0"/>
          </a:p>
        </p:txBody>
      </p:sp>
      <p:sp>
        <p:nvSpPr>
          <p:cNvPr id="9" name="Content Placeholder 2"/>
          <p:cNvSpPr txBox="1">
            <a:spLocks/>
          </p:cNvSpPr>
          <p:nvPr/>
        </p:nvSpPr>
        <p:spPr>
          <a:xfrm>
            <a:off x="414337" y="5039746"/>
            <a:ext cx="8458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Hẹn giờ chiếu sáng</a:t>
            </a:r>
          </a:p>
          <a:p>
            <a:pPr algn="just"/>
            <a:endParaRPr lang="vi-VN" sz="2200" dirty="0"/>
          </a:p>
        </p:txBody>
      </p:sp>
      <p:pic>
        <p:nvPicPr>
          <p:cNvPr id="2052" name="Picture 4" descr="Image result for ÄÃ¨n hÃ nh l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127" y="3066414"/>
            <a:ext cx="2184288" cy="12341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lumi.net.vn/wp-content/uploads/2017/08/hen-gio-chieu-sa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868" y="4753361"/>
            <a:ext cx="1614805" cy="1182370"/>
          </a:xfrm>
          <a:prstGeom prst="rect">
            <a:avLst/>
          </a:prstGeom>
          <a:noFill/>
          <a:ln>
            <a:noFill/>
          </a:ln>
        </p:spPr>
      </p:pic>
    </p:spTree>
    <p:extLst>
      <p:ext uri="{BB962C8B-B14F-4D97-AF65-F5344CB8AC3E}">
        <p14:creationId xmlns:p14="http://schemas.microsoft.com/office/powerpoint/2010/main" val="299387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715962"/>
          </a:xfrm>
          <a:solidFill>
            <a:srgbClr val="FFFF00"/>
          </a:solidFill>
        </p:spPr>
        <p:txBody>
          <a:bodyPr vert="horz" lIns="91440" tIns="45720" rIns="91440" bIns="45720" rtlCol="0" anchor="ctr">
            <a:normAutofit fontScale="90000"/>
          </a:bodyPr>
          <a:lstStyle/>
          <a:p>
            <a:r>
              <a:rPr lang="en-US" b="1" dirty="0"/>
              <a:t>2</a:t>
            </a:r>
            <a:r>
              <a:rPr lang="en-US" b="1" dirty="0" smtClean="0"/>
              <a:t>.1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444500" y="1447800"/>
            <a:ext cx="8458200" cy="4343400"/>
          </a:xfrm>
        </p:spPr>
        <p:txBody>
          <a:bodyPr>
            <a:noAutofit/>
          </a:bodyPr>
          <a:lstStyle/>
          <a:p>
            <a:pPr marL="0" indent="0">
              <a:buNone/>
            </a:pPr>
            <a:r>
              <a:rPr lang="vi-VN" sz="2400" b="1" dirty="0" smtClean="0"/>
              <a:t>2.1.1 </a:t>
            </a:r>
            <a:r>
              <a:rPr lang="vi-VN" sz="2400" b="1" dirty="0"/>
              <a:t>Chiếu sáng LED thông </a:t>
            </a:r>
            <a:r>
              <a:rPr lang="vi-VN" sz="2400" b="1" dirty="0" smtClean="0"/>
              <a:t>minh</a:t>
            </a:r>
            <a:endParaRPr lang="vi-VN" sz="2400" dirty="0" smtClean="0"/>
          </a:p>
          <a:p>
            <a:r>
              <a:rPr lang="vi-VN" sz="2400" dirty="0" smtClean="0"/>
              <a:t>Hệ </a:t>
            </a:r>
            <a:r>
              <a:rPr lang="vi-VN" sz="2400" dirty="0"/>
              <a:t>thống chiếu sáng thông minh với mục tiêu tiết kiệm năng lượng và hoạt động tự động làm thay đổi các chỉ tiêu ánh sáng của môi trường được chiếu sáng về độ rọi, độ chói, CRI và thẩm mỹ. Vấn đề nảy sinh khi mật độ lớn ánh sáng trong một tòa nhà khó có thể kiểm soát được nguyên nhân gây lãng phí năng lượng. </a:t>
            </a:r>
          </a:p>
          <a:p>
            <a:r>
              <a:rPr lang="vi-VN" sz="2400" dirty="0"/>
              <a:t>Công nghệ chiếu sáng thông minh hiện tại tồn tại trên thị trường được xem xét và các tính năng của sản phẩm, lợi thế được nghiên cứu trong thiết kế thiết kế hệ thống chiếu sáng thông minh này. </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dirty="0"/>
          </a:p>
        </p:txBody>
      </p:sp>
      <p:sp>
        <p:nvSpPr>
          <p:cNvPr id="6" name="Content Placeholder 2"/>
          <p:cNvSpPr txBox="1">
            <a:spLocks/>
          </p:cNvSpPr>
          <p:nvPr/>
        </p:nvSpPr>
        <p:spPr>
          <a:xfrm>
            <a:off x="457200" y="2057400"/>
            <a:ext cx="84582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spTree>
    <p:extLst>
      <p:ext uri="{BB962C8B-B14F-4D97-AF65-F5344CB8AC3E}">
        <p14:creationId xmlns:p14="http://schemas.microsoft.com/office/powerpoint/2010/main" val="3451615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019800" cy="792162"/>
          </a:xfrm>
          <a:solidFill>
            <a:srgbClr val="FFFF00"/>
          </a:solidFill>
        </p:spPr>
        <p:txBody>
          <a:bodyPr vert="horz" lIns="91440" tIns="45720" rIns="91440" bIns="45720" rtlCol="0" anchor="ctr">
            <a:noAutofit/>
          </a:bodyPr>
          <a:lstStyle/>
          <a:p>
            <a:r>
              <a:rPr lang="en-US" sz="3600" b="1" dirty="0" smtClean="0"/>
              <a:t>2.4 </a:t>
            </a:r>
            <a:r>
              <a:rPr lang="en-US" sz="3600" b="1" dirty="0" err="1" smtClean="0"/>
              <a:t>Lắp</a:t>
            </a:r>
            <a:r>
              <a:rPr lang="en-US" sz="3600" b="1" dirty="0" smtClean="0"/>
              <a:t> </a:t>
            </a:r>
            <a:r>
              <a:rPr lang="en-US" sz="3600" b="1" dirty="0" err="1" smtClean="0"/>
              <a:t>đặt</a:t>
            </a:r>
            <a:r>
              <a:rPr lang="en-US" sz="3600" b="1" dirty="0" smtClean="0"/>
              <a:t> </a:t>
            </a:r>
            <a:r>
              <a:rPr lang="en-US" sz="3600" b="1" dirty="0" err="1" smtClean="0"/>
              <a:t>hệ</a:t>
            </a:r>
            <a:r>
              <a:rPr lang="en-US" sz="3600" b="1" dirty="0" smtClean="0"/>
              <a:t> </a:t>
            </a:r>
            <a:r>
              <a:rPr lang="en-US" sz="3600" b="1" dirty="0" err="1" smtClean="0"/>
              <a:t>thống</a:t>
            </a:r>
            <a:r>
              <a:rPr lang="en-US" sz="3600" b="1" dirty="0" smtClean="0"/>
              <a:t> CSTM</a:t>
            </a:r>
            <a:endParaRPr lang="en-US" sz="3600" b="1" dirty="0"/>
          </a:p>
        </p:txBody>
      </p:sp>
      <p:sp>
        <p:nvSpPr>
          <p:cNvPr id="3" name="Content Placeholder 2"/>
          <p:cNvSpPr>
            <a:spLocks noGrp="1"/>
          </p:cNvSpPr>
          <p:nvPr>
            <p:ph idx="1"/>
          </p:nvPr>
        </p:nvSpPr>
        <p:spPr>
          <a:xfrm>
            <a:off x="381000" y="1524000"/>
            <a:ext cx="8458200" cy="3352800"/>
          </a:xfrm>
        </p:spPr>
        <p:txBody>
          <a:bodyPr>
            <a:noAutofit/>
          </a:bodyPr>
          <a:lstStyle/>
          <a:p>
            <a:pPr marL="0" indent="0">
              <a:buNone/>
            </a:pPr>
            <a:r>
              <a:rPr lang="vi-VN" sz="2400" dirty="0"/>
              <a:t>Lắp đặt hệ thống chiếu sáng tùy thuộc vào nhiều yếu tố:</a:t>
            </a:r>
          </a:p>
          <a:p>
            <a:r>
              <a:rPr lang="vi-VN" sz="2400" dirty="0"/>
              <a:t>Mục đích chiếu sáng</a:t>
            </a:r>
          </a:p>
          <a:p>
            <a:r>
              <a:rPr lang="vi-VN" sz="2400" dirty="0"/>
              <a:t>Công suất chiếu sáng</a:t>
            </a:r>
          </a:p>
          <a:p>
            <a:r>
              <a:rPr lang="vi-VN" sz="2400" dirty="0"/>
              <a:t>Giải pháp chiếu sáng lựa chọn</a:t>
            </a:r>
          </a:p>
          <a:p>
            <a:r>
              <a:rPr lang="vi-VN" sz="2400" dirty="0"/>
              <a:t>................................................. </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a:p>
        </p:txBody>
      </p:sp>
      <p:sp>
        <p:nvSpPr>
          <p:cNvPr id="6" name="Content Placeholder 2"/>
          <p:cNvSpPr txBox="1">
            <a:spLocks/>
          </p:cNvSpPr>
          <p:nvPr/>
        </p:nvSpPr>
        <p:spPr>
          <a:xfrm>
            <a:off x="381000" y="1752600"/>
            <a:ext cx="84582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sz="2200" dirty="0"/>
          </a:p>
        </p:txBody>
      </p:sp>
    </p:spTree>
    <p:extLst>
      <p:ext uri="{BB962C8B-B14F-4D97-AF65-F5344CB8AC3E}">
        <p14:creationId xmlns:p14="http://schemas.microsoft.com/office/powerpoint/2010/main" val="2993876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105400" cy="868362"/>
          </a:xfrm>
          <a:solidFill>
            <a:srgbClr val="92D050"/>
          </a:solidFill>
        </p:spPr>
        <p:txBody>
          <a:bodyPr/>
          <a:lstStyle/>
          <a:p>
            <a:r>
              <a:rPr lang="en-US" b="1" dirty="0" err="1" smtClean="0"/>
              <a:t>Câu</a:t>
            </a:r>
            <a:r>
              <a:rPr lang="en-US" b="1" dirty="0" smtClean="0"/>
              <a:t> </a:t>
            </a:r>
            <a:r>
              <a:rPr lang="en-US" b="1" dirty="0" err="1" smtClean="0"/>
              <a:t>hỏi</a:t>
            </a:r>
            <a:r>
              <a:rPr lang="en-US" b="1" dirty="0" smtClean="0"/>
              <a:t> </a:t>
            </a:r>
            <a:r>
              <a:rPr lang="en-US" b="1" dirty="0" err="1" smtClean="0"/>
              <a:t>thảo</a:t>
            </a:r>
            <a:r>
              <a:rPr lang="en-US" b="1" dirty="0" smtClean="0"/>
              <a:t> </a:t>
            </a:r>
            <a:r>
              <a:rPr lang="en-US" b="1" dirty="0" err="1" smtClean="0"/>
              <a:t>luận</a:t>
            </a:r>
            <a:endParaRPr lang="vi-VN" b="1" dirty="0"/>
          </a:p>
        </p:txBody>
      </p:sp>
      <p:sp>
        <p:nvSpPr>
          <p:cNvPr id="3" name="Content Placeholder 2"/>
          <p:cNvSpPr>
            <a:spLocks noGrp="1"/>
          </p:cNvSpPr>
          <p:nvPr>
            <p:ph idx="1"/>
          </p:nvPr>
        </p:nvSpPr>
        <p:spPr/>
        <p:txBody>
          <a:bodyPr>
            <a:normAutofit fontScale="70000" lnSpcReduction="20000"/>
          </a:bodyPr>
          <a:lstStyle/>
          <a:p>
            <a:pPr marL="0" indent="0">
              <a:buNone/>
            </a:pPr>
            <a:r>
              <a:rPr lang="vi-VN" dirty="0"/>
              <a:t>1. </a:t>
            </a:r>
            <a:r>
              <a:rPr lang="vi-VN" dirty="0" smtClean="0"/>
              <a:t>Hệ thống tự </a:t>
            </a:r>
            <a:r>
              <a:rPr lang="vi-VN" dirty="0"/>
              <a:t>động </a:t>
            </a:r>
            <a:r>
              <a:rPr lang="vi-VN" dirty="0" smtClean="0"/>
              <a:t>bật </a:t>
            </a:r>
            <a:r>
              <a:rPr lang="vi-VN" dirty="0"/>
              <a:t>sáng đèn </a:t>
            </a:r>
            <a:r>
              <a:rPr lang="vi-VN" dirty="0" smtClean="0"/>
              <a:t>khi </a:t>
            </a:r>
            <a:r>
              <a:rPr lang="vi-VN" dirty="0"/>
              <a:t>có người vào phòng họp và tự động tắt khi không có người trong </a:t>
            </a:r>
            <a:r>
              <a:rPr lang="vi-VN" dirty="0" smtClean="0"/>
              <a:t>phòng bao gồm những gì. </a:t>
            </a:r>
            <a:r>
              <a:rPr lang="vi-VN" dirty="0"/>
              <a:t>Loại cảm biến nào phù hợp nhất cho trường hợp này?</a:t>
            </a:r>
          </a:p>
          <a:p>
            <a:pPr marL="0" indent="0">
              <a:buNone/>
            </a:pPr>
            <a:r>
              <a:rPr lang="vi-VN" dirty="0"/>
              <a:t>2. Cấu hình mạch và các phần tử điều khiển cho chiếu sáng nghệ thuật thay đổi mầu sắc. Loại đèn nào thích hợp cho trường hợp này</a:t>
            </a:r>
          </a:p>
          <a:p>
            <a:pPr marL="0" indent="0">
              <a:buNone/>
            </a:pPr>
            <a:r>
              <a:rPr lang="vi-VN" dirty="0"/>
              <a:t>3. Cấu hình mạch và các phần tử điều khiển cho chiếu sáng đường phố theo kịch bản 18:00 – 20:00 sáng hết công suất, 20:00 – 23:00 </a:t>
            </a:r>
            <a:r>
              <a:rPr lang="vi-VN" dirty="0" smtClean="0"/>
              <a:t>độ sáng </a:t>
            </a:r>
            <a:r>
              <a:rPr lang="vi-VN" dirty="0"/>
              <a:t>2/3 công suất, 23:00 – 6:00 </a:t>
            </a:r>
            <a:r>
              <a:rPr lang="vi-VN" dirty="0" smtClean="0"/>
              <a:t>độ sáng </a:t>
            </a:r>
            <a:r>
              <a:rPr lang="vi-VN" dirty="0"/>
              <a:t>1/3 công suất</a:t>
            </a:r>
            <a:r>
              <a:rPr lang="vi-VN" dirty="0" smtClean="0"/>
              <a:t>.</a:t>
            </a:r>
          </a:p>
          <a:p>
            <a:pPr marL="0" indent="0">
              <a:buNone/>
            </a:pPr>
            <a:r>
              <a:rPr lang="vi-VN" dirty="0" smtClean="0"/>
              <a:t>4. Có cách nào để điều khiển mầu cho ánh sáng (dùng đổi mầu vỏ, đổi mầu chất khí bên trong vỏ, đổi mầu bằng cách pha mầu sáng)</a:t>
            </a:r>
            <a:endParaRPr lang="vi-VN" dirty="0"/>
          </a:p>
          <a:p>
            <a:endParaRPr lang="vi-VN" dirty="0"/>
          </a:p>
        </p:txBody>
      </p:sp>
      <p:sp>
        <p:nvSpPr>
          <p:cNvPr id="4" name="Date Placeholder 3"/>
          <p:cNvSpPr>
            <a:spLocks noGrp="1"/>
          </p:cNvSpPr>
          <p:nvPr>
            <p:ph type="dt" sz="half" idx="10"/>
          </p:nvPr>
        </p:nvSpPr>
        <p:spPr/>
        <p:txBody>
          <a:bodyPr/>
          <a:lstStyle/>
          <a:p>
            <a:fld id="{36FA89EB-2C31-4271-818A-7229F7BE91F3}"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31</a:t>
            </a:fld>
            <a:endParaRPr lang="en-US"/>
          </a:p>
        </p:txBody>
      </p:sp>
    </p:spTree>
    <p:extLst>
      <p:ext uri="{BB962C8B-B14F-4D97-AF65-F5344CB8AC3E}">
        <p14:creationId xmlns:p14="http://schemas.microsoft.com/office/powerpoint/2010/main" val="14808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639762"/>
          </a:xfrm>
          <a:solidFill>
            <a:srgbClr val="FFFF00"/>
          </a:solidFill>
        </p:spPr>
        <p:txBody>
          <a:bodyPr vert="horz" lIns="91440" tIns="45720" rIns="91440" bIns="45720" rtlCol="0" anchor="ctr">
            <a:normAutofit fontScale="90000"/>
          </a:bodyPr>
          <a:lstStyle/>
          <a:p>
            <a:r>
              <a:rPr lang="en-US" b="1" dirty="0"/>
              <a:t>2</a:t>
            </a:r>
            <a:r>
              <a:rPr lang="en-US" b="1" dirty="0" smtClean="0"/>
              <a:t>.1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457200" y="1153189"/>
            <a:ext cx="8458200" cy="838200"/>
          </a:xfrm>
        </p:spPr>
        <p:txBody>
          <a:bodyPr>
            <a:noAutofit/>
          </a:bodyPr>
          <a:lstStyle/>
          <a:p>
            <a:pPr marL="0" indent="0">
              <a:buNone/>
            </a:pPr>
            <a:r>
              <a:rPr lang="vi-VN" sz="2400" b="1" dirty="0" smtClean="0"/>
              <a:t>2.1.1 </a:t>
            </a:r>
            <a:r>
              <a:rPr lang="vi-VN" sz="2400" b="1" dirty="0"/>
              <a:t>Chiếu sáng LED thông minh</a:t>
            </a:r>
          </a:p>
          <a:p>
            <a:r>
              <a:rPr lang="vi-VN" sz="2400" dirty="0" smtClean="0"/>
              <a:t>Mô </a:t>
            </a:r>
            <a:r>
              <a:rPr lang="vi-VN" sz="2400" dirty="0"/>
              <a:t>hình thường gặp được đăng trên internet</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dirty="0"/>
          </a:p>
        </p:txBody>
      </p:sp>
      <p:sp>
        <p:nvSpPr>
          <p:cNvPr id="6" name="Content Placeholder 2"/>
          <p:cNvSpPr txBox="1">
            <a:spLocks/>
          </p:cNvSpPr>
          <p:nvPr/>
        </p:nvSpPr>
        <p:spPr>
          <a:xfrm>
            <a:off x="457200" y="2057400"/>
            <a:ext cx="807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84" y="2016789"/>
            <a:ext cx="8075116" cy="438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2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639762"/>
          </a:xfrm>
          <a:solidFill>
            <a:srgbClr val="FFFF00"/>
          </a:solidFill>
        </p:spPr>
        <p:txBody>
          <a:bodyPr vert="horz" lIns="91440" tIns="45720" rIns="91440" bIns="45720" rtlCol="0" anchor="ctr">
            <a:normAutofit fontScale="90000"/>
          </a:bodyPr>
          <a:lstStyle/>
          <a:p>
            <a:r>
              <a:rPr lang="en-US" b="1" dirty="0" smtClean="0"/>
              <a:t>2.1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266700" y="1371600"/>
            <a:ext cx="8458200" cy="838200"/>
          </a:xfrm>
        </p:spPr>
        <p:txBody>
          <a:bodyPr>
            <a:noAutofit/>
          </a:bodyPr>
          <a:lstStyle/>
          <a:p>
            <a:pPr marL="0" indent="0">
              <a:buNone/>
            </a:pPr>
            <a:r>
              <a:rPr lang="vi-VN" sz="2400" b="1" dirty="0" smtClean="0"/>
              <a:t>2.1.1 </a:t>
            </a:r>
            <a:r>
              <a:rPr lang="vi-VN" sz="2400" b="1" dirty="0"/>
              <a:t>Chiếu sáng LED thông minh</a:t>
            </a:r>
          </a:p>
          <a:p>
            <a:pPr marL="0" indent="0">
              <a:buNone/>
            </a:pPr>
            <a:r>
              <a:rPr lang="vi-VN" sz="2400" dirty="0" smtClean="0"/>
              <a:t>Mô </a:t>
            </a:r>
            <a:r>
              <a:rPr lang="vi-VN" sz="2400" dirty="0"/>
              <a:t>hình thường gặp được đăng trên internet</a:t>
            </a:r>
          </a:p>
          <a:p>
            <a:pPr marL="0" indent="0" algn="just">
              <a:buNone/>
            </a:pP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dirty="0"/>
          </a:p>
        </p:txBody>
      </p:sp>
      <p:sp>
        <p:nvSpPr>
          <p:cNvPr id="6" name="Content Placeholder 2"/>
          <p:cNvSpPr txBox="1">
            <a:spLocks/>
          </p:cNvSpPr>
          <p:nvPr/>
        </p:nvSpPr>
        <p:spPr>
          <a:xfrm>
            <a:off x="457200" y="2057400"/>
            <a:ext cx="807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46" y="2895600"/>
            <a:ext cx="777370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87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65136"/>
            <a:ext cx="7924800" cy="631825"/>
          </a:xfrm>
          <a:solidFill>
            <a:srgbClr val="FFFF00"/>
          </a:solidFill>
        </p:spPr>
        <p:txBody>
          <a:bodyPr vert="horz" lIns="91440" tIns="45720" rIns="91440" bIns="45720" rtlCol="0" anchor="ctr">
            <a:normAutofit fontScale="90000"/>
          </a:bodyPr>
          <a:lstStyle/>
          <a:p>
            <a:r>
              <a:rPr lang="en-US" b="1" dirty="0" smtClean="0"/>
              <a:t>2.1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420076" y="1447800"/>
            <a:ext cx="8458200" cy="838200"/>
          </a:xfrm>
        </p:spPr>
        <p:txBody>
          <a:bodyPr>
            <a:noAutofit/>
          </a:bodyPr>
          <a:lstStyle/>
          <a:p>
            <a:pPr marL="0" indent="0">
              <a:buNone/>
            </a:pPr>
            <a:r>
              <a:rPr lang="vi-VN" sz="2400" b="1" dirty="0" smtClean="0"/>
              <a:t>2.1.1 </a:t>
            </a:r>
            <a:r>
              <a:rPr lang="vi-VN" sz="2400" b="1" dirty="0"/>
              <a:t>Chiếu sáng LED thông minh</a:t>
            </a:r>
          </a:p>
          <a:p>
            <a:pPr marL="0" indent="0">
              <a:buNone/>
            </a:pPr>
            <a:r>
              <a:rPr lang="vi-VN" sz="2400" dirty="0" smtClean="0"/>
              <a:t>Thành </a:t>
            </a:r>
            <a:r>
              <a:rPr lang="vi-VN" sz="2400" dirty="0"/>
              <a:t>phần cơ bản là các đèn</a:t>
            </a:r>
            <a:r>
              <a:rPr lang="vi-VN" sz="2400" dirty="0" smtClean="0"/>
              <a:t>:</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320" y="2667000"/>
            <a:ext cx="1001713" cy="166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Image result for ÄÃ¨n natri cao Ã¡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87072"/>
            <a:ext cx="2186756" cy="17494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ÄÃ¨n 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70" y="2661364"/>
            <a:ext cx="2541150" cy="14303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646" y="2862943"/>
            <a:ext cx="1861887"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538238"/>
            <a:ext cx="942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3" descr="https://cdn-images-1.medium.com/max/1200/1*G_5i0X2rxFW40EBBuxFqJA.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4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3693" y="2514600"/>
            <a:ext cx="1025811" cy="186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6" descr="60W Incandescent Replacement Op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6"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1198" y="5068496"/>
            <a:ext cx="2000613" cy="130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96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639762"/>
          </a:xfrm>
          <a:solidFill>
            <a:srgbClr val="FFFF00"/>
          </a:solidFill>
        </p:spPr>
        <p:txBody>
          <a:bodyPr vert="horz" lIns="91440" tIns="45720" rIns="91440" bIns="45720" rtlCol="0" anchor="ctr">
            <a:normAutofit fontScale="90000"/>
          </a:bodyPr>
          <a:lstStyle/>
          <a:p>
            <a:r>
              <a:rPr lang="en-US" b="1" dirty="0" smtClean="0"/>
              <a:t>2.1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362014" y="1066800"/>
            <a:ext cx="8458200" cy="4648200"/>
          </a:xfrm>
        </p:spPr>
        <p:txBody>
          <a:bodyPr>
            <a:noAutofit/>
          </a:bodyPr>
          <a:lstStyle/>
          <a:p>
            <a:pPr marL="0" indent="0">
              <a:buNone/>
            </a:pPr>
            <a:r>
              <a:rPr lang="vi-VN" sz="2400" b="1" dirty="0"/>
              <a:t>2.1.1 Chiếu sáng LED thông minh</a:t>
            </a:r>
          </a:p>
          <a:p>
            <a:pPr marL="0" indent="0">
              <a:buNone/>
            </a:pPr>
            <a:r>
              <a:rPr lang="vi-VN" sz="2400" dirty="0" smtClean="0"/>
              <a:t>LED </a:t>
            </a:r>
            <a:r>
              <a:rPr lang="vi-VN" sz="2400" dirty="0"/>
              <a:t>là nguồn sáng có hiệu suất phát quang cao, LED thương mại thường đạt trên 100 lm/W. Hệ số thể hiện màu (CRI) của LED rất cao, vào khoảng 80-90. LED có tuổi thọ cao, vào khoảng 50.000h, vì vậy LED là nguồn sáng tối ưu cho kỹ thuật chiếu sáng tiết kiệm và hiệu quả.  Đặc biệt LED cho phép dimming từ 0-100% quang thông định mức và điều chỉnh màu dễ dàng. Điều này giúp cho việc điều khiển LED thuận lợi hơn nhiều so với  điều khiển các nguồn sáng khác. Nguồn sáng LED phối hợp với kỹ thuật điều khiển và mạng truyền thông tạo nên hệ thống Chiếu sáng thông minh (Smart Lighting).</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spTree>
    <p:extLst>
      <p:ext uri="{BB962C8B-B14F-4D97-AF65-F5344CB8AC3E}">
        <p14:creationId xmlns:p14="http://schemas.microsoft.com/office/powerpoint/2010/main" val="58060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639762"/>
          </a:xfrm>
          <a:solidFill>
            <a:srgbClr val="FFFF00"/>
          </a:solidFill>
        </p:spPr>
        <p:txBody>
          <a:bodyPr vert="horz" lIns="91440" tIns="45720" rIns="91440" bIns="45720" rtlCol="0" anchor="ctr">
            <a:normAutofit fontScale="90000"/>
          </a:bodyPr>
          <a:lstStyle/>
          <a:p>
            <a:r>
              <a:rPr lang="en-US" b="1" dirty="0"/>
              <a:t>2</a:t>
            </a:r>
            <a:r>
              <a:rPr lang="en-US" b="1" dirty="0" smtClean="0"/>
              <a:t>. 1</a:t>
            </a:r>
            <a:r>
              <a:rPr lang="en-US" dirty="0"/>
              <a:t>. </a:t>
            </a:r>
            <a:r>
              <a:rPr lang="vi-VN" b="1" dirty="0"/>
              <a:t>Một số khái niệm cơ bản</a:t>
            </a:r>
            <a:endParaRPr lang="en-US" b="1" dirty="0"/>
          </a:p>
        </p:txBody>
      </p:sp>
      <p:sp>
        <p:nvSpPr>
          <p:cNvPr id="3" name="Content Placeholder 2"/>
          <p:cNvSpPr>
            <a:spLocks noGrp="1"/>
          </p:cNvSpPr>
          <p:nvPr>
            <p:ph idx="1"/>
          </p:nvPr>
        </p:nvSpPr>
        <p:spPr>
          <a:xfrm>
            <a:off x="419100" y="1295400"/>
            <a:ext cx="8458200" cy="914400"/>
          </a:xfrm>
        </p:spPr>
        <p:txBody>
          <a:bodyPr>
            <a:noAutofit/>
          </a:bodyPr>
          <a:lstStyle/>
          <a:p>
            <a:pPr marL="0" indent="0">
              <a:buNone/>
            </a:pPr>
            <a:r>
              <a:rPr lang="vi-VN" sz="2400" b="1" dirty="0"/>
              <a:t>2</a:t>
            </a:r>
            <a:r>
              <a:rPr lang="vi-VN" sz="2400" b="1" dirty="0" smtClean="0"/>
              <a:t>.1.2 Các moodun cơ bản của CSTM</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sp>
        <p:nvSpPr>
          <p:cNvPr id="6" name="Content Placeholder 2"/>
          <p:cNvSpPr txBox="1">
            <a:spLocks/>
          </p:cNvSpPr>
          <p:nvPr/>
        </p:nvSpPr>
        <p:spPr>
          <a:xfrm>
            <a:off x="419100" y="1905000"/>
            <a:ext cx="84582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Hệ thống điều </a:t>
            </a:r>
            <a:r>
              <a:rPr lang="vi-VN" sz="2400" dirty="0" smtClean="0"/>
              <a:t>khiển </a:t>
            </a:r>
            <a:r>
              <a:rPr lang="vi-VN" sz="2400" dirty="0"/>
              <a:t>chiếu </a:t>
            </a:r>
            <a:r>
              <a:rPr lang="vi-VN" sz="2400" dirty="0" smtClean="0"/>
              <a:t>sáng </a:t>
            </a:r>
            <a:r>
              <a:rPr lang="vi-VN" sz="2400" dirty="0"/>
              <a:t>thông minh chia thành hai mô-đun: </a:t>
            </a:r>
          </a:p>
          <a:p>
            <a:r>
              <a:rPr lang="vi-VN" sz="2400" dirty="0"/>
              <a:t>Mô-đun đầu vào và </a:t>
            </a:r>
          </a:p>
          <a:p>
            <a:r>
              <a:rPr lang="vi-VN" sz="2400" dirty="0"/>
              <a:t>Mô-đun ánh sáng. </a:t>
            </a:r>
          </a:p>
          <a:p>
            <a:pPr marL="0" indent="0">
              <a:buNone/>
            </a:pPr>
            <a:r>
              <a:rPr lang="vi-VN" sz="2400" dirty="0"/>
              <a:t>Mô-đun đầu vào nhận tín hiệu cảm biến trong khi mô-đun ánh sáng điều khiển hệ thống chiếu sáng. Giữa thông tin liên lạc của hệ thống điều khiển với bảng điều khiển, có giao thức dữ liệu được xác định trước. Hệ thống điều khiển chiếu </a:t>
            </a:r>
            <a:r>
              <a:rPr lang="vi-VN" sz="2400" dirty="0" smtClean="0"/>
              <a:t>sáng </a:t>
            </a:r>
            <a:r>
              <a:rPr lang="vi-VN" sz="2400" dirty="0"/>
              <a:t>thông minh có khả năng trở thành giải pháp chiếu sáng trên hầu hết các tòa nhà. </a:t>
            </a:r>
            <a:endParaRPr lang="vi-VN" sz="2200" dirty="0"/>
          </a:p>
        </p:txBody>
      </p:sp>
    </p:spTree>
    <p:extLst>
      <p:ext uri="{BB962C8B-B14F-4D97-AF65-F5344CB8AC3E}">
        <p14:creationId xmlns:p14="http://schemas.microsoft.com/office/powerpoint/2010/main" val="2842510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639762"/>
          </a:xfrm>
          <a:solidFill>
            <a:srgbClr val="FFFF00"/>
          </a:solidFill>
        </p:spPr>
        <p:txBody>
          <a:bodyPr vert="horz" lIns="91440" tIns="45720" rIns="91440" bIns="45720" rtlCol="0" anchor="ctr">
            <a:noAutofit/>
          </a:bodyPr>
          <a:lstStyle/>
          <a:p>
            <a:r>
              <a:rPr lang="en-US" sz="3600" b="1" dirty="0" smtClean="0"/>
              <a:t>2.2 </a:t>
            </a:r>
            <a:r>
              <a:rPr lang="en-US" sz="3600" b="1" dirty="0" err="1" smtClean="0"/>
              <a:t>Hệ</a:t>
            </a:r>
            <a:r>
              <a:rPr lang="en-US" sz="3600" b="1" dirty="0" smtClean="0"/>
              <a:t> </a:t>
            </a:r>
            <a:r>
              <a:rPr lang="en-US" sz="3600" b="1" dirty="0" err="1" smtClean="0"/>
              <a:t>thống</a:t>
            </a:r>
            <a:r>
              <a:rPr lang="en-US" sz="3600" b="1" dirty="0" smtClean="0"/>
              <a:t> </a:t>
            </a:r>
            <a:r>
              <a:rPr lang="en-US" sz="3600" b="1" dirty="0" err="1" smtClean="0"/>
              <a:t>chiếu</a:t>
            </a:r>
            <a:r>
              <a:rPr lang="en-US" sz="3600" b="1" dirty="0" smtClean="0"/>
              <a:t> </a:t>
            </a:r>
            <a:r>
              <a:rPr lang="en-US" sz="3600" b="1" dirty="0" err="1" smtClean="0"/>
              <a:t>sáng</a:t>
            </a:r>
            <a:r>
              <a:rPr lang="en-US" sz="3600" b="1" dirty="0" smtClean="0"/>
              <a:t> </a:t>
            </a:r>
            <a:r>
              <a:rPr lang="en-US" sz="3600" b="1" dirty="0" err="1" smtClean="0"/>
              <a:t>thông</a:t>
            </a:r>
            <a:r>
              <a:rPr lang="en-US" sz="3600" b="1" dirty="0" smtClean="0"/>
              <a:t> minh</a:t>
            </a:r>
            <a:endParaRPr lang="en-US" sz="3600" b="1" dirty="0"/>
          </a:p>
        </p:txBody>
      </p:sp>
      <p:sp>
        <p:nvSpPr>
          <p:cNvPr id="3" name="Content Placeholder 2"/>
          <p:cNvSpPr>
            <a:spLocks noGrp="1"/>
          </p:cNvSpPr>
          <p:nvPr>
            <p:ph idx="1"/>
          </p:nvPr>
        </p:nvSpPr>
        <p:spPr>
          <a:xfrm>
            <a:off x="385762" y="1066800"/>
            <a:ext cx="8529638" cy="1219200"/>
          </a:xfrm>
        </p:spPr>
        <p:txBody>
          <a:bodyPr>
            <a:noAutofit/>
          </a:bodyPr>
          <a:lstStyle/>
          <a:p>
            <a:pPr marL="0" indent="0">
              <a:buNone/>
            </a:pP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chiếu</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minh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hệ</a:t>
            </a:r>
            <a:r>
              <a:rPr lang="en-US" sz="2400" dirty="0">
                <a:latin typeface="Arial" pitchFamily="34" charset="0"/>
                <a:cs typeface="Arial" pitchFamily="34" charset="0"/>
              </a:rPr>
              <a:t> </a:t>
            </a:r>
            <a:r>
              <a:rPr lang="en-US" sz="2400" dirty="0" err="1">
                <a:latin typeface="Arial" pitchFamily="34" charset="0"/>
                <a:cs typeface="Arial" pitchFamily="34" charset="0"/>
              </a:rPr>
              <a:t>thống</a:t>
            </a:r>
            <a:r>
              <a:rPr lang="en-US" sz="2400" dirty="0">
                <a:latin typeface="Arial" pitchFamily="34" charset="0"/>
                <a:cs typeface="Arial" pitchFamily="34" charset="0"/>
              </a:rPr>
              <a:t> </a:t>
            </a:r>
            <a:r>
              <a:rPr lang="en-US" sz="2400" dirty="0" err="1">
                <a:latin typeface="Arial" pitchFamily="34" charset="0"/>
                <a:cs typeface="Arial" pitchFamily="34" charset="0"/>
              </a:rPr>
              <a:t>chiếu</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đô</a:t>
            </a:r>
            <a:r>
              <a:rPr lang="en-US" sz="2400" dirty="0">
                <a:latin typeface="Arial" pitchFamily="34" charset="0"/>
                <a:cs typeface="Arial" pitchFamily="34" charset="0"/>
              </a:rPr>
              <a:t> </a:t>
            </a:r>
            <a:r>
              <a:rPr lang="en-US" sz="2400" dirty="0" err="1">
                <a:latin typeface="Arial" pitchFamily="34" charset="0"/>
                <a:cs typeface="Arial" pitchFamily="34" charset="0"/>
              </a:rPr>
              <a:t>thị</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minh.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kịch</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khiển</a:t>
            </a:r>
            <a:r>
              <a:rPr lang="en-US" sz="2400" dirty="0">
                <a:latin typeface="Arial" pitchFamily="34" charset="0"/>
                <a:cs typeface="Arial" pitchFamily="34" charset="0"/>
              </a:rPr>
              <a:t> </a:t>
            </a:r>
            <a:r>
              <a:rPr lang="en-US" sz="2400" dirty="0" err="1">
                <a:latin typeface="Arial" pitchFamily="34" charset="0"/>
                <a:cs typeface="Arial" pitchFamily="34" charset="0"/>
              </a:rPr>
              <a:t>chiếu</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minh</a:t>
            </a:r>
            <a:endParaRPr lang="vi-VN" sz="22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sp>
        <p:nvSpPr>
          <p:cNvPr id="6" name="Content Placeholder 2"/>
          <p:cNvSpPr txBox="1">
            <a:spLocks/>
          </p:cNvSpPr>
          <p:nvPr/>
        </p:nvSpPr>
        <p:spPr>
          <a:xfrm>
            <a:off x="457200" y="2514600"/>
            <a:ext cx="83058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Thị trường  Smart lighting theo nghĩa rộng bao gồm:</a:t>
            </a:r>
          </a:p>
          <a:p>
            <a:pPr marL="0" indent="0">
              <a:buNone/>
            </a:pPr>
            <a:r>
              <a:rPr lang="vi-VN" sz="2400" dirty="0"/>
              <a:t>• Các loại bộ đèn (LED, FL, CFL, HID).</a:t>
            </a:r>
          </a:p>
          <a:p>
            <a:pPr marL="0" indent="0">
              <a:buNone/>
            </a:pPr>
            <a:r>
              <a:rPr lang="vi-VN" sz="2400" dirty="0"/>
              <a:t>• Các linh kiện điều khiển (bộ cảm biến, rơle, cơ cấu chấp hành, máy phát, máy thu...).</a:t>
            </a:r>
          </a:p>
          <a:p>
            <a:pPr marL="0" indent="0">
              <a:buNone/>
            </a:pPr>
            <a:r>
              <a:rPr lang="en-US" sz="2400" dirty="0"/>
              <a:t>• </a:t>
            </a:r>
            <a:r>
              <a:rPr lang="en-US" sz="2400" dirty="0" err="1"/>
              <a:t>Kỹ</a:t>
            </a:r>
            <a:r>
              <a:rPr lang="en-US" sz="2400" dirty="0"/>
              <a:t> </a:t>
            </a:r>
            <a:r>
              <a:rPr lang="en-US" sz="2400" dirty="0" err="1"/>
              <a:t>thuật</a:t>
            </a:r>
            <a:r>
              <a:rPr lang="en-US" sz="2400" dirty="0"/>
              <a:t> </a:t>
            </a:r>
            <a:r>
              <a:rPr lang="en-US" sz="2400" dirty="0" err="1"/>
              <a:t>truyền</a:t>
            </a:r>
            <a:r>
              <a:rPr lang="en-US" sz="2400" dirty="0"/>
              <a:t> </a:t>
            </a:r>
            <a:r>
              <a:rPr lang="en-US" sz="2400" dirty="0" err="1"/>
              <a:t>thông</a:t>
            </a:r>
            <a:r>
              <a:rPr lang="en-US" sz="2400" dirty="0"/>
              <a:t> </a:t>
            </a:r>
            <a:r>
              <a:rPr lang="en-US" sz="2400" dirty="0" err="1"/>
              <a:t>có</a:t>
            </a:r>
            <a:r>
              <a:rPr lang="en-US" sz="2400" dirty="0"/>
              <a:t> </a:t>
            </a:r>
            <a:r>
              <a:rPr lang="en-US" sz="2400" dirty="0" err="1"/>
              <a:t>dây</a:t>
            </a:r>
            <a:r>
              <a:rPr lang="en-US" sz="2400" dirty="0"/>
              <a:t> </a:t>
            </a:r>
            <a:r>
              <a:rPr lang="en-US" sz="2400" dirty="0" err="1"/>
              <a:t>và</a:t>
            </a:r>
            <a:r>
              <a:rPr lang="en-US" sz="2400" dirty="0"/>
              <a:t> </a:t>
            </a:r>
            <a:r>
              <a:rPr lang="en-US" sz="2400" dirty="0" err="1"/>
              <a:t>không</a:t>
            </a:r>
            <a:r>
              <a:rPr lang="en-US" sz="2400" dirty="0"/>
              <a:t> </a:t>
            </a:r>
            <a:r>
              <a:rPr lang="en-US" sz="2400" dirty="0" err="1"/>
              <a:t>dây</a:t>
            </a:r>
            <a:r>
              <a:rPr lang="en-US" sz="2400" dirty="0"/>
              <a:t>.</a:t>
            </a:r>
            <a:endParaRPr lang="vi-VN" sz="2200" dirty="0"/>
          </a:p>
        </p:txBody>
      </p:sp>
    </p:spTree>
    <p:extLst>
      <p:ext uri="{BB962C8B-B14F-4D97-AF65-F5344CB8AC3E}">
        <p14:creationId xmlns:p14="http://schemas.microsoft.com/office/powerpoint/2010/main" val="2131081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TotalTime>
  <Words>1934</Words>
  <Application>Microsoft Office PowerPoint</Application>
  <PresentationFormat>On-screen Show (4:3)</PresentationFormat>
  <Paragraphs>215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Chuyên đề 2:  Tổng quan về chiếu sáng LED thông minh </vt:lpstr>
      <vt:lpstr>2. 1. Một số khái niệm cơ bản</vt:lpstr>
      <vt:lpstr>2.1. Một số khái niệm cơ bản</vt:lpstr>
      <vt:lpstr>2.1. Một số khái niệm cơ bản</vt:lpstr>
      <vt:lpstr>2.1. Một số khái niệm cơ bản</vt:lpstr>
      <vt:lpstr>2.1. Một số khái niệm cơ bản</vt:lpstr>
      <vt:lpstr>2.1. Một số khái niệm cơ bản</vt:lpstr>
      <vt:lpstr>2. 1. Một số khái niệm cơ bản</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2.2 Hệ thống chiếu sáng thông minh</vt:lpstr>
      <vt:lpstr>2.3 Lựa chọn chiếu sáng thông minh</vt:lpstr>
      <vt:lpstr>2.3 Thiết kế lựa chọn chiếu sáng thông minh</vt:lpstr>
      <vt:lpstr>2.4 Lắp đặt hệ thống CSTM</vt:lpstr>
      <vt:lpstr>Câu hỏi thảo luận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Admin</cp:lastModifiedBy>
  <cp:revision>229</cp:revision>
  <dcterms:created xsi:type="dcterms:W3CDTF">2017-08-21T13:57:01Z</dcterms:created>
  <dcterms:modified xsi:type="dcterms:W3CDTF">2020-03-07T04:31:36Z</dcterms:modified>
</cp:coreProperties>
</file>