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463" r:id="rId2"/>
    <p:sldId id="257" r:id="rId3"/>
    <p:sldId id="258" r:id="rId4"/>
    <p:sldId id="1391" r:id="rId5"/>
    <p:sldId id="480" r:id="rId6"/>
    <p:sldId id="1209" r:id="rId7"/>
    <p:sldId id="1465" r:id="rId8"/>
    <p:sldId id="405" r:id="rId9"/>
    <p:sldId id="1068" r:id="rId10"/>
    <p:sldId id="259" r:id="rId11"/>
    <p:sldId id="364" r:id="rId12"/>
    <p:sldId id="366" r:id="rId13"/>
    <p:sldId id="367" r:id="rId14"/>
    <p:sldId id="368" r:id="rId15"/>
    <p:sldId id="272" r:id="rId16"/>
    <p:sldId id="1445" r:id="rId17"/>
    <p:sldId id="1436" r:id="rId18"/>
    <p:sldId id="1439" r:id="rId19"/>
    <p:sldId id="1437" r:id="rId20"/>
    <p:sldId id="1446" r:id="rId21"/>
    <p:sldId id="1447" r:id="rId22"/>
    <p:sldId id="1408" r:id="rId23"/>
    <p:sldId id="1466" r:id="rId24"/>
    <p:sldId id="1449" r:id="rId25"/>
    <p:sldId id="1448" r:id="rId26"/>
    <p:sldId id="1451" r:id="rId27"/>
    <p:sldId id="1444" r:id="rId28"/>
    <p:sldId id="1737" r:id="rId29"/>
    <p:sldId id="1738" r:id="rId30"/>
    <p:sldId id="1453" r:id="rId31"/>
    <p:sldId id="1393" r:id="rId32"/>
    <p:sldId id="1442" r:id="rId33"/>
    <p:sldId id="1443" r:id="rId34"/>
    <p:sldId id="3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78" d="100"/>
          <a:sy n="78" d="100"/>
        </p:scale>
        <p:origin x="3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ễn Nguyễn Văn" userId="da67027cef276602" providerId="LiveId" clId="{D6DB56EE-681A-417C-BF0C-9F95EF2DF4D2}"/>
    <pc:docChg chg="modSld">
      <pc:chgData name="Diễn Nguyễn Văn" userId="da67027cef276602" providerId="LiveId" clId="{D6DB56EE-681A-417C-BF0C-9F95EF2DF4D2}" dt="2021-07-26T09:32:19.928" v="18" actId="1076"/>
      <pc:docMkLst>
        <pc:docMk/>
      </pc:docMkLst>
      <pc:sldChg chg="addSp modSp mod">
        <pc:chgData name="Diễn Nguyễn Văn" userId="da67027cef276602" providerId="LiveId" clId="{D6DB56EE-681A-417C-BF0C-9F95EF2DF4D2}" dt="2021-07-26T09:32:19.928" v="18" actId="1076"/>
        <pc:sldMkLst>
          <pc:docMk/>
          <pc:sldMk cId="3618343839" sldId="368"/>
        </pc:sldMkLst>
        <pc:spChg chg="add mod">
          <ac:chgData name="Diễn Nguyễn Văn" userId="da67027cef276602" providerId="LiveId" clId="{D6DB56EE-681A-417C-BF0C-9F95EF2DF4D2}" dt="2021-07-26T09:32:19.928" v="18" actId="1076"/>
          <ac:spMkLst>
            <pc:docMk/>
            <pc:sldMk cId="3618343839" sldId="368"/>
            <ac:spMk id="9" creationId="{8E670670-5A18-4F44-B868-FFA28710587C}"/>
          </ac:spMkLst>
        </pc:spChg>
        <pc:spChg chg="mod">
          <ac:chgData name="Diễn Nguyễn Văn" userId="da67027cef276602" providerId="LiveId" clId="{D6DB56EE-681A-417C-BF0C-9F95EF2DF4D2}" dt="2021-07-26T09:32:12.144" v="16" actId="14100"/>
          <ac:spMkLst>
            <pc:docMk/>
            <pc:sldMk cId="3618343839" sldId="368"/>
            <ac:spMk id="14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AE437-6401-4778-BCA4-C541D6E285D1}" type="doc">
      <dgm:prSet loTypeId="urn:microsoft.com/office/officeart/2005/8/layout/cycle5" loCatId="cycle" qsTypeId="urn:microsoft.com/office/officeart/2005/8/quickstyle/simple5" qsCatId="simple" csTypeId="urn:microsoft.com/office/officeart/2005/8/colors/colorful1#5" csCatId="colorful" phldr="1"/>
      <dgm:spPr/>
      <dgm:t>
        <a:bodyPr/>
        <a:lstStyle/>
        <a:p>
          <a:endParaRPr lang="zh-TW" altLang="en-US"/>
        </a:p>
      </dgm:t>
    </dgm:pt>
    <dgm:pt modelId="{2F911990-F628-4AAE-B836-AA5DB6E2E5C7}">
      <dgm:prSet phldrT="[文字]" custT="1"/>
      <dgm:spPr>
        <a:solidFill>
          <a:srgbClr val="FF0000"/>
        </a:solidFill>
        <a:ln>
          <a:solidFill>
            <a:srgbClr val="FF0000"/>
          </a:solidFill>
        </a:ln>
      </dgm:spPr>
      <dgm:t>
        <a:bodyPr/>
        <a:lstStyle/>
        <a:p>
          <a:r>
            <a:rPr lang="en-US" altLang="zh-TW" sz="1400" b="1" dirty="0">
              <a:latin typeface="Helvetica" panose="020B0604020202020204" pitchFamily="34" charset="0"/>
              <a:cs typeface="Helvetica" panose="020B0604020202020204" pitchFamily="34" charset="0"/>
            </a:rPr>
            <a:t>1. </a:t>
          </a:r>
          <a:r>
            <a:rPr lang="en-US" altLang="zh-TW" sz="1400" b="1" dirty="0" err="1">
              <a:latin typeface="Helvetica" panose="020B0604020202020204" pitchFamily="34" charset="0"/>
              <a:cs typeface="Helvetica" panose="020B0604020202020204" pitchFamily="34" charset="0"/>
            </a:rPr>
            <a:t>Xác</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định</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yêu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cầu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chiếu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sáng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các</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công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trình</a:t>
          </a:r>
          <a:endParaRPr lang="zh-TW" altLang="en-US" sz="1400" b="1" dirty="0">
            <a:latin typeface="Helvetica" panose="020B0604020202020204" pitchFamily="34" charset="0"/>
            <a:cs typeface="Helvetica" panose="020B0604020202020204" pitchFamily="34" charset="0"/>
          </a:endParaRPr>
        </a:p>
      </dgm:t>
    </dgm:pt>
    <dgm:pt modelId="{D6E0C84F-AD06-4FB4-84C6-42FA141964DF}" type="sibTrans" cxnId="{F85CF016-CA3E-422F-8FD5-24154002880D}">
      <dgm:prSet/>
      <dgm:spPr/>
      <dgm:t>
        <a:bodyPr/>
        <a:lstStyle/>
        <a:p>
          <a:endParaRPr lang="zh-TW" altLang="en-US" sz="1400" b="1">
            <a:latin typeface="Helvetica" panose="020B0604020202020204" pitchFamily="34" charset="0"/>
            <a:cs typeface="Helvetica" panose="020B0604020202020204" pitchFamily="34" charset="0"/>
          </a:endParaRPr>
        </a:p>
      </dgm:t>
    </dgm:pt>
    <dgm:pt modelId="{3D4AB6CB-3CDA-45BD-9A0C-1BE324205F5D}" type="parTrans" cxnId="{F85CF016-CA3E-422F-8FD5-24154002880D}">
      <dgm:prSet/>
      <dgm:spPr/>
      <dgm:t>
        <a:bodyPr/>
        <a:lstStyle/>
        <a:p>
          <a:endParaRPr lang="zh-TW" altLang="en-US" sz="1400" b="1">
            <a:latin typeface="Helvetica" panose="020B0604020202020204" pitchFamily="34" charset="0"/>
            <a:cs typeface="Helvetica" panose="020B0604020202020204" pitchFamily="34" charset="0"/>
          </a:endParaRPr>
        </a:p>
      </dgm:t>
    </dgm:pt>
    <dgm:pt modelId="{8952BAD5-5B3E-4D89-8572-D7A19CED6DFA}">
      <dgm:prSet phldrT="[文字]" custT="1"/>
      <dgm:spPr/>
      <dgm:t>
        <a:bodyPr/>
        <a:lstStyle/>
        <a:p>
          <a:r>
            <a:rPr lang="en-US" altLang="zh-TW" sz="1400" b="1" dirty="0">
              <a:latin typeface="Helvetica" panose="020B0604020202020204" pitchFamily="34" charset="0"/>
              <a:cs typeface="Helvetica" panose="020B0604020202020204" pitchFamily="34" charset="0"/>
            </a:rPr>
            <a:t>4. </a:t>
          </a:r>
          <a:r>
            <a:rPr lang="en-US" altLang="zh-TW" sz="1400" b="1" dirty="0" err="1">
              <a:latin typeface="Helvetica" panose="020B0604020202020204" pitchFamily="34" charset="0"/>
              <a:cs typeface="Helvetica" panose="020B0604020202020204" pitchFamily="34" charset="0"/>
            </a:rPr>
            <a:t>Mô</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phỏng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hiệu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chỉnh</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chiếu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sáng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trên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Dialux</a:t>
          </a:r>
          <a:endParaRPr lang="zh-TW" altLang="en-US" sz="1400" b="1" dirty="0">
            <a:latin typeface="Helvetica" panose="020B0604020202020204" pitchFamily="34" charset="0"/>
            <a:cs typeface="Helvetica" panose="020B0604020202020204" pitchFamily="34" charset="0"/>
          </a:endParaRPr>
        </a:p>
      </dgm:t>
    </dgm:pt>
    <dgm:pt modelId="{BAEE95A2-7EFB-4D47-85FB-00C1C257460F}" type="parTrans" cxnId="{D9148234-BA22-4BB7-B357-EE071A474515}">
      <dgm:prSet/>
      <dgm:spPr/>
      <dgm:t>
        <a:bodyPr/>
        <a:lstStyle/>
        <a:p>
          <a:endParaRPr lang="en-US" sz="1400">
            <a:latin typeface="Helvetica" panose="020B0604020202020204" pitchFamily="34" charset="0"/>
            <a:cs typeface="Helvetica" panose="020B0604020202020204" pitchFamily="34" charset="0"/>
          </a:endParaRPr>
        </a:p>
      </dgm:t>
    </dgm:pt>
    <dgm:pt modelId="{057F486C-1FBE-441B-BD81-C294178B5B92}" type="sibTrans" cxnId="{D9148234-BA22-4BB7-B357-EE071A474515}">
      <dgm:prSet/>
      <dgm:spPr/>
      <dgm:t>
        <a:bodyPr/>
        <a:lstStyle/>
        <a:p>
          <a:endParaRPr lang="en-US" sz="1400">
            <a:latin typeface="Helvetica" panose="020B0604020202020204" pitchFamily="34" charset="0"/>
            <a:cs typeface="Helvetica" panose="020B0604020202020204" pitchFamily="34" charset="0"/>
          </a:endParaRPr>
        </a:p>
      </dgm:t>
    </dgm:pt>
    <dgm:pt modelId="{B74AB797-CD53-4453-97D2-EC484B497744}">
      <dgm:prSet phldrT="[文字]" custT="1"/>
      <dgm:spPr>
        <a:solidFill>
          <a:srgbClr val="7030A0"/>
        </a:solidFill>
      </dgm:spPr>
      <dgm:t>
        <a:bodyPr/>
        <a:lstStyle/>
        <a:p>
          <a:r>
            <a:rPr lang="en-US" altLang="zh-TW" sz="1400" b="1" dirty="0">
              <a:latin typeface="Helvetica" panose="020B0604020202020204" pitchFamily="34" charset="0"/>
              <a:cs typeface="Helvetica" panose="020B0604020202020204" pitchFamily="34" charset="0"/>
            </a:rPr>
            <a:t>5. </a:t>
          </a:r>
          <a:r>
            <a:rPr lang="en-US" altLang="zh-TW" sz="1400" b="1" dirty="0" err="1">
              <a:latin typeface="Helvetica" panose="020B0604020202020204" pitchFamily="34" charset="0"/>
              <a:cs typeface="Helvetica" panose="020B0604020202020204" pitchFamily="34" charset="0"/>
            </a:rPr>
            <a:t>Đánh</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giá</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với</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tiêu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chuẩn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quy</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chuẩn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báo</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cáo</a:t>
          </a:r>
          <a:r>
            <a:rPr lang="en-US" altLang="zh-TW" sz="1400" b="1" dirty="0">
              <a:latin typeface="Helvetica" panose="020B0604020202020204" pitchFamily="34" charset="0"/>
              <a:cs typeface="Helvetica" panose="020B0604020202020204" pitchFamily="34" charset="0"/>
            </a:rPr>
            <a:t> </a:t>
          </a:r>
          <a:endParaRPr lang="zh-TW" altLang="en-US" sz="1400" b="1" dirty="0">
            <a:latin typeface="Helvetica" panose="020B0604020202020204" pitchFamily="34" charset="0"/>
            <a:cs typeface="Helvetica" panose="020B0604020202020204" pitchFamily="34" charset="0"/>
          </a:endParaRPr>
        </a:p>
      </dgm:t>
    </dgm:pt>
    <dgm:pt modelId="{53F4DE29-AFB1-4EBF-93C3-ECCA6B78FFAF}" type="parTrans" cxnId="{E5801936-4131-41F0-8242-D931E96C408D}">
      <dgm:prSet/>
      <dgm:spPr/>
      <dgm:t>
        <a:bodyPr/>
        <a:lstStyle/>
        <a:p>
          <a:endParaRPr lang="en-US" sz="1400">
            <a:latin typeface="Helvetica" panose="020B0604020202020204" pitchFamily="34" charset="0"/>
            <a:cs typeface="Helvetica" panose="020B0604020202020204" pitchFamily="34" charset="0"/>
          </a:endParaRPr>
        </a:p>
      </dgm:t>
    </dgm:pt>
    <dgm:pt modelId="{826E8D5B-2044-46E5-820A-05AE7B3D5BFE}" type="sibTrans" cxnId="{E5801936-4131-41F0-8242-D931E96C408D}">
      <dgm:prSet/>
      <dgm:spPr/>
      <dgm:t>
        <a:bodyPr/>
        <a:lstStyle/>
        <a:p>
          <a:endParaRPr lang="en-US" sz="1400">
            <a:latin typeface="Helvetica" panose="020B0604020202020204" pitchFamily="34" charset="0"/>
            <a:cs typeface="Helvetica" panose="020B0604020202020204" pitchFamily="34" charset="0"/>
          </a:endParaRPr>
        </a:p>
      </dgm:t>
    </dgm:pt>
    <dgm:pt modelId="{58AF0626-E04E-494E-A33E-08E238D8958B}">
      <dgm:prSet phldrT="[文字]" custT="1"/>
      <dgm:spPr/>
      <dgm:t>
        <a:bodyPr/>
        <a:lstStyle/>
        <a:p>
          <a:r>
            <a:rPr lang="en-US" altLang="zh-TW" sz="1400" b="1" dirty="0">
              <a:latin typeface="Helvetica" panose="020B0604020202020204" pitchFamily="34" charset="0"/>
              <a:cs typeface="Helvetica" panose="020B0604020202020204" pitchFamily="34" charset="0"/>
            </a:rPr>
            <a:t>6. </a:t>
          </a:r>
          <a:r>
            <a:rPr lang="en-US" altLang="zh-TW" sz="1400" b="1" dirty="0" err="1">
              <a:latin typeface="Helvetica" panose="020B0604020202020204" pitchFamily="34" charset="0"/>
              <a:cs typeface="Helvetica" panose="020B0604020202020204" pitchFamily="34" charset="0"/>
            </a:rPr>
            <a:t>Lắp</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mẫu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chiếu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sáng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thử</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nghiệm</a:t>
          </a:r>
          <a:endParaRPr lang="zh-TW" altLang="en-US" sz="1400" b="1" dirty="0">
            <a:latin typeface="Helvetica" panose="020B0604020202020204" pitchFamily="34" charset="0"/>
            <a:cs typeface="Helvetica" panose="020B0604020202020204" pitchFamily="34" charset="0"/>
          </a:endParaRPr>
        </a:p>
      </dgm:t>
    </dgm:pt>
    <dgm:pt modelId="{12822B7E-71B0-4F16-8552-2354EBABD2C6}" type="parTrans" cxnId="{DC7D306D-64B9-4A59-8643-ADDF212F71EE}">
      <dgm:prSet/>
      <dgm:spPr/>
      <dgm:t>
        <a:bodyPr/>
        <a:lstStyle/>
        <a:p>
          <a:endParaRPr lang="en-US" sz="1400">
            <a:latin typeface="Helvetica" panose="020B0604020202020204" pitchFamily="34" charset="0"/>
            <a:cs typeface="Helvetica" panose="020B0604020202020204" pitchFamily="34" charset="0"/>
          </a:endParaRPr>
        </a:p>
      </dgm:t>
    </dgm:pt>
    <dgm:pt modelId="{69ED2670-18E9-4E98-A983-E8BB493E6BB6}" type="sibTrans" cxnId="{DC7D306D-64B9-4A59-8643-ADDF212F71EE}">
      <dgm:prSet/>
      <dgm:spPr/>
      <dgm:t>
        <a:bodyPr/>
        <a:lstStyle/>
        <a:p>
          <a:endParaRPr lang="en-US" sz="1400">
            <a:latin typeface="Helvetica" panose="020B0604020202020204" pitchFamily="34" charset="0"/>
            <a:cs typeface="Helvetica" panose="020B0604020202020204" pitchFamily="34" charset="0"/>
          </a:endParaRPr>
        </a:p>
      </dgm:t>
    </dgm:pt>
    <dgm:pt modelId="{12D0CE73-533D-4683-AC98-C03671001D66}">
      <dgm:prSet phldrT="[文字]" custT="1"/>
      <dgm:spPr>
        <a:solidFill>
          <a:srgbClr val="00B050"/>
        </a:solidFill>
      </dgm:spPr>
      <dgm:t>
        <a:bodyPr/>
        <a:lstStyle/>
        <a:p>
          <a:r>
            <a:rPr lang="en-US" altLang="zh-TW" sz="1400" b="1" dirty="0">
              <a:latin typeface="Helvetica" panose="020B0604020202020204" pitchFamily="34" charset="0"/>
              <a:cs typeface="Helvetica" panose="020B0604020202020204" pitchFamily="34" charset="0"/>
            </a:rPr>
            <a:t>3. </a:t>
          </a:r>
          <a:r>
            <a:rPr lang="en-US" altLang="zh-TW" sz="1400" b="1" dirty="0" err="1">
              <a:latin typeface="Helvetica" panose="020B0604020202020204" pitchFamily="34" charset="0"/>
              <a:cs typeface="Helvetica" panose="020B0604020202020204" pitchFamily="34" charset="0"/>
            </a:rPr>
            <a:t>Tính</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toán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thiết</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kế</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chiếu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sáng</a:t>
          </a:r>
          <a:endParaRPr lang="zh-TW" altLang="en-US" sz="1400" b="1" dirty="0">
            <a:latin typeface="Helvetica" panose="020B0604020202020204" pitchFamily="34" charset="0"/>
            <a:cs typeface="Helvetica" panose="020B0604020202020204" pitchFamily="34" charset="0"/>
          </a:endParaRPr>
        </a:p>
      </dgm:t>
    </dgm:pt>
    <dgm:pt modelId="{980357D5-30D1-4F89-A146-00F4CBC12F92}" type="sibTrans" cxnId="{BCBF69D5-28CD-49E3-A191-4660EC059258}">
      <dgm:prSet/>
      <dgm:spPr/>
      <dgm:t>
        <a:bodyPr/>
        <a:lstStyle/>
        <a:p>
          <a:endParaRPr lang="en-US" sz="1400">
            <a:latin typeface="Helvetica" panose="020B0604020202020204" pitchFamily="34" charset="0"/>
            <a:cs typeface="Helvetica" panose="020B0604020202020204" pitchFamily="34" charset="0"/>
          </a:endParaRPr>
        </a:p>
      </dgm:t>
    </dgm:pt>
    <dgm:pt modelId="{E49C810A-34C8-4570-87CE-BC087101BBF3}" type="parTrans" cxnId="{BCBF69D5-28CD-49E3-A191-4660EC059258}">
      <dgm:prSet/>
      <dgm:spPr/>
      <dgm:t>
        <a:bodyPr/>
        <a:lstStyle/>
        <a:p>
          <a:endParaRPr lang="en-US" sz="1400">
            <a:latin typeface="Helvetica" panose="020B0604020202020204" pitchFamily="34" charset="0"/>
            <a:cs typeface="Helvetica" panose="020B0604020202020204" pitchFamily="34" charset="0"/>
          </a:endParaRPr>
        </a:p>
      </dgm:t>
    </dgm:pt>
    <dgm:pt modelId="{6D41D54B-DEC5-42F7-9645-F9474CC741EC}">
      <dgm:prSet phldrT="[文字]" custT="1"/>
      <dgm:spPr>
        <a:solidFill>
          <a:srgbClr val="00B0F0"/>
        </a:solidFill>
      </dgm:spPr>
      <dgm:t>
        <a:bodyPr/>
        <a:lstStyle/>
        <a:p>
          <a:r>
            <a:rPr lang="en-US" altLang="zh-TW" sz="1400" b="1" dirty="0">
              <a:latin typeface="Helvetica" panose="020B0604020202020204" pitchFamily="34" charset="0"/>
              <a:cs typeface="Helvetica" panose="020B0604020202020204" pitchFamily="34" charset="0"/>
            </a:rPr>
            <a:t>2. </a:t>
          </a:r>
          <a:r>
            <a:rPr lang="en-US" altLang="zh-TW" sz="1400" b="1" dirty="0" err="1">
              <a:latin typeface="Helvetica" panose="020B0604020202020204" pitchFamily="34" charset="0"/>
              <a:cs typeface="Helvetica" panose="020B0604020202020204" pitchFamily="34" charset="0"/>
            </a:rPr>
            <a:t>Áp</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dụng</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tiêu</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chuẩn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quy</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chuẩn</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để</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thiết</a:t>
          </a:r>
          <a:r>
            <a:rPr lang="en-US" altLang="zh-TW" sz="1400" b="1" dirty="0">
              <a:latin typeface="Helvetica" panose="020B0604020202020204" pitchFamily="34" charset="0"/>
              <a:cs typeface="Helvetica" panose="020B0604020202020204" pitchFamily="34" charset="0"/>
            </a:rPr>
            <a:t> </a:t>
          </a:r>
          <a:r>
            <a:rPr lang="en-US" altLang="zh-TW" sz="1400" b="1" dirty="0" err="1">
              <a:latin typeface="Helvetica" panose="020B0604020202020204" pitchFamily="34" charset="0"/>
              <a:cs typeface="Helvetica" panose="020B0604020202020204" pitchFamily="34" charset="0"/>
            </a:rPr>
            <a:t>kế</a:t>
          </a:r>
          <a:endParaRPr lang="zh-TW" altLang="en-US" sz="1400" b="1" dirty="0">
            <a:latin typeface="Helvetica" panose="020B0604020202020204" pitchFamily="34" charset="0"/>
            <a:cs typeface="Helvetica" panose="020B0604020202020204" pitchFamily="34" charset="0"/>
          </a:endParaRPr>
        </a:p>
      </dgm:t>
    </dgm:pt>
    <dgm:pt modelId="{3A3550EC-12A5-46E1-8FCD-453201C5742A}" type="sibTrans" cxnId="{72F84C0F-FB89-41D2-82C4-B5202A480A8C}">
      <dgm:prSet/>
      <dgm:spPr/>
      <dgm:t>
        <a:bodyPr/>
        <a:lstStyle/>
        <a:p>
          <a:endParaRPr lang="zh-TW" altLang="en-US" sz="1400" b="1">
            <a:latin typeface="Helvetica" panose="020B0604020202020204" pitchFamily="34" charset="0"/>
            <a:cs typeface="Helvetica" panose="020B0604020202020204" pitchFamily="34" charset="0"/>
          </a:endParaRPr>
        </a:p>
      </dgm:t>
    </dgm:pt>
    <dgm:pt modelId="{F05A1BA5-1B3B-45A4-AB08-693EDB51DCFF}" type="parTrans" cxnId="{72F84C0F-FB89-41D2-82C4-B5202A480A8C}">
      <dgm:prSet/>
      <dgm:spPr/>
      <dgm:t>
        <a:bodyPr/>
        <a:lstStyle/>
        <a:p>
          <a:endParaRPr lang="zh-TW" altLang="en-US" sz="1400" b="1">
            <a:latin typeface="Helvetica" panose="020B0604020202020204" pitchFamily="34" charset="0"/>
            <a:cs typeface="Helvetica" panose="020B0604020202020204" pitchFamily="34" charset="0"/>
          </a:endParaRPr>
        </a:p>
      </dgm:t>
    </dgm:pt>
    <dgm:pt modelId="{DA2ADE48-568A-4ECE-B17B-D047CF69BFC3}" type="pres">
      <dgm:prSet presAssocID="{5D7AE437-6401-4778-BCA4-C541D6E285D1}" presName="cycle" presStyleCnt="0">
        <dgm:presLayoutVars>
          <dgm:dir/>
          <dgm:resizeHandles val="exact"/>
        </dgm:presLayoutVars>
      </dgm:prSet>
      <dgm:spPr/>
    </dgm:pt>
    <dgm:pt modelId="{2FCB7B33-2B83-4A50-8C87-FC6229A22052}" type="pres">
      <dgm:prSet presAssocID="{2F911990-F628-4AAE-B836-AA5DB6E2E5C7}" presName="node" presStyleLbl="node1" presStyleIdx="0" presStyleCnt="6">
        <dgm:presLayoutVars>
          <dgm:bulletEnabled val="1"/>
        </dgm:presLayoutVars>
      </dgm:prSet>
      <dgm:spPr/>
    </dgm:pt>
    <dgm:pt modelId="{730A8252-A037-46A8-AB5D-B493D191A0CD}" type="pres">
      <dgm:prSet presAssocID="{2F911990-F628-4AAE-B836-AA5DB6E2E5C7}" presName="spNode" presStyleCnt="0"/>
      <dgm:spPr/>
    </dgm:pt>
    <dgm:pt modelId="{D1881A24-E6A4-4B25-BF11-0E721BDB339C}" type="pres">
      <dgm:prSet presAssocID="{D6E0C84F-AD06-4FB4-84C6-42FA141964DF}" presName="sibTrans" presStyleLbl="sibTrans1D1" presStyleIdx="0" presStyleCnt="6"/>
      <dgm:spPr/>
    </dgm:pt>
    <dgm:pt modelId="{E1A93270-3696-4E24-9F93-227F63C3ADB8}" type="pres">
      <dgm:prSet presAssocID="{6D41D54B-DEC5-42F7-9645-F9474CC741EC}" presName="node" presStyleLbl="node1" presStyleIdx="1" presStyleCnt="6">
        <dgm:presLayoutVars>
          <dgm:bulletEnabled val="1"/>
        </dgm:presLayoutVars>
      </dgm:prSet>
      <dgm:spPr/>
    </dgm:pt>
    <dgm:pt modelId="{0BA05ACE-59E3-4358-B63F-1DEB35205794}" type="pres">
      <dgm:prSet presAssocID="{6D41D54B-DEC5-42F7-9645-F9474CC741EC}" presName="spNode" presStyleCnt="0"/>
      <dgm:spPr/>
    </dgm:pt>
    <dgm:pt modelId="{4200E631-2EF2-499D-A50B-11BEC8340603}" type="pres">
      <dgm:prSet presAssocID="{3A3550EC-12A5-46E1-8FCD-453201C5742A}" presName="sibTrans" presStyleLbl="sibTrans1D1" presStyleIdx="1" presStyleCnt="6"/>
      <dgm:spPr/>
    </dgm:pt>
    <dgm:pt modelId="{3FFF0869-9487-460B-A48C-A01816429746}" type="pres">
      <dgm:prSet presAssocID="{12D0CE73-533D-4683-AC98-C03671001D66}" presName="node" presStyleLbl="node1" presStyleIdx="2" presStyleCnt="6" custRadScaleRad="101199" custRadScaleInc="-18617">
        <dgm:presLayoutVars>
          <dgm:bulletEnabled val="1"/>
        </dgm:presLayoutVars>
      </dgm:prSet>
      <dgm:spPr/>
    </dgm:pt>
    <dgm:pt modelId="{539B8E0C-3DBB-4408-BEC0-845356006D5E}" type="pres">
      <dgm:prSet presAssocID="{12D0CE73-533D-4683-AC98-C03671001D66}" presName="spNode" presStyleCnt="0"/>
      <dgm:spPr/>
    </dgm:pt>
    <dgm:pt modelId="{716D6EE3-1E13-4BC1-BE00-48A3FAA48011}" type="pres">
      <dgm:prSet presAssocID="{980357D5-30D1-4F89-A146-00F4CBC12F92}" presName="sibTrans" presStyleLbl="sibTrans1D1" presStyleIdx="2" presStyleCnt="6"/>
      <dgm:spPr/>
    </dgm:pt>
    <dgm:pt modelId="{3FDCD004-2891-48C7-A99B-9532E606D278}" type="pres">
      <dgm:prSet presAssocID="{8952BAD5-5B3E-4D89-8572-D7A19CED6DFA}" presName="node" presStyleLbl="node1" presStyleIdx="3" presStyleCnt="6">
        <dgm:presLayoutVars>
          <dgm:bulletEnabled val="1"/>
        </dgm:presLayoutVars>
      </dgm:prSet>
      <dgm:spPr/>
    </dgm:pt>
    <dgm:pt modelId="{018FB7AB-6579-4C23-9941-DD4B5682FE52}" type="pres">
      <dgm:prSet presAssocID="{8952BAD5-5B3E-4D89-8572-D7A19CED6DFA}" presName="spNode" presStyleCnt="0"/>
      <dgm:spPr/>
    </dgm:pt>
    <dgm:pt modelId="{67A71D9E-BA5A-45E8-AB32-0028A4A63738}" type="pres">
      <dgm:prSet presAssocID="{057F486C-1FBE-441B-BD81-C294178B5B92}" presName="sibTrans" presStyleLbl="sibTrans1D1" presStyleIdx="3" presStyleCnt="6"/>
      <dgm:spPr/>
    </dgm:pt>
    <dgm:pt modelId="{D73A4574-0DFD-4481-B5C4-17FCEDFA9229}" type="pres">
      <dgm:prSet presAssocID="{B74AB797-CD53-4453-97D2-EC484B497744}" presName="node" presStyleLbl="node1" presStyleIdx="4" presStyleCnt="6">
        <dgm:presLayoutVars>
          <dgm:bulletEnabled val="1"/>
        </dgm:presLayoutVars>
      </dgm:prSet>
      <dgm:spPr/>
    </dgm:pt>
    <dgm:pt modelId="{DA0559DD-0783-40EE-A2FF-C63E396FEE0B}" type="pres">
      <dgm:prSet presAssocID="{B74AB797-CD53-4453-97D2-EC484B497744}" presName="spNode" presStyleCnt="0"/>
      <dgm:spPr/>
    </dgm:pt>
    <dgm:pt modelId="{37933D71-778B-4567-8395-7F0F00975EA8}" type="pres">
      <dgm:prSet presAssocID="{826E8D5B-2044-46E5-820A-05AE7B3D5BFE}" presName="sibTrans" presStyleLbl="sibTrans1D1" presStyleIdx="4" presStyleCnt="6"/>
      <dgm:spPr/>
    </dgm:pt>
    <dgm:pt modelId="{DFDEA42B-9C49-4980-A5BB-69759ACDD057}" type="pres">
      <dgm:prSet presAssocID="{58AF0626-E04E-494E-A33E-08E238D8958B}" presName="node" presStyleLbl="node1" presStyleIdx="5" presStyleCnt="6">
        <dgm:presLayoutVars>
          <dgm:bulletEnabled val="1"/>
        </dgm:presLayoutVars>
      </dgm:prSet>
      <dgm:spPr/>
    </dgm:pt>
    <dgm:pt modelId="{D7C5F936-22AC-43E1-9BE9-C20A9685D0AE}" type="pres">
      <dgm:prSet presAssocID="{58AF0626-E04E-494E-A33E-08E238D8958B}" presName="spNode" presStyleCnt="0"/>
      <dgm:spPr/>
    </dgm:pt>
    <dgm:pt modelId="{D79ABD84-5FB1-4084-9BA5-8CD85D164B9C}" type="pres">
      <dgm:prSet presAssocID="{69ED2670-18E9-4E98-A983-E8BB493E6BB6}" presName="sibTrans" presStyleLbl="sibTrans1D1" presStyleIdx="5" presStyleCnt="6"/>
      <dgm:spPr/>
    </dgm:pt>
  </dgm:ptLst>
  <dgm:cxnLst>
    <dgm:cxn modelId="{E4BB5904-A2EC-4CCE-B803-FDA63231B31E}" type="presOf" srcId="{58AF0626-E04E-494E-A33E-08E238D8958B}" destId="{DFDEA42B-9C49-4980-A5BB-69759ACDD057}" srcOrd="0" destOrd="0" presId="urn:microsoft.com/office/officeart/2005/8/layout/cycle5"/>
    <dgm:cxn modelId="{A36E8107-AD57-4416-92E5-D8F8E55CC77D}" type="presOf" srcId="{3A3550EC-12A5-46E1-8FCD-453201C5742A}" destId="{4200E631-2EF2-499D-A50B-11BEC8340603}" srcOrd="0" destOrd="0" presId="urn:microsoft.com/office/officeart/2005/8/layout/cycle5"/>
    <dgm:cxn modelId="{72F84C0F-FB89-41D2-82C4-B5202A480A8C}" srcId="{5D7AE437-6401-4778-BCA4-C541D6E285D1}" destId="{6D41D54B-DEC5-42F7-9645-F9474CC741EC}" srcOrd="1" destOrd="0" parTransId="{F05A1BA5-1B3B-45A4-AB08-693EDB51DCFF}" sibTransId="{3A3550EC-12A5-46E1-8FCD-453201C5742A}"/>
    <dgm:cxn modelId="{F85CF016-CA3E-422F-8FD5-24154002880D}" srcId="{5D7AE437-6401-4778-BCA4-C541D6E285D1}" destId="{2F911990-F628-4AAE-B836-AA5DB6E2E5C7}" srcOrd="0" destOrd="0" parTransId="{3D4AB6CB-3CDA-45BD-9A0C-1BE324205F5D}" sibTransId="{D6E0C84F-AD06-4FB4-84C6-42FA141964DF}"/>
    <dgm:cxn modelId="{F405A030-AEA6-4AA7-B905-549492F820FB}" type="presOf" srcId="{12D0CE73-533D-4683-AC98-C03671001D66}" destId="{3FFF0869-9487-460B-A48C-A01816429746}" srcOrd="0" destOrd="0" presId="urn:microsoft.com/office/officeart/2005/8/layout/cycle5"/>
    <dgm:cxn modelId="{D9148234-BA22-4BB7-B357-EE071A474515}" srcId="{5D7AE437-6401-4778-BCA4-C541D6E285D1}" destId="{8952BAD5-5B3E-4D89-8572-D7A19CED6DFA}" srcOrd="3" destOrd="0" parTransId="{BAEE95A2-7EFB-4D47-85FB-00C1C257460F}" sibTransId="{057F486C-1FBE-441B-BD81-C294178B5B92}"/>
    <dgm:cxn modelId="{E5801936-4131-41F0-8242-D931E96C408D}" srcId="{5D7AE437-6401-4778-BCA4-C541D6E285D1}" destId="{B74AB797-CD53-4453-97D2-EC484B497744}" srcOrd="4" destOrd="0" parTransId="{53F4DE29-AFB1-4EBF-93C3-ECCA6B78FFAF}" sibTransId="{826E8D5B-2044-46E5-820A-05AE7B3D5BFE}"/>
    <dgm:cxn modelId="{835BE738-1C22-40F7-8D5C-77334046B50C}" type="presOf" srcId="{B74AB797-CD53-4453-97D2-EC484B497744}" destId="{D73A4574-0DFD-4481-B5C4-17FCEDFA9229}" srcOrd="0" destOrd="0" presId="urn:microsoft.com/office/officeart/2005/8/layout/cycle5"/>
    <dgm:cxn modelId="{5BD3093E-E781-4715-A086-79F2EC4A8D8D}" type="presOf" srcId="{6D41D54B-DEC5-42F7-9645-F9474CC741EC}" destId="{E1A93270-3696-4E24-9F93-227F63C3ADB8}" srcOrd="0" destOrd="0" presId="urn:microsoft.com/office/officeart/2005/8/layout/cycle5"/>
    <dgm:cxn modelId="{0785305D-8694-46A6-A310-A65ABDB6D7A8}" type="presOf" srcId="{057F486C-1FBE-441B-BD81-C294178B5B92}" destId="{67A71D9E-BA5A-45E8-AB32-0028A4A63738}" srcOrd="0" destOrd="0" presId="urn:microsoft.com/office/officeart/2005/8/layout/cycle5"/>
    <dgm:cxn modelId="{DC7D306D-64B9-4A59-8643-ADDF212F71EE}" srcId="{5D7AE437-6401-4778-BCA4-C541D6E285D1}" destId="{58AF0626-E04E-494E-A33E-08E238D8958B}" srcOrd="5" destOrd="0" parTransId="{12822B7E-71B0-4F16-8552-2354EBABD2C6}" sibTransId="{69ED2670-18E9-4E98-A983-E8BB493E6BB6}"/>
    <dgm:cxn modelId="{B1BBD04F-5622-4FCB-9ED9-EBF39B97B0E5}" type="presOf" srcId="{5D7AE437-6401-4778-BCA4-C541D6E285D1}" destId="{DA2ADE48-568A-4ECE-B17B-D047CF69BFC3}" srcOrd="0" destOrd="0" presId="urn:microsoft.com/office/officeart/2005/8/layout/cycle5"/>
    <dgm:cxn modelId="{84670054-C8D5-4303-AD89-643CD9A18862}" type="presOf" srcId="{2F911990-F628-4AAE-B836-AA5DB6E2E5C7}" destId="{2FCB7B33-2B83-4A50-8C87-FC6229A22052}" srcOrd="0" destOrd="0" presId="urn:microsoft.com/office/officeart/2005/8/layout/cycle5"/>
    <dgm:cxn modelId="{97E57358-1FE0-463C-AEFA-AABDD34F353D}" type="presOf" srcId="{980357D5-30D1-4F89-A146-00F4CBC12F92}" destId="{716D6EE3-1E13-4BC1-BE00-48A3FAA48011}" srcOrd="0" destOrd="0" presId="urn:microsoft.com/office/officeart/2005/8/layout/cycle5"/>
    <dgm:cxn modelId="{08B1515A-0EC6-459E-8D41-AD01A16F6756}" type="presOf" srcId="{8952BAD5-5B3E-4D89-8572-D7A19CED6DFA}" destId="{3FDCD004-2891-48C7-A99B-9532E606D278}" srcOrd="0" destOrd="0" presId="urn:microsoft.com/office/officeart/2005/8/layout/cycle5"/>
    <dgm:cxn modelId="{EEBA3092-E7C4-4595-98FD-59547D0F6E22}" type="presOf" srcId="{D6E0C84F-AD06-4FB4-84C6-42FA141964DF}" destId="{D1881A24-E6A4-4B25-BF11-0E721BDB339C}" srcOrd="0" destOrd="0" presId="urn:microsoft.com/office/officeart/2005/8/layout/cycle5"/>
    <dgm:cxn modelId="{34FCF5AD-9F29-4D7D-AC02-4B31F022363E}" type="presOf" srcId="{69ED2670-18E9-4E98-A983-E8BB493E6BB6}" destId="{D79ABD84-5FB1-4084-9BA5-8CD85D164B9C}" srcOrd="0" destOrd="0" presId="urn:microsoft.com/office/officeart/2005/8/layout/cycle5"/>
    <dgm:cxn modelId="{BCBF69D5-28CD-49E3-A191-4660EC059258}" srcId="{5D7AE437-6401-4778-BCA4-C541D6E285D1}" destId="{12D0CE73-533D-4683-AC98-C03671001D66}" srcOrd="2" destOrd="0" parTransId="{E49C810A-34C8-4570-87CE-BC087101BBF3}" sibTransId="{980357D5-30D1-4F89-A146-00F4CBC12F92}"/>
    <dgm:cxn modelId="{A4F87CF2-BC97-4798-9A78-9426C524DD07}" type="presOf" srcId="{826E8D5B-2044-46E5-820A-05AE7B3D5BFE}" destId="{37933D71-778B-4567-8395-7F0F00975EA8}" srcOrd="0" destOrd="0" presId="urn:microsoft.com/office/officeart/2005/8/layout/cycle5"/>
    <dgm:cxn modelId="{7873B773-B957-49B2-9FA4-F5DD57FFB98B}" type="presParOf" srcId="{DA2ADE48-568A-4ECE-B17B-D047CF69BFC3}" destId="{2FCB7B33-2B83-4A50-8C87-FC6229A22052}" srcOrd="0" destOrd="0" presId="urn:microsoft.com/office/officeart/2005/8/layout/cycle5"/>
    <dgm:cxn modelId="{81367BF4-9A98-4A9D-9461-D95FAB1082F3}" type="presParOf" srcId="{DA2ADE48-568A-4ECE-B17B-D047CF69BFC3}" destId="{730A8252-A037-46A8-AB5D-B493D191A0CD}" srcOrd="1" destOrd="0" presId="urn:microsoft.com/office/officeart/2005/8/layout/cycle5"/>
    <dgm:cxn modelId="{48C0666A-4DE5-4CE6-832C-68650DC79460}" type="presParOf" srcId="{DA2ADE48-568A-4ECE-B17B-D047CF69BFC3}" destId="{D1881A24-E6A4-4B25-BF11-0E721BDB339C}" srcOrd="2" destOrd="0" presId="urn:microsoft.com/office/officeart/2005/8/layout/cycle5"/>
    <dgm:cxn modelId="{4D86F441-7D84-4FB4-8A3C-E13418CC2681}" type="presParOf" srcId="{DA2ADE48-568A-4ECE-B17B-D047CF69BFC3}" destId="{E1A93270-3696-4E24-9F93-227F63C3ADB8}" srcOrd="3" destOrd="0" presId="urn:microsoft.com/office/officeart/2005/8/layout/cycle5"/>
    <dgm:cxn modelId="{3647B5E0-DC31-4DEF-A547-C39E4E43F6D6}" type="presParOf" srcId="{DA2ADE48-568A-4ECE-B17B-D047CF69BFC3}" destId="{0BA05ACE-59E3-4358-B63F-1DEB35205794}" srcOrd="4" destOrd="0" presId="urn:microsoft.com/office/officeart/2005/8/layout/cycle5"/>
    <dgm:cxn modelId="{0DC2C8BB-769B-4E70-994F-6273123DFC54}" type="presParOf" srcId="{DA2ADE48-568A-4ECE-B17B-D047CF69BFC3}" destId="{4200E631-2EF2-499D-A50B-11BEC8340603}" srcOrd="5" destOrd="0" presId="urn:microsoft.com/office/officeart/2005/8/layout/cycle5"/>
    <dgm:cxn modelId="{5A8305BB-59D4-4214-9B89-2A96C3E4A385}" type="presParOf" srcId="{DA2ADE48-568A-4ECE-B17B-D047CF69BFC3}" destId="{3FFF0869-9487-460B-A48C-A01816429746}" srcOrd="6" destOrd="0" presId="urn:microsoft.com/office/officeart/2005/8/layout/cycle5"/>
    <dgm:cxn modelId="{E3ADBB15-5B89-49B2-A9F2-694E960F4B82}" type="presParOf" srcId="{DA2ADE48-568A-4ECE-B17B-D047CF69BFC3}" destId="{539B8E0C-3DBB-4408-BEC0-845356006D5E}" srcOrd="7" destOrd="0" presId="urn:microsoft.com/office/officeart/2005/8/layout/cycle5"/>
    <dgm:cxn modelId="{91365699-CF39-4F8C-910C-6E5569D2689C}" type="presParOf" srcId="{DA2ADE48-568A-4ECE-B17B-D047CF69BFC3}" destId="{716D6EE3-1E13-4BC1-BE00-48A3FAA48011}" srcOrd="8" destOrd="0" presId="urn:microsoft.com/office/officeart/2005/8/layout/cycle5"/>
    <dgm:cxn modelId="{F0910C12-C0F1-489D-83F4-6B6C1612D2FC}" type="presParOf" srcId="{DA2ADE48-568A-4ECE-B17B-D047CF69BFC3}" destId="{3FDCD004-2891-48C7-A99B-9532E606D278}" srcOrd="9" destOrd="0" presId="urn:microsoft.com/office/officeart/2005/8/layout/cycle5"/>
    <dgm:cxn modelId="{7654B5D2-6EFA-4B84-9B2C-7EC6CAB67BCF}" type="presParOf" srcId="{DA2ADE48-568A-4ECE-B17B-D047CF69BFC3}" destId="{018FB7AB-6579-4C23-9941-DD4B5682FE52}" srcOrd="10" destOrd="0" presId="urn:microsoft.com/office/officeart/2005/8/layout/cycle5"/>
    <dgm:cxn modelId="{1C6A1D74-DD60-4CB7-B615-5D4B14D056F9}" type="presParOf" srcId="{DA2ADE48-568A-4ECE-B17B-D047CF69BFC3}" destId="{67A71D9E-BA5A-45E8-AB32-0028A4A63738}" srcOrd="11" destOrd="0" presId="urn:microsoft.com/office/officeart/2005/8/layout/cycle5"/>
    <dgm:cxn modelId="{C7B88392-5A8E-4ACC-A69D-BF7420BA5DE0}" type="presParOf" srcId="{DA2ADE48-568A-4ECE-B17B-D047CF69BFC3}" destId="{D73A4574-0DFD-4481-B5C4-17FCEDFA9229}" srcOrd="12" destOrd="0" presId="urn:microsoft.com/office/officeart/2005/8/layout/cycle5"/>
    <dgm:cxn modelId="{EC0D9949-0D75-4A46-9DE9-9045E0ACF71B}" type="presParOf" srcId="{DA2ADE48-568A-4ECE-B17B-D047CF69BFC3}" destId="{DA0559DD-0783-40EE-A2FF-C63E396FEE0B}" srcOrd="13" destOrd="0" presId="urn:microsoft.com/office/officeart/2005/8/layout/cycle5"/>
    <dgm:cxn modelId="{00FE1873-73DB-4C0F-8312-5155422A97F4}" type="presParOf" srcId="{DA2ADE48-568A-4ECE-B17B-D047CF69BFC3}" destId="{37933D71-778B-4567-8395-7F0F00975EA8}" srcOrd="14" destOrd="0" presId="urn:microsoft.com/office/officeart/2005/8/layout/cycle5"/>
    <dgm:cxn modelId="{F037F97F-2CD3-4C3E-8D3F-188C1C8B848B}" type="presParOf" srcId="{DA2ADE48-568A-4ECE-B17B-D047CF69BFC3}" destId="{DFDEA42B-9C49-4980-A5BB-69759ACDD057}" srcOrd="15" destOrd="0" presId="urn:microsoft.com/office/officeart/2005/8/layout/cycle5"/>
    <dgm:cxn modelId="{CD77ED71-AD19-4613-A142-6EB16C6FED31}" type="presParOf" srcId="{DA2ADE48-568A-4ECE-B17B-D047CF69BFC3}" destId="{D7C5F936-22AC-43E1-9BE9-C20A9685D0AE}" srcOrd="16" destOrd="0" presId="urn:microsoft.com/office/officeart/2005/8/layout/cycle5"/>
    <dgm:cxn modelId="{9B817C65-AFA7-40B2-AD1B-F56386098264}" type="presParOf" srcId="{DA2ADE48-568A-4ECE-B17B-D047CF69BFC3}" destId="{D79ABD84-5FB1-4084-9BA5-8CD85D164B9C}" srcOrd="17"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B7B33-2B83-4A50-8C87-FC6229A22052}">
      <dsp:nvSpPr>
        <dsp:cNvPr id="0" name=""/>
        <dsp:cNvSpPr/>
      </dsp:nvSpPr>
      <dsp:spPr>
        <a:xfrm>
          <a:off x="3674348" y="1842"/>
          <a:ext cx="1739546" cy="1130705"/>
        </a:xfrm>
        <a:prstGeom prst="roundRect">
          <a:avLst/>
        </a:prstGeom>
        <a:solidFill>
          <a:srgbClr val="FF0000"/>
        </a:solidFill>
        <a:ln>
          <a:solidFill>
            <a:srgbClr val="FF00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1. </a:t>
          </a:r>
          <a:r>
            <a:rPr lang="en-US" altLang="zh-TW" sz="1400" b="1" kern="1200" dirty="0" err="1">
              <a:latin typeface="Helvetica" panose="020B0604020202020204" pitchFamily="34" charset="0"/>
              <a:cs typeface="Helvetica" panose="020B0604020202020204" pitchFamily="34" charset="0"/>
            </a:rPr>
            <a:t>Xác</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định</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yêu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cầu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chiếu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sáng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các</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công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trình</a:t>
          </a:r>
          <a:endParaRPr lang="zh-TW" altLang="en-US" sz="1400" b="1" kern="1200" dirty="0">
            <a:latin typeface="Helvetica" panose="020B0604020202020204" pitchFamily="34" charset="0"/>
            <a:cs typeface="Helvetica" panose="020B0604020202020204" pitchFamily="34" charset="0"/>
          </a:endParaRPr>
        </a:p>
      </dsp:txBody>
      <dsp:txXfrm>
        <a:off x="3729544" y="57038"/>
        <a:ext cx="1629154" cy="1020313"/>
      </dsp:txXfrm>
    </dsp:sp>
    <dsp:sp modelId="{D1881A24-E6A4-4B25-BF11-0E721BDB339C}">
      <dsp:nvSpPr>
        <dsp:cNvPr id="0" name=""/>
        <dsp:cNvSpPr/>
      </dsp:nvSpPr>
      <dsp:spPr>
        <a:xfrm>
          <a:off x="1877463" y="567194"/>
          <a:ext cx="5333317" cy="5333317"/>
        </a:xfrm>
        <a:custGeom>
          <a:avLst/>
          <a:gdLst/>
          <a:ahLst/>
          <a:cxnLst/>
          <a:rect l="0" t="0" r="0" b="0"/>
          <a:pathLst>
            <a:path>
              <a:moveTo>
                <a:pt x="3755832" y="232573"/>
              </a:moveTo>
              <a:arcTo wR="2666658" hR="2666658" stAng="17646418" swAng="92542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A93270-3696-4E24-9F93-227F63C3ADB8}">
      <dsp:nvSpPr>
        <dsp:cNvPr id="0" name=""/>
        <dsp:cNvSpPr/>
      </dsp:nvSpPr>
      <dsp:spPr>
        <a:xfrm>
          <a:off x="5983742" y="1335171"/>
          <a:ext cx="1739546" cy="1130705"/>
        </a:xfrm>
        <a:prstGeom prst="round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2. </a:t>
          </a:r>
          <a:r>
            <a:rPr lang="en-US" altLang="zh-TW" sz="1400" b="1" kern="1200" dirty="0" err="1">
              <a:latin typeface="Helvetica" panose="020B0604020202020204" pitchFamily="34" charset="0"/>
              <a:cs typeface="Helvetica" panose="020B0604020202020204" pitchFamily="34" charset="0"/>
            </a:rPr>
            <a:t>Áp</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dụng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tiêu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chuẩn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quy</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chuẩn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để</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thiết</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kế</a:t>
          </a:r>
          <a:endParaRPr lang="zh-TW" altLang="en-US" sz="1400" b="1" kern="1200" dirty="0">
            <a:latin typeface="Helvetica" panose="020B0604020202020204" pitchFamily="34" charset="0"/>
            <a:cs typeface="Helvetica" panose="020B0604020202020204" pitchFamily="34" charset="0"/>
          </a:endParaRPr>
        </a:p>
      </dsp:txBody>
      <dsp:txXfrm>
        <a:off x="6038938" y="1390367"/>
        <a:ext cx="1629154" cy="1020313"/>
      </dsp:txXfrm>
    </dsp:sp>
    <dsp:sp modelId="{4200E631-2EF2-499D-A50B-11BEC8340603}">
      <dsp:nvSpPr>
        <dsp:cNvPr id="0" name=""/>
        <dsp:cNvSpPr/>
      </dsp:nvSpPr>
      <dsp:spPr>
        <a:xfrm>
          <a:off x="1896420" y="627621"/>
          <a:ext cx="5333317" cy="5333317"/>
        </a:xfrm>
        <a:custGeom>
          <a:avLst/>
          <a:gdLst/>
          <a:ahLst/>
          <a:cxnLst/>
          <a:rect l="0" t="0" r="0" b="0"/>
          <a:pathLst>
            <a:path>
              <a:moveTo>
                <a:pt x="5274206" y="2108299"/>
              </a:moveTo>
              <a:arcTo wR="2666658" hR="2666658" stAng="20874820" swAng="1103554"/>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FFF0869-9487-460B-A48C-A01816429746}">
      <dsp:nvSpPr>
        <dsp:cNvPr id="0" name=""/>
        <dsp:cNvSpPr/>
      </dsp:nvSpPr>
      <dsp:spPr>
        <a:xfrm>
          <a:off x="6094123" y="3863198"/>
          <a:ext cx="1739546" cy="1130705"/>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3. </a:t>
          </a:r>
          <a:r>
            <a:rPr lang="en-US" altLang="zh-TW" sz="1400" b="1" kern="1200" dirty="0" err="1">
              <a:latin typeface="Helvetica" panose="020B0604020202020204" pitchFamily="34" charset="0"/>
              <a:cs typeface="Helvetica" panose="020B0604020202020204" pitchFamily="34" charset="0"/>
            </a:rPr>
            <a:t>Tính</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toán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thiết</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kế</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chiếu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sáng</a:t>
          </a:r>
          <a:endParaRPr lang="zh-TW" altLang="en-US" sz="1400" b="1" kern="1200" dirty="0">
            <a:latin typeface="Helvetica" panose="020B0604020202020204" pitchFamily="34" charset="0"/>
            <a:cs typeface="Helvetica" panose="020B0604020202020204" pitchFamily="34" charset="0"/>
          </a:endParaRPr>
        </a:p>
      </dsp:txBody>
      <dsp:txXfrm>
        <a:off x="6149319" y="3918394"/>
        <a:ext cx="1629154" cy="1020313"/>
      </dsp:txXfrm>
    </dsp:sp>
    <dsp:sp modelId="{716D6EE3-1E13-4BC1-BE00-48A3FAA48011}">
      <dsp:nvSpPr>
        <dsp:cNvPr id="0" name=""/>
        <dsp:cNvSpPr/>
      </dsp:nvSpPr>
      <dsp:spPr>
        <a:xfrm>
          <a:off x="1937513" y="547269"/>
          <a:ext cx="5333317" cy="5333317"/>
        </a:xfrm>
        <a:custGeom>
          <a:avLst/>
          <a:gdLst/>
          <a:ahLst/>
          <a:cxnLst/>
          <a:rect l="0" t="0" r="0" b="0"/>
          <a:pathLst>
            <a:path>
              <a:moveTo>
                <a:pt x="4454722" y="4645015"/>
              </a:moveTo>
              <a:arcTo wR="2666658" hR="2666658" stAng="2873540" swAng="1104746"/>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FDCD004-2891-48C7-A99B-9532E606D278}">
      <dsp:nvSpPr>
        <dsp:cNvPr id="0" name=""/>
        <dsp:cNvSpPr/>
      </dsp:nvSpPr>
      <dsp:spPr>
        <a:xfrm>
          <a:off x="3674348" y="5335159"/>
          <a:ext cx="1739546" cy="113070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4. </a:t>
          </a:r>
          <a:r>
            <a:rPr lang="en-US" altLang="zh-TW" sz="1400" b="1" kern="1200" dirty="0" err="1">
              <a:latin typeface="Helvetica" panose="020B0604020202020204" pitchFamily="34" charset="0"/>
              <a:cs typeface="Helvetica" panose="020B0604020202020204" pitchFamily="34" charset="0"/>
            </a:rPr>
            <a:t>Mô</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phỏng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hiệu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chỉnh</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chiếu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sáng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trên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Dialux</a:t>
          </a:r>
          <a:endParaRPr lang="zh-TW" altLang="en-US" sz="1400" b="1" kern="1200" dirty="0">
            <a:latin typeface="Helvetica" panose="020B0604020202020204" pitchFamily="34" charset="0"/>
            <a:cs typeface="Helvetica" panose="020B0604020202020204" pitchFamily="34" charset="0"/>
          </a:endParaRPr>
        </a:p>
      </dsp:txBody>
      <dsp:txXfrm>
        <a:off x="3729544" y="5390355"/>
        <a:ext cx="1629154" cy="1020313"/>
      </dsp:txXfrm>
    </dsp:sp>
    <dsp:sp modelId="{67A71D9E-BA5A-45E8-AB32-0028A4A63738}">
      <dsp:nvSpPr>
        <dsp:cNvPr id="0" name=""/>
        <dsp:cNvSpPr/>
      </dsp:nvSpPr>
      <dsp:spPr>
        <a:xfrm>
          <a:off x="1877463" y="567194"/>
          <a:ext cx="5333317" cy="5333317"/>
        </a:xfrm>
        <a:custGeom>
          <a:avLst/>
          <a:gdLst/>
          <a:ahLst/>
          <a:cxnLst/>
          <a:rect l="0" t="0" r="0" b="0"/>
          <a:pathLst>
            <a:path>
              <a:moveTo>
                <a:pt x="1577484" y="5100743"/>
              </a:moveTo>
              <a:arcTo wR="2666658" hR="2666658" stAng="6846418" swAng="925426"/>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73A4574-0DFD-4481-B5C4-17FCEDFA9229}">
      <dsp:nvSpPr>
        <dsp:cNvPr id="0" name=""/>
        <dsp:cNvSpPr/>
      </dsp:nvSpPr>
      <dsp:spPr>
        <a:xfrm>
          <a:off x="1364954" y="4001830"/>
          <a:ext cx="1739546" cy="1130705"/>
        </a:xfrm>
        <a:prstGeom prst="round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5. </a:t>
          </a:r>
          <a:r>
            <a:rPr lang="en-US" altLang="zh-TW" sz="1400" b="1" kern="1200" dirty="0" err="1">
              <a:latin typeface="Helvetica" panose="020B0604020202020204" pitchFamily="34" charset="0"/>
              <a:cs typeface="Helvetica" panose="020B0604020202020204" pitchFamily="34" charset="0"/>
            </a:rPr>
            <a:t>Đánh</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giá</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với</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tiêu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chuẩn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quy</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chuẩn</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báo</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cáo</a:t>
          </a:r>
          <a:r>
            <a:rPr lang="en-US" altLang="zh-TW" sz="1400" b="1" kern="1200" dirty="0">
              <a:latin typeface="Helvetica" panose="020B0604020202020204" pitchFamily="34" charset="0"/>
              <a:cs typeface="Helvetica" panose="020B0604020202020204" pitchFamily="34" charset="0"/>
            </a:rPr>
            <a:t> </a:t>
          </a:r>
          <a:endParaRPr lang="zh-TW" altLang="en-US" sz="1400" b="1" kern="1200" dirty="0">
            <a:latin typeface="Helvetica" panose="020B0604020202020204" pitchFamily="34" charset="0"/>
            <a:cs typeface="Helvetica" panose="020B0604020202020204" pitchFamily="34" charset="0"/>
          </a:endParaRPr>
        </a:p>
      </dsp:txBody>
      <dsp:txXfrm>
        <a:off x="1420150" y="4057026"/>
        <a:ext cx="1629154" cy="1020313"/>
      </dsp:txXfrm>
    </dsp:sp>
    <dsp:sp modelId="{37933D71-778B-4567-8395-7F0F00975EA8}">
      <dsp:nvSpPr>
        <dsp:cNvPr id="0" name=""/>
        <dsp:cNvSpPr/>
      </dsp:nvSpPr>
      <dsp:spPr>
        <a:xfrm>
          <a:off x="1877463" y="567194"/>
          <a:ext cx="5333317" cy="5333317"/>
        </a:xfrm>
        <a:custGeom>
          <a:avLst/>
          <a:gdLst/>
          <a:ahLst/>
          <a:cxnLst/>
          <a:rect l="0" t="0" r="0" b="0"/>
          <a:pathLst>
            <a:path>
              <a:moveTo>
                <a:pt x="41631" y="3136019"/>
              </a:moveTo>
              <a:arcTo wR="2666658" hR="2666658" stAng="10191750" swAng="1216499"/>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DEA42B-9C49-4980-A5BB-69759ACDD057}">
      <dsp:nvSpPr>
        <dsp:cNvPr id="0" name=""/>
        <dsp:cNvSpPr/>
      </dsp:nvSpPr>
      <dsp:spPr>
        <a:xfrm>
          <a:off x="1364954" y="1335171"/>
          <a:ext cx="1739546" cy="113070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TW" sz="1400" b="1" kern="1200" dirty="0">
              <a:latin typeface="Helvetica" panose="020B0604020202020204" pitchFamily="34" charset="0"/>
              <a:cs typeface="Helvetica" panose="020B0604020202020204" pitchFamily="34" charset="0"/>
            </a:rPr>
            <a:t>6. </a:t>
          </a:r>
          <a:r>
            <a:rPr lang="en-US" altLang="zh-TW" sz="1400" b="1" kern="1200" dirty="0" err="1">
              <a:latin typeface="Helvetica" panose="020B0604020202020204" pitchFamily="34" charset="0"/>
              <a:cs typeface="Helvetica" panose="020B0604020202020204" pitchFamily="34" charset="0"/>
            </a:rPr>
            <a:t>Lắp</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mẫu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chiếu</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sáng</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thử</a:t>
          </a:r>
          <a:r>
            <a:rPr lang="en-US" altLang="zh-TW" sz="1400" b="1" kern="1200" dirty="0">
              <a:latin typeface="Helvetica" panose="020B0604020202020204" pitchFamily="34" charset="0"/>
              <a:cs typeface="Helvetica" panose="020B0604020202020204" pitchFamily="34" charset="0"/>
            </a:rPr>
            <a:t> </a:t>
          </a:r>
          <a:r>
            <a:rPr lang="en-US" altLang="zh-TW" sz="1400" b="1" kern="1200" dirty="0" err="1">
              <a:latin typeface="Helvetica" panose="020B0604020202020204" pitchFamily="34" charset="0"/>
              <a:cs typeface="Helvetica" panose="020B0604020202020204" pitchFamily="34" charset="0"/>
            </a:rPr>
            <a:t>nghiệm</a:t>
          </a:r>
          <a:endParaRPr lang="zh-TW" altLang="en-US" sz="1400" b="1" kern="1200" dirty="0">
            <a:latin typeface="Helvetica" panose="020B0604020202020204" pitchFamily="34" charset="0"/>
            <a:cs typeface="Helvetica" panose="020B0604020202020204" pitchFamily="34" charset="0"/>
          </a:endParaRPr>
        </a:p>
      </dsp:txBody>
      <dsp:txXfrm>
        <a:off x="1420150" y="1390367"/>
        <a:ext cx="1629154" cy="1020313"/>
      </dsp:txXfrm>
    </dsp:sp>
    <dsp:sp modelId="{D79ABD84-5FB1-4084-9BA5-8CD85D164B9C}">
      <dsp:nvSpPr>
        <dsp:cNvPr id="0" name=""/>
        <dsp:cNvSpPr/>
      </dsp:nvSpPr>
      <dsp:spPr>
        <a:xfrm>
          <a:off x="1877463" y="567194"/>
          <a:ext cx="5333317" cy="5333317"/>
        </a:xfrm>
        <a:custGeom>
          <a:avLst/>
          <a:gdLst/>
          <a:ahLst/>
          <a:cxnLst/>
          <a:rect l="0" t="0" r="0" b="0"/>
          <a:pathLst>
            <a:path>
              <a:moveTo>
                <a:pt x="969351" y="609909"/>
              </a:moveTo>
              <a:arcTo wR="2666658" hR="2666658" stAng="13828155" swAng="925426"/>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8075A-873B-464F-B9C1-7E930FD6F84A}"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060A3-EF08-4966-8528-472210B19E96}" type="slidenum">
              <a:rPr lang="en-US" smtClean="0"/>
              <a:t>‹#›</a:t>
            </a:fld>
            <a:endParaRPr lang="en-US"/>
          </a:p>
        </p:txBody>
      </p:sp>
    </p:spTree>
    <p:extLst>
      <p:ext uri="{BB962C8B-B14F-4D97-AF65-F5344CB8AC3E}">
        <p14:creationId xmlns:p14="http://schemas.microsoft.com/office/powerpoint/2010/main" val="181338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AA43468-B58A-4AE5-9FC9-D2DA01E042FE}"/>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3A390E86-DB48-4DF3-AEE6-756924A9E0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4636C597-F882-45F4-BF55-8E47202977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Calibri" panose="020F0502020204030204" pitchFamily="34" charset="0"/>
              </a:defRPr>
            </a:lvl1pPr>
            <a:lvl2pPr marL="742950" indent="-285750"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fld id="{A10E4EB1-CB64-42FD-BB3C-65CB662451B0}" type="slidenum">
              <a:rPr lang="en-US" altLang="en-US"/>
              <a:pPr/>
              <a:t>4</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24</a:t>
            </a:fld>
            <a:endParaRPr lang="en-US"/>
          </a:p>
        </p:txBody>
      </p:sp>
    </p:spTree>
    <p:extLst>
      <p:ext uri="{BB962C8B-B14F-4D97-AF65-F5344CB8AC3E}">
        <p14:creationId xmlns:p14="http://schemas.microsoft.com/office/powerpoint/2010/main" val="281098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25</a:t>
            </a:fld>
            <a:endParaRPr lang="en-US"/>
          </a:p>
        </p:txBody>
      </p:sp>
    </p:spTree>
    <p:extLst>
      <p:ext uri="{BB962C8B-B14F-4D97-AF65-F5344CB8AC3E}">
        <p14:creationId xmlns:p14="http://schemas.microsoft.com/office/powerpoint/2010/main" val="6112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26</a:t>
            </a:fld>
            <a:endParaRPr lang="en-US"/>
          </a:p>
        </p:txBody>
      </p:sp>
    </p:spTree>
    <p:extLst>
      <p:ext uri="{BB962C8B-B14F-4D97-AF65-F5344CB8AC3E}">
        <p14:creationId xmlns:p14="http://schemas.microsoft.com/office/powerpoint/2010/main" val="310010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27</a:t>
            </a:fld>
            <a:endParaRPr lang="en-US"/>
          </a:p>
        </p:txBody>
      </p:sp>
    </p:spTree>
    <p:extLst>
      <p:ext uri="{BB962C8B-B14F-4D97-AF65-F5344CB8AC3E}">
        <p14:creationId xmlns:p14="http://schemas.microsoft.com/office/powerpoint/2010/main" val="188179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28</a:t>
            </a:fld>
            <a:endParaRPr lang="en-US"/>
          </a:p>
        </p:txBody>
      </p:sp>
    </p:spTree>
    <p:extLst>
      <p:ext uri="{BB962C8B-B14F-4D97-AF65-F5344CB8AC3E}">
        <p14:creationId xmlns:p14="http://schemas.microsoft.com/office/powerpoint/2010/main" val="322294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29</a:t>
            </a:fld>
            <a:endParaRPr lang="en-US"/>
          </a:p>
        </p:txBody>
      </p:sp>
    </p:spTree>
    <p:extLst>
      <p:ext uri="{BB962C8B-B14F-4D97-AF65-F5344CB8AC3E}">
        <p14:creationId xmlns:p14="http://schemas.microsoft.com/office/powerpoint/2010/main" val="174677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30</a:t>
            </a:fld>
            <a:endParaRPr lang="en-US"/>
          </a:p>
        </p:txBody>
      </p:sp>
    </p:spTree>
    <p:extLst>
      <p:ext uri="{BB962C8B-B14F-4D97-AF65-F5344CB8AC3E}">
        <p14:creationId xmlns:p14="http://schemas.microsoft.com/office/powerpoint/2010/main" val="76607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31</a:t>
            </a:fld>
            <a:endParaRPr lang="en-US"/>
          </a:p>
        </p:txBody>
      </p:sp>
    </p:spTree>
    <p:extLst>
      <p:ext uri="{BB962C8B-B14F-4D97-AF65-F5344CB8AC3E}">
        <p14:creationId xmlns:p14="http://schemas.microsoft.com/office/powerpoint/2010/main" val="1408374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32</a:t>
            </a:fld>
            <a:endParaRPr lang="en-US"/>
          </a:p>
        </p:txBody>
      </p:sp>
    </p:spTree>
    <p:extLst>
      <p:ext uri="{BB962C8B-B14F-4D97-AF65-F5344CB8AC3E}">
        <p14:creationId xmlns:p14="http://schemas.microsoft.com/office/powerpoint/2010/main" val="307977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33</a:t>
            </a:fld>
            <a:endParaRPr lang="en-US"/>
          </a:p>
        </p:txBody>
      </p:sp>
    </p:spTree>
    <p:extLst>
      <p:ext uri="{BB962C8B-B14F-4D97-AF65-F5344CB8AC3E}">
        <p14:creationId xmlns:p14="http://schemas.microsoft.com/office/powerpoint/2010/main" val="424716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025326c3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025326c3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15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34</a:t>
            </a:fld>
            <a:endParaRPr lang="en-US"/>
          </a:p>
        </p:txBody>
      </p:sp>
    </p:spTree>
    <p:extLst>
      <p:ext uri="{BB962C8B-B14F-4D97-AF65-F5344CB8AC3E}">
        <p14:creationId xmlns:p14="http://schemas.microsoft.com/office/powerpoint/2010/main" val="343860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A0F465-7FFE-4769-B64D-3EEEBB191CED}" type="slidenum">
              <a:rPr lang="en-US" smtClean="0"/>
              <a:t>10</a:t>
            </a:fld>
            <a:endParaRPr lang="en-US"/>
          </a:p>
        </p:txBody>
      </p:sp>
    </p:spTree>
    <p:extLst>
      <p:ext uri="{BB962C8B-B14F-4D97-AF65-F5344CB8AC3E}">
        <p14:creationId xmlns:p14="http://schemas.microsoft.com/office/powerpoint/2010/main" val="96491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daf6a34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daf6a3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270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daf6a34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daf6a3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62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daf6a34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daf6a3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84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daf6a34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daf6a3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711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352B976-C697-49AA-90F5-56669A8EDB6D}"/>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64487D2-662C-433F-B7E7-DBC5209E7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F69614C3-05C0-4CA4-A7BA-5F187176162E}"/>
              </a:ext>
            </a:extLst>
          </p:cNvPr>
          <p:cNvSpPr>
            <a:spLocks noGrp="1"/>
          </p:cNvSpPr>
          <p:nvPr>
            <p:ph type="ftr" sz="quarter" idx="4"/>
          </p:nvPr>
        </p:nvSpPr>
        <p:spPr/>
        <p:txBody>
          <a:bodyPr/>
          <a:lstStyle/>
          <a:p>
            <a:pPr>
              <a:defRPr/>
            </a:pPr>
            <a:r>
              <a:rPr lang="en-US" altLang="zh-CN"/>
              <a:t>12345</a:t>
            </a:r>
            <a:endParaRPr lang="zh-CN" altLang="en-US"/>
          </a:p>
        </p:txBody>
      </p:sp>
    </p:spTree>
    <p:extLst>
      <p:ext uri="{BB962C8B-B14F-4D97-AF65-F5344CB8AC3E}">
        <p14:creationId xmlns:p14="http://schemas.microsoft.com/office/powerpoint/2010/main" val="80093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790189DB-7FA5-492E-B833-8EE7CAB1873A}"/>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07AA9843-A560-47D3-9BFF-59CD730DA8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灯片编号占位符 3">
            <a:extLst>
              <a:ext uri="{FF2B5EF4-FFF2-40B4-BE49-F238E27FC236}">
                <a16:creationId xmlns:a16="http://schemas.microsoft.com/office/drawing/2014/main" id="{B87CEE81-5667-461C-8642-0905AE03B1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kumimoji="1" sz="1200">
                <a:solidFill>
                  <a:schemeClr val="tx1"/>
                </a:solidFill>
                <a:latin typeface="Tahoma" panose="020B0604030504040204" pitchFamily="34" charset="0"/>
                <a:cs typeface="Times New Roman" panose="02020603050405020304" pitchFamily="18" charset="0"/>
              </a:defRPr>
            </a:lvl1pPr>
            <a:lvl2pPr marL="742950" indent="-285750" defTabSz="930275">
              <a:spcBef>
                <a:spcPct val="30000"/>
              </a:spcBef>
              <a:defRPr kumimoji="1" sz="1200">
                <a:solidFill>
                  <a:schemeClr val="tx1"/>
                </a:solidFill>
                <a:latin typeface="Tahoma" panose="020B0604030504040204" pitchFamily="34" charset="0"/>
                <a:cs typeface="Times New Roman" panose="02020603050405020304" pitchFamily="18" charset="0"/>
              </a:defRPr>
            </a:lvl2pPr>
            <a:lvl3pPr marL="1143000" indent="-228600" defTabSz="930275">
              <a:spcBef>
                <a:spcPct val="30000"/>
              </a:spcBef>
              <a:defRPr kumimoji="1" sz="1200">
                <a:solidFill>
                  <a:schemeClr val="tx1"/>
                </a:solidFill>
                <a:latin typeface="Tahoma" panose="020B0604030504040204" pitchFamily="34" charset="0"/>
                <a:cs typeface="Times New Roman" panose="02020603050405020304" pitchFamily="18" charset="0"/>
              </a:defRPr>
            </a:lvl3pPr>
            <a:lvl4pPr marL="1600200" indent="-228600" defTabSz="930275">
              <a:spcBef>
                <a:spcPct val="30000"/>
              </a:spcBef>
              <a:defRPr kumimoji="1" sz="1200">
                <a:solidFill>
                  <a:schemeClr val="tx1"/>
                </a:solidFill>
                <a:latin typeface="Tahoma" panose="020B0604030504040204" pitchFamily="34" charset="0"/>
                <a:cs typeface="Times New Roman" panose="02020603050405020304" pitchFamily="18" charset="0"/>
              </a:defRPr>
            </a:lvl4pPr>
            <a:lvl5pPr marL="2057400" indent="-228600" defTabSz="930275">
              <a:spcBef>
                <a:spcPct val="30000"/>
              </a:spcBef>
              <a:defRPr kumimoji="1" sz="1200">
                <a:solidFill>
                  <a:schemeClr val="tx1"/>
                </a:solidFill>
                <a:latin typeface="Tahoma" panose="020B0604030504040204" pitchFamily="34" charset="0"/>
                <a:cs typeface="Times New Roman" panose="02020603050405020304" pitchFamily="18" charset="0"/>
              </a:defRPr>
            </a:lvl5pPr>
            <a:lvl6pPr marL="2514600" indent="-228600" defTabSz="930275" eaLnBrk="0" fontAlgn="base" hangingPunct="0">
              <a:spcBef>
                <a:spcPct val="30000"/>
              </a:spcBef>
              <a:spcAft>
                <a:spcPct val="0"/>
              </a:spcAft>
              <a:defRPr kumimoji="1" sz="1200">
                <a:solidFill>
                  <a:schemeClr val="tx1"/>
                </a:solidFill>
                <a:latin typeface="Tahoma" panose="020B0604030504040204" pitchFamily="34" charset="0"/>
                <a:cs typeface="Times New Roman" panose="02020603050405020304" pitchFamily="18" charset="0"/>
              </a:defRPr>
            </a:lvl6pPr>
            <a:lvl7pPr marL="2971800" indent="-228600" defTabSz="930275" eaLnBrk="0" fontAlgn="base" hangingPunct="0">
              <a:spcBef>
                <a:spcPct val="30000"/>
              </a:spcBef>
              <a:spcAft>
                <a:spcPct val="0"/>
              </a:spcAft>
              <a:defRPr kumimoji="1" sz="1200">
                <a:solidFill>
                  <a:schemeClr val="tx1"/>
                </a:solidFill>
                <a:latin typeface="Tahoma" panose="020B0604030504040204" pitchFamily="34" charset="0"/>
                <a:cs typeface="Times New Roman" panose="02020603050405020304" pitchFamily="18" charset="0"/>
              </a:defRPr>
            </a:lvl7pPr>
            <a:lvl8pPr marL="3429000" indent="-228600" defTabSz="930275" eaLnBrk="0" fontAlgn="base" hangingPunct="0">
              <a:spcBef>
                <a:spcPct val="30000"/>
              </a:spcBef>
              <a:spcAft>
                <a:spcPct val="0"/>
              </a:spcAft>
              <a:defRPr kumimoji="1" sz="1200">
                <a:solidFill>
                  <a:schemeClr val="tx1"/>
                </a:solidFill>
                <a:latin typeface="Tahoma" panose="020B0604030504040204" pitchFamily="34" charset="0"/>
                <a:cs typeface="Times New Roman" panose="02020603050405020304" pitchFamily="18" charset="0"/>
              </a:defRPr>
            </a:lvl8pPr>
            <a:lvl9pPr marL="3886200" indent="-228600" defTabSz="930275" eaLnBrk="0" fontAlgn="base" hangingPunct="0">
              <a:spcBef>
                <a:spcPct val="30000"/>
              </a:spcBef>
              <a:spcAft>
                <a:spcPct val="0"/>
              </a:spcAft>
              <a:defRPr kumimoji="1" sz="1200">
                <a:solidFill>
                  <a:schemeClr val="tx1"/>
                </a:solidFill>
                <a:latin typeface="Tahoma" panose="020B0604030504040204" pitchFamily="34" charset="0"/>
                <a:cs typeface="Times New Roman" panose="02020603050405020304" pitchFamily="18" charset="0"/>
              </a:defRPr>
            </a:lvl9pPr>
          </a:lstStyle>
          <a:p>
            <a:pPr>
              <a:spcBef>
                <a:spcPct val="0"/>
              </a:spcBef>
            </a:pPr>
            <a:fld id="{7D4EAA25-5959-404A-91A5-BD26242301DA}" type="slidenum">
              <a:rPr kumimoji="0" lang="zh-CN" altLang="en-US">
                <a:latin typeface="Verdana" panose="020B0604030504040204" pitchFamily="34" charset="0"/>
              </a:rPr>
              <a:pPr>
                <a:spcBef>
                  <a:spcPct val="0"/>
                </a:spcBef>
              </a:pPr>
              <a:t>22</a:t>
            </a:fld>
            <a:endParaRPr kumimoji="0" lang="zh-CN" altLang="en-US">
              <a:latin typeface="Verdana" panose="020B0604030504040204" pitchFamily="34" charset="0"/>
            </a:endParaRPr>
          </a:p>
        </p:txBody>
      </p:sp>
    </p:spTree>
    <p:extLst>
      <p:ext uri="{BB962C8B-B14F-4D97-AF65-F5344CB8AC3E}">
        <p14:creationId xmlns:p14="http://schemas.microsoft.com/office/powerpoint/2010/main" val="192645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2F14-A3A7-4DA2-8EBE-48FF5CF60F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6B79-D1B1-476F-9A0F-032CBC5FC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0AE90B-5A41-4C37-9365-0524C47CCC75}"/>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68919DF4-4FA0-4291-BC9A-70CD776DB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18423-1D9D-43CE-8791-FCBE7B72229D}"/>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70012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AA05-552D-4584-8723-471368BB6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C05ED-49E5-4B2B-BCF4-A5BE88003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825A0-027D-420F-B7D2-F15EDE26A945}"/>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7FD7F857-C0BA-4CF7-94D8-49EABEC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614B0-155E-4E24-9F66-3CBB189ADB93}"/>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129606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FF2BD-25F4-4556-AEA6-BAE2C9537E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EDB0D0-C742-492F-9EDD-3289649214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44D17-BBBF-4A56-A2AE-C777CF7DBFD4}"/>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AEC29DBE-B82B-44B3-A032-4DCB6681A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873B0-AB02-475B-93C8-28E0882ABA25}"/>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245677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5"/>
        <p:cNvGrpSpPr/>
        <p:nvPr/>
      </p:nvGrpSpPr>
      <p:grpSpPr>
        <a:xfrm>
          <a:off x="0" y="0"/>
          <a:ext cx="0" cy="0"/>
          <a:chOff x="0" y="0"/>
          <a:chExt cx="0" cy="0"/>
        </a:xfrm>
      </p:grpSpPr>
      <p:sp>
        <p:nvSpPr>
          <p:cNvPr id="17" name="Google Shape;17;p4"/>
          <p:cNvSpPr txBox="1">
            <a:spLocks noGrp="1"/>
          </p:cNvSpPr>
          <p:nvPr>
            <p:ph type="body" idx="1"/>
          </p:nvPr>
        </p:nvSpPr>
        <p:spPr>
          <a:xfrm>
            <a:off x="1091000" y="1648700"/>
            <a:ext cx="9660000" cy="44628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SzPts val="1000"/>
              <a:buChar char="●"/>
              <a:defRPr sz="1333"/>
            </a:lvl1pPr>
            <a:lvl2pPr marL="1219170" lvl="1" indent="-389457">
              <a:spcBef>
                <a:spcPts val="2133"/>
              </a:spcBef>
              <a:spcAft>
                <a:spcPts val="0"/>
              </a:spcAft>
              <a:buSzPts val="1000"/>
              <a:buChar char="○"/>
              <a:defRPr sz="1333"/>
            </a:lvl2pPr>
            <a:lvl3pPr marL="1828754" lvl="2" indent="-389457">
              <a:spcBef>
                <a:spcPts val="2133"/>
              </a:spcBef>
              <a:spcAft>
                <a:spcPts val="0"/>
              </a:spcAft>
              <a:buSzPts val="1000"/>
              <a:buChar char="■"/>
              <a:defRPr sz="1333"/>
            </a:lvl3pPr>
            <a:lvl4pPr marL="2438339" lvl="3" indent="-389457">
              <a:spcBef>
                <a:spcPts val="2133"/>
              </a:spcBef>
              <a:spcAft>
                <a:spcPts val="0"/>
              </a:spcAft>
              <a:buSzPts val="1000"/>
              <a:buChar char="●"/>
              <a:defRPr sz="1333"/>
            </a:lvl4pPr>
            <a:lvl5pPr marL="3047924" lvl="4" indent="-389457">
              <a:spcBef>
                <a:spcPts val="2133"/>
              </a:spcBef>
              <a:spcAft>
                <a:spcPts val="0"/>
              </a:spcAft>
              <a:buSzPts val="1000"/>
              <a:buChar char="○"/>
              <a:defRPr sz="1333"/>
            </a:lvl5pPr>
            <a:lvl6pPr marL="3657509" lvl="5" indent="-389457">
              <a:spcBef>
                <a:spcPts val="2133"/>
              </a:spcBef>
              <a:spcAft>
                <a:spcPts val="0"/>
              </a:spcAft>
              <a:buSzPts val="1000"/>
              <a:buChar char="■"/>
              <a:defRPr sz="1333"/>
            </a:lvl6pPr>
            <a:lvl7pPr marL="4267093" lvl="6" indent="-389457">
              <a:spcBef>
                <a:spcPts val="2133"/>
              </a:spcBef>
              <a:spcAft>
                <a:spcPts val="0"/>
              </a:spcAft>
              <a:buSzPts val="1000"/>
              <a:buChar char="●"/>
              <a:defRPr sz="1333"/>
            </a:lvl7pPr>
            <a:lvl8pPr marL="4876678" lvl="7" indent="-389457">
              <a:spcBef>
                <a:spcPts val="2133"/>
              </a:spcBef>
              <a:spcAft>
                <a:spcPts val="0"/>
              </a:spcAft>
              <a:buSzPts val="1000"/>
              <a:buChar char="○"/>
              <a:defRPr sz="1333"/>
            </a:lvl8pPr>
            <a:lvl9pPr marL="5486263" lvl="8" indent="-389457">
              <a:spcBef>
                <a:spcPts val="2133"/>
              </a:spcBef>
              <a:spcAft>
                <a:spcPts val="2133"/>
              </a:spcAft>
              <a:buSzPts val="1000"/>
              <a:buChar char="■"/>
              <a:defRPr sz="1333"/>
            </a:lvl9pPr>
          </a:lstStyle>
          <a:p>
            <a:endParaRPr/>
          </a:p>
        </p:txBody>
      </p:sp>
      <p:sp>
        <p:nvSpPr>
          <p:cNvPr id="4" name="Google Shape;43;p5"/>
          <p:cNvSpPr txBox="1">
            <a:spLocks noGrp="1"/>
          </p:cNvSpPr>
          <p:nvPr>
            <p:ph type="sldNum" idx="12"/>
          </p:nvPr>
        </p:nvSpPr>
        <p:spPr>
          <a:xfrm>
            <a:off x="11655011" y="6397780"/>
            <a:ext cx="465600" cy="432000"/>
          </a:xfrm>
          <a:prstGeom prst="rect">
            <a:avLst/>
          </a:prstGeom>
        </p:spPr>
        <p:txBody>
          <a:bodyPr spcFirstLastPara="1" wrap="square" lIns="91425" tIns="91425" rIns="91425" bIns="91425" anchor="t" anchorCtr="0">
            <a:noAutofit/>
          </a:bodyPr>
          <a:lstStyle>
            <a:lvl1pPr lvl="0" algn="ctr" rtl="0">
              <a:buNone/>
              <a:defRPr sz="1067">
                <a:solidFill>
                  <a:schemeClr val="tx1"/>
                </a:solidFill>
                <a:latin typeface="Montserrat" panose="020B0604020202020204" charset="0"/>
                <a:ea typeface="Roboto Slab"/>
                <a:cs typeface="Montserrat" panose="020B0604020202020204" charset="0"/>
                <a:sym typeface="Roboto Slab"/>
              </a:defRPr>
            </a:lvl1pPr>
            <a:lvl2pPr lvl="1" algn="ctr" rtl="0">
              <a:buNone/>
              <a:defRPr sz="1067">
                <a:solidFill>
                  <a:srgbClr val="FFFFFF"/>
                </a:solidFill>
                <a:latin typeface="Roboto Slab"/>
                <a:ea typeface="Roboto Slab"/>
                <a:cs typeface="Roboto Slab"/>
                <a:sym typeface="Roboto Slab"/>
              </a:defRPr>
            </a:lvl2pPr>
            <a:lvl3pPr lvl="2" algn="ctr" rtl="0">
              <a:buNone/>
              <a:defRPr sz="1067">
                <a:solidFill>
                  <a:srgbClr val="FFFFFF"/>
                </a:solidFill>
                <a:latin typeface="Roboto Slab"/>
                <a:ea typeface="Roboto Slab"/>
                <a:cs typeface="Roboto Slab"/>
                <a:sym typeface="Roboto Slab"/>
              </a:defRPr>
            </a:lvl3pPr>
            <a:lvl4pPr lvl="3" algn="ctr" rtl="0">
              <a:buNone/>
              <a:defRPr sz="1067">
                <a:solidFill>
                  <a:srgbClr val="FFFFFF"/>
                </a:solidFill>
                <a:latin typeface="Roboto Slab"/>
                <a:ea typeface="Roboto Slab"/>
                <a:cs typeface="Roboto Slab"/>
                <a:sym typeface="Roboto Slab"/>
              </a:defRPr>
            </a:lvl4pPr>
            <a:lvl5pPr lvl="4" algn="ctr" rtl="0">
              <a:buNone/>
              <a:defRPr sz="1067">
                <a:solidFill>
                  <a:srgbClr val="FFFFFF"/>
                </a:solidFill>
                <a:latin typeface="Roboto Slab"/>
                <a:ea typeface="Roboto Slab"/>
                <a:cs typeface="Roboto Slab"/>
                <a:sym typeface="Roboto Slab"/>
              </a:defRPr>
            </a:lvl5pPr>
            <a:lvl6pPr lvl="5" algn="ctr" rtl="0">
              <a:buNone/>
              <a:defRPr sz="1067">
                <a:solidFill>
                  <a:srgbClr val="FFFFFF"/>
                </a:solidFill>
                <a:latin typeface="Roboto Slab"/>
                <a:ea typeface="Roboto Slab"/>
                <a:cs typeface="Roboto Slab"/>
                <a:sym typeface="Roboto Slab"/>
              </a:defRPr>
            </a:lvl6pPr>
            <a:lvl7pPr lvl="6" algn="ctr" rtl="0">
              <a:buNone/>
              <a:defRPr sz="1067">
                <a:solidFill>
                  <a:srgbClr val="FFFFFF"/>
                </a:solidFill>
                <a:latin typeface="Roboto Slab"/>
                <a:ea typeface="Roboto Slab"/>
                <a:cs typeface="Roboto Slab"/>
                <a:sym typeface="Roboto Slab"/>
              </a:defRPr>
            </a:lvl7pPr>
            <a:lvl8pPr lvl="7" algn="ctr" rtl="0">
              <a:buNone/>
              <a:defRPr sz="1067">
                <a:solidFill>
                  <a:srgbClr val="FFFFFF"/>
                </a:solidFill>
                <a:latin typeface="Roboto Slab"/>
                <a:ea typeface="Roboto Slab"/>
                <a:cs typeface="Roboto Slab"/>
                <a:sym typeface="Roboto Slab"/>
              </a:defRPr>
            </a:lvl8pPr>
            <a:lvl9pPr lvl="8" algn="ctr" rtl="0">
              <a:buNone/>
              <a:defRPr sz="1067">
                <a:solidFill>
                  <a:srgbClr val="FFFFFF"/>
                </a:solidFill>
                <a:latin typeface="Roboto Slab"/>
                <a:ea typeface="Roboto Slab"/>
                <a:cs typeface="Roboto Slab"/>
                <a:sym typeface="Roboto Slab"/>
              </a:defRPr>
            </a:lvl9pPr>
          </a:lstStyle>
          <a:p>
            <a:pPr>
              <a:defRPr/>
            </a:pPr>
            <a:fld id="{00000000-1234-1234-1234-123412341234}" type="slidenum">
              <a:rPr lang="en" smtClean="0"/>
              <a:pPr>
                <a:defRPr/>
              </a:pPr>
              <a:t>‹#›</a:t>
            </a:fld>
            <a:endParaRPr lang="en"/>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667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1">
  <p:cSld name="SECTION 1">
    <p:spTree>
      <p:nvGrpSpPr>
        <p:cNvPr id="1" name="Shape 41"/>
        <p:cNvGrpSpPr/>
        <p:nvPr/>
      </p:nvGrpSpPr>
      <p:grpSpPr>
        <a:xfrm>
          <a:off x="0" y="0"/>
          <a:ext cx="0" cy="0"/>
          <a:chOff x="0" y="0"/>
          <a:chExt cx="0" cy="0"/>
        </a:xfrm>
      </p:grpSpPr>
      <p:sp>
        <p:nvSpPr>
          <p:cNvPr id="42" name="Google Shape;42;p6"/>
          <p:cNvSpPr txBox="1">
            <a:spLocks noGrp="1"/>
          </p:cNvSpPr>
          <p:nvPr>
            <p:ph type="subTitle" idx="1"/>
          </p:nvPr>
        </p:nvSpPr>
        <p:spPr>
          <a:xfrm>
            <a:off x="7362000" y="3806433"/>
            <a:ext cx="5184800" cy="62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2133"/>
              </a:spcBef>
              <a:spcAft>
                <a:spcPts val="0"/>
              </a:spcAft>
              <a:buNone/>
              <a:defRPr sz="1200"/>
            </a:lvl2pPr>
            <a:lvl3pPr lvl="2" rtl="0">
              <a:spcBef>
                <a:spcPts val="2133"/>
              </a:spcBef>
              <a:spcAft>
                <a:spcPts val="0"/>
              </a:spcAft>
              <a:buNone/>
              <a:defRPr sz="1200"/>
            </a:lvl3pPr>
            <a:lvl4pPr lvl="3" rtl="0">
              <a:spcBef>
                <a:spcPts val="2133"/>
              </a:spcBef>
              <a:spcAft>
                <a:spcPts val="0"/>
              </a:spcAft>
              <a:buNone/>
              <a:defRPr sz="1200"/>
            </a:lvl4pPr>
            <a:lvl5pPr lvl="4" rtl="0">
              <a:spcBef>
                <a:spcPts val="2133"/>
              </a:spcBef>
              <a:spcAft>
                <a:spcPts val="0"/>
              </a:spcAft>
              <a:buNone/>
              <a:defRPr sz="1200"/>
            </a:lvl5pPr>
            <a:lvl6pPr lvl="5" rtl="0">
              <a:spcBef>
                <a:spcPts val="2133"/>
              </a:spcBef>
              <a:spcAft>
                <a:spcPts val="0"/>
              </a:spcAft>
              <a:buNone/>
              <a:defRPr sz="1200"/>
            </a:lvl6pPr>
            <a:lvl7pPr lvl="6" rtl="0">
              <a:spcBef>
                <a:spcPts val="2133"/>
              </a:spcBef>
              <a:spcAft>
                <a:spcPts val="0"/>
              </a:spcAft>
              <a:buNone/>
              <a:defRPr sz="1200"/>
            </a:lvl7pPr>
            <a:lvl8pPr lvl="7" rtl="0">
              <a:spcBef>
                <a:spcPts val="2133"/>
              </a:spcBef>
              <a:spcAft>
                <a:spcPts val="0"/>
              </a:spcAft>
              <a:buNone/>
              <a:defRPr sz="1200"/>
            </a:lvl8pPr>
            <a:lvl9pPr lvl="8" rtl="0">
              <a:spcBef>
                <a:spcPts val="2133"/>
              </a:spcBef>
              <a:spcAft>
                <a:spcPts val="2133"/>
              </a:spcAft>
              <a:buNone/>
              <a:defRPr sz="1200"/>
            </a:lvl9pPr>
          </a:lstStyle>
          <a:p>
            <a:endParaRPr/>
          </a:p>
        </p:txBody>
      </p:sp>
      <p:sp>
        <p:nvSpPr>
          <p:cNvPr id="43" name="Google Shape;43;p6"/>
          <p:cNvSpPr txBox="1">
            <a:spLocks noGrp="1"/>
          </p:cNvSpPr>
          <p:nvPr>
            <p:ph type="title"/>
          </p:nvPr>
        </p:nvSpPr>
        <p:spPr>
          <a:xfrm>
            <a:off x="7362000" y="3234933"/>
            <a:ext cx="6612000" cy="8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4" name="Google Shape;44;p6"/>
          <p:cNvSpPr txBox="1">
            <a:spLocks noGrp="1"/>
          </p:cNvSpPr>
          <p:nvPr>
            <p:ph type="title" idx="2" hasCustomPrompt="1"/>
          </p:nvPr>
        </p:nvSpPr>
        <p:spPr>
          <a:xfrm>
            <a:off x="7362000" y="2947433"/>
            <a:ext cx="2205600" cy="473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ADCDC"/>
              </a:buClr>
              <a:buSzPts val="3600"/>
              <a:buNone/>
              <a:defRPr sz="4800">
                <a:solidFill>
                  <a:srgbClr val="CADCDC"/>
                </a:solidFill>
              </a:defRPr>
            </a:lvl1pPr>
            <a:lvl2pPr lvl="1" rtl="0">
              <a:spcBef>
                <a:spcPts val="0"/>
              </a:spcBef>
              <a:spcAft>
                <a:spcPts val="0"/>
              </a:spcAft>
              <a:buClr>
                <a:srgbClr val="CADCDC"/>
              </a:buClr>
              <a:buSzPts val="3000"/>
              <a:buNone/>
              <a:defRPr sz="4000">
                <a:solidFill>
                  <a:srgbClr val="CADCDC"/>
                </a:solidFill>
              </a:defRPr>
            </a:lvl2pPr>
            <a:lvl3pPr lvl="2" rtl="0">
              <a:spcBef>
                <a:spcPts val="0"/>
              </a:spcBef>
              <a:spcAft>
                <a:spcPts val="0"/>
              </a:spcAft>
              <a:buClr>
                <a:srgbClr val="CADCDC"/>
              </a:buClr>
              <a:buSzPts val="3000"/>
              <a:buNone/>
              <a:defRPr sz="4000">
                <a:solidFill>
                  <a:srgbClr val="CADCDC"/>
                </a:solidFill>
              </a:defRPr>
            </a:lvl3pPr>
            <a:lvl4pPr lvl="3" rtl="0">
              <a:spcBef>
                <a:spcPts val="0"/>
              </a:spcBef>
              <a:spcAft>
                <a:spcPts val="0"/>
              </a:spcAft>
              <a:buClr>
                <a:srgbClr val="CADCDC"/>
              </a:buClr>
              <a:buSzPts val="3000"/>
              <a:buNone/>
              <a:defRPr sz="4000">
                <a:solidFill>
                  <a:srgbClr val="CADCDC"/>
                </a:solidFill>
              </a:defRPr>
            </a:lvl4pPr>
            <a:lvl5pPr lvl="4" rtl="0">
              <a:spcBef>
                <a:spcPts val="0"/>
              </a:spcBef>
              <a:spcAft>
                <a:spcPts val="0"/>
              </a:spcAft>
              <a:buClr>
                <a:srgbClr val="CADCDC"/>
              </a:buClr>
              <a:buSzPts val="3000"/>
              <a:buNone/>
              <a:defRPr sz="4000">
                <a:solidFill>
                  <a:srgbClr val="CADCDC"/>
                </a:solidFill>
              </a:defRPr>
            </a:lvl5pPr>
            <a:lvl6pPr lvl="5" rtl="0">
              <a:spcBef>
                <a:spcPts val="0"/>
              </a:spcBef>
              <a:spcAft>
                <a:spcPts val="0"/>
              </a:spcAft>
              <a:buClr>
                <a:srgbClr val="CADCDC"/>
              </a:buClr>
              <a:buSzPts val="3000"/>
              <a:buNone/>
              <a:defRPr sz="4000">
                <a:solidFill>
                  <a:srgbClr val="CADCDC"/>
                </a:solidFill>
              </a:defRPr>
            </a:lvl6pPr>
            <a:lvl7pPr lvl="6" rtl="0">
              <a:spcBef>
                <a:spcPts val="0"/>
              </a:spcBef>
              <a:spcAft>
                <a:spcPts val="0"/>
              </a:spcAft>
              <a:buClr>
                <a:srgbClr val="CADCDC"/>
              </a:buClr>
              <a:buSzPts val="3000"/>
              <a:buNone/>
              <a:defRPr sz="4000">
                <a:solidFill>
                  <a:srgbClr val="CADCDC"/>
                </a:solidFill>
              </a:defRPr>
            </a:lvl7pPr>
            <a:lvl8pPr lvl="7" rtl="0">
              <a:spcBef>
                <a:spcPts val="0"/>
              </a:spcBef>
              <a:spcAft>
                <a:spcPts val="0"/>
              </a:spcAft>
              <a:buClr>
                <a:srgbClr val="CADCDC"/>
              </a:buClr>
              <a:buSzPts val="3000"/>
              <a:buNone/>
              <a:defRPr sz="4000">
                <a:solidFill>
                  <a:srgbClr val="CADCDC"/>
                </a:solidFill>
              </a:defRPr>
            </a:lvl8pPr>
            <a:lvl9pPr lvl="8" rtl="0">
              <a:spcBef>
                <a:spcPts val="0"/>
              </a:spcBef>
              <a:spcAft>
                <a:spcPts val="0"/>
              </a:spcAft>
              <a:buClr>
                <a:srgbClr val="CADCDC"/>
              </a:buClr>
              <a:buSzPts val="3000"/>
              <a:buNone/>
              <a:defRPr sz="4000">
                <a:solidFill>
                  <a:srgbClr val="CADCDC"/>
                </a:solidFill>
              </a:defRPr>
            </a:lvl9pPr>
          </a:lstStyle>
          <a:p>
            <a:r>
              <a:t>xx%</a:t>
            </a:r>
          </a:p>
        </p:txBody>
      </p:sp>
      <p:sp>
        <p:nvSpPr>
          <p:cNvPr id="6" name="Google Shape;43;p5"/>
          <p:cNvSpPr txBox="1">
            <a:spLocks/>
          </p:cNvSpPr>
          <p:nvPr userDrawn="1"/>
        </p:nvSpPr>
        <p:spPr>
          <a:xfrm>
            <a:off x="11655011" y="6397780"/>
            <a:ext cx="465600" cy="43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800" b="0" i="0" u="none" strike="noStrike" cap="none">
                <a:solidFill>
                  <a:schemeClr val="tx1"/>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67" b="0" i="0" u="none" strike="noStrike" kern="0" cap="none" spc="0" normalizeH="0" baseline="0" noProof="0" smtClean="0">
                <a:ln>
                  <a:noFill/>
                </a:ln>
                <a:solidFill>
                  <a:prstClr val="black"/>
                </a:solidFill>
                <a:effectLst/>
                <a:uLnTx/>
                <a:uFillTx/>
                <a:latin typeface="Montserrat" panose="020B0604020202020204" charset="0"/>
                <a:ea typeface="Roboto Slab"/>
                <a:sym typeface="Roboto Slab"/>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a:t>
            </a:fld>
            <a:endParaRPr kumimoji="0" lang="en" sz="1067" b="0" i="0" u="none" strike="noStrike" kern="0" cap="none" spc="0" normalizeH="0" baseline="0" noProof="0" dirty="0">
              <a:ln>
                <a:noFill/>
              </a:ln>
              <a:solidFill>
                <a:prstClr val="black"/>
              </a:solidFill>
              <a:effectLst/>
              <a:uLnTx/>
              <a:uFillTx/>
              <a:latin typeface="Montserrat" panose="020B0604020202020204" charset="0"/>
              <a:ea typeface="Roboto Slab"/>
              <a:sym typeface="Roboto Slab"/>
            </a:endParaRPr>
          </a:p>
        </p:txBody>
      </p:sp>
    </p:spTree>
    <p:extLst>
      <p:ext uri="{BB962C8B-B14F-4D97-AF65-F5344CB8AC3E}">
        <p14:creationId xmlns:p14="http://schemas.microsoft.com/office/powerpoint/2010/main" val="50277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77B7-B5E7-4D09-A63D-DF5E26A7C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91B61-5C25-48B9-869B-15A16CFBA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82585-D6EC-4DF5-AC18-70931112BDFC}"/>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69091718-99C4-42D2-BDE6-B95C7FC4B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D6F7C-9E14-48C8-8E7A-69687C1348C7}"/>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22773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2F25-AE7A-477A-B498-4C09DCEF8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94133E-0A14-4325-A5D7-6869385E6B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5C5270-A11E-4C09-855D-309D0258E020}"/>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F77E2A7C-A1A5-4E4D-8809-9408B885E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FC09B-273F-4C7D-AEE7-A9EEE6B12D2D}"/>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142922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25F0-BE5C-4127-A132-14B8BD29F4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BFCD6-866B-4DF6-AA23-1FB1EE257E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0E3F4E-CB9D-41B4-A444-0C737391F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2045B-4341-4487-94EE-CBDFB0D564D6}"/>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6" name="Footer Placeholder 5">
            <a:extLst>
              <a:ext uri="{FF2B5EF4-FFF2-40B4-BE49-F238E27FC236}">
                <a16:creationId xmlns:a16="http://schemas.microsoft.com/office/drawing/2014/main" id="{1FCA7C3C-D51A-4869-9D22-E06F52328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81637-6A7B-46C9-BE43-B31DBE4F7384}"/>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31806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CBAE-CF87-4832-AC53-A1B0FFFEE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E5EDF-9720-433B-A5AF-5C421C221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E3F64-E583-4B6A-B952-6FF3C4BF3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C7836-7144-4D02-ABEA-12A19ED509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EC7EC-2FFB-4174-BF3B-29C6B3701D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229DC7-76DC-4918-A79B-153169EF13F2}"/>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8" name="Footer Placeholder 7">
            <a:extLst>
              <a:ext uri="{FF2B5EF4-FFF2-40B4-BE49-F238E27FC236}">
                <a16:creationId xmlns:a16="http://schemas.microsoft.com/office/drawing/2014/main" id="{C4E0B9C7-0672-4D31-BD1E-CD74A44597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E2A286-DBDA-4FC9-9A99-79C8C9AF4B97}"/>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96592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2825-D003-4D8A-98D1-E1812A9565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AA69FF-7F6E-4788-9055-E68A439677AB}"/>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4" name="Footer Placeholder 3">
            <a:extLst>
              <a:ext uri="{FF2B5EF4-FFF2-40B4-BE49-F238E27FC236}">
                <a16:creationId xmlns:a16="http://schemas.microsoft.com/office/drawing/2014/main" id="{AFAE6B37-E501-4387-81FC-42853D26D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C4EE63-E070-478F-80EC-6DE2E13DE632}"/>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1265159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9712EB-BC54-40EF-AF37-E554E06FDB37}"/>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3" name="Footer Placeholder 2">
            <a:extLst>
              <a:ext uri="{FF2B5EF4-FFF2-40B4-BE49-F238E27FC236}">
                <a16:creationId xmlns:a16="http://schemas.microsoft.com/office/drawing/2014/main" id="{CEFF521C-6D61-4B60-B481-26FE028D0D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CAD333-3C23-4BF3-8784-ECBD4BC367BB}"/>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11344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48C1D-A8BA-4735-9103-91A9DF94E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ABA8B7-0BCA-4135-93F4-560BFBC79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3D3A2-622F-4BBB-9D61-F0897F2C5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FAFD4-0828-496F-BE52-CA36AC2D63CA}"/>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6" name="Footer Placeholder 5">
            <a:extLst>
              <a:ext uri="{FF2B5EF4-FFF2-40B4-BE49-F238E27FC236}">
                <a16:creationId xmlns:a16="http://schemas.microsoft.com/office/drawing/2014/main" id="{86AC6429-F7AA-4895-B0BD-C3C87B9D8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9CB59-EE52-4EF6-A5C2-011CCDD2C013}"/>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235621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2C737-76F7-456B-B651-CFC80B199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9047E-0772-446D-A754-CBFB2CDA3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AD307-D85B-4102-B795-000DF919C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98451-5B65-44B2-993E-CEE361669837}"/>
              </a:ext>
            </a:extLst>
          </p:cNvPr>
          <p:cNvSpPr>
            <a:spLocks noGrp="1"/>
          </p:cNvSpPr>
          <p:nvPr>
            <p:ph type="dt" sz="half" idx="10"/>
          </p:nvPr>
        </p:nvSpPr>
        <p:spPr/>
        <p:txBody>
          <a:bodyPr/>
          <a:lstStyle/>
          <a:p>
            <a:fld id="{D3D6549A-2D3E-4122-AE11-F6826E738FC7}" type="datetimeFigureOut">
              <a:rPr lang="en-US" smtClean="0"/>
              <a:t>7/26/2021</a:t>
            </a:fld>
            <a:endParaRPr lang="en-US"/>
          </a:p>
        </p:txBody>
      </p:sp>
      <p:sp>
        <p:nvSpPr>
          <p:cNvPr id="6" name="Footer Placeholder 5">
            <a:extLst>
              <a:ext uri="{FF2B5EF4-FFF2-40B4-BE49-F238E27FC236}">
                <a16:creationId xmlns:a16="http://schemas.microsoft.com/office/drawing/2014/main" id="{70AB9670-BF70-436A-9E97-785192B94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72E5F-FB83-47F1-A776-FD17910D047C}"/>
              </a:ext>
            </a:extLst>
          </p:cNvPr>
          <p:cNvSpPr>
            <a:spLocks noGrp="1"/>
          </p:cNvSpPr>
          <p:nvPr>
            <p:ph type="sldNum" sz="quarter" idx="12"/>
          </p:nvPr>
        </p:nvSpPr>
        <p:spPr/>
        <p:txBody>
          <a:bodyPr/>
          <a:lstStyle/>
          <a:p>
            <a:fld id="{5B5BD54C-64C9-4ABD-A507-39C02E228D99}" type="slidenum">
              <a:rPr lang="en-US" smtClean="0"/>
              <a:t>‹#›</a:t>
            </a:fld>
            <a:endParaRPr lang="en-US"/>
          </a:p>
        </p:txBody>
      </p:sp>
    </p:spTree>
    <p:extLst>
      <p:ext uri="{BB962C8B-B14F-4D97-AF65-F5344CB8AC3E}">
        <p14:creationId xmlns:p14="http://schemas.microsoft.com/office/powerpoint/2010/main" val="176690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CFBDDC-C084-48EC-BB54-8503E83288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06B300-7B4B-49E6-B4AA-8498036E5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6CC14-0871-4522-8384-07E0C2A4B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6549A-2D3E-4122-AE11-F6826E738FC7}" type="datetimeFigureOut">
              <a:rPr lang="en-US" smtClean="0"/>
              <a:t>7/26/2021</a:t>
            </a:fld>
            <a:endParaRPr lang="en-US"/>
          </a:p>
        </p:txBody>
      </p:sp>
      <p:sp>
        <p:nvSpPr>
          <p:cNvPr id="5" name="Footer Placeholder 4">
            <a:extLst>
              <a:ext uri="{FF2B5EF4-FFF2-40B4-BE49-F238E27FC236}">
                <a16:creationId xmlns:a16="http://schemas.microsoft.com/office/drawing/2014/main" id="{EA8FF5DA-E2C4-4505-8FFC-D6428EF74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38D0CD-3E45-4F20-BEA7-A432B81183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BD54C-64C9-4ABD-A507-39C02E228D99}" type="slidenum">
              <a:rPr lang="en-US" smtClean="0"/>
              <a:t>‹#›</a:t>
            </a:fld>
            <a:endParaRPr lang="en-US"/>
          </a:p>
        </p:txBody>
      </p:sp>
    </p:spTree>
    <p:extLst>
      <p:ext uri="{BB962C8B-B14F-4D97-AF65-F5344CB8AC3E}">
        <p14:creationId xmlns:p14="http://schemas.microsoft.com/office/powerpoint/2010/main" val="423957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1.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emf"/><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3.png"/><Relationship Id="rId3" Type="http://schemas.openxmlformats.org/officeDocument/2006/relationships/image" Target="../media/image56.png"/><Relationship Id="rId7" Type="http://schemas.openxmlformats.org/officeDocument/2006/relationships/image" Target="../media/image94.png"/><Relationship Id="rId12"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4.png"/><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92.emf"/></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6.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10.png"/><Relationship Id="rId5" Type="http://schemas.openxmlformats.org/officeDocument/2006/relationships/image" Target="../media/image100.png"/><Relationship Id="rId10" Type="http://schemas.openxmlformats.org/officeDocument/2006/relationships/image" Target="../media/image109.png"/><Relationship Id="rId4" Type="http://schemas.openxmlformats.org/officeDocument/2006/relationships/image" Target="../media/image99.png"/><Relationship Id="rId9"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56.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16.png"/><Relationship Id="rId5" Type="http://schemas.openxmlformats.org/officeDocument/2006/relationships/image" Target="../media/image100.png"/><Relationship Id="rId10" Type="http://schemas.openxmlformats.org/officeDocument/2006/relationships/image" Target="../media/image115.png"/><Relationship Id="rId4" Type="http://schemas.openxmlformats.org/officeDocument/2006/relationships/image" Target="../media/image99.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56.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22.png"/><Relationship Id="rId5" Type="http://schemas.openxmlformats.org/officeDocument/2006/relationships/image" Target="../media/image100.png"/><Relationship Id="rId10" Type="http://schemas.openxmlformats.org/officeDocument/2006/relationships/image" Target="../media/image121.png"/><Relationship Id="rId4" Type="http://schemas.openxmlformats.org/officeDocument/2006/relationships/image" Target="../media/image99.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99.png"/><Relationship Id="rId4" Type="http://schemas.openxmlformats.org/officeDocument/2006/relationships/image" Target="../media/image131.png"/><Relationship Id="rId9"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56.png"/><Relationship Id="rId10"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40.png"/></Relationships>
</file>

<file path=ppt/slides/_rels/slide3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9.png"/><Relationship Id="rId5" Type="http://schemas.openxmlformats.org/officeDocument/2006/relationships/diagramColors" Target="../diagrams/colors1.xml"/><Relationship Id="rId10" Type="http://schemas.openxmlformats.org/officeDocument/2006/relationships/image" Target="../media/image18.png"/><Relationship Id="rId4" Type="http://schemas.openxmlformats.org/officeDocument/2006/relationships/diagramQuickStyle" Target="../diagrams/quickStyle1.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A78643-7BC7-41C8-B429-EF10B400F68C}"/>
              </a:ext>
            </a:extLst>
          </p:cNvPr>
          <p:cNvPicPr>
            <a:picLocks noChangeAspect="1"/>
          </p:cNvPicPr>
          <p:nvPr/>
        </p:nvPicPr>
        <p:blipFill rotWithShape="1">
          <a:blip r:embed="rId2"/>
          <a:srcRect l="4105" r="518"/>
          <a:stretch/>
        </p:blipFill>
        <p:spPr>
          <a:xfrm>
            <a:off x="-1" y="-14558"/>
            <a:ext cx="12243771" cy="6872557"/>
          </a:xfrm>
          <a:prstGeom prst="rect">
            <a:avLst/>
          </a:prstGeom>
        </p:spPr>
      </p:pic>
      <p:sp>
        <p:nvSpPr>
          <p:cNvPr id="5" name="Rectangle 4"/>
          <p:cNvSpPr/>
          <p:nvPr/>
        </p:nvSpPr>
        <p:spPr>
          <a:xfrm>
            <a:off x="-3" y="8626"/>
            <a:ext cx="12243771" cy="6857999"/>
          </a:xfrm>
          <a:prstGeom prst="rect">
            <a:avLst/>
          </a:prstGeom>
          <a:gradFill>
            <a:gsLst>
              <a:gs pos="0">
                <a:srgbClr val="6888BE"/>
              </a:gs>
              <a:gs pos="0">
                <a:srgbClr val="8AC449">
                  <a:alpha val="65000"/>
                </a:srgbClr>
              </a:gs>
              <a:gs pos="53000">
                <a:srgbClr val="4BA7A4">
                  <a:alpha val="70000"/>
                </a:srgbClr>
              </a:gs>
              <a:gs pos="100000">
                <a:schemeClr val="accent5">
                  <a:lumMod val="100000"/>
                  <a:alpha val="70000"/>
                </a:schemeClr>
              </a:gs>
            </a:gsLst>
            <a:lin ang="10800000" scaled="1"/>
          </a:gradFill>
          <a:ln w="9525" cap="flat">
            <a:noFill/>
            <a:prstDash val="solid"/>
            <a:miter/>
          </a:ln>
        </p:spPr>
        <p:txBody>
          <a:bodyPr rtlCol="0" anchor="ctr"/>
          <a:lstStyle/>
          <a:p>
            <a:pPr algn="l"/>
            <a:endParaRPr lang="en-US">
              <a:solidFill>
                <a:srgbClr val="688AC0"/>
              </a:solidFill>
            </a:endParaRPr>
          </a:p>
        </p:txBody>
      </p:sp>
      <p:sp>
        <p:nvSpPr>
          <p:cNvPr id="6" name="TextBox 5">
            <a:extLst>
              <a:ext uri="{FF2B5EF4-FFF2-40B4-BE49-F238E27FC236}">
                <a16:creationId xmlns:a16="http://schemas.microsoft.com/office/drawing/2014/main" id="{DFFFBEE1-083C-4223-BD05-8B41B8C984F8}"/>
              </a:ext>
            </a:extLst>
          </p:cNvPr>
          <p:cNvSpPr txBox="1"/>
          <p:nvPr/>
        </p:nvSpPr>
        <p:spPr>
          <a:xfrm>
            <a:off x="51769" y="1968145"/>
            <a:ext cx="12192000" cy="1569660"/>
          </a:xfrm>
          <a:prstGeom prst="rect">
            <a:avLst/>
          </a:prstGeom>
          <a:noFill/>
        </p:spPr>
        <p:txBody>
          <a:bodyPr wrap="square" lIns="0" rIns="0" rtlCol="0">
            <a:spAutoFit/>
          </a:bodyPr>
          <a:lstStyle/>
          <a:p>
            <a:pPr algn="ctr" latinLnBrk="0"/>
            <a:r>
              <a:rPr lang="en-US" altLang="ko-KR" sz="3200" b="1" dirty="0">
                <a:ln w="19050">
                  <a:solidFill>
                    <a:schemeClr val="bg1"/>
                  </a:solidFill>
                </a:ln>
                <a:solidFill>
                  <a:schemeClr val="accent2">
                    <a:lumMod val="60000"/>
                    <a:lumOff val="40000"/>
                  </a:schemeClr>
                </a:solidFill>
                <a:latin typeface="UTM Avo" panose="02040603050506020204" pitchFamily="18" charset="0"/>
                <a:cs typeface="Arial" panose="020B0604020202020204" pitchFamily="34" charset="0"/>
              </a:rPr>
              <a:t>GIẢI PHÁP CHIẾU SÁNG LED 4.0</a:t>
            </a:r>
          </a:p>
          <a:p>
            <a:pPr algn="ctr" latinLnBrk="0"/>
            <a:r>
              <a:rPr lang="en-US" altLang="ko-KR" sz="3200" b="1" dirty="0">
                <a:ln w="19050">
                  <a:solidFill>
                    <a:schemeClr val="bg1"/>
                  </a:solidFill>
                </a:ln>
                <a:solidFill>
                  <a:schemeClr val="accent2">
                    <a:lumMod val="60000"/>
                    <a:lumOff val="40000"/>
                  </a:schemeClr>
                </a:solidFill>
                <a:latin typeface="UTM Avo" panose="02040603050506020204" pitchFamily="18" charset="0"/>
                <a:cs typeface="Arial" panose="020B0604020202020204" pitchFamily="34" charset="0"/>
              </a:rPr>
              <a:t>XANH – THÔNG MINH – VÌ HẠNH PHÚC, SỨC KHỎE CON NGƯỜI</a:t>
            </a:r>
          </a:p>
          <a:p>
            <a:pPr algn="ctr" latinLnBrk="0"/>
            <a:r>
              <a:rPr lang="en-US" altLang="ko-KR" sz="3200" b="1" dirty="0">
                <a:ln w="19050">
                  <a:solidFill>
                    <a:schemeClr val="bg1"/>
                  </a:solidFill>
                </a:ln>
                <a:solidFill>
                  <a:schemeClr val="accent2">
                    <a:lumMod val="60000"/>
                    <a:lumOff val="40000"/>
                  </a:schemeClr>
                </a:solidFill>
                <a:latin typeface="UTM Avo" panose="02040603050506020204" pitchFamily="18" charset="0"/>
                <a:cs typeface="Arial" panose="020B0604020202020204" pitchFamily="34" charset="0"/>
              </a:rPr>
              <a:t>MAKE IN VIETNAM</a:t>
            </a:r>
            <a:endParaRPr lang="ko-KR" altLang="en-US" sz="3200" b="1" dirty="0">
              <a:ln w="19050">
                <a:solidFill>
                  <a:schemeClr val="bg1"/>
                </a:solidFill>
              </a:ln>
              <a:solidFill>
                <a:schemeClr val="accent2">
                  <a:lumMod val="60000"/>
                  <a:lumOff val="40000"/>
                </a:schemeClr>
              </a:solidFill>
              <a:latin typeface="UTM Avo" panose="02040603050506020204" pitchFamily="18" charset="0"/>
              <a:cs typeface="Arial" panose="020B0604020202020204" pitchFamily="34" charset="0"/>
            </a:endParaRPr>
          </a:p>
        </p:txBody>
      </p:sp>
      <p:grpSp>
        <p:nvGrpSpPr>
          <p:cNvPr id="13" name="Group 12"/>
          <p:cNvGrpSpPr/>
          <p:nvPr/>
        </p:nvGrpSpPr>
        <p:grpSpPr>
          <a:xfrm>
            <a:off x="3058553" y="5755563"/>
            <a:ext cx="6074892" cy="883489"/>
            <a:chOff x="3058553" y="5755563"/>
            <a:chExt cx="6074892" cy="88348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007" y="6222567"/>
              <a:ext cx="1385983" cy="416485"/>
            </a:xfrm>
            <a:prstGeom prst="rect">
              <a:avLst/>
            </a:prstGeom>
          </p:spPr>
        </p:pic>
        <p:sp>
          <p:nvSpPr>
            <p:cNvPr id="11" name="TextBox 10">
              <a:extLst>
                <a:ext uri="{FF2B5EF4-FFF2-40B4-BE49-F238E27FC236}">
                  <a16:creationId xmlns:a16="http://schemas.microsoft.com/office/drawing/2014/main" id="{DFFFBEE1-083C-4223-BD05-8B41B8C984F8}"/>
                </a:ext>
              </a:extLst>
            </p:cNvPr>
            <p:cNvSpPr txBox="1"/>
            <p:nvPr/>
          </p:nvSpPr>
          <p:spPr>
            <a:xfrm>
              <a:off x="3058553" y="5755563"/>
              <a:ext cx="6074892" cy="369332"/>
            </a:xfrm>
            <a:prstGeom prst="rect">
              <a:avLst/>
            </a:prstGeom>
            <a:noFill/>
          </p:spPr>
          <p:txBody>
            <a:bodyPr wrap="square" rtlCol="0">
              <a:spAutoFit/>
            </a:bodyPr>
            <a:lstStyle/>
            <a:p>
              <a:pPr algn="ctr"/>
              <a:r>
                <a:rPr lang="vi-VN">
                  <a:solidFill>
                    <a:schemeClr val="lt1"/>
                  </a:solidFill>
                  <a:latin typeface="UTM Avo" panose="02040603050506020204" pitchFamily="18" charset="0"/>
                </a:rPr>
                <a:t>Công ty CP Bóng đèn Phích nước Rạng Đông </a:t>
              </a:r>
            </a:p>
          </p:txBody>
        </p:sp>
      </p:grpSp>
    </p:spTree>
    <p:extLst>
      <p:ext uri="{BB962C8B-B14F-4D97-AF65-F5344CB8AC3E}">
        <p14:creationId xmlns:p14="http://schemas.microsoft.com/office/powerpoint/2010/main" val="95760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6174" y="573786"/>
            <a:ext cx="11823065" cy="2526030"/>
            <a:chOff x="376174" y="573786"/>
            <a:chExt cx="11823065" cy="2526030"/>
          </a:xfrm>
        </p:grpSpPr>
        <p:sp>
          <p:nvSpPr>
            <p:cNvPr id="3" name="object 3"/>
            <p:cNvSpPr/>
            <p:nvPr/>
          </p:nvSpPr>
          <p:spPr>
            <a:xfrm>
              <a:off x="376174" y="573786"/>
              <a:ext cx="11822684" cy="25259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67688" y="992123"/>
              <a:ext cx="2030476" cy="1552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562862" y="987425"/>
              <a:ext cx="2040255" cy="1562100"/>
            </a:xfrm>
            <a:custGeom>
              <a:avLst/>
              <a:gdLst/>
              <a:ahLst/>
              <a:cxnLst/>
              <a:rect l="l" t="t" r="r" b="b"/>
              <a:pathLst>
                <a:path w="2040254" h="1562100">
                  <a:moveTo>
                    <a:pt x="0" y="1562100"/>
                  </a:moveTo>
                  <a:lnTo>
                    <a:pt x="2040001" y="1562100"/>
                  </a:lnTo>
                  <a:lnTo>
                    <a:pt x="2040001" y="0"/>
                  </a:lnTo>
                  <a:lnTo>
                    <a:pt x="0" y="0"/>
                  </a:lnTo>
                  <a:lnTo>
                    <a:pt x="0" y="1562100"/>
                  </a:lnTo>
                  <a:close/>
                </a:path>
              </a:pathLst>
            </a:custGeom>
            <a:ln w="9525">
              <a:solidFill>
                <a:srgbClr val="00AFEF"/>
              </a:solidFill>
            </a:ln>
          </p:spPr>
          <p:txBody>
            <a:bodyPr wrap="square" lIns="0" tIns="0" rIns="0" bIns="0" rtlCol="0"/>
            <a:lstStyle/>
            <a:p>
              <a:endParaRPr/>
            </a:p>
          </p:txBody>
        </p:sp>
        <p:sp>
          <p:nvSpPr>
            <p:cNvPr id="6" name="object 6"/>
            <p:cNvSpPr/>
            <p:nvPr/>
          </p:nvSpPr>
          <p:spPr>
            <a:xfrm>
              <a:off x="8908033" y="992251"/>
              <a:ext cx="2457450" cy="15413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763010" y="1512569"/>
              <a:ext cx="523875" cy="511809"/>
            </a:xfrm>
            <a:custGeom>
              <a:avLst/>
              <a:gdLst/>
              <a:ahLst/>
              <a:cxnLst/>
              <a:rect l="l" t="t" r="r" b="b"/>
              <a:pathLst>
                <a:path w="523875" h="511810">
                  <a:moveTo>
                    <a:pt x="523875" y="128270"/>
                  </a:moveTo>
                  <a:lnTo>
                    <a:pt x="395732" y="128270"/>
                  </a:lnTo>
                  <a:lnTo>
                    <a:pt x="395732" y="0"/>
                  </a:lnTo>
                  <a:lnTo>
                    <a:pt x="128270" y="0"/>
                  </a:lnTo>
                  <a:lnTo>
                    <a:pt x="128270" y="128270"/>
                  </a:lnTo>
                  <a:lnTo>
                    <a:pt x="0" y="128270"/>
                  </a:lnTo>
                  <a:lnTo>
                    <a:pt x="0" y="383540"/>
                  </a:lnTo>
                  <a:lnTo>
                    <a:pt x="128270" y="383540"/>
                  </a:lnTo>
                  <a:lnTo>
                    <a:pt x="128270" y="511810"/>
                  </a:lnTo>
                  <a:lnTo>
                    <a:pt x="395732" y="511810"/>
                  </a:lnTo>
                  <a:lnTo>
                    <a:pt x="395732" y="383540"/>
                  </a:lnTo>
                  <a:lnTo>
                    <a:pt x="523875" y="383540"/>
                  </a:lnTo>
                  <a:lnTo>
                    <a:pt x="523875" y="128270"/>
                  </a:lnTo>
                  <a:close/>
                </a:path>
              </a:pathLst>
            </a:custGeom>
            <a:solidFill>
              <a:srgbClr val="C5D3E0"/>
            </a:solidFill>
          </p:spPr>
          <p:txBody>
            <a:bodyPr wrap="square" lIns="0" tIns="0" rIns="0" bIns="0" rtlCol="0"/>
            <a:lstStyle/>
            <a:p>
              <a:endParaRPr/>
            </a:p>
          </p:txBody>
        </p:sp>
        <p:sp>
          <p:nvSpPr>
            <p:cNvPr id="8" name="object 8"/>
            <p:cNvSpPr/>
            <p:nvPr/>
          </p:nvSpPr>
          <p:spPr>
            <a:xfrm>
              <a:off x="3763009" y="1512061"/>
              <a:ext cx="523875" cy="513080"/>
            </a:xfrm>
            <a:custGeom>
              <a:avLst/>
              <a:gdLst/>
              <a:ahLst/>
              <a:cxnLst/>
              <a:rect l="l" t="t" r="r" b="b"/>
              <a:pathLst>
                <a:path w="523875" h="513080">
                  <a:moveTo>
                    <a:pt x="0" y="128270"/>
                  </a:moveTo>
                  <a:lnTo>
                    <a:pt x="128269" y="128270"/>
                  </a:lnTo>
                  <a:lnTo>
                    <a:pt x="128269" y="0"/>
                  </a:lnTo>
                  <a:lnTo>
                    <a:pt x="395731" y="0"/>
                  </a:lnTo>
                  <a:lnTo>
                    <a:pt x="395731" y="128270"/>
                  </a:lnTo>
                  <a:lnTo>
                    <a:pt x="523875" y="128270"/>
                  </a:lnTo>
                  <a:lnTo>
                    <a:pt x="523875" y="384555"/>
                  </a:lnTo>
                  <a:lnTo>
                    <a:pt x="395731" y="384555"/>
                  </a:lnTo>
                  <a:lnTo>
                    <a:pt x="395731" y="512825"/>
                  </a:lnTo>
                  <a:lnTo>
                    <a:pt x="128269" y="512825"/>
                  </a:lnTo>
                  <a:lnTo>
                    <a:pt x="128269" y="384555"/>
                  </a:lnTo>
                  <a:lnTo>
                    <a:pt x="0" y="384555"/>
                  </a:lnTo>
                  <a:lnTo>
                    <a:pt x="0" y="128270"/>
                  </a:lnTo>
                  <a:close/>
                </a:path>
              </a:pathLst>
            </a:custGeom>
            <a:ln w="19050">
              <a:solidFill>
                <a:srgbClr val="BAC637"/>
              </a:solidFill>
            </a:ln>
          </p:spPr>
          <p:txBody>
            <a:bodyPr wrap="square" lIns="0" tIns="0" rIns="0" bIns="0" rtlCol="0"/>
            <a:lstStyle/>
            <a:p>
              <a:endParaRPr/>
            </a:p>
          </p:txBody>
        </p:sp>
        <p:sp>
          <p:nvSpPr>
            <p:cNvPr id="9" name="object 9"/>
            <p:cNvSpPr/>
            <p:nvPr/>
          </p:nvSpPr>
          <p:spPr>
            <a:xfrm>
              <a:off x="7935976" y="1512569"/>
              <a:ext cx="523875" cy="511809"/>
            </a:xfrm>
            <a:custGeom>
              <a:avLst/>
              <a:gdLst/>
              <a:ahLst/>
              <a:cxnLst/>
              <a:rect l="l" t="t" r="r" b="b"/>
              <a:pathLst>
                <a:path w="523875" h="511810">
                  <a:moveTo>
                    <a:pt x="523875" y="128270"/>
                  </a:moveTo>
                  <a:lnTo>
                    <a:pt x="395605" y="128270"/>
                  </a:lnTo>
                  <a:lnTo>
                    <a:pt x="395605" y="0"/>
                  </a:lnTo>
                  <a:lnTo>
                    <a:pt x="128143" y="0"/>
                  </a:lnTo>
                  <a:lnTo>
                    <a:pt x="128143" y="128270"/>
                  </a:lnTo>
                  <a:lnTo>
                    <a:pt x="0" y="128270"/>
                  </a:lnTo>
                  <a:lnTo>
                    <a:pt x="0" y="383540"/>
                  </a:lnTo>
                  <a:lnTo>
                    <a:pt x="128143" y="383540"/>
                  </a:lnTo>
                  <a:lnTo>
                    <a:pt x="128143" y="511810"/>
                  </a:lnTo>
                  <a:lnTo>
                    <a:pt x="395605" y="511810"/>
                  </a:lnTo>
                  <a:lnTo>
                    <a:pt x="395605" y="383540"/>
                  </a:lnTo>
                  <a:lnTo>
                    <a:pt x="523875" y="383540"/>
                  </a:lnTo>
                  <a:lnTo>
                    <a:pt x="523875" y="128270"/>
                  </a:lnTo>
                  <a:close/>
                </a:path>
              </a:pathLst>
            </a:custGeom>
            <a:solidFill>
              <a:srgbClr val="F9DA79"/>
            </a:solidFill>
          </p:spPr>
          <p:txBody>
            <a:bodyPr wrap="square" lIns="0" tIns="0" rIns="0" bIns="0" rtlCol="0"/>
            <a:lstStyle/>
            <a:p>
              <a:endParaRPr/>
            </a:p>
          </p:txBody>
        </p:sp>
        <p:sp>
          <p:nvSpPr>
            <p:cNvPr id="10" name="object 10"/>
            <p:cNvSpPr/>
            <p:nvPr/>
          </p:nvSpPr>
          <p:spPr>
            <a:xfrm>
              <a:off x="7935976" y="1512061"/>
              <a:ext cx="523875" cy="513080"/>
            </a:xfrm>
            <a:custGeom>
              <a:avLst/>
              <a:gdLst/>
              <a:ahLst/>
              <a:cxnLst/>
              <a:rect l="l" t="t" r="r" b="b"/>
              <a:pathLst>
                <a:path w="523875" h="513080">
                  <a:moveTo>
                    <a:pt x="0" y="128270"/>
                  </a:moveTo>
                  <a:lnTo>
                    <a:pt x="128143" y="128270"/>
                  </a:lnTo>
                  <a:lnTo>
                    <a:pt x="128143" y="0"/>
                  </a:lnTo>
                  <a:lnTo>
                    <a:pt x="395604" y="0"/>
                  </a:lnTo>
                  <a:lnTo>
                    <a:pt x="395604" y="128270"/>
                  </a:lnTo>
                  <a:lnTo>
                    <a:pt x="523875" y="128270"/>
                  </a:lnTo>
                  <a:lnTo>
                    <a:pt x="523875" y="384555"/>
                  </a:lnTo>
                  <a:lnTo>
                    <a:pt x="395604" y="384555"/>
                  </a:lnTo>
                  <a:lnTo>
                    <a:pt x="395604" y="512825"/>
                  </a:lnTo>
                  <a:lnTo>
                    <a:pt x="128143" y="512825"/>
                  </a:lnTo>
                  <a:lnTo>
                    <a:pt x="128143" y="384555"/>
                  </a:lnTo>
                  <a:lnTo>
                    <a:pt x="0" y="384555"/>
                  </a:lnTo>
                  <a:lnTo>
                    <a:pt x="0" y="128270"/>
                  </a:lnTo>
                  <a:close/>
                </a:path>
              </a:pathLst>
            </a:custGeom>
            <a:ln w="19050">
              <a:solidFill>
                <a:srgbClr val="BAC637"/>
              </a:solidFill>
            </a:ln>
          </p:spPr>
          <p:txBody>
            <a:bodyPr wrap="square" lIns="0" tIns="0" rIns="0" bIns="0" rtlCol="0"/>
            <a:lstStyle/>
            <a:p>
              <a:endParaRPr/>
            </a:p>
          </p:txBody>
        </p:sp>
        <p:sp>
          <p:nvSpPr>
            <p:cNvPr id="11" name="object 11"/>
            <p:cNvSpPr/>
            <p:nvPr/>
          </p:nvSpPr>
          <p:spPr>
            <a:xfrm>
              <a:off x="4518025" y="1167574"/>
              <a:ext cx="3311525" cy="1201737"/>
            </a:xfrm>
            <a:prstGeom prst="rect">
              <a:avLst/>
            </a:prstGeom>
            <a:blipFill>
              <a:blip r:embed="rId6" cstate="print"/>
              <a:stretch>
                <a:fillRect/>
              </a:stretch>
            </a:blipFill>
          </p:spPr>
          <p:txBody>
            <a:bodyPr wrap="square" lIns="0" tIns="0" rIns="0" bIns="0" rtlCol="0"/>
            <a:lstStyle/>
            <a:p>
              <a:endParaRPr/>
            </a:p>
          </p:txBody>
        </p:sp>
      </p:grpSp>
      <p:sp>
        <p:nvSpPr>
          <p:cNvPr id="12" name="object 12"/>
          <p:cNvSpPr txBox="1"/>
          <p:nvPr/>
        </p:nvSpPr>
        <p:spPr>
          <a:xfrm>
            <a:off x="9344025" y="3316604"/>
            <a:ext cx="1584960" cy="254000"/>
          </a:xfrm>
          <a:prstGeom prst="rect">
            <a:avLst/>
          </a:prstGeom>
        </p:spPr>
        <p:txBody>
          <a:bodyPr vert="horz" wrap="square" lIns="0" tIns="12700" rIns="0" bIns="0" rtlCol="0">
            <a:spAutoFit/>
          </a:bodyPr>
          <a:lstStyle/>
          <a:p>
            <a:pPr marL="12700">
              <a:lnSpc>
                <a:spcPct val="100000"/>
              </a:lnSpc>
              <a:spcBef>
                <a:spcPts val="100"/>
              </a:spcBef>
            </a:pPr>
            <a:r>
              <a:rPr sz="1500" spc="-5" dirty="0">
                <a:latin typeface="Times New Roman"/>
                <a:cs typeface="Times New Roman"/>
              </a:rPr>
              <a:t>Công </a:t>
            </a:r>
            <a:r>
              <a:rPr sz="1500" dirty="0">
                <a:latin typeface="Times New Roman"/>
                <a:cs typeface="Times New Roman"/>
              </a:rPr>
              <a:t>nghệ thông</a:t>
            </a:r>
            <a:r>
              <a:rPr sz="1500" spc="-130" dirty="0">
                <a:latin typeface="Times New Roman"/>
                <a:cs typeface="Times New Roman"/>
              </a:rPr>
              <a:t> </a:t>
            </a:r>
            <a:r>
              <a:rPr sz="1500" dirty="0">
                <a:latin typeface="Times New Roman"/>
                <a:cs typeface="Times New Roman"/>
              </a:rPr>
              <a:t>tin</a:t>
            </a:r>
            <a:endParaRPr sz="1500">
              <a:latin typeface="Times New Roman"/>
              <a:cs typeface="Times New Roman"/>
            </a:endParaRPr>
          </a:p>
        </p:txBody>
      </p:sp>
      <p:sp>
        <p:nvSpPr>
          <p:cNvPr id="13" name="object 13"/>
          <p:cNvSpPr txBox="1"/>
          <p:nvPr/>
        </p:nvSpPr>
        <p:spPr>
          <a:xfrm>
            <a:off x="5087873" y="3293109"/>
            <a:ext cx="1751330" cy="254000"/>
          </a:xfrm>
          <a:prstGeom prst="rect">
            <a:avLst/>
          </a:prstGeom>
        </p:spPr>
        <p:txBody>
          <a:bodyPr vert="horz" wrap="square" lIns="0" tIns="12700" rIns="0" bIns="0" rtlCol="0">
            <a:spAutoFit/>
          </a:bodyPr>
          <a:lstStyle/>
          <a:p>
            <a:pPr marL="12700">
              <a:lnSpc>
                <a:spcPct val="100000"/>
              </a:lnSpc>
              <a:spcBef>
                <a:spcPts val="100"/>
              </a:spcBef>
            </a:pPr>
            <a:r>
              <a:rPr sz="1500" dirty="0">
                <a:latin typeface="Times New Roman"/>
                <a:cs typeface="Times New Roman"/>
              </a:rPr>
              <a:t>Quang tâm sinh lý</a:t>
            </a:r>
            <a:r>
              <a:rPr sz="1500" spc="-125" dirty="0">
                <a:latin typeface="Times New Roman"/>
                <a:cs typeface="Times New Roman"/>
              </a:rPr>
              <a:t> </a:t>
            </a:r>
            <a:r>
              <a:rPr sz="1500" spc="5" dirty="0">
                <a:latin typeface="Times New Roman"/>
                <a:cs typeface="Times New Roman"/>
              </a:rPr>
              <a:t>học</a:t>
            </a:r>
            <a:endParaRPr sz="1500">
              <a:latin typeface="Times New Roman"/>
              <a:cs typeface="Times New Roman"/>
            </a:endParaRPr>
          </a:p>
        </p:txBody>
      </p:sp>
      <p:sp>
        <p:nvSpPr>
          <p:cNvPr id="14" name="object 14"/>
          <p:cNvSpPr txBox="1"/>
          <p:nvPr/>
        </p:nvSpPr>
        <p:spPr>
          <a:xfrm>
            <a:off x="1785620" y="3293109"/>
            <a:ext cx="1022350" cy="254000"/>
          </a:xfrm>
          <a:prstGeom prst="rect">
            <a:avLst/>
          </a:prstGeom>
        </p:spPr>
        <p:txBody>
          <a:bodyPr vert="horz" wrap="square" lIns="0" tIns="12700" rIns="0" bIns="0" rtlCol="0">
            <a:spAutoFit/>
          </a:bodyPr>
          <a:lstStyle/>
          <a:p>
            <a:pPr marL="12700">
              <a:lnSpc>
                <a:spcPct val="100000"/>
              </a:lnSpc>
              <a:spcBef>
                <a:spcPts val="100"/>
              </a:spcBef>
            </a:pPr>
            <a:r>
              <a:rPr sz="1500" spc="-5" dirty="0">
                <a:latin typeface="Times New Roman"/>
                <a:cs typeface="Times New Roman"/>
              </a:rPr>
              <a:t>Vật </a:t>
            </a:r>
            <a:r>
              <a:rPr sz="1500" dirty="0">
                <a:latin typeface="Times New Roman"/>
                <a:cs typeface="Times New Roman"/>
              </a:rPr>
              <a:t>lý -</a:t>
            </a:r>
            <a:r>
              <a:rPr sz="1500" spc="-105" dirty="0">
                <a:latin typeface="Times New Roman"/>
                <a:cs typeface="Times New Roman"/>
              </a:rPr>
              <a:t> </a:t>
            </a:r>
            <a:r>
              <a:rPr sz="1500" spc="-5" dirty="0">
                <a:latin typeface="Times New Roman"/>
                <a:cs typeface="Times New Roman"/>
              </a:rPr>
              <a:t>LED</a:t>
            </a:r>
            <a:endParaRPr sz="1500">
              <a:latin typeface="Times New Roman"/>
              <a:cs typeface="Times New Roman"/>
            </a:endParaRPr>
          </a:p>
        </p:txBody>
      </p:sp>
      <p:grpSp>
        <p:nvGrpSpPr>
          <p:cNvPr id="15" name="object 15"/>
          <p:cNvGrpSpPr/>
          <p:nvPr/>
        </p:nvGrpSpPr>
        <p:grpSpPr>
          <a:xfrm>
            <a:off x="2573273" y="3764407"/>
            <a:ext cx="7045325" cy="1068705"/>
            <a:chOff x="2573273" y="3764407"/>
            <a:chExt cx="7045325" cy="1068705"/>
          </a:xfrm>
        </p:grpSpPr>
        <p:sp>
          <p:nvSpPr>
            <p:cNvPr id="16" name="object 16"/>
            <p:cNvSpPr/>
            <p:nvPr/>
          </p:nvSpPr>
          <p:spPr>
            <a:xfrm>
              <a:off x="2582798" y="3773932"/>
              <a:ext cx="7026275" cy="1049655"/>
            </a:xfrm>
            <a:custGeom>
              <a:avLst/>
              <a:gdLst/>
              <a:ahLst/>
              <a:cxnLst/>
              <a:rect l="l" t="t" r="r" b="b"/>
              <a:pathLst>
                <a:path w="7026275" h="1049654">
                  <a:moveTo>
                    <a:pt x="7026275" y="0"/>
                  </a:moveTo>
                  <a:lnTo>
                    <a:pt x="0" y="0"/>
                  </a:lnTo>
                  <a:lnTo>
                    <a:pt x="3513201" y="1049401"/>
                  </a:lnTo>
                  <a:lnTo>
                    <a:pt x="7026275" y="0"/>
                  </a:lnTo>
                  <a:close/>
                </a:path>
              </a:pathLst>
            </a:custGeom>
            <a:solidFill>
              <a:srgbClr val="717BA2"/>
            </a:solidFill>
          </p:spPr>
          <p:txBody>
            <a:bodyPr wrap="square" lIns="0" tIns="0" rIns="0" bIns="0" rtlCol="0"/>
            <a:lstStyle/>
            <a:p>
              <a:endParaRPr/>
            </a:p>
          </p:txBody>
        </p:sp>
        <p:sp>
          <p:nvSpPr>
            <p:cNvPr id="17" name="object 17"/>
            <p:cNvSpPr/>
            <p:nvPr/>
          </p:nvSpPr>
          <p:spPr>
            <a:xfrm>
              <a:off x="2582798" y="3773932"/>
              <a:ext cx="7026275" cy="1049655"/>
            </a:xfrm>
            <a:custGeom>
              <a:avLst/>
              <a:gdLst/>
              <a:ahLst/>
              <a:cxnLst/>
              <a:rect l="l" t="t" r="r" b="b"/>
              <a:pathLst>
                <a:path w="7026275" h="1049654">
                  <a:moveTo>
                    <a:pt x="7026275" y="0"/>
                  </a:moveTo>
                  <a:lnTo>
                    <a:pt x="3513201" y="1049401"/>
                  </a:lnTo>
                  <a:lnTo>
                    <a:pt x="0" y="0"/>
                  </a:lnTo>
                  <a:lnTo>
                    <a:pt x="7026275" y="0"/>
                  </a:lnTo>
                  <a:close/>
                </a:path>
              </a:pathLst>
            </a:custGeom>
            <a:ln w="19050">
              <a:solidFill>
                <a:srgbClr val="525877"/>
              </a:solidFill>
            </a:ln>
          </p:spPr>
          <p:txBody>
            <a:bodyPr wrap="square" lIns="0" tIns="0" rIns="0" bIns="0" rtlCol="0"/>
            <a:lstStyle/>
            <a:p>
              <a:endParaRPr/>
            </a:p>
          </p:txBody>
        </p:sp>
      </p:grpSp>
      <p:sp>
        <p:nvSpPr>
          <p:cNvPr id="18" name="object 18"/>
          <p:cNvSpPr txBox="1"/>
          <p:nvPr/>
        </p:nvSpPr>
        <p:spPr>
          <a:xfrm>
            <a:off x="2226310" y="4935727"/>
            <a:ext cx="7788275" cy="1168400"/>
          </a:xfrm>
          <a:prstGeom prst="rect">
            <a:avLst/>
          </a:prstGeom>
        </p:spPr>
        <p:txBody>
          <a:bodyPr vert="horz" wrap="square" lIns="0" tIns="12065" rIns="0" bIns="0" rtlCol="0">
            <a:spAutoFit/>
          </a:bodyPr>
          <a:lstStyle/>
          <a:p>
            <a:pPr marL="1609725" marR="1605280" algn="ctr">
              <a:lnSpc>
                <a:spcPct val="100000"/>
              </a:lnSpc>
              <a:spcBef>
                <a:spcPts val="95"/>
              </a:spcBef>
            </a:pPr>
            <a:r>
              <a:rPr sz="2500" b="1" spc="-10" dirty="0">
                <a:solidFill>
                  <a:srgbClr val="006FC0"/>
                </a:solidFill>
                <a:latin typeface="Arial"/>
                <a:cs typeface="Arial"/>
              </a:rPr>
              <a:t>CÔNG NGHỆ CHIẾU </a:t>
            </a:r>
            <a:r>
              <a:rPr sz="2500" b="1" spc="-5" dirty="0">
                <a:solidFill>
                  <a:srgbClr val="006FC0"/>
                </a:solidFill>
                <a:latin typeface="Arial"/>
                <a:cs typeface="Arial"/>
              </a:rPr>
              <a:t>SÁNG 4.0  VÌ SỨC </a:t>
            </a:r>
            <a:r>
              <a:rPr sz="2500" b="1" spc="-10" dirty="0">
                <a:solidFill>
                  <a:srgbClr val="006FC0"/>
                </a:solidFill>
                <a:latin typeface="Arial"/>
                <a:cs typeface="Arial"/>
              </a:rPr>
              <a:t>KHỎE CON </a:t>
            </a:r>
            <a:r>
              <a:rPr sz="2500" b="1" spc="-5" dirty="0">
                <a:solidFill>
                  <a:srgbClr val="006FC0"/>
                </a:solidFill>
                <a:latin typeface="Arial"/>
                <a:cs typeface="Arial"/>
              </a:rPr>
              <a:t>NGƯỜI</a:t>
            </a:r>
            <a:endParaRPr sz="2500">
              <a:latin typeface="Arial"/>
              <a:cs typeface="Arial"/>
            </a:endParaRPr>
          </a:p>
          <a:p>
            <a:pPr algn="ctr">
              <a:lnSpc>
                <a:spcPct val="100000"/>
              </a:lnSpc>
            </a:pPr>
            <a:r>
              <a:rPr sz="2500" b="1" spc="-5" dirty="0">
                <a:solidFill>
                  <a:srgbClr val="006FC0"/>
                </a:solidFill>
                <a:latin typeface="Arial"/>
                <a:cs typeface="Arial"/>
              </a:rPr>
              <a:t>( CHIẾU SÁNG LẤY CON </a:t>
            </a:r>
            <a:r>
              <a:rPr sz="2500" b="1" spc="-10" dirty="0">
                <a:solidFill>
                  <a:srgbClr val="006FC0"/>
                </a:solidFill>
                <a:latin typeface="Arial"/>
                <a:cs typeface="Arial"/>
              </a:rPr>
              <a:t>NGƯỜI </a:t>
            </a:r>
            <a:r>
              <a:rPr sz="2500" b="1" spc="-5" dirty="0">
                <a:solidFill>
                  <a:srgbClr val="006FC0"/>
                </a:solidFill>
                <a:latin typeface="Arial"/>
                <a:cs typeface="Arial"/>
              </a:rPr>
              <a:t>LÀM TRUNG</a:t>
            </a:r>
            <a:r>
              <a:rPr sz="2500" b="1" spc="45" dirty="0">
                <a:solidFill>
                  <a:srgbClr val="006FC0"/>
                </a:solidFill>
                <a:latin typeface="Arial"/>
                <a:cs typeface="Arial"/>
              </a:rPr>
              <a:t> </a:t>
            </a:r>
            <a:r>
              <a:rPr sz="2500" b="1" spc="-5" dirty="0">
                <a:solidFill>
                  <a:srgbClr val="006FC0"/>
                </a:solidFill>
                <a:latin typeface="Arial"/>
                <a:cs typeface="Arial"/>
              </a:rPr>
              <a:t>TÂM)</a:t>
            </a:r>
            <a:endParaRPr sz="2500">
              <a:latin typeface="Arial"/>
              <a:cs typeface="Arial"/>
            </a:endParaRPr>
          </a:p>
        </p:txBody>
      </p:sp>
      <p:sp>
        <p:nvSpPr>
          <p:cNvPr id="19" name="object 19"/>
          <p:cNvSpPr txBox="1">
            <a:spLocks noGrp="1"/>
          </p:cNvSpPr>
          <p:nvPr>
            <p:ph type="title"/>
          </p:nvPr>
        </p:nvSpPr>
        <p:spPr>
          <a:xfrm>
            <a:off x="0" y="40386"/>
            <a:ext cx="12192000" cy="452120"/>
          </a:xfrm>
          <a:prstGeom prst="rect">
            <a:avLst/>
          </a:prstGeom>
        </p:spPr>
        <p:txBody>
          <a:bodyPr vert="horz" wrap="square" lIns="0" tIns="12065" rIns="0" bIns="0" rtlCol="0">
            <a:spAutoFit/>
          </a:bodyPr>
          <a:lstStyle/>
          <a:p>
            <a:pPr marL="12700" algn="ctr">
              <a:lnSpc>
                <a:spcPct val="100000"/>
              </a:lnSpc>
              <a:spcBef>
                <a:spcPts val="95"/>
              </a:spcBef>
            </a:pPr>
            <a:r>
              <a:rPr lang="en-US" sz="2800" b="1" spc="-25">
                <a:latin typeface="Times New Roman"/>
                <a:cs typeface="Times New Roman"/>
              </a:rPr>
              <a:t>YÊU CẦU MỚI VÀ SỰ PHÁT TRIỂN CỦA NGÀNH CHIẾU SÁNG</a:t>
            </a:r>
            <a:endParaRPr sz="2800" b="1" dirty="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1091000" y="562233"/>
            <a:ext cx="10010000" cy="763600"/>
          </a:xfrm>
          <a:prstGeom prst="rect">
            <a:avLst/>
          </a:prstGeom>
        </p:spPr>
        <p:txBody>
          <a:bodyPr spcFirstLastPara="1" vert="horz" wrap="square" lIns="121900" tIns="121900" rIns="121900" bIns="121900" rtlCol="0" anchor="t" anchorCtr="0">
            <a:noAutofit/>
          </a:bodyPr>
          <a:lstStyle/>
          <a:p>
            <a:pPr lvl="0"/>
            <a:r>
              <a:rPr lang="en-US" dirty="0">
                <a:latin typeface="Arial" panose="020B0604020202020204" pitchFamily="34" charset="0"/>
                <a:cs typeface="Arial" panose="020B0604020202020204" pitchFamily="34" charset="0"/>
              </a:rPr>
              <a:t>LĨNH VỰC VẬT LÝ, VẬT LIỆU</a:t>
            </a:r>
          </a:p>
        </p:txBody>
      </p:sp>
      <p:sp>
        <p:nvSpPr>
          <p:cNvPr id="147" name="Google Shape;147;p29"/>
          <p:cNvSpPr txBox="1">
            <a:spLocks noGrp="1"/>
          </p:cNvSpPr>
          <p:nvPr>
            <p:ph type="body" idx="1"/>
          </p:nvPr>
        </p:nvSpPr>
        <p:spPr>
          <a:xfrm>
            <a:off x="1091001" y="1447028"/>
            <a:ext cx="5179172" cy="4462800"/>
          </a:xfrm>
          <a:prstGeom prst="rect">
            <a:avLst/>
          </a:prstGeom>
        </p:spPr>
        <p:txBody>
          <a:bodyPr spcFirstLastPara="1" vert="horz" wrap="square" lIns="121900" tIns="121900" rIns="121900" bIns="121900" rtlCol="0" anchor="t" anchorCtr="0">
            <a:noAutofit/>
          </a:bodyPr>
          <a:lstStyle/>
          <a:p>
            <a:pPr marL="0" indent="0" algn="just">
              <a:buClr>
                <a:schemeClr val="dk1"/>
              </a:buClr>
              <a:buSzPts val="1100"/>
              <a:buNone/>
            </a:pPr>
            <a:r>
              <a:rPr lang="vi-VN" sz="1400" b="1" dirty="0">
                <a:latin typeface="Arial" panose="020B0604020202020204" pitchFamily="34" charset="0"/>
                <a:cs typeface="Arial" panose="020B0604020202020204" pitchFamily="34" charset="0"/>
              </a:rPr>
              <a:t>Giải Nobel Vật lý 2014 LED hiệu suất cao, LED có phổ và CRI tương tự như ánh sáng tự nhiên, LED đơn sắc và LED UV</a:t>
            </a:r>
            <a:r>
              <a:rPr lang="en-US" sz="1400" b="1" dirty="0">
                <a:latin typeface="Arial" panose="020B0604020202020204" pitchFamily="34" charset="0"/>
                <a:cs typeface="Arial" panose="020B0604020202020204" pitchFamily="34" charset="0"/>
              </a:rPr>
              <a:t>:</a:t>
            </a:r>
          </a:p>
          <a:p>
            <a:pPr marL="0" indent="0" algn="just">
              <a:buClr>
                <a:schemeClr val="dk1"/>
              </a:buClr>
              <a:buSzPts val="1100"/>
              <a:buNone/>
            </a:pPr>
            <a:endParaRPr lang="en-US" sz="1400" b="1" dirty="0">
              <a:latin typeface="Arial" panose="020B0604020202020204" pitchFamily="34" charset="0"/>
              <a:cs typeface="Arial" panose="020B0604020202020204" pitchFamily="34" charset="0"/>
            </a:endParaRPr>
          </a:p>
          <a:p>
            <a:pPr marL="228594" indent="-228594" algn="just">
              <a:buClr>
                <a:schemeClr val="dk1"/>
              </a:buClr>
              <a:buSzPts val="1100"/>
            </a:pPr>
            <a:r>
              <a:rPr lang="vi-VN" sz="1400" dirty="0">
                <a:latin typeface="Arial" panose="020B0604020202020204" pitchFamily="34" charset="0"/>
                <a:cs typeface="Arial" panose="020B0604020202020204" pitchFamily="34" charset="0"/>
              </a:rPr>
              <a:t>2014 giải Nobel vật lý về ánh sáng Blue tạo nên nguồn sáng LED hiệu suất cao</a:t>
            </a:r>
          </a:p>
          <a:p>
            <a:pPr marL="228594" indent="-228594" algn="just">
              <a:buClr>
                <a:schemeClr val="dk1"/>
              </a:buClr>
              <a:buSzPts val="1100"/>
            </a:pPr>
            <a:endParaRPr lang="vi-VN" sz="1400" dirty="0">
              <a:latin typeface="Arial" panose="020B0604020202020204" pitchFamily="34" charset="0"/>
              <a:cs typeface="Arial" panose="020B0604020202020204" pitchFamily="34" charset="0"/>
            </a:endParaRPr>
          </a:p>
          <a:p>
            <a:pPr marL="228594" indent="-228594" algn="just">
              <a:buClr>
                <a:schemeClr val="dk1"/>
              </a:buClr>
              <a:buSzPts val="1100"/>
            </a:pPr>
            <a:r>
              <a:rPr lang="vi-VN" sz="1400" dirty="0">
                <a:latin typeface="Arial" panose="020B0604020202020204" pitchFamily="34" charset="0"/>
                <a:cs typeface="Arial" panose="020B0604020202020204" pitchFamily="34" charset="0"/>
              </a:rPr>
              <a:t>2020 các hãng như SSC, Osram, Samsung đưa ra thị trường thế hệ chip LED hiệu suất cao có phổ và CRI tương tự ánh sáng tự nhiên. Hiệu suất LED bao gói đã đạt được 200-250 lm/w</a:t>
            </a:r>
          </a:p>
          <a:p>
            <a:pPr marL="228594" indent="-228594" algn="just">
              <a:buClr>
                <a:schemeClr val="dk1"/>
              </a:buClr>
              <a:buSzPts val="1100"/>
            </a:pPr>
            <a:endParaRPr lang="vi-VN" sz="1400" dirty="0">
              <a:latin typeface="Arial" panose="020B0604020202020204" pitchFamily="34" charset="0"/>
              <a:cs typeface="Arial" panose="020B0604020202020204" pitchFamily="34" charset="0"/>
            </a:endParaRPr>
          </a:p>
          <a:p>
            <a:pPr marL="228594" indent="-228594" algn="just">
              <a:buClr>
                <a:schemeClr val="dk1"/>
              </a:buClr>
              <a:buSzPts val="1100"/>
            </a:pPr>
            <a:r>
              <a:rPr lang="vi-VN" sz="1400" dirty="0">
                <a:latin typeface="Arial" panose="020B0604020202020204" pitchFamily="34" charset="0"/>
                <a:cs typeface="Arial" panose="020B0604020202020204" pitchFamily="34" charset="0"/>
              </a:rPr>
              <a:t>LED đơn sắc có các bước sóng phù hợp cho các mục đích khác nhau, phục vụ nông nghiệp, công nghiệp và y  tế như: Khống chế hoa quả ra hoa nghịch vụ, Kích thích tăng trưởng của cây giống, Trị liệu trong y tế và khử khuẩn</a:t>
            </a:r>
          </a:p>
          <a:p>
            <a:pPr marL="228594" indent="-228594" algn="just">
              <a:buClr>
                <a:schemeClr val="dk1"/>
              </a:buClr>
              <a:buSzPts val="1100"/>
            </a:pPr>
            <a:endParaRPr lang="vi-VN" sz="1400" dirty="0">
              <a:latin typeface="Arial" panose="020B0604020202020204" pitchFamily="34" charset="0"/>
              <a:cs typeface="Arial" panose="020B0604020202020204" pitchFamily="34" charset="0"/>
            </a:endParaRPr>
          </a:p>
          <a:p>
            <a:pPr marL="228594" indent="-228594" algn="just">
              <a:buClr>
                <a:schemeClr val="dk1"/>
              </a:buClr>
              <a:buSzPts val="1100"/>
            </a:pPr>
            <a:r>
              <a:rPr lang="vi-VN" sz="1400" dirty="0">
                <a:latin typeface="Arial" panose="020B0604020202020204" pitchFamily="34" charset="0"/>
                <a:cs typeface="Arial" panose="020B0604020202020204" pitchFamily="34" charset="0"/>
              </a:rPr>
              <a:t>Các công nghệ vật liệu mới (giải quyết vấn đề tỏa nhiệt – Heatpipe, xử lý bề mặt kim loại, vật liệu cover mới…)</a:t>
            </a:r>
          </a:p>
          <a:p>
            <a:pPr marL="228594" indent="-228594" algn="just">
              <a:buClr>
                <a:schemeClr val="dk1"/>
              </a:buClr>
              <a:buSzPts val="1100"/>
            </a:pPr>
            <a:endParaRPr lang="vi-VN" sz="1400" dirty="0">
              <a:latin typeface="Arial" panose="020B0604020202020204" pitchFamily="34" charset="0"/>
              <a:cs typeface="Arial" panose="020B0604020202020204" pitchFamily="34" charset="0"/>
            </a:endParaRPr>
          </a:p>
          <a:p>
            <a:pPr marL="228594" indent="-228594" algn="just">
              <a:buClr>
                <a:schemeClr val="dk1"/>
              </a:buClr>
              <a:buSzPts val="1100"/>
            </a:pPr>
            <a:r>
              <a:rPr lang="vi-VN" sz="1400" dirty="0">
                <a:latin typeface="Arial" panose="020B0604020202020204" pitchFamily="34" charset="0"/>
                <a:cs typeface="Arial" panose="020B0604020202020204" pitchFamily="34" charset="0"/>
              </a:rPr>
              <a:t>Công nghệ sử dụng năng lượng sạch, năng lượng tái tạo</a:t>
            </a:r>
          </a:p>
          <a:p>
            <a:pPr marL="0" indent="0" algn="just">
              <a:buClr>
                <a:schemeClr val="dk1"/>
              </a:buClr>
              <a:buSzPts val="1100"/>
              <a:buNone/>
            </a:pPr>
            <a:endParaRPr lang="vi-VN" sz="1400" dirty="0">
              <a:latin typeface="Arial" panose="020B0604020202020204" pitchFamily="34" charset="0"/>
              <a:cs typeface="Arial" panose="020B0604020202020204" pitchFamily="34" charset="0"/>
            </a:endParaRPr>
          </a:p>
        </p:txBody>
      </p:sp>
      <p:cxnSp>
        <p:nvCxnSpPr>
          <p:cNvPr id="149" name="Google Shape;149;p29"/>
          <p:cNvCxnSpPr/>
          <p:nvPr/>
        </p:nvCxnSpPr>
        <p:spPr>
          <a:xfrm>
            <a:off x="1222133" y="1282733"/>
            <a:ext cx="7041600" cy="0"/>
          </a:xfrm>
          <a:prstGeom prst="straightConnector1">
            <a:avLst/>
          </a:prstGeom>
          <a:noFill/>
          <a:ln w="19050" cap="flat" cmpd="sng">
            <a:solidFill>
              <a:schemeClr val="accent3"/>
            </a:solidFill>
            <a:prstDash val="solid"/>
            <a:round/>
            <a:headEnd type="none" w="med" len="med"/>
            <a:tailEnd type="none" w="med" len="med"/>
          </a:ln>
        </p:spPr>
      </p:cxnSp>
      <p:pic>
        <p:nvPicPr>
          <p:cNvPr id="5" name="Picture 10" descr="Hình ảnh có liên quan">
            <a:extLst>
              <a:ext uri="{FF2B5EF4-FFF2-40B4-BE49-F238E27FC236}">
                <a16:creationId xmlns:a16="http://schemas.microsoft.com/office/drawing/2014/main" id="{D837B11B-4927-4771-B1CF-2C007D3C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018" y="3616765"/>
            <a:ext cx="3215977" cy="2801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lh3.googleusercontent.com/proxy/0os5fXclDIeQw14jXO9hqVKB2ghtsKK51F_BxF8Z8kplUmjuExOVQu0mc41aiMVd2fypv8pAAqPY-PGi7SaOBnOD25hPOendp6lcwnbTjqAJGrxD0MP05L5VEu88kqJVyWAMmSZlhw">
            <a:extLst>
              <a:ext uri="{FF2B5EF4-FFF2-40B4-BE49-F238E27FC236}">
                <a16:creationId xmlns:a16="http://schemas.microsoft.com/office/drawing/2014/main" id="{E15A2EAC-22CB-46BB-A5FE-9EAE14844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11"/>
          <a:stretch/>
        </p:blipFill>
        <p:spPr bwMode="auto">
          <a:xfrm>
            <a:off x="6756019" y="1522646"/>
            <a:ext cx="2463284" cy="19618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CDFEE0-BB0E-4559-8722-B87DC030841D}"/>
              </a:ext>
            </a:extLst>
          </p:cNvPr>
          <p:cNvSpPr/>
          <p:nvPr/>
        </p:nvSpPr>
        <p:spPr>
          <a:xfrm>
            <a:off x="8976024" y="2004013"/>
            <a:ext cx="3215976" cy="769634"/>
          </a:xfrm>
          <a:prstGeom prst="rect">
            <a:avLst/>
          </a:prstGeom>
        </p:spPr>
        <p:txBody>
          <a:bodyPr wrap="square">
            <a:spAutoFit/>
          </a:bodyPr>
          <a:lstStyle/>
          <a:p>
            <a:pPr marL="186262" algn="ctr" defTabSz="1219170">
              <a:buClr>
                <a:srgbClr val="000000"/>
              </a:buClr>
              <a:defRPr/>
            </a:pPr>
            <a:r>
              <a:rPr lang="en-US" sz="1467" b="1" kern="0" dirty="0" err="1">
                <a:solidFill>
                  <a:srgbClr val="000000"/>
                </a:solidFill>
                <a:latin typeface="Arial" panose="020B0604020202020204" pitchFamily="34" charset="0"/>
                <a:cs typeface="Arial" panose="020B0604020202020204" pitchFamily="34" charset="0"/>
                <a:sym typeface="Arial"/>
              </a:rPr>
              <a:t>Giải</a:t>
            </a:r>
            <a:r>
              <a:rPr lang="en-US" sz="1467" b="1" kern="0" dirty="0">
                <a:solidFill>
                  <a:srgbClr val="000000"/>
                </a:solidFill>
                <a:latin typeface="Arial" panose="020B0604020202020204" pitchFamily="34" charset="0"/>
                <a:cs typeface="Arial" panose="020B0604020202020204" pitchFamily="34" charset="0"/>
                <a:sym typeface="Arial"/>
              </a:rPr>
              <a:t> Nobel </a:t>
            </a:r>
            <a:r>
              <a:rPr lang="en-US" sz="1467" b="1" kern="0" dirty="0" err="1">
                <a:solidFill>
                  <a:srgbClr val="000000"/>
                </a:solidFill>
                <a:latin typeface="Arial" panose="020B0604020202020204" pitchFamily="34" charset="0"/>
                <a:cs typeface="Arial" panose="020B0604020202020204" pitchFamily="34" charset="0"/>
                <a:sym typeface="Arial"/>
              </a:rPr>
              <a:t>Vật</a:t>
            </a:r>
            <a:r>
              <a:rPr lang="en-US" sz="1467" b="1" kern="0" dirty="0">
                <a:solidFill>
                  <a:srgbClr val="000000"/>
                </a:solidFill>
                <a:latin typeface="Arial" panose="020B0604020202020204" pitchFamily="34" charset="0"/>
                <a:cs typeface="Arial" panose="020B0604020202020204" pitchFamily="34" charset="0"/>
                <a:sym typeface="Arial"/>
              </a:rPr>
              <a:t> </a:t>
            </a:r>
            <a:r>
              <a:rPr lang="en-US" sz="1467" b="1" kern="0" dirty="0" err="1">
                <a:solidFill>
                  <a:srgbClr val="000000"/>
                </a:solidFill>
                <a:latin typeface="Arial" panose="020B0604020202020204" pitchFamily="34" charset="0"/>
                <a:cs typeface="Arial" panose="020B0604020202020204" pitchFamily="34" charset="0"/>
                <a:sym typeface="Arial"/>
              </a:rPr>
              <a:t>lý</a:t>
            </a:r>
            <a:r>
              <a:rPr lang="en-US" sz="1467" b="1" kern="0" dirty="0">
                <a:solidFill>
                  <a:srgbClr val="000000"/>
                </a:solidFill>
                <a:latin typeface="Arial" panose="020B0604020202020204" pitchFamily="34" charset="0"/>
                <a:cs typeface="Arial" panose="020B0604020202020204" pitchFamily="34" charset="0"/>
                <a:sym typeface="Arial"/>
              </a:rPr>
              <a:t> 2014: </a:t>
            </a:r>
          </a:p>
          <a:p>
            <a:pPr marL="186262" algn="ctr" defTabSz="1219170">
              <a:buClr>
                <a:srgbClr val="000000"/>
              </a:buClr>
              <a:defRPr/>
            </a:pPr>
            <a:r>
              <a:rPr lang="en-US" sz="1467" b="1" kern="0" dirty="0" err="1">
                <a:solidFill>
                  <a:srgbClr val="000000"/>
                </a:solidFill>
                <a:latin typeface="Arial" panose="020B0604020202020204" pitchFamily="34" charset="0"/>
                <a:cs typeface="Arial" panose="020B0604020202020204" pitchFamily="34" charset="0"/>
                <a:sym typeface="Arial"/>
              </a:rPr>
              <a:t>Chiếu</a:t>
            </a:r>
            <a:r>
              <a:rPr lang="en-US" sz="1467" b="1" kern="0" dirty="0">
                <a:solidFill>
                  <a:srgbClr val="000000"/>
                </a:solidFill>
                <a:latin typeface="Arial" panose="020B0604020202020204" pitchFamily="34" charset="0"/>
                <a:cs typeface="Arial" panose="020B0604020202020204" pitchFamily="34" charset="0"/>
                <a:sym typeface="Arial"/>
              </a:rPr>
              <a:t> </a:t>
            </a:r>
            <a:r>
              <a:rPr lang="en-US" sz="1467" b="1" kern="0" dirty="0" err="1">
                <a:solidFill>
                  <a:srgbClr val="000000"/>
                </a:solidFill>
                <a:latin typeface="Arial" panose="020B0604020202020204" pitchFamily="34" charset="0"/>
                <a:cs typeface="Arial" panose="020B0604020202020204" pitchFamily="34" charset="0"/>
                <a:sym typeface="Arial"/>
              </a:rPr>
              <a:t>sáng</a:t>
            </a:r>
            <a:r>
              <a:rPr lang="en-US" sz="1467" b="1" kern="0" dirty="0">
                <a:solidFill>
                  <a:srgbClr val="000000"/>
                </a:solidFill>
                <a:latin typeface="Arial" panose="020B0604020202020204" pitchFamily="34" charset="0"/>
                <a:cs typeface="Arial" panose="020B0604020202020204" pitchFamily="34" charset="0"/>
                <a:sym typeface="Arial"/>
              </a:rPr>
              <a:t> Blue </a:t>
            </a:r>
            <a:r>
              <a:rPr lang="en-US" sz="1467" b="1" kern="0" dirty="0" err="1">
                <a:solidFill>
                  <a:srgbClr val="000000"/>
                </a:solidFill>
                <a:latin typeface="Arial" panose="020B0604020202020204" pitchFamily="34" charset="0"/>
                <a:cs typeface="Arial" panose="020B0604020202020204" pitchFamily="34" charset="0"/>
                <a:sym typeface="Arial"/>
              </a:rPr>
              <a:t>cường</a:t>
            </a:r>
            <a:r>
              <a:rPr lang="en-US" sz="1467" b="1" kern="0" dirty="0">
                <a:solidFill>
                  <a:srgbClr val="000000"/>
                </a:solidFill>
                <a:latin typeface="Arial" panose="020B0604020202020204" pitchFamily="34" charset="0"/>
                <a:cs typeface="Arial" panose="020B0604020202020204" pitchFamily="34" charset="0"/>
                <a:sym typeface="Arial"/>
              </a:rPr>
              <a:t> </a:t>
            </a:r>
            <a:r>
              <a:rPr lang="en-US" sz="1467" b="1" kern="0" dirty="0" err="1">
                <a:solidFill>
                  <a:srgbClr val="000000"/>
                </a:solidFill>
                <a:latin typeface="Arial" panose="020B0604020202020204" pitchFamily="34" charset="0"/>
                <a:cs typeface="Arial" panose="020B0604020202020204" pitchFamily="34" charset="0"/>
                <a:sym typeface="Arial"/>
              </a:rPr>
              <a:t>độ</a:t>
            </a:r>
            <a:r>
              <a:rPr lang="en-US" sz="1467" b="1" kern="0" dirty="0">
                <a:solidFill>
                  <a:srgbClr val="000000"/>
                </a:solidFill>
                <a:latin typeface="Arial" panose="020B0604020202020204" pitchFamily="34" charset="0"/>
                <a:cs typeface="Arial" panose="020B0604020202020204" pitchFamily="34" charset="0"/>
                <a:sym typeface="Arial"/>
              </a:rPr>
              <a:t> cao </a:t>
            </a:r>
            <a:r>
              <a:rPr lang="en-US" sz="1467" b="1" kern="0" dirty="0" err="1">
                <a:solidFill>
                  <a:srgbClr val="000000"/>
                </a:solidFill>
                <a:latin typeface="Arial" panose="020B0604020202020204" pitchFamily="34" charset="0"/>
                <a:cs typeface="Arial" panose="020B0604020202020204" pitchFamily="34" charset="0"/>
                <a:sym typeface="Arial"/>
              </a:rPr>
              <a:t>hiệu</a:t>
            </a:r>
            <a:r>
              <a:rPr lang="en-US" sz="1467" b="1" kern="0" dirty="0">
                <a:solidFill>
                  <a:srgbClr val="000000"/>
                </a:solidFill>
                <a:latin typeface="Arial" panose="020B0604020202020204" pitchFamily="34" charset="0"/>
                <a:cs typeface="Arial" panose="020B0604020202020204" pitchFamily="34" charset="0"/>
                <a:sym typeface="Arial"/>
              </a:rPr>
              <a:t> </a:t>
            </a:r>
            <a:r>
              <a:rPr lang="en-US" sz="1467" b="1" kern="0" dirty="0" err="1">
                <a:solidFill>
                  <a:srgbClr val="000000"/>
                </a:solidFill>
                <a:latin typeface="Arial" panose="020B0604020202020204" pitchFamily="34" charset="0"/>
                <a:cs typeface="Arial" panose="020B0604020202020204" pitchFamily="34" charset="0"/>
                <a:sym typeface="Arial"/>
              </a:rPr>
              <a:t>suất</a:t>
            </a:r>
            <a:r>
              <a:rPr lang="en-US" sz="1467" b="1" kern="0" dirty="0">
                <a:solidFill>
                  <a:srgbClr val="000000"/>
                </a:solidFill>
                <a:latin typeface="Arial" panose="020B0604020202020204" pitchFamily="34" charset="0"/>
                <a:cs typeface="Arial" panose="020B0604020202020204" pitchFamily="34" charset="0"/>
                <a:sym typeface="Arial"/>
              </a:rPr>
              <a:t> </a:t>
            </a:r>
            <a:r>
              <a:rPr lang="en-US" sz="1467" b="1" kern="0" dirty="0" err="1">
                <a:solidFill>
                  <a:srgbClr val="000000"/>
                </a:solidFill>
                <a:latin typeface="Arial" panose="020B0604020202020204" pitchFamily="34" charset="0"/>
                <a:cs typeface="Arial" panose="020B0604020202020204" pitchFamily="34" charset="0"/>
                <a:sym typeface="Arial"/>
              </a:rPr>
              <a:t>cao</a:t>
            </a:r>
            <a:endParaRPr lang="en-US" sz="1467" b="1" kern="0" dirty="0">
              <a:solidFill>
                <a:srgbClr val="000000"/>
              </a:solidFill>
              <a:latin typeface="Arial" panose="020B0604020202020204" pitchFamily="34" charset="0"/>
              <a:cs typeface="Arial" panose="020B0604020202020204" pitchFamily="34" charset="0"/>
              <a:sym typeface="Arial"/>
            </a:endParaRPr>
          </a:p>
        </p:txBody>
      </p:sp>
      <p:sp>
        <p:nvSpPr>
          <p:cNvPr id="2" name="Slide Number Placeholder 1"/>
          <p:cNvSpPr>
            <a:spLocks noGrp="1"/>
          </p:cNvSpPr>
          <p:nvPr>
            <p:ph type="sldNum" idx="12"/>
          </p:nvPr>
        </p:nvSpPr>
        <p:spPr/>
        <p:txBody>
          <a:bodyPr/>
          <a:lstStyle/>
          <a:p>
            <a:pPr>
              <a:defRPr/>
            </a:pPr>
            <a:fld id="{00000000-1234-1234-1234-123412341234}" type="slidenum">
              <a:rPr lang="en" smtClean="0">
                <a:latin typeface="Arial" panose="020B0604020202020204" pitchFamily="34" charset="0"/>
                <a:cs typeface="Arial" panose="020B0604020202020204" pitchFamily="34" charset="0"/>
              </a:rPr>
              <a:pPr>
                <a:defRPr/>
              </a:pPr>
              <a:t>11</a:t>
            </a:fld>
            <a:endParaRPr lang="e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74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1091000" y="574933"/>
            <a:ext cx="10010000" cy="763600"/>
          </a:xfrm>
          <a:prstGeom prst="rect">
            <a:avLst/>
          </a:prstGeom>
        </p:spPr>
        <p:txBody>
          <a:bodyPr spcFirstLastPara="1" vert="horz" wrap="square" lIns="121900" tIns="121900" rIns="121900" bIns="121900" rtlCol="0" anchor="t" anchorCtr="0">
            <a:noAutofit/>
          </a:bodyPr>
          <a:lstStyle/>
          <a:p>
            <a:pPr lvl="0"/>
            <a:r>
              <a:rPr lang="en-US" dirty="0">
                <a:latin typeface="Arial" panose="020B0604020202020204" pitchFamily="34" charset="0"/>
                <a:cs typeface="Arial" panose="020B0604020202020204" pitchFamily="34" charset="0"/>
              </a:rPr>
              <a:t>QUANG TÂM SINH LÝ HỌC</a:t>
            </a:r>
          </a:p>
        </p:txBody>
      </p:sp>
      <p:sp>
        <p:nvSpPr>
          <p:cNvPr id="147" name="Google Shape;147;p29"/>
          <p:cNvSpPr txBox="1">
            <a:spLocks noGrp="1"/>
          </p:cNvSpPr>
          <p:nvPr>
            <p:ph type="body" idx="1"/>
          </p:nvPr>
        </p:nvSpPr>
        <p:spPr>
          <a:xfrm>
            <a:off x="487400" y="1334624"/>
            <a:ext cx="5257536" cy="4462800"/>
          </a:xfrm>
          <a:prstGeom prst="rect">
            <a:avLst/>
          </a:prstGeom>
        </p:spPr>
        <p:txBody>
          <a:bodyPr spcFirstLastPara="1" vert="horz" wrap="square" lIns="121900" tIns="121900" rIns="121900" bIns="121900" rtlCol="0" anchor="t" anchorCtr="0">
            <a:noAutofit/>
          </a:bodyPr>
          <a:lstStyle/>
          <a:p>
            <a:pPr marL="0" indent="0" algn="just">
              <a:buClr>
                <a:schemeClr val="dk1"/>
              </a:buClr>
              <a:buSzPts val="1100"/>
              <a:buNone/>
            </a:pPr>
            <a:r>
              <a:rPr lang="vi-VN" sz="1067" b="1" dirty="0">
                <a:latin typeface="Arial" panose="020B0604020202020204" pitchFamily="34" charset="0"/>
                <a:cs typeface="Arial" panose="020B0604020202020204" pitchFamily="34" charset="0"/>
              </a:rPr>
              <a:t>Nhịp sinh học và tác động của ánh sáng tới nhịp sinh học</a:t>
            </a:r>
            <a:endParaRPr lang="en-US" sz="1067" b="1" dirty="0">
              <a:latin typeface="Arial" panose="020B0604020202020204" pitchFamily="34" charset="0"/>
              <a:cs typeface="Arial" panose="020B0604020202020204" pitchFamily="34" charset="0"/>
            </a:endParaRPr>
          </a:p>
          <a:p>
            <a:pPr marL="0" indent="0" algn="just">
              <a:buClr>
                <a:schemeClr val="dk1"/>
              </a:buClr>
              <a:buSzPts val="1100"/>
              <a:buNone/>
            </a:pPr>
            <a:endParaRPr lang="en-US" sz="1067" b="1" dirty="0">
              <a:latin typeface="Arial" panose="020B0604020202020204" pitchFamily="34" charset="0"/>
              <a:cs typeface="Arial" panose="020B0604020202020204" pitchFamily="34" charset="0"/>
            </a:endParaRPr>
          </a:p>
          <a:p>
            <a:pPr marL="0" indent="0" algn="just">
              <a:buClr>
                <a:schemeClr val="dk1"/>
              </a:buClr>
              <a:buSzPts val="1100"/>
              <a:buNone/>
            </a:pPr>
            <a:r>
              <a:rPr lang="vi-VN" sz="1067" dirty="0">
                <a:latin typeface="Arial" panose="020B0604020202020204" pitchFamily="34" charset="0"/>
                <a:cs typeface="Arial" panose="020B0604020202020204" pitchFamily="34" charset="0"/>
              </a:rPr>
              <a:t>Giải Nobel Y học 2017: cơ chế của ánh sáng tác động đến nhịp sinh học của con người, cơ chế kết nối đồng hồ sinh học bên trong con người với quá trình tự quay của trái đất và hệ mặt trời hình thành chu kỳ NGÀY/ĐÊM và bốn mùa đã thay đổi chức năng của chiếu sáng, điều khiển các loại hormone (Cortisol kích thích sự trao đổi chất lập </a:t>
            </a:r>
            <a:r>
              <a:rPr lang="vi-VN" sz="1067" dirty="0" err="1">
                <a:latin typeface="Arial" panose="020B0604020202020204" pitchFamily="34" charset="0"/>
                <a:cs typeface="Arial" panose="020B0604020202020204" pitchFamily="34" charset="0"/>
              </a:rPr>
              <a:t>trình</a:t>
            </a:r>
            <a:r>
              <a:rPr lang="vi-VN" sz="1067" dirty="0">
                <a:latin typeface="Arial" panose="020B0604020202020204" pitchFamily="34" charset="0"/>
                <a:cs typeface="Arial" panose="020B0604020202020204" pitchFamily="34" charset="0"/>
              </a:rPr>
              <a:t> cho cơ </a:t>
            </a:r>
            <a:r>
              <a:rPr lang="vi-VN" sz="1067" dirty="0" err="1">
                <a:latin typeface="Arial" panose="020B0604020202020204" pitchFamily="34" charset="0"/>
                <a:cs typeface="Arial" panose="020B0604020202020204" pitchFamily="34" charset="0"/>
              </a:rPr>
              <a:t>thể</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hoạt</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động</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vào</a:t>
            </a:r>
            <a:r>
              <a:rPr lang="vi-VN" sz="1067" dirty="0">
                <a:latin typeface="Arial" panose="020B0604020202020204" pitchFamily="34" charset="0"/>
                <a:cs typeface="Arial" panose="020B0604020202020204" pitchFamily="34" charset="0"/>
              </a:rPr>
              <a:t> ban </a:t>
            </a:r>
            <a:r>
              <a:rPr lang="vi-VN" sz="1067" dirty="0" err="1">
                <a:latin typeface="Arial" panose="020B0604020202020204" pitchFamily="34" charset="0"/>
                <a:cs typeface="Arial" panose="020B0604020202020204" pitchFamily="34" charset="0"/>
              </a:rPr>
              <a:t>ngày</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Melatonin</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làm</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chậm</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quá</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trình</a:t>
            </a:r>
            <a:r>
              <a:rPr lang="vi-VN" sz="1067" dirty="0">
                <a:latin typeface="Arial" panose="020B0604020202020204" pitchFamily="34" charset="0"/>
                <a:cs typeface="Arial" panose="020B0604020202020204" pitchFamily="34" charset="0"/>
              </a:rPr>
              <a:t> trao </a:t>
            </a:r>
            <a:r>
              <a:rPr lang="vi-VN" sz="1067" dirty="0" err="1">
                <a:latin typeface="Arial" panose="020B0604020202020204" pitchFamily="34" charset="0"/>
                <a:cs typeface="Arial" panose="020B0604020202020204" pitchFamily="34" charset="0"/>
              </a:rPr>
              <a:t>đổi</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chất</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vào</a:t>
            </a:r>
            <a:r>
              <a:rPr lang="vi-VN" sz="1067" dirty="0">
                <a:latin typeface="Arial" panose="020B0604020202020204" pitchFamily="34" charset="0"/>
                <a:cs typeface="Arial" panose="020B0604020202020204" pitchFamily="34" charset="0"/>
              </a:rPr>
              <a:t> buổi tối</a:t>
            </a:r>
            <a:endParaRPr lang="en-US" sz="1067" dirty="0">
              <a:latin typeface="Arial" panose="020B0604020202020204" pitchFamily="34" charset="0"/>
              <a:cs typeface="Arial" panose="020B0604020202020204" pitchFamily="34" charset="0"/>
            </a:endParaRPr>
          </a:p>
          <a:p>
            <a:pPr marL="0" indent="0" algn="just">
              <a:buClr>
                <a:schemeClr val="dk1"/>
              </a:buClr>
              <a:buSzPts val="1100"/>
              <a:buNone/>
            </a:pPr>
            <a:endParaRPr lang="vi-VN" sz="1067" dirty="0">
              <a:latin typeface="Arial" panose="020B0604020202020204" pitchFamily="34" charset="0"/>
              <a:cs typeface="Arial" panose="020B0604020202020204" pitchFamily="34" charset="0"/>
            </a:endParaRPr>
          </a:p>
          <a:p>
            <a:pPr marL="0" indent="0" algn="just">
              <a:buClr>
                <a:schemeClr val="dk1"/>
              </a:buClr>
              <a:buSzPts val="1100"/>
              <a:buNone/>
            </a:pPr>
            <a:r>
              <a:rPr lang="vi-VN" sz="1067" dirty="0">
                <a:latin typeface="Arial" panose="020B0604020202020204" pitchFamily="34" charset="0"/>
                <a:cs typeface="Arial" panose="020B0604020202020204" pitchFamily="34" charset="0"/>
              </a:rPr>
              <a:t>Chiếu sáng không chỉ phục vụ chức năng nhìn của hoạt động thị giác với hai loại tế bào que và nón trong võng mạc của mắt người, mà chiếu sáng trở thành yếu tố của môi trường sống:</a:t>
            </a:r>
          </a:p>
          <a:p>
            <a:pPr marL="228594" indent="-228594" algn="just">
              <a:buClr>
                <a:schemeClr val="dk1"/>
              </a:buClr>
              <a:buSzPts val="1100"/>
              <a:buFont typeface="Arial" panose="020B0604020202020204" pitchFamily="34" charset="0"/>
              <a:buChar char="•"/>
            </a:pPr>
            <a:r>
              <a:rPr lang="vi-VN" sz="1067" dirty="0">
                <a:latin typeface="Arial" panose="020B0604020202020204" pitchFamily="34" charset="0"/>
                <a:cs typeface="Arial" panose="020B0604020202020204" pitchFamily="34" charset="0"/>
              </a:rPr>
              <a:t>Ảnh hưởng trực tiếp tới sức khỏe và hạnh phúc con người</a:t>
            </a:r>
          </a:p>
          <a:p>
            <a:pPr marL="228594" indent="-228594" algn="just">
              <a:buClr>
                <a:schemeClr val="dk1"/>
              </a:buClr>
              <a:buSzPts val="1100"/>
              <a:buFont typeface="Arial" panose="020B0604020202020204" pitchFamily="34" charset="0"/>
              <a:buChar char="•"/>
            </a:pPr>
            <a:r>
              <a:rPr lang="vi-VN" sz="1067" dirty="0">
                <a:latin typeface="Arial" panose="020B0604020202020204" pitchFamily="34" charset="0"/>
                <a:cs typeface="Arial" panose="020B0604020202020204" pitchFamily="34" charset="0"/>
              </a:rPr>
              <a:t>Hỗ trợ nhịp THỨC/NGỦ của con người</a:t>
            </a:r>
          </a:p>
          <a:p>
            <a:pPr marL="228594" indent="-228594" algn="just">
              <a:buClr>
                <a:schemeClr val="dk1"/>
              </a:buClr>
              <a:buSzPts val="1100"/>
              <a:buFont typeface="Arial" panose="020B0604020202020204" pitchFamily="34" charset="0"/>
              <a:buChar char="•"/>
            </a:pPr>
            <a:r>
              <a:rPr lang="vi-VN" sz="1067" dirty="0">
                <a:latin typeface="Arial" panose="020B0604020202020204" pitchFamily="34" charset="0"/>
                <a:cs typeface="Arial" panose="020B0604020202020204" pitchFamily="34" charset="0"/>
              </a:rPr>
              <a:t>Ảnh hưởng đến sự cân bằng hormone trong cơ thể</a:t>
            </a:r>
          </a:p>
          <a:p>
            <a:pPr marL="228594" indent="-228594" algn="just">
              <a:buClr>
                <a:schemeClr val="dk1"/>
              </a:buClr>
              <a:buSzPts val="1100"/>
              <a:buFont typeface="Arial" panose="020B0604020202020204" pitchFamily="34" charset="0"/>
              <a:buChar char="•"/>
            </a:pPr>
            <a:r>
              <a:rPr lang="vi-VN" sz="1067" dirty="0">
                <a:latin typeface="Arial" panose="020B0604020202020204" pitchFamily="34" charset="0"/>
                <a:cs typeface="Arial" panose="020B0604020202020204" pitchFamily="34" charset="0"/>
              </a:rPr>
              <a:t>Liên quan đến việc sản sinh các Vitamin quang hợp</a:t>
            </a:r>
          </a:p>
          <a:p>
            <a:pPr marL="0" indent="0" algn="just">
              <a:buClr>
                <a:schemeClr val="dk1"/>
              </a:buClr>
              <a:buSzPts val="1100"/>
              <a:buNone/>
            </a:pPr>
            <a:endParaRPr lang="en-US" sz="1067" dirty="0">
              <a:latin typeface="Arial" panose="020B0604020202020204" pitchFamily="34" charset="0"/>
              <a:cs typeface="Arial" panose="020B0604020202020204" pitchFamily="34" charset="0"/>
            </a:endParaRPr>
          </a:p>
          <a:p>
            <a:pPr marL="0" indent="0" algn="just">
              <a:buClr>
                <a:schemeClr val="dk1"/>
              </a:buClr>
              <a:buSzPts val="1100"/>
              <a:buNone/>
            </a:pPr>
            <a:endParaRPr lang="vi-VN" sz="1067" dirty="0">
              <a:latin typeface="Arial" panose="020B0604020202020204" pitchFamily="34" charset="0"/>
              <a:cs typeface="Arial" panose="020B0604020202020204" pitchFamily="34" charset="0"/>
            </a:endParaRPr>
          </a:p>
        </p:txBody>
      </p:sp>
      <p:cxnSp>
        <p:nvCxnSpPr>
          <p:cNvPr id="149" name="Google Shape;149;p29"/>
          <p:cNvCxnSpPr/>
          <p:nvPr/>
        </p:nvCxnSpPr>
        <p:spPr>
          <a:xfrm>
            <a:off x="1222133" y="1282733"/>
            <a:ext cx="7041600" cy="0"/>
          </a:xfrm>
          <a:prstGeom prst="straightConnector1">
            <a:avLst/>
          </a:prstGeom>
          <a:noFill/>
          <a:ln w="19050" cap="flat" cmpd="sng">
            <a:solidFill>
              <a:schemeClr val="accent3"/>
            </a:solidFill>
            <a:prstDash val="solid"/>
            <a:round/>
            <a:headEnd type="none" w="med" len="med"/>
            <a:tailEnd type="none" w="med" len="med"/>
          </a:ln>
        </p:spPr>
      </p:cxnSp>
      <p:pic>
        <p:nvPicPr>
          <p:cNvPr id="5" name="Picture 4" descr="https://lh6.googleusercontent.com/proxy/IUFfsDNbjWaMv_nW6Dj04fBceQG-RBGJYHGue9_eyI_ERvb1OpP-302JAfkR_zXtM9lBEMzTdqT3Hh4PrGymoLXOPs1XzGSS4dlkmjwievacJvOVP50k2lqysl5CECj9Tx9hUb9vCN7plJPyJQXegfPbUAJLkOGzVW4O3_hu">
            <a:extLst>
              <a:ext uri="{FF2B5EF4-FFF2-40B4-BE49-F238E27FC236}">
                <a16:creationId xmlns:a16="http://schemas.microsoft.com/office/drawing/2014/main" id="{C1394E03-9FD2-4215-B3DE-C031CDA311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43499" y="1470533"/>
            <a:ext cx="2186501" cy="19179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upload.wikimedia.org/wikipedia/commons/thumb/3/30/Biological_clock_human.svg/1920px-Biological_clock_huma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248" y="3655860"/>
            <a:ext cx="5440517" cy="28109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t="9833"/>
          <a:stretch>
            <a:fillRect/>
          </a:stretch>
        </p:blipFill>
        <p:spPr bwMode="auto">
          <a:xfrm>
            <a:off x="8597634" y="1470533"/>
            <a:ext cx="3357300" cy="157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8553050" y="3049525"/>
            <a:ext cx="3561041"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67" i="1" dirty="0">
                <a:latin typeface="Arial" panose="020B0604020202020204" pitchFamily="34" charset="0"/>
                <a:cs typeface="Arial" panose="020B0604020202020204" pitchFamily="34" charset="0"/>
              </a:rPr>
              <a:t>Chu </a:t>
            </a:r>
            <a:r>
              <a:rPr lang="en-US" altLang="en-US" sz="1067" i="1" dirty="0" err="1">
                <a:latin typeface="Arial" panose="020B0604020202020204" pitchFamily="34" charset="0"/>
                <a:cs typeface="Arial" panose="020B0604020202020204" pitchFamily="34" charset="0"/>
              </a:rPr>
              <a:t>trình</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tiết</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ra</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và</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ức</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chế</a:t>
            </a:r>
            <a:r>
              <a:rPr lang="en-US" altLang="en-US" sz="1067" i="1" dirty="0">
                <a:latin typeface="Arial" panose="020B0604020202020204" pitchFamily="34" charset="0"/>
                <a:cs typeface="Arial" panose="020B0604020202020204" pitchFamily="34" charset="0"/>
              </a:rPr>
              <a:t> melatonin  </a:t>
            </a:r>
            <a:r>
              <a:rPr lang="en-US" altLang="en-US" sz="1067" i="1" dirty="0" err="1">
                <a:latin typeface="Arial" panose="020B0604020202020204" pitchFamily="34" charset="0"/>
                <a:cs typeface="Arial" panose="020B0604020202020204" pitchFamily="34" charset="0"/>
              </a:rPr>
              <a:t>và</a:t>
            </a:r>
            <a:r>
              <a:rPr lang="en-US" altLang="en-US" sz="1067" i="1" dirty="0">
                <a:latin typeface="Arial" panose="020B0604020202020204" pitchFamily="34" charset="0"/>
                <a:cs typeface="Arial" panose="020B0604020202020204" pitchFamily="34" charset="0"/>
              </a:rPr>
              <a:t> cortisol </a:t>
            </a:r>
            <a:r>
              <a:rPr lang="en-US" altLang="en-US" sz="1067" i="1" dirty="0" err="1">
                <a:latin typeface="Arial" panose="020B0604020202020204" pitchFamily="34" charset="0"/>
                <a:cs typeface="Arial" panose="020B0604020202020204" pitchFamily="34" charset="0"/>
              </a:rPr>
              <a:t>trong</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cơ</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thể</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theo</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nhịp</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ngày</a:t>
            </a:r>
            <a:r>
              <a:rPr lang="en-US" altLang="en-US" sz="1067" i="1" dirty="0">
                <a:latin typeface="Arial" panose="020B0604020202020204" pitchFamily="34" charset="0"/>
                <a:cs typeface="Arial" panose="020B0604020202020204" pitchFamily="34" charset="0"/>
              </a:rPr>
              <a:t> </a:t>
            </a:r>
            <a:r>
              <a:rPr lang="en-US" altLang="en-US" sz="1067" i="1" dirty="0" err="1">
                <a:latin typeface="Arial" panose="020B0604020202020204" pitchFamily="34" charset="0"/>
                <a:cs typeface="Arial" panose="020B0604020202020204" pitchFamily="34" charset="0"/>
              </a:rPr>
              <a:t>đêm</a:t>
            </a:r>
            <a:r>
              <a:rPr lang="it-IT" altLang="en-US" sz="1067" dirty="0">
                <a:latin typeface="Arial" panose="020B0604020202020204" pitchFamily="34" charset="0"/>
                <a:cs typeface="Arial" panose="020B0604020202020204" pitchFamily="34" charset="0"/>
              </a:rPr>
              <a:t>.</a:t>
            </a:r>
            <a:endParaRPr lang="en-US" altLang="en-US" sz="1067" dirty="0">
              <a:latin typeface="Arial" panose="020B0604020202020204" pitchFamily="34" charset="0"/>
              <a:cs typeface="Arial" panose="020B0604020202020204" pitchFamily="34" charset="0"/>
            </a:endParaRPr>
          </a:p>
        </p:txBody>
      </p:sp>
      <p:pic>
        <p:nvPicPr>
          <p:cNvPr id="12" name="Picture 4" descr="http://www.seoulsemicon.com/images/tech/sunlike_200327_02_en.jpg">
            <a:extLst>
              <a:ext uri="{FF2B5EF4-FFF2-40B4-BE49-F238E27FC236}">
                <a16:creationId xmlns:a16="http://schemas.microsoft.com/office/drawing/2014/main" id="{657C7B9D-886F-4528-9050-46B9084894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6939"/>
          <a:stretch/>
        </p:blipFill>
        <p:spPr bwMode="auto">
          <a:xfrm>
            <a:off x="580677" y="4834095"/>
            <a:ext cx="4846579" cy="16326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a:defRPr/>
            </a:pPr>
            <a:fld id="{00000000-1234-1234-1234-123412341234}" type="slidenum">
              <a:rPr lang="en" smtClean="0">
                <a:latin typeface="Arial" panose="020B0604020202020204" pitchFamily="34" charset="0"/>
                <a:cs typeface="Arial" panose="020B0604020202020204" pitchFamily="34" charset="0"/>
              </a:rPr>
              <a:pPr>
                <a:defRPr/>
              </a:pPr>
              <a:t>12</a:t>
            </a:fld>
            <a:endParaRPr lang="e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76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1091000" y="562233"/>
            <a:ext cx="10010000" cy="763600"/>
          </a:xfrm>
          <a:prstGeom prst="rect">
            <a:avLst/>
          </a:prstGeom>
        </p:spPr>
        <p:txBody>
          <a:bodyPr spcFirstLastPara="1" vert="horz" wrap="square" lIns="121900" tIns="121900" rIns="121900" bIns="121900" rtlCol="0" anchor="t" anchorCtr="0">
            <a:noAutofit/>
          </a:bodyPr>
          <a:lstStyle/>
          <a:p>
            <a:pPr lvl="0"/>
            <a:r>
              <a:rPr lang="en-US" dirty="0">
                <a:latin typeface="Arial" panose="020B0604020202020204" pitchFamily="34" charset="0"/>
                <a:cs typeface="Arial" panose="020B0604020202020204" pitchFamily="34" charset="0"/>
              </a:rPr>
              <a:t>QUANG TÂM SINH LÝ HỌC</a:t>
            </a:r>
          </a:p>
        </p:txBody>
      </p:sp>
      <p:sp>
        <p:nvSpPr>
          <p:cNvPr id="147" name="Google Shape;147;p29"/>
          <p:cNvSpPr txBox="1">
            <a:spLocks noGrp="1"/>
          </p:cNvSpPr>
          <p:nvPr>
            <p:ph type="body" idx="1"/>
          </p:nvPr>
        </p:nvSpPr>
        <p:spPr>
          <a:xfrm>
            <a:off x="4097611" y="1220647"/>
            <a:ext cx="4777685" cy="688568"/>
          </a:xfrm>
          <a:prstGeom prst="rect">
            <a:avLst/>
          </a:prstGeom>
        </p:spPr>
        <p:txBody>
          <a:bodyPr spcFirstLastPara="1" vert="horz" wrap="square" lIns="121900" tIns="121900" rIns="121900" bIns="121900" rtlCol="0" anchor="t" anchorCtr="0">
            <a:noAutofit/>
          </a:bodyPr>
          <a:lstStyle/>
          <a:p>
            <a:pPr marL="0" indent="0" algn="just">
              <a:buClr>
                <a:schemeClr val="dk1"/>
              </a:buClr>
              <a:buSzPts val="1100"/>
              <a:buNone/>
            </a:pPr>
            <a:r>
              <a:rPr lang="vi-VN" sz="1067" b="1" dirty="0">
                <a:latin typeface="Arial" panose="020B0604020202020204" pitchFamily="34" charset="0"/>
                <a:cs typeface="Arial" panose="020B0604020202020204" pitchFamily="34" charset="0"/>
              </a:rPr>
              <a:t>Vùng não trung tâm suprachiasmatic </a:t>
            </a:r>
            <a:r>
              <a:rPr lang="vi-VN" sz="1067" dirty="0">
                <a:latin typeface="Arial" panose="020B0604020202020204" pitchFamily="34" charset="0"/>
                <a:cs typeface="Arial" panose="020B0604020202020204" pitchFamily="34" charset="0"/>
              </a:rPr>
              <a:t>(SCN) là một vùng nhỏ của não ở vùng dưới đồi, nằm ngay phía trên giao thoa thị giác. Nó chịu trách nhiệm kiểm soát nhịp sinh học và gọi là máy </a:t>
            </a:r>
            <a:r>
              <a:rPr lang="vi-VN" sz="1067" dirty="0" err="1">
                <a:latin typeface="Arial" panose="020B0604020202020204" pitchFamily="34" charset="0"/>
                <a:cs typeface="Arial" panose="020B0604020202020204" pitchFamily="34" charset="0"/>
              </a:rPr>
              <a:t>tạo</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nhịp</a:t>
            </a:r>
            <a:r>
              <a:rPr lang="vi-VN" sz="1067" dirty="0">
                <a:latin typeface="Arial" panose="020B0604020202020204" pitchFamily="34" charset="0"/>
                <a:cs typeface="Arial" panose="020B0604020202020204" pitchFamily="34" charset="0"/>
              </a:rPr>
              <a:t> sinh </a:t>
            </a:r>
            <a:r>
              <a:rPr lang="vi-VN" sz="1067" dirty="0" err="1">
                <a:latin typeface="Arial" panose="020B0604020202020204" pitchFamily="34" charset="0"/>
                <a:cs typeface="Arial" panose="020B0604020202020204" pitchFamily="34" charset="0"/>
              </a:rPr>
              <a:t>học</a:t>
            </a:r>
            <a:r>
              <a:rPr lang="vi-VN" sz="1067" dirty="0">
                <a:latin typeface="Arial" panose="020B0604020202020204" pitchFamily="34" charset="0"/>
                <a:cs typeface="Arial" panose="020B0604020202020204" pitchFamily="34" charset="0"/>
              </a:rPr>
              <a:t> (</a:t>
            </a:r>
            <a:r>
              <a:rPr lang="vi-VN" sz="1067" dirty="0" err="1">
                <a:latin typeface="Arial" panose="020B0604020202020204" pitchFamily="34" charset="0"/>
                <a:cs typeface="Arial" panose="020B0604020202020204" pitchFamily="34" charset="0"/>
              </a:rPr>
              <a:t>pacemaker</a:t>
            </a:r>
            <a:r>
              <a:rPr lang="vi-VN" sz="1067" dirty="0">
                <a:latin typeface="Arial" panose="020B0604020202020204" pitchFamily="34" charset="0"/>
                <a:cs typeface="Arial" panose="020B0604020202020204" pitchFamily="34" charset="0"/>
              </a:rPr>
              <a:t>) trung tâm </a:t>
            </a:r>
          </a:p>
        </p:txBody>
      </p:sp>
      <p:cxnSp>
        <p:nvCxnSpPr>
          <p:cNvPr id="149" name="Google Shape;149;p29"/>
          <p:cNvCxnSpPr/>
          <p:nvPr/>
        </p:nvCxnSpPr>
        <p:spPr>
          <a:xfrm>
            <a:off x="1222133" y="1282733"/>
            <a:ext cx="7041600" cy="0"/>
          </a:xfrm>
          <a:prstGeom prst="straightConnector1">
            <a:avLst/>
          </a:prstGeom>
          <a:noFill/>
          <a:ln w="19050" cap="flat" cmpd="sng">
            <a:solidFill>
              <a:schemeClr val="accent3"/>
            </a:solidFill>
            <a:prstDash val="solid"/>
            <a:round/>
            <a:headEnd type="none" w="med" len="med"/>
            <a:tailEnd type="none" w="med" len="med"/>
          </a:ln>
        </p:spPr>
      </p:cxnSp>
      <p:pic>
        <p:nvPicPr>
          <p:cNvPr id="11"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847" y="2165174"/>
            <a:ext cx="4621215" cy="19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91000" y="2165174"/>
            <a:ext cx="2880000" cy="1241815"/>
          </a:xfrm>
          <a:prstGeom prst="rect">
            <a:avLst/>
          </a:prstGeom>
        </p:spPr>
        <p:txBody>
          <a:bodyPr wrap="square">
            <a:spAutoFit/>
          </a:bodyPr>
          <a:lstStyle/>
          <a:p>
            <a:pPr algn="just">
              <a:spcBef>
                <a:spcPct val="0"/>
              </a:spcBef>
            </a:pPr>
            <a:r>
              <a:rPr lang="it-IT" altLang="en-US" sz="1067" b="1" dirty="0">
                <a:latin typeface="Arial" panose="020B0604020202020204" pitchFamily="34" charset="0"/>
                <a:cs typeface="Arial" panose="020B0604020202020204" pitchFamily="34" charset="0"/>
              </a:rPr>
              <a:t>Đầu vào </a:t>
            </a:r>
            <a:r>
              <a:rPr lang="it-IT" altLang="en-US" sz="1067" dirty="0">
                <a:latin typeface="Arial" panose="020B0604020202020204" pitchFamily="34" charset="0"/>
                <a:cs typeface="Arial" panose="020B0604020202020204" pitchFamily="34" charset="0"/>
              </a:rPr>
              <a:t>của máy tạo nhịp sinh học chủ yếu là </a:t>
            </a:r>
            <a:r>
              <a:rPr lang="it-IT" altLang="en-US" sz="1067" i="1" dirty="0">
                <a:latin typeface="Arial" panose="020B0604020202020204" pitchFamily="34" charset="0"/>
                <a:cs typeface="Arial" panose="020B0604020202020204" pitchFamily="34" charset="0"/>
              </a:rPr>
              <a:t>chu kỳ sáng/tối </a:t>
            </a:r>
            <a:r>
              <a:rPr lang="it-IT" altLang="en-US" sz="1067" dirty="0">
                <a:latin typeface="Arial" panose="020B0604020202020204" pitchFamily="34" charset="0"/>
                <a:cs typeface="Arial" panose="020B0604020202020204" pitchFamily="34" charset="0"/>
              </a:rPr>
              <a:t>(thông qua các tế bào ipRGCs), các hoạt động thể chất, hoạt động xã hội theo thời gian biểu và qui luật ăn uống cũng có ảnh hưởng đến sự đồng bộ của máy tạo nhịp và các bộ dao động ngoại vi của cơ thể như tim, gan, thận,....</a:t>
            </a:r>
          </a:p>
        </p:txBody>
      </p:sp>
      <p:sp>
        <p:nvSpPr>
          <p:cNvPr id="3" name="Rectangle 2"/>
          <p:cNvSpPr/>
          <p:nvPr/>
        </p:nvSpPr>
        <p:spPr>
          <a:xfrm>
            <a:off x="9001908" y="2146509"/>
            <a:ext cx="2880000" cy="1406026"/>
          </a:xfrm>
          <a:prstGeom prst="rect">
            <a:avLst/>
          </a:prstGeom>
        </p:spPr>
        <p:txBody>
          <a:bodyPr wrap="square">
            <a:spAutoFit/>
          </a:bodyPr>
          <a:lstStyle/>
          <a:p>
            <a:pPr algn="just">
              <a:spcBef>
                <a:spcPct val="0"/>
              </a:spcBef>
            </a:pPr>
            <a:r>
              <a:rPr lang="it-IT" altLang="en-US" sz="1067" b="1" dirty="0">
                <a:latin typeface="Arial" panose="020B0604020202020204" pitchFamily="34" charset="0"/>
                <a:cs typeface="Arial" panose="020B0604020202020204" pitchFamily="34" charset="0"/>
              </a:rPr>
              <a:t>Đầu ra </a:t>
            </a:r>
            <a:r>
              <a:rPr lang="it-IT" altLang="en-US" sz="1067" dirty="0">
                <a:latin typeface="Arial" panose="020B0604020202020204" pitchFamily="34" charset="0"/>
                <a:cs typeface="Arial" panose="020B0604020202020204" pitchFamily="34" charset="0"/>
              </a:rPr>
              <a:t>là các hoạt động, các </a:t>
            </a:r>
            <a:r>
              <a:rPr lang="it-IT" altLang="en-US" sz="1067" i="1" dirty="0">
                <a:latin typeface="Arial" panose="020B0604020202020204" pitchFamily="34" charset="0"/>
                <a:cs typeface="Arial" panose="020B0604020202020204" pitchFamily="34" charset="0"/>
              </a:rPr>
              <a:t>hormone</a:t>
            </a:r>
            <a:r>
              <a:rPr lang="it-IT" altLang="en-US" sz="1067" dirty="0">
                <a:latin typeface="Arial" panose="020B0604020202020204" pitchFamily="34" charset="0"/>
                <a:cs typeface="Arial" panose="020B0604020202020204" pitchFamily="34" charset="0"/>
              </a:rPr>
              <a:t> (chủ yếu là melatonin), việc ăn uống, mức độ tỉnh táo, huyết áp, cách ứng xử. Các đầu ra cũng có sự tương tác ngược lại đối với máy tạo nhịp trung tâm cũng như các bộ phận khác của cơ thể, đồng thời máy tạo nhịp trung tâm cũng ảnh hưởng trực tiếp đến các bộ dao động ngoại vi</a:t>
            </a:r>
            <a:endParaRPr lang="en-US" altLang="en-US" sz="1067" dirty="0">
              <a:latin typeface="Arial" panose="020B0604020202020204" pitchFamily="34" charset="0"/>
              <a:cs typeface="Arial" panose="020B0604020202020204" pitchFamily="34" charset="0"/>
            </a:endParaRPr>
          </a:p>
        </p:txBody>
      </p:sp>
      <p:sp>
        <p:nvSpPr>
          <p:cNvPr id="14" name="Rectangle 14"/>
          <p:cNvSpPr>
            <a:spLocks noChangeArrowheads="1"/>
          </p:cNvSpPr>
          <p:nvPr/>
        </p:nvSpPr>
        <p:spPr bwMode="auto">
          <a:xfrm>
            <a:off x="4208477" y="4308111"/>
            <a:ext cx="4555953" cy="16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just">
              <a:lnSpc>
                <a:spcPct val="110000"/>
              </a:lnSpc>
              <a:spcBef>
                <a:spcPts val="600"/>
              </a:spcBef>
              <a:spcAft>
                <a:spcPts val="600"/>
              </a:spcAft>
              <a:buNone/>
            </a:pPr>
            <a:r>
              <a:rPr lang="it-IT" altLang="en-US" sz="1067" b="1" dirty="0">
                <a:latin typeface="Arial" panose="020B0604020202020204" pitchFamily="34" charset="0"/>
                <a:cs typeface="Arial" panose="020B0604020202020204" pitchFamily="34" charset="0"/>
              </a:rPr>
              <a:t>Tế bào hạch đưa tín hiệu đến não và điều chỉnh sản xuất hoóc môn:</a:t>
            </a:r>
            <a:endParaRPr lang="en-US" altLang="en-US" sz="1067" b="1" dirty="0">
              <a:latin typeface="Arial" panose="020B0604020202020204" pitchFamily="34" charset="0"/>
              <a:cs typeface="Arial" panose="020B0604020202020204" pitchFamily="34" charset="0"/>
            </a:endParaRPr>
          </a:p>
          <a:p>
            <a:pPr algn="just">
              <a:lnSpc>
                <a:spcPct val="110000"/>
              </a:lnSpc>
              <a:spcBef>
                <a:spcPct val="0"/>
              </a:spcBef>
              <a:buFont typeface="Times New Roman" panose="02020603050405020304" pitchFamily="18" charset="0"/>
              <a:buChar char="-"/>
            </a:pPr>
            <a:r>
              <a:rPr lang="it-IT" altLang="en-US" sz="1067" b="1" dirty="0">
                <a:latin typeface="Arial" panose="020B0604020202020204" pitchFamily="34" charset="0"/>
                <a:cs typeface="Arial" panose="020B0604020202020204" pitchFamily="34" charset="0"/>
              </a:rPr>
              <a:t>Melatonin</a:t>
            </a:r>
            <a:r>
              <a:rPr lang="it-IT" altLang="en-US" sz="1067" dirty="0">
                <a:latin typeface="Arial" panose="020B0604020202020204" pitchFamily="34" charset="0"/>
                <a:cs typeface="Arial" panose="020B0604020202020204" pitchFamily="34" charset="0"/>
              </a:rPr>
              <a:t> làm mệt mỏi, làm chậm các chức năng và làm giảm khả năng hoạt động để cơ thể có thể nghỉ ngơi.</a:t>
            </a:r>
            <a:endParaRPr lang="en-US" altLang="en-US" sz="1067" dirty="0">
              <a:latin typeface="Arial" panose="020B0604020202020204" pitchFamily="34" charset="0"/>
              <a:cs typeface="Arial" panose="020B0604020202020204" pitchFamily="34" charset="0"/>
            </a:endParaRPr>
          </a:p>
          <a:p>
            <a:pPr algn="just">
              <a:lnSpc>
                <a:spcPct val="110000"/>
              </a:lnSpc>
              <a:spcBef>
                <a:spcPct val="0"/>
              </a:spcBef>
              <a:buFont typeface="Times New Roman" panose="02020603050405020304" pitchFamily="18" charset="0"/>
              <a:buChar char="-"/>
            </a:pPr>
            <a:r>
              <a:rPr lang="it-IT" altLang="en-US" sz="1067" b="1" dirty="0">
                <a:latin typeface="Arial" panose="020B0604020202020204" pitchFamily="34" charset="0"/>
                <a:cs typeface="Arial" panose="020B0604020202020204" pitchFamily="34" charset="0"/>
              </a:rPr>
              <a:t>Cortisol</a:t>
            </a:r>
            <a:r>
              <a:rPr lang="it-IT" altLang="en-US" sz="1067" dirty="0">
                <a:latin typeface="Arial" panose="020B0604020202020204" pitchFamily="34" charset="0"/>
                <a:cs typeface="Arial" panose="020B0604020202020204" pitchFamily="34" charset="0"/>
              </a:rPr>
              <a:t> mặt khác là một </a:t>
            </a:r>
            <a:r>
              <a:rPr lang="vi-VN" sz="1067" dirty="0">
                <a:latin typeface="Arial" panose="020B0604020202020204" pitchFamily="34" charset="0"/>
                <a:cs typeface="Arial" panose="020B0604020202020204" pitchFamily="34" charset="0"/>
              </a:rPr>
              <a:t>hormone </a:t>
            </a:r>
            <a:r>
              <a:rPr lang="it-IT" altLang="en-US" sz="1067" dirty="0">
                <a:latin typeface="Arial" panose="020B0604020202020204" pitchFamily="34" charset="0"/>
                <a:cs typeface="Arial" panose="020B0604020202020204" pitchFamily="34" charset="0"/>
              </a:rPr>
              <a:t>căng thẳng được sản xuất từ khoảng 3 giờ sáng. Nó kích thích sự trao đổi chất và lập trình cơ thể cho chế độ ban ngày.</a:t>
            </a:r>
            <a:endParaRPr lang="en-US" altLang="en-US" sz="1067" dirty="0">
              <a:latin typeface="Arial" panose="020B0604020202020204" pitchFamily="34" charset="0"/>
              <a:cs typeface="Arial" panose="020B0604020202020204" pitchFamily="34" charset="0"/>
            </a:endParaRPr>
          </a:p>
          <a:p>
            <a:pPr algn="just">
              <a:lnSpc>
                <a:spcPct val="110000"/>
              </a:lnSpc>
              <a:spcBef>
                <a:spcPct val="0"/>
              </a:spcBef>
              <a:buFont typeface="Times New Roman" panose="02020603050405020304" pitchFamily="18" charset="0"/>
              <a:buChar char="-"/>
            </a:pPr>
            <a:r>
              <a:rPr lang="it-IT" altLang="en-US" sz="1067" b="1" dirty="0">
                <a:latin typeface="Arial" panose="020B0604020202020204" pitchFamily="34" charset="0"/>
                <a:cs typeface="Arial" panose="020B0604020202020204" pitchFamily="34" charset="0"/>
              </a:rPr>
              <a:t>Serotonin </a:t>
            </a:r>
            <a:r>
              <a:rPr lang="it-IT" altLang="en-US" sz="1067" dirty="0">
                <a:latin typeface="Arial" panose="020B0604020202020204" pitchFamily="34" charset="0"/>
                <a:cs typeface="Arial" panose="020B0604020202020204" pitchFamily="34" charset="0"/>
              </a:rPr>
              <a:t>hoạt động như một chất kích thích và động lực thúc đẩy. </a:t>
            </a:r>
            <a:endParaRPr lang="en-US" altLang="en-US" sz="1067" dirty="0">
              <a:latin typeface="Arial" panose="020B0604020202020204" pitchFamily="34" charset="0"/>
              <a:cs typeface="Arial" panose="020B0604020202020204" pitchFamily="34" charset="0"/>
            </a:endParaRPr>
          </a:p>
        </p:txBody>
      </p:sp>
      <p:pic>
        <p:nvPicPr>
          <p:cNvPr id="32770" name="Picture 2" descr="2 effective ways to protect your eyes (&amp; your sleep) from blue light - live  on alive"/>
          <p:cNvPicPr>
            <a:picLocks noChangeAspect="1" noChangeArrowheads="1"/>
          </p:cNvPicPr>
          <p:nvPr/>
        </p:nvPicPr>
        <p:blipFill rotWithShape="1">
          <a:blip r:embed="rId4">
            <a:extLst>
              <a:ext uri="{28A0092B-C50C-407E-A947-70E740481C1C}">
                <a14:useLocalDpi xmlns:a14="http://schemas.microsoft.com/office/drawing/2010/main" val="0"/>
              </a:ext>
            </a:extLst>
          </a:blip>
          <a:srcRect r="50707"/>
          <a:stretch/>
        </p:blipFill>
        <p:spPr bwMode="auto">
          <a:xfrm>
            <a:off x="1879820" y="4225856"/>
            <a:ext cx="2296027" cy="224046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Melatonin Tes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0993" y="4312866"/>
            <a:ext cx="2278124" cy="22404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pPr>
              <a:defRPr/>
            </a:pPr>
            <a:fld id="{00000000-1234-1234-1234-123412341234}" type="slidenum">
              <a:rPr lang="en" smtClean="0">
                <a:latin typeface="Arial" panose="020B0604020202020204" pitchFamily="34" charset="0"/>
                <a:cs typeface="Arial" panose="020B0604020202020204" pitchFamily="34" charset="0"/>
              </a:rPr>
              <a:pPr>
                <a:defRPr/>
              </a:pPr>
              <a:t>13</a:t>
            </a:fld>
            <a:endParaRPr lang="e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3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1091000" y="574933"/>
            <a:ext cx="10010000" cy="763600"/>
          </a:xfrm>
          <a:prstGeom prst="rect">
            <a:avLst/>
          </a:prstGeom>
        </p:spPr>
        <p:txBody>
          <a:bodyPr spcFirstLastPara="1" vert="horz" wrap="square" lIns="121900" tIns="121900" rIns="121900" bIns="121900" rtlCol="0" anchor="t" anchorCtr="0">
            <a:noAutofit/>
          </a:bodyPr>
          <a:lstStyle/>
          <a:p>
            <a:pPr lvl="0"/>
            <a:r>
              <a:rPr lang="en-US" dirty="0">
                <a:latin typeface="Arial" panose="020B0604020202020204" pitchFamily="34" charset="0"/>
                <a:cs typeface="Arial" panose="020B0604020202020204" pitchFamily="34" charset="0"/>
              </a:rPr>
              <a:t>CÔNG NGHỆ THÔNG TIN</a:t>
            </a:r>
          </a:p>
        </p:txBody>
      </p:sp>
      <p:sp>
        <p:nvSpPr>
          <p:cNvPr id="147" name="Google Shape;147;p29"/>
          <p:cNvSpPr txBox="1">
            <a:spLocks noGrp="1"/>
          </p:cNvSpPr>
          <p:nvPr>
            <p:ph type="body" idx="1"/>
          </p:nvPr>
        </p:nvSpPr>
        <p:spPr>
          <a:xfrm>
            <a:off x="336209" y="1313842"/>
            <a:ext cx="5920339" cy="1353383"/>
          </a:xfrm>
          <a:prstGeom prst="rect">
            <a:avLst/>
          </a:prstGeom>
        </p:spPr>
        <p:txBody>
          <a:bodyPr spcFirstLastPara="1" vert="horz" wrap="square" lIns="121900" tIns="121900" rIns="121900" bIns="121900" rtlCol="0" anchor="t" anchorCtr="0">
            <a:noAutofit/>
          </a:bodyPr>
          <a:lstStyle/>
          <a:p>
            <a:pPr marL="0" indent="0" algn="just">
              <a:buClr>
                <a:schemeClr val="dk1"/>
              </a:buClr>
              <a:buSzPts val="1100"/>
              <a:buNone/>
            </a:pPr>
            <a:r>
              <a:rPr lang="vi-VN" sz="1800" dirty="0">
                <a:latin typeface="Arial" panose="020B0604020202020204" pitchFamily="34" charset="0"/>
                <a:cs typeface="Arial" panose="020B0604020202020204" pitchFamily="34" charset="0"/>
              </a:rPr>
              <a:t>Kỹ thuật số trong Cách mạng Công nghiệp 4.0 bao gồm: </a:t>
            </a:r>
            <a:endParaRPr lang="en-US" sz="1800" dirty="0">
              <a:latin typeface="Arial" panose="020B0604020202020204" pitchFamily="34" charset="0"/>
              <a:cs typeface="Arial" panose="020B0604020202020204" pitchFamily="34" charset="0"/>
            </a:endParaRPr>
          </a:p>
          <a:p>
            <a:pPr marL="228594" indent="-228594" algn="just">
              <a:buClr>
                <a:schemeClr val="dk1"/>
              </a:buClr>
              <a:buSzPts val="1100"/>
              <a:buFont typeface="Arial" panose="020B0604020202020204" pitchFamily="34" charset="0"/>
              <a:buChar char="•"/>
            </a:pPr>
            <a:r>
              <a:rPr lang="vi-VN" sz="1800" dirty="0">
                <a:latin typeface="Arial" panose="020B0604020202020204" pitchFamily="34" charset="0"/>
                <a:cs typeface="Arial" panose="020B0604020202020204" pitchFamily="34" charset="0"/>
              </a:rPr>
              <a:t>Trí tuệ nhân tạo (AI)</a:t>
            </a:r>
          </a:p>
          <a:p>
            <a:pPr marL="228594" indent="-228594" algn="just">
              <a:buClr>
                <a:schemeClr val="dk1"/>
              </a:buClr>
              <a:buSzPts val="1100"/>
              <a:buFont typeface="Arial" panose="020B0604020202020204" pitchFamily="34" charset="0"/>
              <a:buChar char="•"/>
            </a:pPr>
            <a:r>
              <a:rPr lang="vi-VN" sz="1800" dirty="0">
                <a:latin typeface="Arial" panose="020B0604020202020204" pitchFamily="34" charset="0"/>
                <a:cs typeface="Arial" panose="020B0604020202020204" pitchFamily="34" charset="0"/>
              </a:rPr>
              <a:t>Kết nối vạn vật</a:t>
            </a:r>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Internet of Things</a:t>
            </a:r>
            <a:r>
              <a:rPr lang="en-US" sz="1800" dirty="0">
                <a:latin typeface="Arial" panose="020B0604020202020204" pitchFamily="34" charset="0"/>
                <a:cs typeface="Arial" panose="020B0604020202020204" pitchFamily="34" charset="0"/>
              </a:rPr>
              <a:t> - </a:t>
            </a:r>
            <a:r>
              <a:rPr lang="vi-VN" sz="1800" dirty="0">
                <a:latin typeface="Arial" panose="020B0604020202020204" pitchFamily="34" charset="0"/>
                <a:cs typeface="Arial" panose="020B0604020202020204" pitchFamily="34" charset="0"/>
              </a:rPr>
              <a:t>IoT) </a:t>
            </a:r>
          </a:p>
          <a:p>
            <a:pPr marL="228594" indent="-228594" algn="just">
              <a:buClr>
                <a:schemeClr val="dk1"/>
              </a:buClr>
              <a:buSzPts val="1100"/>
              <a:buFont typeface="Arial" panose="020B0604020202020204" pitchFamily="34" charset="0"/>
              <a:buChar char="•"/>
            </a:pPr>
            <a:r>
              <a:rPr lang="vi-VN" sz="1800" dirty="0">
                <a:latin typeface="Arial" panose="020B0604020202020204" pitchFamily="34" charset="0"/>
                <a:cs typeface="Arial" panose="020B0604020202020204" pitchFamily="34" charset="0"/>
              </a:rPr>
              <a:t>Dữ liệu lớn (Big Data)</a:t>
            </a:r>
            <a:endParaRPr lang="en-US" sz="1800" dirty="0">
              <a:latin typeface="Arial" panose="020B0604020202020204" pitchFamily="34" charset="0"/>
              <a:cs typeface="Arial" panose="020B0604020202020204" pitchFamily="34" charset="0"/>
            </a:endParaRPr>
          </a:p>
          <a:p>
            <a:pPr marL="0" indent="0" algn="just">
              <a:buClr>
                <a:schemeClr val="dk1"/>
              </a:buClr>
              <a:buSzPts val="1100"/>
              <a:buNone/>
            </a:pPr>
            <a:endParaRPr lang="en-US" sz="1800" dirty="0">
              <a:latin typeface="Arial" panose="020B0604020202020204" pitchFamily="34" charset="0"/>
              <a:cs typeface="Arial" panose="020B0604020202020204" pitchFamily="34" charset="0"/>
            </a:endParaRPr>
          </a:p>
          <a:p>
            <a:pPr marL="0" indent="0" algn="just">
              <a:buClr>
                <a:schemeClr val="dk1"/>
              </a:buClr>
              <a:buSzPts val="1100"/>
              <a:buNone/>
            </a:pPr>
            <a:r>
              <a:rPr lang="vi-VN" sz="1800" dirty="0">
                <a:latin typeface="Arial" panose="020B0604020202020204" pitchFamily="34" charset="0"/>
                <a:cs typeface="Arial" panose="020B0604020202020204" pitchFamily="34" charset="0"/>
              </a:rPr>
              <a:t>S</a:t>
            </a:r>
            <a:r>
              <a:rPr lang="en-US" sz="1800" dirty="0" err="1">
                <a:latin typeface="Arial" panose="020B0604020202020204" pitchFamily="34" charset="0"/>
                <a:cs typeface="Arial" panose="020B0604020202020204" pitchFamily="34" charset="0"/>
              </a:rPr>
              <a:t>ản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phẩm</a:t>
            </a:r>
            <a:r>
              <a:rPr lang="vi-VN" sz="1800" dirty="0">
                <a:latin typeface="Arial" panose="020B0604020202020204" pitchFamily="34" charset="0"/>
                <a:cs typeface="Arial" panose="020B0604020202020204" pitchFamily="34" charset="0"/>
              </a:rPr>
              <a:t> LED tích hợp các công nghê I</a:t>
            </a:r>
            <a:r>
              <a:rPr lang="en-US" sz="1800" dirty="0">
                <a:latin typeface="Arial" panose="020B0604020202020204" pitchFamily="34" charset="0"/>
                <a:cs typeface="Arial" panose="020B0604020202020204" pitchFamily="34" charset="0"/>
              </a:rPr>
              <a:t>o</a:t>
            </a:r>
            <a:r>
              <a:rPr lang="vi-VN" sz="1800" dirty="0">
                <a:latin typeface="Arial" panose="020B0604020202020204" pitchFamily="34" charset="0"/>
                <a:cs typeface="Arial" panose="020B0604020202020204" pitchFamily="34" charset="0"/>
              </a:rPr>
              <a:t>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sym typeface="Wingdings" panose="05000000000000000000" pitchFamily="2" charset="2"/>
              </a:rPr>
              <a:t></a:t>
            </a:r>
            <a:r>
              <a:rPr lang="vi-VN"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a:t>
            </a:r>
            <a:r>
              <a:rPr lang="vi-VN" sz="1800" dirty="0">
                <a:latin typeface="Arial" panose="020B0604020202020204" pitchFamily="34" charset="0"/>
                <a:cs typeface="Arial" panose="020B0604020202020204" pitchFamily="34" charset="0"/>
              </a:rPr>
              <a:t>ham gia hệ sinh thái số.</a:t>
            </a:r>
            <a:endParaRPr lang="en-US" sz="1800" dirty="0">
              <a:latin typeface="Arial" panose="020B0604020202020204" pitchFamily="34" charset="0"/>
              <a:cs typeface="Arial" panose="020B0604020202020204" pitchFamily="34" charset="0"/>
            </a:endParaRPr>
          </a:p>
          <a:p>
            <a:pPr marL="0" indent="0" algn="just">
              <a:buClr>
                <a:schemeClr val="dk1"/>
              </a:buClr>
              <a:buSzPts val="1100"/>
              <a:buNone/>
            </a:pPr>
            <a:endParaRPr lang="vi-VN" sz="1800" dirty="0">
              <a:latin typeface="Arial" panose="020B0604020202020204" pitchFamily="34" charset="0"/>
              <a:cs typeface="Arial" panose="020B0604020202020204" pitchFamily="34" charset="0"/>
            </a:endParaRPr>
          </a:p>
          <a:p>
            <a:pPr marL="0" indent="0" algn="just">
              <a:buClr>
                <a:schemeClr val="dk1"/>
              </a:buClr>
              <a:buSzPts val="1100"/>
              <a:buNone/>
            </a:pPr>
            <a:endParaRPr lang="vi-VN" sz="1800" dirty="0">
              <a:latin typeface="Arial" panose="020B0604020202020204" pitchFamily="34" charset="0"/>
              <a:cs typeface="Arial" panose="020B0604020202020204" pitchFamily="34" charset="0"/>
            </a:endParaRPr>
          </a:p>
        </p:txBody>
      </p:sp>
      <p:cxnSp>
        <p:nvCxnSpPr>
          <p:cNvPr id="149" name="Google Shape;149;p29"/>
          <p:cNvCxnSpPr/>
          <p:nvPr/>
        </p:nvCxnSpPr>
        <p:spPr>
          <a:xfrm>
            <a:off x="1222133" y="1282733"/>
            <a:ext cx="7041600" cy="0"/>
          </a:xfrm>
          <a:prstGeom prst="straightConnector1">
            <a:avLst/>
          </a:prstGeom>
          <a:noFill/>
          <a:ln w="19050" cap="flat" cmpd="sng">
            <a:solidFill>
              <a:schemeClr val="accent3"/>
            </a:solidFill>
            <a:prstDash val="solid"/>
            <a:round/>
            <a:headEnd type="none" w="med" len="med"/>
            <a:tailEnd type="none" w="med" len="med"/>
          </a:ln>
        </p:spPr>
      </p:cxnSp>
      <p:pic>
        <p:nvPicPr>
          <p:cNvPr id="7" name="Image1"/>
          <p:cNvPicPr/>
          <p:nvPr/>
        </p:nvPicPr>
        <p:blipFill>
          <a:blip r:embed="rId3">
            <a:lum/>
            <a:alphaModFix/>
          </a:blip>
          <a:srcRect/>
          <a:stretch>
            <a:fillRect/>
          </a:stretch>
        </p:blipFill>
        <p:spPr>
          <a:xfrm>
            <a:off x="6256548" y="1391648"/>
            <a:ext cx="5599243" cy="3127633"/>
          </a:xfrm>
          <a:prstGeom prst="rect">
            <a:avLst/>
          </a:prstGeom>
          <a:noFill/>
          <a:ln>
            <a:solidFill>
              <a:schemeClr val="tx1"/>
            </a:solidFill>
            <a:prstDash/>
          </a:ln>
          <a:effectLst/>
        </p:spPr>
      </p:pic>
      <p:pic>
        <p:nvPicPr>
          <p:cNvPr id="10242" name="Picture 2" descr="https://rangdong.com.vn/uploads/images/landingpage/Smartlighting/Banner_Smartligh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368" y="4655902"/>
            <a:ext cx="3966632" cy="198331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a:defRPr/>
            </a:pPr>
            <a:fld id="{00000000-1234-1234-1234-123412341234}" type="slidenum">
              <a:rPr lang="en" smtClean="0">
                <a:latin typeface="Arial" panose="020B0604020202020204" pitchFamily="34" charset="0"/>
                <a:cs typeface="Arial" panose="020B0604020202020204" pitchFamily="34" charset="0"/>
              </a:rPr>
              <a:pPr>
                <a:defRPr/>
              </a:pPr>
              <a:t>14</a:t>
            </a:fld>
            <a:endParaRPr lang="en">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670670-5A18-4F44-B868-FFA28710587C}"/>
              </a:ext>
            </a:extLst>
          </p:cNvPr>
          <p:cNvSpPr txBox="1"/>
          <p:nvPr/>
        </p:nvSpPr>
        <p:spPr>
          <a:xfrm>
            <a:off x="336209" y="3598126"/>
            <a:ext cx="5759791" cy="3231654"/>
          </a:xfrm>
          <a:prstGeom prst="rect">
            <a:avLst/>
          </a:prstGeom>
          <a:noFill/>
        </p:spPr>
        <p:txBody>
          <a:bodyPr wrap="square">
            <a:spAutoFit/>
          </a:bodyPr>
          <a:lstStyle/>
          <a:p>
            <a:pPr marL="0" indent="0" algn="just">
              <a:buClr>
                <a:schemeClr val="dk1"/>
              </a:buClr>
              <a:buSzPts val="1100"/>
              <a:buNone/>
            </a:pPr>
            <a:r>
              <a:rPr lang="vi-VN" sz="1800" dirty="0">
                <a:latin typeface="Arial" panose="020B0604020202020204" pitchFamily="34" charset="0"/>
                <a:cs typeface="Arial" panose="020B0604020202020204" pitchFamily="34" charset="0"/>
              </a:rPr>
              <a:t>Điều khiển ánh sáng nhân tạo thay đổi cường độ, màu sắc, phân bố theo thời gian, thời lượng ánh sáng như sự thay đổi trong ngày của ánh sáng mặt trời ứng dụng trong các lĩnh vực:</a:t>
            </a:r>
          </a:p>
          <a:p>
            <a:pPr marL="228594" indent="-228594" algn="just">
              <a:buClr>
                <a:schemeClr val="dk1"/>
              </a:buClr>
              <a:buSzPts val="1100"/>
              <a:buFont typeface="Arial" panose="020B0604020202020204" pitchFamily="34" charset="0"/>
              <a:buChar char="•"/>
            </a:pPr>
            <a:r>
              <a:rPr lang="vi-VN" sz="2200" b="1" dirty="0">
                <a:solidFill>
                  <a:srgbClr val="FF0000"/>
                </a:solidFill>
                <a:latin typeface="Arial" panose="020B0604020202020204" pitchFamily="34" charset="0"/>
                <a:cs typeface="Arial" panose="020B0604020202020204" pitchFamily="34" charset="0"/>
              </a:rPr>
              <a:t>Văn phòng công sở</a:t>
            </a:r>
          </a:p>
          <a:p>
            <a:pPr marL="228594" indent="-228594" algn="just">
              <a:buClr>
                <a:schemeClr val="dk1"/>
              </a:buClr>
              <a:buSzPts val="1100"/>
              <a:buFont typeface="Arial" panose="020B0604020202020204" pitchFamily="34" charset="0"/>
              <a:buChar char="•"/>
            </a:pPr>
            <a:r>
              <a:rPr lang="vi-VN" sz="2200" b="1" dirty="0">
                <a:solidFill>
                  <a:srgbClr val="FF0000"/>
                </a:solidFill>
                <a:latin typeface="Arial" panose="020B0604020202020204" pitchFamily="34" charset="0"/>
                <a:cs typeface="Arial" panose="020B0604020202020204" pitchFamily="34" charset="0"/>
              </a:rPr>
              <a:t>Hộ gia đình</a:t>
            </a:r>
          </a:p>
          <a:p>
            <a:pPr marL="228594" indent="-228594" algn="just">
              <a:buClr>
                <a:schemeClr val="dk1"/>
              </a:buClr>
              <a:buSzPts val="1100"/>
              <a:buFont typeface="Arial" panose="020B0604020202020204" pitchFamily="34" charset="0"/>
              <a:buChar char="•"/>
            </a:pPr>
            <a:r>
              <a:rPr lang="vi-VN" sz="2200" b="1" dirty="0">
                <a:solidFill>
                  <a:srgbClr val="FF0000"/>
                </a:solidFill>
                <a:latin typeface="Arial" panose="020B0604020202020204" pitchFamily="34" charset="0"/>
                <a:cs typeface="Arial" panose="020B0604020202020204" pitchFamily="34" charset="0"/>
              </a:rPr>
              <a:t>Bệnh viện</a:t>
            </a:r>
          </a:p>
          <a:p>
            <a:pPr marL="228594" indent="-228594" algn="just">
              <a:buClr>
                <a:schemeClr val="dk1"/>
              </a:buClr>
              <a:buSzPts val="1100"/>
              <a:buFont typeface="Arial" panose="020B0604020202020204" pitchFamily="34" charset="0"/>
              <a:buChar char="•"/>
            </a:pPr>
            <a:r>
              <a:rPr lang="vi-VN" sz="2200" b="1" dirty="0">
                <a:solidFill>
                  <a:srgbClr val="FF0000"/>
                </a:solidFill>
                <a:latin typeface="Arial" panose="020B0604020202020204" pitchFamily="34" charset="0"/>
                <a:cs typeface="Arial" panose="020B0604020202020204" pitchFamily="34" charset="0"/>
              </a:rPr>
              <a:t>Học đường</a:t>
            </a:r>
          </a:p>
          <a:p>
            <a:pPr marL="228594" indent="-228594" algn="just">
              <a:buClr>
                <a:schemeClr val="dk1"/>
              </a:buClr>
              <a:buSzPts val="1100"/>
              <a:buFont typeface="Arial" panose="020B0604020202020204" pitchFamily="34" charset="0"/>
              <a:buChar char="•"/>
            </a:pPr>
            <a:r>
              <a:rPr lang="vi-VN" sz="2200" b="1" dirty="0">
                <a:solidFill>
                  <a:srgbClr val="FF0000"/>
                </a:solidFill>
                <a:latin typeface="Arial" panose="020B0604020202020204" pitchFamily="34" charset="0"/>
                <a:cs typeface="Arial" panose="020B0604020202020204" pitchFamily="34" charset="0"/>
              </a:rPr>
              <a:t>Khu vực làm việc ít tiếp xúc ánh sáng mặt trời </a:t>
            </a:r>
          </a:p>
        </p:txBody>
      </p:sp>
    </p:spTree>
    <p:extLst>
      <p:ext uri="{BB962C8B-B14F-4D97-AF65-F5344CB8AC3E}">
        <p14:creationId xmlns:p14="http://schemas.microsoft.com/office/powerpoint/2010/main" val="361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a:extLst>
              <a:ext uri="{FF2B5EF4-FFF2-40B4-BE49-F238E27FC236}">
                <a16:creationId xmlns:a16="http://schemas.microsoft.com/office/drawing/2014/main" id="{9B7A61E0-442F-457D-B918-74DF67872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1160463"/>
            <a:ext cx="6281737"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a:extLst>
              <a:ext uri="{FF2B5EF4-FFF2-40B4-BE49-F238E27FC236}">
                <a16:creationId xmlns:a16="http://schemas.microsoft.com/office/drawing/2014/main" id="{CF6AAFD6-B2CE-4C78-AE63-49FCF3CCE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271"/>
          <a:stretch>
            <a:fillRect/>
          </a:stretch>
        </p:blipFill>
        <p:spPr bwMode="auto">
          <a:xfrm>
            <a:off x="331788" y="2801938"/>
            <a:ext cx="13255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F63F573-C698-45CB-9830-E0967AB23710}"/>
              </a:ext>
            </a:extLst>
          </p:cNvPr>
          <p:cNvSpPr/>
          <p:nvPr/>
        </p:nvSpPr>
        <p:spPr>
          <a:xfrm>
            <a:off x="9088438" y="465138"/>
            <a:ext cx="1314450" cy="4286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latin typeface="Times New Roman" panose="02020603050405020304" pitchFamily="18" charset="0"/>
                <a:cs typeface="Times New Roman" panose="02020603050405020304" pitchFamily="18" charset="0"/>
              </a:rPr>
              <a:t>Phòng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họp</a:t>
            </a:r>
            <a:endParaRPr lang="en-US" sz="14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4BCFDF2-2DB1-4FC7-954A-459B01219743}"/>
              </a:ext>
            </a:extLst>
          </p:cNvPr>
          <p:cNvSpPr/>
          <p:nvPr/>
        </p:nvSpPr>
        <p:spPr>
          <a:xfrm>
            <a:off x="534988" y="1927225"/>
            <a:ext cx="1316037" cy="5270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latin typeface="Times New Roman" panose="02020603050405020304" pitchFamily="18" charset="0"/>
                <a:cs typeface="Times New Roman" panose="02020603050405020304" pitchFamily="18" charset="0"/>
              </a:rPr>
              <a:t>Phòng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việc</a:t>
            </a:r>
            <a:endParaRPr lang="en-US" sz="14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4ABB5CE-BC48-4976-ADDD-E8BDD8F4E92D}"/>
              </a:ext>
            </a:extLst>
          </p:cNvPr>
          <p:cNvSpPr/>
          <p:nvPr/>
        </p:nvSpPr>
        <p:spPr>
          <a:xfrm>
            <a:off x="3960813" y="1138238"/>
            <a:ext cx="1706562" cy="4302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latin typeface="Times New Roman" panose="02020603050405020304" pitchFamily="18" charset="0"/>
                <a:cs typeface="Times New Roman" panose="02020603050405020304" pitchFamily="18" charset="0"/>
              </a:rPr>
              <a:t>Phòng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làm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việc</a:t>
            </a:r>
            <a:endParaRPr lang="en-US" sz="1400" b="1"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729E4299-2179-41BC-BD1B-AF6883BB089B}"/>
              </a:ext>
            </a:extLst>
          </p:cNvPr>
          <p:cNvCxnSpPr/>
          <p:nvPr/>
        </p:nvCxnSpPr>
        <p:spPr>
          <a:xfrm flipH="1" flipV="1">
            <a:off x="1851025" y="2454275"/>
            <a:ext cx="655638" cy="261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D17E394-74B5-4E98-BEC4-72CD69505A1E}"/>
              </a:ext>
            </a:extLst>
          </p:cNvPr>
          <p:cNvCxnSpPr>
            <a:endCxn id="10" idx="2"/>
          </p:cNvCxnSpPr>
          <p:nvPr/>
        </p:nvCxnSpPr>
        <p:spPr>
          <a:xfrm flipV="1">
            <a:off x="7929563" y="893763"/>
            <a:ext cx="1816100" cy="1387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E5548B-897E-49CD-B342-0595AF3AF3A5}"/>
              </a:ext>
            </a:extLst>
          </p:cNvPr>
          <p:cNvCxnSpPr>
            <a:endCxn id="12" idx="2"/>
          </p:cNvCxnSpPr>
          <p:nvPr/>
        </p:nvCxnSpPr>
        <p:spPr>
          <a:xfrm flipV="1">
            <a:off x="3927475" y="1568450"/>
            <a:ext cx="885825" cy="1217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346" name="Picture 15">
            <a:extLst>
              <a:ext uri="{FF2B5EF4-FFF2-40B4-BE49-F238E27FC236}">
                <a16:creationId xmlns:a16="http://schemas.microsoft.com/office/drawing/2014/main" id="{3065E38B-8055-49C1-A869-BFFDF54B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438" y="3211513"/>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6">
            <a:extLst>
              <a:ext uri="{FF2B5EF4-FFF2-40B4-BE49-F238E27FC236}">
                <a16:creationId xmlns:a16="http://schemas.microsoft.com/office/drawing/2014/main" id="{BE5128D7-56BC-48B6-8ABA-684D04524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775" y="3741738"/>
            <a:ext cx="2667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7">
            <a:extLst>
              <a:ext uri="{FF2B5EF4-FFF2-40B4-BE49-F238E27FC236}">
                <a16:creationId xmlns:a16="http://schemas.microsoft.com/office/drawing/2014/main" id="{7243BA67-36E4-4DEC-920E-42A9BA320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550" y="1571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8">
            <a:extLst>
              <a:ext uri="{FF2B5EF4-FFF2-40B4-BE49-F238E27FC236}">
                <a16:creationId xmlns:a16="http://schemas.microsoft.com/office/drawing/2014/main" id="{E62A3E8F-44F5-4A0F-86AB-506F51467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246063"/>
            <a:ext cx="6715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30356DE2-6749-4B82-A80E-F87300849404}"/>
              </a:ext>
            </a:extLst>
          </p:cNvPr>
          <p:cNvCxnSpPr>
            <a:endCxn id="21" idx="2"/>
          </p:cNvCxnSpPr>
          <p:nvPr/>
        </p:nvCxnSpPr>
        <p:spPr>
          <a:xfrm flipV="1">
            <a:off x="6559550" y="1206500"/>
            <a:ext cx="257175"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034F49-014C-4494-B18F-1CBFFAFEC263}"/>
              </a:ext>
            </a:extLst>
          </p:cNvPr>
          <p:cNvSpPr txBox="1"/>
          <p:nvPr/>
        </p:nvSpPr>
        <p:spPr>
          <a:xfrm>
            <a:off x="6164263" y="898525"/>
            <a:ext cx="1303337" cy="307975"/>
          </a:xfrm>
          <a:prstGeom prst="rect">
            <a:avLst/>
          </a:prstGeom>
          <a:solidFill>
            <a:schemeClr val="accent6"/>
          </a:solidFill>
          <a:ln>
            <a:solidFill>
              <a:schemeClr val="accent1"/>
            </a:solidFill>
          </a:ln>
        </p:spPr>
        <p:txBody>
          <a:bodyPr>
            <a:spAutoFit/>
          </a:bodyPr>
          <a:lstStyle/>
          <a:p>
            <a:pPr algn="ctr">
              <a:defRPr/>
            </a:pPr>
            <a:r>
              <a:rPr lang="en-US" sz="1400" dirty="0" err="1">
                <a:solidFill>
                  <a:schemeClr val="bg1"/>
                </a:solidFill>
                <a:latin typeface="Times New Roman" panose="02020603050405020304" pitchFamily="18" charset="0"/>
                <a:cs typeface="Times New Roman" panose="02020603050405020304" pitchFamily="18" charset="0"/>
              </a:rPr>
              <a:t>Hành</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lang</a:t>
            </a:r>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14352" name="Picture 21">
            <a:extLst>
              <a:ext uri="{FF2B5EF4-FFF2-40B4-BE49-F238E27FC236}">
                <a16:creationId xmlns:a16="http://schemas.microsoft.com/office/drawing/2014/main" id="{E9F250EB-5A29-4E49-A9AC-A8C6C42F2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788" y="3509963"/>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2">
            <a:extLst>
              <a:ext uri="{FF2B5EF4-FFF2-40B4-BE49-F238E27FC236}">
                <a16:creationId xmlns:a16="http://schemas.microsoft.com/office/drawing/2014/main" id="{DA212233-AC48-443C-B5D2-3DD81BDB42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4778375"/>
            <a:ext cx="5159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5">
            <a:extLst>
              <a:ext uri="{FF2B5EF4-FFF2-40B4-BE49-F238E27FC236}">
                <a16:creationId xmlns:a16="http://schemas.microsoft.com/office/drawing/2014/main" id="{A48A7C7A-B773-4D83-9E46-55B3AF865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8113" y="2559050"/>
            <a:ext cx="2428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6">
            <a:extLst>
              <a:ext uri="{FF2B5EF4-FFF2-40B4-BE49-F238E27FC236}">
                <a16:creationId xmlns:a16="http://schemas.microsoft.com/office/drawing/2014/main" id="{B1CF0F42-8B5E-45E4-B439-7580563C89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738" y="2819400"/>
            <a:ext cx="2444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7">
            <a:extLst>
              <a:ext uri="{FF2B5EF4-FFF2-40B4-BE49-F238E27FC236}">
                <a16:creationId xmlns:a16="http://schemas.microsoft.com/office/drawing/2014/main" id="{0BEFB899-D6FC-43D5-8EFA-3948389D9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6325" y="30607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8">
            <a:extLst>
              <a:ext uri="{FF2B5EF4-FFF2-40B4-BE49-F238E27FC236}">
                <a16:creationId xmlns:a16="http://schemas.microsoft.com/office/drawing/2014/main" id="{78D06D1D-DDB3-4754-85D3-EC6DDACC80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574925"/>
            <a:ext cx="242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9">
            <a:extLst>
              <a:ext uri="{FF2B5EF4-FFF2-40B4-BE49-F238E27FC236}">
                <a16:creationId xmlns:a16="http://schemas.microsoft.com/office/drawing/2014/main" id="{3CE4056A-733E-401D-B9CF-81A0765A60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6638" y="3087688"/>
            <a:ext cx="93186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a:extLst>
              <a:ext uri="{FF2B5EF4-FFF2-40B4-BE49-F238E27FC236}">
                <a16:creationId xmlns:a16="http://schemas.microsoft.com/office/drawing/2014/main" id="{79C24B93-BF53-44FB-81A0-E36ED0F8F022}"/>
              </a:ext>
            </a:extLst>
          </p:cNvPr>
          <p:cNvCxnSpPr/>
          <p:nvPr/>
        </p:nvCxnSpPr>
        <p:spPr>
          <a:xfrm flipH="1" flipV="1">
            <a:off x="2841625" y="2819400"/>
            <a:ext cx="101600" cy="765175"/>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0AB8C0CD-4279-4E79-A248-2993834220EB}"/>
              </a:ext>
            </a:extLst>
          </p:cNvPr>
          <p:cNvCxnSpPr/>
          <p:nvPr/>
        </p:nvCxnSpPr>
        <p:spPr>
          <a:xfrm flipV="1">
            <a:off x="2938463" y="3062288"/>
            <a:ext cx="290512" cy="538162"/>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E7403462-E3B8-4CEC-9A8C-F5DE8ECAA148}"/>
              </a:ext>
            </a:extLst>
          </p:cNvPr>
          <p:cNvCxnSpPr/>
          <p:nvPr/>
        </p:nvCxnSpPr>
        <p:spPr>
          <a:xfrm flipV="1">
            <a:off x="2932113" y="3305175"/>
            <a:ext cx="806450" cy="300038"/>
          </a:xfrm>
          <a:prstGeom prst="line">
            <a:avLst/>
          </a:prstGeom>
        </p:spPr>
        <p:style>
          <a:lnRef idx="1">
            <a:schemeClr val="accent2"/>
          </a:lnRef>
          <a:fillRef idx="0">
            <a:schemeClr val="accent2"/>
          </a:fillRef>
          <a:effectRef idx="0">
            <a:schemeClr val="accent2"/>
          </a:effectRef>
          <a:fontRef idx="minor">
            <a:schemeClr val="tx1"/>
          </a:fontRef>
        </p:style>
      </p:cxnSp>
      <p:pic>
        <p:nvPicPr>
          <p:cNvPr id="14362" name="Picture 33">
            <a:extLst>
              <a:ext uri="{FF2B5EF4-FFF2-40B4-BE49-F238E27FC236}">
                <a16:creationId xmlns:a16="http://schemas.microsoft.com/office/drawing/2014/main" id="{09BD371E-E199-47F7-B6BF-5C6AA20EEE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1138" y="2036763"/>
            <a:ext cx="9858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4">
            <a:extLst>
              <a:ext uri="{FF2B5EF4-FFF2-40B4-BE49-F238E27FC236}">
                <a16:creationId xmlns:a16="http://schemas.microsoft.com/office/drawing/2014/main" id="{7AA8CE20-5FFB-4110-A8F1-5E34BE0B5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3238" y="20875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5">
            <a:extLst>
              <a:ext uri="{FF2B5EF4-FFF2-40B4-BE49-F238E27FC236}">
                <a16:creationId xmlns:a16="http://schemas.microsoft.com/office/drawing/2014/main" id="{CFF8BF35-7794-4355-BA59-A2E7F2F7B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238" y="26082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6">
            <a:extLst>
              <a:ext uri="{FF2B5EF4-FFF2-40B4-BE49-F238E27FC236}">
                <a16:creationId xmlns:a16="http://schemas.microsoft.com/office/drawing/2014/main" id="{81C5E743-B7DD-4356-B8D1-EAC57119ED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5" y="2341563"/>
            <a:ext cx="242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7">
            <a:extLst>
              <a:ext uri="{FF2B5EF4-FFF2-40B4-BE49-F238E27FC236}">
                <a16:creationId xmlns:a16="http://schemas.microsoft.com/office/drawing/2014/main" id="{2A8527F2-34EF-4909-8056-154B635340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5500" y="2940050"/>
            <a:ext cx="2444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887BC4AD-0762-4F6B-8E94-839ED6EA561B}"/>
              </a:ext>
            </a:extLst>
          </p:cNvPr>
          <p:cNvCxnSpPr/>
          <p:nvPr/>
        </p:nvCxnSpPr>
        <p:spPr>
          <a:xfrm flipV="1">
            <a:off x="6470650" y="2716213"/>
            <a:ext cx="377825" cy="136525"/>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9D7126D2-5F52-45F0-8516-2D3D4A72C6EF}"/>
              </a:ext>
            </a:extLst>
          </p:cNvPr>
          <p:cNvCxnSpPr/>
          <p:nvPr/>
        </p:nvCxnSpPr>
        <p:spPr>
          <a:xfrm flipH="1" flipV="1">
            <a:off x="6975475" y="2332038"/>
            <a:ext cx="7938" cy="274637"/>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8EB6B7FA-EF97-4566-A5BA-33876AB54FFF}"/>
              </a:ext>
            </a:extLst>
          </p:cNvPr>
          <p:cNvCxnSpPr>
            <a:endCxn id="14366" idx="0"/>
          </p:cNvCxnSpPr>
          <p:nvPr/>
        </p:nvCxnSpPr>
        <p:spPr>
          <a:xfrm>
            <a:off x="7231063" y="2767013"/>
            <a:ext cx="66675" cy="173037"/>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EEACD85-E9DC-4944-99B2-75593EABA54D}"/>
              </a:ext>
            </a:extLst>
          </p:cNvPr>
          <p:cNvCxnSpPr>
            <a:endCxn id="14365" idx="2"/>
          </p:cNvCxnSpPr>
          <p:nvPr/>
        </p:nvCxnSpPr>
        <p:spPr>
          <a:xfrm flipV="1">
            <a:off x="7286625" y="2586038"/>
            <a:ext cx="349250" cy="65087"/>
          </a:xfrm>
          <a:prstGeom prst="line">
            <a:avLst/>
          </a:prstGeom>
        </p:spPr>
        <p:style>
          <a:lnRef idx="1">
            <a:schemeClr val="accent2"/>
          </a:lnRef>
          <a:fillRef idx="0">
            <a:schemeClr val="accent2"/>
          </a:fillRef>
          <a:effectRef idx="0">
            <a:schemeClr val="accent2"/>
          </a:effectRef>
          <a:fontRef idx="minor">
            <a:schemeClr val="tx1"/>
          </a:fontRef>
        </p:style>
      </p:cxnSp>
      <p:pic>
        <p:nvPicPr>
          <p:cNvPr id="14371" name="Picture 42">
            <a:extLst>
              <a:ext uri="{FF2B5EF4-FFF2-40B4-BE49-F238E27FC236}">
                <a16:creationId xmlns:a16="http://schemas.microsoft.com/office/drawing/2014/main" id="{84E516F7-AC68-457C-8B46-A235BF6E56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1338" y="2767013"/>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43">
            <a:extLst>
              <a:ext uri="{FF2B5EF4-FFF2-40B4-BE49-F238E27FC236}">
                <a16:creationId xmlns:a16="http://schemas.microsoft.com/office/drawing/2014/main" id="{DD9045E3-C889-4E36-8BA0-C574A1F14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441325"/>
            <a:ext cx="3635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44">
            <a:extLst>
              <a:ext uri="{FF2B5EF4-FFF2-40B4-BE49-F238E27FC236}">
                <a16:creationId xmlns:a16="http://schemas.microsoft.com/office/drawing/2014/main" id="{6F04573B-3E2D-4F02-B7C4-3F9C83BDE8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88" y="1614488"/>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45">
            <a:extLst>
              <a:ext uri="{FF2B5EF4-FFF2-40B4-BE49-F238E27FC236}">
                <a16:creationId xmlns:a16="http://schemas.microsoft.com/office/drawing/2014/main" id="{0E6B2305-131D-451D-9EF1-41C0F72F1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4238" y="2159000"/>
            <a:ext cx="2428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46">
            <a:extLst>
              <a:ext uri="{FF2B5EF4-FFF2-40B4-BE49-F238E27FC236}">
                <a16:creationId xmlns:a16="http://schemas.microsoft.com/office/drawing/2014/main" id="{B19939D0-7D0D-4B92-9619-0E642CAA6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2113" y="252253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7">
            <a:extLst>
              <a:ext uri="{FF2B5EF4-FFF2-40B4-BE49-F238E27FC236}">
                <a16:creationId xmlns:a16="http://schemas.microsoft.com/office/drawing/2014/main" id="{3AA2F0C6-601C-46DA-87BC-8414BC3A9C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5075" y="1916113"/>
            <a:ext cx="2444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48">
            <a:extLst>
              <a:ext uri="{FF2B5EF4-FFF2-40B4-BE49-F238E27FC236}">
                <a16:creationId xmlns:a16="http://schemas.microsoft.com/office/drawing/2014/main" id="{85207F31-1730-49BF-9C98-D109871A3E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2213" y="5724525"/>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8" name="TextBox 49">
            <a:extLst>
              <a:ext uri="{FF2B5EF4-FFF2-40B4-BE49-F238E27FC236}">
                <a16:creationId xmlns:a16="http://schemas.microsoft.com/office/drawing/2014/main" id="{165FC55B-A1BA-4E75-9943-5BF8CDEA9B17}"/>
              </a:ext>
            </a:extLst>
          </p:cNvPr>
          <p:cNvSpPr txBox="1">
            <a:spLocks noChangeArrowheads="1"/>
          </p:cNvSpPr>
          <p:nvPr/>
        </p:nvSpPr>
        <p:spPr bwMode="auto">
          <a:xfrm>
            <a:off x="8689975" y="6116638"/>
            <a:ext cx="2963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a:latin typeface="Times New Roman" panose="02020603050405020304" pitchFamily="18" charset="0"/>
                <a:cs typeface="Times New Roman" panose="02020603050405020304" pitchFamily="18" charset="0"/>
              </a:rPr>
              <a:t>Bộ điều khiển trung tâm</a:t>
            </a:r>
          </a:p>
        </p:txBody>
      </p:sp>
      <p:sp>
        <p:nvSpPr>
          <p:cNvPr id="52" name="TextBox 51">
            <a:extLst>
              <a:ext uri="{FF2B5EF4-FFF2-40B4-BE49-F238E27FC236}">
                <a16:creationId xmlns:a16="http://schemas.microsoft.com/office/drawing/2014/main" id="{ABEE6B53-E8C3-4EE9-BC23-9B71CE4497B7}"/>
              </a:ext>
            </a:extLst>
          </p:cNvPr>
          <p:cNvSpPr txBox="1"/>
          <p:nvPr/>
        </p:nvSpPr>
        <p:spPr>
          <a:xfrm>
            <a:off x="8355013" y="2784475"/>
            <a:ext cx="3611562" cy="1728788"/>
          </a:xfrm>
          <a:prstGeom prst="rect">
            <a:avLst/>
          </a:prstGeom>
          <a:noFill/>
        </p:spPr>
        <p:txBody>
          <a:bodyPr>
            <a:spAutoFit/>
          </a:bodyPr>
          <a:lstStyle/>
          <a:p>
            <a:pPr algn="just">
              <a:lnSpc>
                <a:spcPct val="120000"/>
              </a:lnSpc>
              <a:defRPr/>
            </a:pPr>
            <a:r>
              <a:rPr lang="en-US" sz="1500" b="1" dirty="0">
                <a:latin typeface="Cambria" panose="02040503050406030204" pitchFamily="18" charset="0"/>
                <a:ea typeface="Cambria" panose="02040503050406030204" pitchFamily="18" charset="0"/>
                <a:cs typeface="Calibri" panose="020F0502020204030204" pitchFamily="34" charset="0"/>
              </a:rPr>
              <a:t>GP </a:t>
            </a:r>
            <a:r>
              <a:rPr lang="en-US" sz="1500" b="1" dirty="0" err="1">
                <a:latin typeface="Cambria" panose="02040503050406030204" pitchFamily="18" charset="0"/>
                <a:ea typeface="Cambria" panose="02040503050406030204" pitchFamily="18" charset="0"/>
                <a:cs typeface="Calibri" panose="020F0502020204030204" pitchFamily="34" charset="0"/>
              </a:rPr>
              <a:t>Điều</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khiển</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kịch</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bản</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được</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cài</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đặt</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sẵn</a:t>
            </a:r>
            <a:r>
              <a:rPr lang="en-US" sz="1500" b="1" dirty="0">
                <a:latin typeface="Cambria" panose="02040503050406030204" pitchFamily="18" charset="0"/>
                <a:ea typeface="Cambria" panose="02040503050406030204" pitchFamily="18" charset="0"/>
                <a:cs typeface="Calibri" panose="020F0502020204030204" pitchFamily="34" charset="0"/>
              </a:rPr>
              <a:t> </a:t>
            </a:r>
            <a:r>
              <a:rPr lang="en-US" sz="1500" b="1" dirty="0" err="1">
                <a:latin typeface="Cambria" panose="02040503050406030204" pitchFamily="18" charset="0"/>
                <a:ea typeface="Cambria" panose="02040503050406030204" pitchFamily="18" charset="0"/>
                <a:cs typeface="Calibri" panose="020F0502020204030204" pitchFamily="34" charset="0"/>
              </a:rPr>
              <a:t>trên</a:t>
            </a:r>
            <a:r>
              <a:rPr lang="en-US" sz="1500" b="1" dirty="0">
                <a:latin typeface="Cambria" panose="02040503050406030204" pitchFamily="18" charset="0"/>
                <a:ea typeface="Cambria" panose="02040503050406030204" pitchFamily="18" charset="0"/>
                <a:cs typeface="Calibri" panose="020F0502020204030204" pitchFamily="34" charset="0"/>
              </a:rPr>
              <a:t> smartphone (qua cloud) </a:t>
            </a:r>
          </a:p>
          <a:p>
            <a:pPr marL="285750" indent="-285750" algn="just">
              <a:lnSpc>
                <a:spcPct val="120000"/>
              </a:lnSpc>
              <a:buFont typeface="Courier New" pitchFamily="49" charset="0"/>
              <a:buChar char="o"/>
              <a:defRPr/>
            </a:pPr>
            <a:r>
              <a:rPr lang="en-US" sz="1500" dirty="0" err="1">
                <a:latin typeface="Cambria" panose="02040503050406030204" pitchFamily="18" charset="0"/>
                <a:ea typeface="Cambria" panose="02040503050406030204" pitchFamily="18" charset="0"/>
                <a:cs typeface="Calibri" panose="020F0502020204030204" pitchFamily="34" charset="0"/>
              </a:rPr>
              <a:t>Kịch</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bản</a:t>
            </a:r>
            <a:r>
              <a:rPr lang="en-US" sz="1500" dirty="0">
                <a:latin typeface="Cambria" panose="02040503050406030204" pitchFamily="18" charset="0"/>
                <a:ea typeface="Cambria" panose="02040503050406030204" pitchFamily="18" charset="0"/>
                <a:cs typeface="Calibri" panose="020F0502020204030204" pitchFamily="34" charset="0"/>
              </a:rPr>
              <a:t> welcome- </a:t>
            </a:r>
            <a:r>
              <a:rPr lang="en-US" sz="1500" dirty="0" err="1">
                <a:latin typeface="Cambria" panose="02040503050406030204" pitchFamily="18" charset="0"/>
                <a:ea typeface="Cambria" panose="02040503050406030204" pitchFamily="18" charset="0"/>
                <a:cs typeface="Calibri" panose="020F0502020204030204" pitchFamily="34" charset="0"/>
              </a:rPr>
              <a:t>lúc</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đón</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tiếp</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khách</a:t>
            </a:r>
            <a:endParaRPr lang="en-US" sz="1500" dirty="0">
              <a:latin typeface="Cambria" panose="02040503050406030204" pitchFamily="18" charset="0"/>
              <a:ea typeface="Cambria" panose="02040503050406030204" pitchFamily="18" charset="0"/>
              <a:cs typeface="Calibri" panose="020F0502020204030204" pitchFamily="34" charset="0"/>
            </a:endParaRPr>
          </a:p>
          <a:p>
            <a:pPr marL="285750" indent="-285750" algn="just">
              <a:lnSpc>
                <a:spcPct val="120000"/>
              </a:lnSpc>
              <a:buFont typeface="Courier New" pitchFamily="49" charset="0"/>
              <a:buChar char="o"/>
              <a:defRPr/>
            </a:pPr>
            <a:r>
              <a:rPr lang="en-US" sz="1500" dirty="0" err="1">
                <a:latin typeface="Cambria" panose="02040503050406030204" pitchFamily="18" charset="0"/>
                <a:ea typeface="Cambria" panose="02040503050406030204" pitchFamily="18" charset="0"/>
                <a:cs typeface="Calibri" panose="020F0502020204030204" pitchFamily="34" charset="0"/>
              </a:rPr>
              <a:t>Kịch</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bản</a:t>
            </a:r>
            <a:r>
              <a:rPr lang="en-US" sz="1500" dirty="0">
                <a:latin typeface="Cambria" panose="02040503050406030204" pitchFamily="18" charset="0"/>
                <a:ea typeface="Cambria" panose="02040503050406030204" pitchFamily="18" charset="0"/>
                <a:cs typeface="Calibri" panose="020F0502020204030204" pitchFamily="34" charset="0"/>
              </a:rPr>
              <a:t> meeting- </a:t>
            </a:r>
            <a:r>
              <a:rPr lang="en-US" sz="1500" dirty="0" err="1">
                <a:latin typeface="Cambria" panose="02040503050406030204" pitchFamily="18" charset="0"/>
                <a:ea typeface="Cambria" panose="02040503050406030204" pitchFamily="18" charset="0"/>
                <a:cs typeface="Calibri" panose="020F0502020204030204" pitchFamily="34" charset="0"/>
              </a:rPr>
              <a:t>họp</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đối</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tác</a:t>
            </a:r>
            <a:endParaRPr lang="en-US" sz="1500" dirty="0">
              <a:latin typeface="Cambria" panose="02040503050406030204" pitchFamily="18" charset="0"/>
              <a:ea typeface="Cambria" panose="02040503050406030204" pitchFamily="18" charset="0"/>
              <a:cs typeface="Calibri" panose="020F0502020204030204" pitchFamily="34" charset="0"/>
            </a:endParaRPr>
          </a:p>
          <a:p>
            <a:pPr marL="285750" indent="-285750" algn="just">
              <a:lnSpc>
                <a:spcPct val="120000"/>
              </a:lnSpc>
              <a:buFont typeface="Courier New" pitchFamily="49" charset="0"/>
              <a:buChar char="o"/>
              <a:defRPr/>
            </a:pPr>
            <a:r>
              <a:rPr lang="en-US" sz="1500" dirty="0" err="1">
                <a:latin typeface="Cambria" panose="02040503050406030204" pitchFamily="18" charset="0"/>
                <a:ea typeface="Cambria" panose="02040503050406030204" pitchFamily="18" charset="0"/>
                <a:cs typeface="Calibri" panose="020F0502020204030204" pitchFamily="34" charset="0"/>
              </a:rPr>
              <a:t>Kịch</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bản</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thuyết</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trình</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đào</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tạo</a:t>
            </a:r>
            <a:endParaRPr lang="en-US" sz="1500" dirty="0">
              <a:latin typeface="Cambria" panose="02040503050406030204" pitchFamily="18" charset="0"/>
              <a:ea typeface="Cambria" panose="02040503050406030204" pitchFamily="18" charset="0"/>
              <a:cs typeface="Calibri" panose="020F0502020204030204" pitchFamily="34" charset="0"/>
            </a:endParaRPr>
          </a:p>
          <a:p>
            <a:pPr marL="285750" indent="-285750" algn="just">
              <a:lnSpc>
                <a:spcPct val="120000"/>
              </a:lnSpc>
              <a:buFont typeface="Courier New" pitchFamily="49" charset="0"/>
              <a:buChar char="o"/>
              <a:defRPr/>
            </a:pPr>
            <a:r>
              <a:rPr lang="en-US" sz="1500" dirty="0" err="1">
                <a:latin typeface="Cambria" panose="02040503050406030204" pitchFamily="18" charset="0"/>
                <a:ea typeface="Cambria" panose="02040503050406030204" pitchFamily="18" charset="0"/>
                <a:cs typeface="Calibri" panose="020F0502020204030204" pitchFamily="34" charset="0"/>
              </a:rPr>
              <a:t>Kịch</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bản</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tắt</a:t>
            </a:r>
            <a:r>
              <a:rPr lang="en-US" sz="1500" dirty="0">
                <a:latin typeface="Cambria" panose="02040503050406030204" pitchFamily="18" charset="0"/>
                <a:ea typeface="Cambria" panose="02040503050406030204" pitchFamily="18" charset="0"/>
                <a:cs typeface="Calibri" panose="020F0502020204030204" pitchFamily="34" charset="0"/>
              </a:rPr>
              <a:t> </a:t>
            </a:r>
            <a:r>
              <a:rPr lang="en-US" sz="1500" dirty="0" err="1">
                <a:latin typeface="Cambria" panose="02040503050406030204" pitchFamily="18" charset="0"/>
                <a:ea typeface="Cambria" panose="02040503050406030204" pitchFamily="18" charset="0"/>
                <a:cs typeface="Calibri" panose="020F0502020204030204" pitchFamily="34" charset="0"/>
              </a:rPr>
              <a:t>đèn</a:t>
            </a:r>
            <a:endParaRPr lang="en-US" sz="1500" dirty="0">
              <a:latin typeface="Cambria" panose="02040503050406030204" pitchFamily="18" charset="0"/>
              <a:ea typeface="Cambria" panose="02040503050406030204" pitchFamily="18" charset="0"/>
              <a:cs typeface="Calibri" panose="020F0502020204030204" pitchFamily="34" charset="0"/>
            </a:endParaRPr>
          </a:p>
        </p:txBody>
      </p:sp>
      <p:sp>
        <p:nvSpPr>
          <p:cNvPr id="14380" name="TextBox 49">
            <a:extLst>
              <a:ext uri="{FF2B5EF4-FFF2-40B4-BE49-F238E27FC236}">
                <a16:creationId xmlns:a16="http://schemas.microsoft.com/office/drawing/2014/main" id="{6ED4A5E9-FB55-4E78-94CD-17A2353DA665}"/>
              </a:ext>
            </a:extLst>
          </p:cNvPr>
          <p:cNvSpPr txBox="1">
            <a:spLocks noChangeArrowheads="1"/>
          </p:cNvSpPr>
          <p:nvPr/>
        </p:nvSpPr>
        <p:spPr bwMode="auto">
          <a:xfrm>
            <a:off x="8304213" y="4748213"/>
            <a:ext cx="39417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 typeface="Courier New" panose="02070309020205020404" pitchFamily="49" charset="0"/>
              <a:buChar char="o"/>
            </a:pPr>
            <a:r>
              <a:rPr lang="en-US" altLang="en-US" sz="1500">
                <a:latin typeface="Cambria" panose="02040503050406030204" pitchFamily="18" charset="0"/>
                <a:ea typeface="Cambria" panose="02040503050406030204" pitchFamily="18" charset="0"/>
                <a:cs typeface="Calibri" panose="020F0502020204030204" pitchFamily="34" charset="0"/>
              </a:rPr>
              <a:t>Tích hợp cảm biến chuyển động vào đèn. </a:t>
            </a:r>
          </a:p>
          <a:p>
            <a:pPr algn="just">
              <a:lnSpc>
                <a:spcPct val="120000"/>
              </a:lnSpc>
              <a:spcBef>
                <a:spcPct val="0"/>
              </a:spcBef>
              <a:buFont typeface="Courier New" panose="02070309020205020404" pitchFamily="49" charset="0"/>
              <a:buChar char="o"/>
            </a:pPr>
            <a:r>
              <a:rPr lang="en-US" altLang="en-US" sz="1500">
                <a:latin typeface="Cambria" panose="02040503050406030204" pitchFamily="18" charset="0"/>
                <a:ea typeface="Cambria" panose="02040503050406030204" pitchFamily="18" charset="0"/>
                <a:cs typeface="Calibri" panose="020F0502020204030204" pitchFamily="34" charset="0"/>
              </a:rPr>
              <a:t>Tự động sáng nếu có người di chuyển, tắt nếu không có người di chuyển</a:t>
            </a:r>
          </a:p>
        </p:txBody>
      </p:sp>
      <p:pic>
        <p:nvPicPr>
          <p:cNvPr id="14381" name="Picture 6">
            <a:extLst>
              <a:ext uri="{FF2B5EF4-FFF2-40B4-BE49-F238E27FC236}">
                <a16:creationId xmlns:a16="http://schemas.microsoft.com/office/drawing/2014/main" id="{DB1BF826-B672-4DCC-857F-668E0D2BEF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00" y="4203700"/>
            <a:ext cx="414496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2" name="Rectangle 1">
            <a:extLst>
              <a:ext uri="{FF2B5EF4-FFF2-40B4-BE49-F238E27FC236}">
                <a16:creationId xmlns:a16="http://schemas.microsoft.com/office/drawing/2014/main" id="{8BCE5341-44E3-43F3-9EE8-2933CD3063A2}"/>
              </a:ext>
            </a:extLst>
          </p:cNvPr>
          <p:cNvSpPr>
            <a:spLocks noChangeArrowheads="1"/>
          </p:cNvSpPr>
          <p:nvPr/>
        </p:nvSpPr>
        <p:spPr bwMode="auto">
          <a:xfrm>
            <a:off x="26988" y="22225"/>
            <a:ext cx="5715000" cy="1042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Tx/>
              <a:buNone/>
            </a:pPr>
            <a:r>
              <a:rPr lang="en-US" altLang="en-US" sz="2600" b="1">
                <a:solidFill>
                  <a:srgbClr val="00B050"/>
                </a:solidFill>
                <a:latin typeface="Cambria" panose="02040503050406030204" pitchFamily="18" charset="0"/>
                <a:ea typeface="Cambria" panose="02040503050406030204" pitchFamily="18" charset="0"/>
                <a:cs typeface="Cambria" panose="02040503050406030204" pitchFamily="18" charset="0"/>
              </a:rPr>
              <a:t>Giải pháp chiếu sáng G – S –HCL trong Văn phòng công sở</a:t>
            </a:r>
            <a:endParaRPr lang="vi-VN" altLang="vi-VN" sz="2600" b="1">
              <a:solidFill>
                <a:srgbClr val="00B05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24191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59D88AF1-756A-4287-BCE2-3FC6BB13276F}"/>
              </a:ext>
            </a:extLst>
          </p:cNvPr>
          <p:cNvGrpSpPr>
            <a:grpSpLocks/>
          </p:cNvGrpSpPr>
          <p:nvPr/>
        </p:nvGrpSpPr>
        <p:grpSpPr bwMode="auto">
          <a:xfrm>
            <a:off x="5881688" y="187325"/>
            <a:ext cx="6310312" cy="3444875"/>
            <a:chOff x="990600" y="1752600"/>
            <a:chExt cx="8242300" cy="4525963"/>
          </a:xfrm>
        </p:grpSpPr>
        <p:pic>
          <p:nvPicPr>
            <p:cNvPr id="15372" name="Picture 1">
              <a:extLst>
                <a:ext uri="{FF2B5EF4-FFF2-40B4-BE49-F238E27FC236}">
                  <a16:creationId xmlns:a16="http://schemas.microsoft.com/office/drawing/2014/main" id="{FAEFA532-D85B-4D13-9E49-44CC17D6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22" t="7764" r="8336"/>
            <a:stretch>
              <a:fillRect/>
            </a:stretch>
          </p:blipFill>
          <p:spPr bwMode="auto">
            <a:xfrm>
              <a:off x="990600" y="17526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4">
              <a:extLst>
                <a:ext uri="{FF2B5EF4-FFF2-40B4-BE49-F238E27FC236}">
                  <a16:creationId xmlns:a16="http://schemas.microsoft.com/office/drawing/2014/main" id="{38D03935-7E2B-494B-857E-2B22CD27B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3836988"/>
              <a:ext cx="3413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5">
              <a:extLst>
                <a:ext uri="{FF2B5EF4-FFF2-40B4-BE49-F238E27FC236}">
                  <a16:creationId xmlns:a16="http://schemas.microsoft.com/office/drawing/2014/main" id="{D09AF509-DE32-4B65-B36A-71275E1AD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3487738"/>
              <a:ext cx="350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6">
              <a:extLst>
                <a:ext uri="{FF2B5EF4-FFF2-40B4-BE49-F238E27FC236}">
                  <a16:creationId xmlns:a16="http://schemas.microsoft.com/office/drawing/2014/main" id="{30604419-13C1-4392-B039-3FFFFEC66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822575"/>
              <a:ext cx="338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7">
              <a:extLst>
                <a:ext uri="{FF2B5EF4-FFF2-40B4-BE49-F238E27FC236}">
                  <a16:creationId xmlns:a16="http://schemas.microsoft.com/office/drawing/2014/main" id="{CCAE68DE-1D0F-48B5-9F15-631D31E31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2265363"/>
              <a:ext cx="3476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8">
              <a:extLst>
                <a:ext uri="{FF2B5EF4-FFF2-40B4-BE49-F238E27FC236}">
                  <a16:creationId xmlns:a16="http://schemas.microsoft.com/office/drawing/2014/main" id="{1877078C-195B-4251-B872-A85D78144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4587875"/>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9">
              <a:extLst>
                <a:ext uri="{FF2B5EF4-FFF2-40B4-BE49-F238E27FC236}">
                  <a16:creationId xmlns:a16="http://schemas.microsoft.com/office/drawing/2014/main" id="{233A3264-0A8F-42A9-8DC5-EF7D94B95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41687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779B255C-B734-466C-B235-B797B38A1ABF}"/>
                </a:ext>
              </a:extLst>
            </p:cNvPr>
            <p:cNvCxnSpPr>
              <a:stCxn id="15376" idx="2"/>
            </p:cNvCxnSpPr>
            <p:nvPr/>
          </p:nvCxnSpPr>
          <p:spPr>
            <a:xfrm>
              <a:off x="3209282" y="2611907"/>
              <a:ext cx="279927" cy="980278"/>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3E6B1C66-422A-4253-85AF-C87625D0DC5A}"/>
                </a:ext>
              </a:extLst>
            </p:cNvPr>
            <p:cNvCxnSpPr/>
            <p:nvPr/>
          </p:nvCxnSpPr>
          <p:spPr>
            <a:xfrm flipH="1">
              <a:off x="3033031" y="3804926"/>
              <a:ext cx="348354" cy="34622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C78D9FDE-DEA1-4C75-AF13-46303DA6458C}"/>
                </a:ext>
              </a:extLst>
            </p:cNvPr>
            <p:cNvCxnSpPr>
              <a:endCxn id="15377" idx="0"/>
            </p:cNvCxnSpPr>
            <p:nvPr/>
          </p:nvCxnSpPr>
          <p:spPr>
            <a:xfrm>
              <a:off x="3827196" y="3873755"/>
              <a:ext cx="327618" cy="713308"/>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7173736-22BE-4277-A9C9-60DDA30A6180}"/>
                </a:ext>
              </a:extLst>
            </p:cNvPr>
            <p:cNvCxnSpPr/>
            <p:nvPr/>
          </p:nvCxnSpPr>
          <p:spPr>
            <a:xfrm flipH="1" flipV="1">
              <a:off x="3943313" y="3763212"/>
              <a:ext cx="555707" cy="164771"/>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B873FA9-5365-4319-A9BD-D14D8CD6E0CF}"/>
                </a:ext>
              </a:extLst>
            </p:cNvPr>
            <p:cNvCxnSpPr/>
            <p:nvPr/>
          </p:nvCxnSpPr>
          <p:spPr>
            <a:xfrm flipV="1">
              <a:off x="2201544" y="3721498"/>
              <a:ext cx="1142517" cy="41714"/>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07DA01E-CF90-448D-8A37-831E99A4CD2D}"/>
                </a:ext>
              </a:extLst>
            </p:cNvPr>
            <p:cNvCxnSpPr>
              <a:stCxn id="15375" idx="2"/>
              <a:endCxn id="15386" idx="1"/>
            </p:cNvCxnSpPr>
            <p:nvPr/>
          </p:nvCxnSpPr>
          <p:spPr>
            <a:xfrm>
              <a:off x="2487692" y="3160446"/>
              <a:ext cx="887473" cy="431739"/>
            </a:xfrm>
            <a:prstGeom prst="line">
              <a:avLst/>
            </a:prstGeom>
          </p:spPr>
          <p:style>
            <a:lnRef idx="1">
              <a:schemeClr val="accent2"/>
            </a:lnRef>
            <a:fillRef idx="0">
              <a:schemeClr val="accent2"/>
            </a:fillRef>
            <a:effectRef idx="0">
              <a:schemeClr val="accent2"/>
            </a:effectRef>
            <a:fontRef idx="minor">
              <a:schemeClr val="tx1"/>
            </a:fontRef>
          </p:style>
        </p:cxnSp>
        <p:pic>
          <p:nvPicPr>
            <p:cNvPr id="15385" name="Picture 54">
              <a:extLst>
                <a:ext uri="{FF2B5EF4-FFF2-40B4-BE49-F238E27FC236}">
                  <a16:creationId xmlns:a16="http://schemas.microsoft.com/office/drawing/2014/main" id="{ECDE193C-57F1-4FEF-B51B-90CEED8E7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4541838"/>
              <a:ext cx="3730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80">
              <a:extLst>
                <a:ext uri="{FF2B5EF4-FFF2-40B4-BE49-F238E27FC236}">
                  <a16:creationId xmlns:a16="http://schemas.microsoft.com/office/drawing/2014/main" id="{D94BC964-F67D-4B7F-9145-6A11AD47F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025" y="3305175"/>
              <a:ext cx="5683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 name="Straight Connector 90">
              <a:extLst>
                <a:ext uri="{FF2B5EF4-FFF2-40B4-BE49-F238E27FC236}">
                  <a16:creationId xmlns:a16="http://schemas.microsoft.com/office/drawing/2014/main" id="{98461520-1B25-4692-8BBF-959CB596D8A5}"/>
                </a:ext>
              </a:extLst>
            </p:cNvPr>
            <p:cNvCxnSpPr/>
            <p:nvPr/>
          </p:nvCxnSpPr>
          <p:spPr>
            <a:xfrm>
              <a:off x="3943313" y="3836212"/>
              <a:ext cx="1111415" cy="707051"/>
            </a:xfrm>
            <a:prstGeom prst="line">
              <a:avLst/>
            </a:prstGeom>
          </p:spPr>
          <p:style>
            <a:lnRef idx="1">
              <a:schemeClr val="accent2"/>
            </a:lnRef>
            <a:fillRef idx="0">
              <a:schemeClr val="accent2"/>
            </a:fillRef>
            <a:effectRef idx="0">
              <a:schemeClr val="accent2"/>
            </a:effectRef>
            <a:fontRef idx="minor">
              <a:schemeClr val="tx1"/>
            </a:fontRef>
          </p:style>
        </p:cxnSp>
        <p:pic>
          <p:nvPicPr>
            <p:cNvPr id="15388" name="Picture 94">
              <a:extLst>
                <a:ext uri="{FF2B5EF4-FFF2-40B4-BE49-F238E27FC236}">
                  <a16:creationId xmlns:a16="http://schemas.microsoft.com/office/drawing/2014/main" id="{CAE01A28-C2F1-4E86-86D3-03FD5EE2C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8" y="5576888"/>
              <a:ext cx="45134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9" name="TextBox 96">
              <a:extLst>
                <a:ext uri="{FF2B5EF4-FFF2-40B4-BE49-F238E27FC236}">
                  <a16:creationId xmlns:a16="http://schemas.microsoft.com/office/drawing/2014/main" id="{2802EAE3-AC21-4F32-9C4A-5D4853935867}"/>
                </a:ext>
              </a:extLst>
            </p:cNvPr>
            <p:cNvSpPr txBox="1">
              <a:spLocks noChangeArrowheads="1"/>
            </p:cNvSpPr>
            <p:nvPr/>
          </p:nvSpPr>
          <p:spPr bwMode="auto">
            <a:xfrm>
              <a:off x="6012887" y="5576888"/>
              <a:ext cx="3220013" cy="47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1800">
                  <a:cs typeface="Arial" panose="020B0604020202020204" pitchFamily="34" charset="0"/>
                </a:rPr>
                <a:t>Bộ điều khiển trung tâm </a:t>
              </a:r>
            </a:p>
          </p:txBody>
        </p:sp>
      </p:grpSp>
      <p:pic>
        <p:nvPicPr>
          <p:cNvPr id="26" name="Picture 11">
            <a:extLst>
              <a:ext uri="{FF2B5EF4-FFF2-40B4-BE49-F238E27FC236}">
                <a16:creationId xmlns:a16="http://schemas.microsoft.com/office/drawing/2014/main" id="{0D90A629-FFDD-414E-B909-60B5BA68A992}"/>
              </a:ext>
            </a:extLst>
          </p:cNvPr>
          <p:cNvPicPr>
            <a:picLocks noChangeAspect="1" noChangeArrowheads="1"/>
          </p:cNvPicPr>
          <p:nvPr/>
        </p:nvPicPr>
        <p:blipFill>
          <a:blip r:embed="rId5"/>
          <a:srcRect l="2213" r="60667"/>
          <a:stretch>
            <a:fillRect/>
          </a:stretch>
        </p:blipFill>
        <p:spPr bwMode="auto">
          <a:xfrm>
            <a:off x="7968127" y="4272531"/>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364" name="Picture 16">
            <a:extLst>
              <a:ext uri="{FF2B5EF4-FFF2-40B4-BE49-F238E27FC236}">
                <a16:creationId xmlns:a16="http://schemas.microsoft.com/office/drawing/2014/main" id="{2D6C7EFB-21AC-4124-80F3-53502EA07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838" y="4179888"/>
            <a:ext cx="387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a:extLst>
              <a:ext uri="{FF2B5EF4-FFF2-40B4-BE49-F238E27FC236}">
                <a16:creationId xmlns:a16="http://schemas.microsoft.com/office/drawing/2014/main" id="{E50F2C31-F756-403A-A98E-C761ECF6F501}"/>
              </a:ext>
            </a:extLst>
          </p:cNvPr>
          <p:cNvPicPr>
            <a:picLocks noChangeAspect="1" noChangeArrowheads="1"/>
          </p:cNvPicPr>
          <p:nvPr/>
        </p:nvPicPr>
        <p:blipFill>
          <a:blip r:embed="rId5"/>
          <a:srcRect l="39275" t="9923" r="29140"/>
          <a:stretch>
            <a:fillRect/>
          </a:stretch>
        </p:blipFill>
        <p:spPr bwMode="auto">
          <a:xfrm>
            <a:off x="9359657" y="4272531"/>
            <a:ext cx="914099" cy="725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3" name="Picture 14">
            <a:extLst>
              <a:ext uri="{FF2B5EF4-FFF2-40B4-BE49-F238E27FC236}">
                <a16:creationId xmlns:a16="http://schemas.microsoft.com/office/drawing/2014/main" id="{A2F8D78F-CB6D-4686-BD1F-8BBCC1E99E2C}"/>
              </a:ext>
            </a:extLst>
          </p:cNvPr>
          <p:cNvPicPr>
            <a:picLocks noChangeAspect="1" noChangeArrowheads="1"/>
          </p:cNvPicPr>
          <p:nvPr/>
        </p:nvPicPr>
        <p:blipFill>
          <a:blip r:embed="rId5"/>
          <a:srcRect l="72328" r="-230"/>
          <a:stretch>
            <a:fillRect/>
          </a:stretch>
        </p:blipFill>
        <p:spPr bwMode="auto">
          <a:xfrm>
            <a:off x="10935451" y="4178946"/>
            <a:ext cx="855237" cy="852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367" name="Rectangle 1">
            <a:extLst>
              <a:ext uri="{FF2B5EF4-FFF2-40B4-BE49-F238E27FC236}">
                <a16:creationId xmlns:a16="http://schemas.microsoft.com/office/drawing/2014/main" id="{AD279F2E-9F64-437E-A854-844EF789475B}"/>
              </a:ext>
            </a:extLst>
          </p:cNvPr>
          <p:cNvSpPr>
            <a:spLocks noChangeArrowheads="1"/>
          </p:cNvSpPr>
          <p:nvPr/>
        </p:nvSpPr>
        <p:spPr bwMode="auto">
          <a:xfrm>
            <a:off x="61913" y="101600"/>
            <a:ext cx="5056187" cy="1042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 typeface="Arial" panose="020B0604020202020204" pitchFamily="34" charset="0"/>
              <a:buNone/>
            </a:pPr>
            <a:r>
              <a:rPr lang="en-US" altLang="en-US" sz="2600" b="1">
                <a:solidFill>
                  <a:srgbClr val="00B050"/>
                </a:solidFill>
                <a:latin typeface="Cambria" panose="02040503050406030204" pitchFamily="18" charset="0"/>
                <a:ea typeface="Cambria" panose="02040503050406030204" pitchFamily="18" charset="0"/>
                <a:cs typeface="Cambria" panose="02040503050406030204" pitchFamily="18" charset="0"/>
              </a:rPr>
              <a:t>Giải pháp chiếu sáng G – S –HCL trong Căn hộ</a:t>
            </a:r>
            <a:endParaRPr lang="vi-VN" altLang="vi-VN" sz="2600" b="1">
              <a:solidFill>
                <a:srgbClr val="00B050"/>
              </a:solidFill>
              <a:latin typeface="Cambria" panose="02040503050406030204" pitchFamily="18" charset="0"/>
              <a:ea typeface="Cambria" panose="02040503050406030204" pitchFamily="18" charset="0"/>
              <a:cs typeface="Cambria" panose="02040503050406030204" pitchFamily="18" charset="0"/>
            </a:endParaRPr>
          </a:p>
        </p:txBody>
      </p:sp>
      <p:sp>
        <p:nvSpPr>
          <p:cNvPr id="15368" name="Rectangle 1">
            <a:extLst>
              <a:ext uri="{FF2B5EF4-FFF2-40B4-BE49-F238E27FC236}">
                <a16:creationId xmlns:a16="http://schemas.microsoft.com/office/drawing/2014/main" id="{3275415C-E09E-4E4F-90E6-805075E71846}"/>
              </a:ext>
            </a:extLst>
          </p:cNvPr>
          <p:cNvSpPr>
            <a:spLocks noChangeArrowheads="1"/>
          </p:cNvSpPr>
          <p:nvPr/>
        </p:nvSpPr>
        <p:spPr bwMode="auto">
          <a:xfrm>
            <a:off x="130175" y="1212850"/>
            <a:ext cx="53911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buFontTx/>
              <a:buNone/>
            </a:pPr>
            <a:r>
              <a:rPr lang="vi-VN"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 nhiên cho khởi đầu ngày mới</a:t>
            </a: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D</a:t>
            </a:r>
            <a:r>
              <a:rPr lang="vi-VN" altLang="en-US" sz="1600">
                <a:latin typeface="Cambria" panose="02040503050406030204" pitchFamily="18" charset="0"/>
                <a:ea typeface="Cambria" panose="02040503050406030204" pitchFamily="18" charset="0"/>
                <a:cs typeface="Calibri" panose="020F0502020204030204" pitchFamily="34" charset="0"/>
              </a:rPr>
              <a:t>ùng chiếu sáng như một đồng hồ báo thức tự nhiên. Khoảng 30 phút trước giờ thức dậy</a:t>
            </a:r>
            <a:r>
              <a:rPr lang="en-US" altLang="en-US" sz="1600">
                <a:latin typeface="Cambria" panose="02040503050406030204" pitchFamily="18" charset="0"/>
                <a:ea typeface="Cambria" panose="02040503050406030204" pitchFamily="18" charset="0"/>
                <a:cs typeface="Calibri" panose="020F0502020204030204" pitchFamily="34" charset="0"/>
              </a:rPr>
              <a:t>:</a:t>
            </a: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Đ</a:t>
            </a:r>
            <a:r>
              <a:rPr lang="vi-VN" altLang="en-US" sz="1600">
                <a:latin typeface="Cambria" panose="02040503050406030204" pitchFamily="18" charset="0"/>
                <a:ea typeface="Cambria" panose="02040503050406030204" pitchFamily="18" charset="0"/>
                <a:cs typeface="Calibri" panose="020F0502020204030204" pitchFamily="34" charset="0"/>
              </a:rPr>
              <a:t>èn tự động bật sáng, độ</a:t>
            </a:r>
            <a:r>
              <a:rPr lang="en-US" altLang="en-US" sz="1600">
                <a:latin typeface="Cambria" panose="02040503050406030204" pitchFamily="18" charset="0"/>
                <a:ea typeface="Cambria" panose="02040503050406030204" pitchFamily="18" charset="0"/>
                <a:cs typeface="Calibri" panose="020F0502020204030204" pitchFamily="34" charset="0"/>
              </a:rPr>
              <a:t> sáng tăng dần 20% </a:t>
            </a:r>
            <a:r>
              <a:rPr lang="en-US" altLang="en-US" sz="1600">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70%</a:t>
            </a:r>
            <a:r>
              <a:rPr lang="en-US" altLang="en-US" sz="1600">
                <a:latin typeface="Cambria" panose="02040503050406030204" pitchFamily="18" charset="0"/>
                <a:ea typeface="Cambria" panose="02040503050406030204" pitchFamily="18" charset="0"/>
                <a:cs typeface="Calibri" panose="020F0502020204030204" pitchFamily="34" charset="0"/>
              </a:rPr>
              <a:t> như ánh sáng bình minh của buổi sớm, </a:t>
            </a: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Đồng thời rèm tự động kéo ra</a:t>
            </a:r>
            <a:r>
              <a:rPr lang="vi-VN" altLang="en-US" sz="1600">
                <a:latin typeface="Cambria" panose="02040503050406030204" pitchFamily="18" charset="0"/>
                <a:ea typeface="Cambria" panose="02040503050406030204" pitchFamily="18" charset="0"/>
                <a:cs typeface="Calibri" panose="020F0502020204030204" pitchFamily="34" charset="0"/>
              </a:rPr>
              <a:t>. </a:t>
            </a:r>
            <a:endParaRPr lang="en-US" altLang="en-US" sz="1600">
              <a:latin typeface="Cambria" panose="02040503050406030204" pitchFamily="18" charset="0"/>
              <a:ea typeface="Cambria" panose="02040503050406030204" pitchFamily="18" charset="0"/>
              <a:cs typeface="Calibri" panose="020F0502020204030204" pitchFamily="34" charset="0"/>
            </a:endParaRPr>
          </a:p>
        </p:txBody>
      </p:sp>
      <p:sp>
        <p:nvSpPr>
          <p:cNvPr id="15369" name="Rectangle 2">
            <a:extLst>
              <a:ext uri="{FF2B5EF4-FFF2-40B4-BE49-F238E27FC236}">
                <a16:creationId xmlns:a16="http://schemas.microsoft.com/office/drawing/2014/main" id="{E86FD190-3461-4701-831D-5A2FDB943518}"/>
              </a:ext>
            </a:extLst>
          </p:cNvPr>
          <p:cNvSpPr>
            <a:spLocks noChangeArrowheads="1"/>
          </p:cNvSpPr>
          <p:nvPr/>
        </p:nvSpPr>
        <p:spPr bwMode="auto">
          <a:xfrm>
            <a:off x="160338" y="3297238"/>
            <a:ext cx="5360987"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buFontTx/>
              <a:buNone/>
            </a:pPr>
            <a:r>
              <a:rPr lang="vi-VN" altLang="en-US" sz="1800" b="1">
                <a:solidFill>
                  <a:srgbClr val="FF0000"/>
                </a:solidFill>
                <a:latin typeface="Times New Roman" panose="02020603050405020304" pitchFamily="18" charset="0"/>
                <a:cs typeface="Times New Roman" panose="02020603050405020304" pitchFamily="18" charset="0"/>
              </a:rPr>
              <a:t>Yên tâm khi bạn đi làm hoặc đi công tác</a:t>
            </a:r>
            <a:endParaRPr lang="en-US" altLang="en-US" sz="1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FontTx/>
              <a:buNone/>
            </a:pPr>
            <a:r>
              <a:rPr lang="en-US" altLang="en-US" sz="1600" u="sng">
                <a:latin typeface="Cambria" panose="02040503050406030204" pitchFamily="18" charset="0"/>
                <a:ea typeface="Cambria" panose="02040503050406030204" pitchFamily="18" charset="0"/>
                <a:cs typeface="Calibri" panose="020F0502020204030204" pitchFamily="34" charset="0"/>
              </a:rPr>
              <a:t>Đi làm quên ko tắt: </a:t>
            </a:r>
            <a:r>
              <a:rPr lang="en-US" altLang="en-US" sz="1600">
                <a:latin typeface="Cambria" panose="02040503050406030204" pitchFamily="18" charset="0"/>
                <a:ea typeface="Cambria" panose="02040503050406030204" pitchFamily="18" charset="0"/>
                <a:cs typeface="Calibri" panose="020F0502020204030204" pitchFamily="34" charset="0"/>
              </a:rPr>
              <a:t>    Bấm kịch bản</a:t>
            </a:r>
            <a:r>
              <a:rPr lang="vi-VN" altLang="en-US" sz="1600">
                <a:latin typeface="Cambria" panose="02040503050406030204" pitchFamily="18" charset="0"/>
                <a:ea typeface="Cambria" panose="02040503050406030204" pitchFamily="18" charset="0"/>
                <a:cs typeface="Calibri" panose="020F0502020204030204" pitchFamily="34" charset="0"/>
              </a:rPr>
              <a:t> “go out” trên điện thoại tất cả các đèn, thiết bị điện tự động tắt. </a:t>
            </a:r>
            <a:endParaRPr lang="en-US" altLang="en-US" sz="1600">
              <a:latin typeface="Cambria" panose="02040503050406030204" pitchFamily="18" charset="0"/>
              <a:ea typeface="Cambria" panose="02040503050406030204" pitchFamily="18" charset="0"/>
              <a:cs typeface="Calibri" panose="020F0502020204030204" pitchFamily="34" charset="0"/>
            </a:endParaRPr>
          </a:p>
          <a:p>
            <a:pPr algn="just">
              <a:lnSpc>
                <a:spcPct val="120000"/>
              </a:lnSpc>
              <a:spcBef>
                <a:spcPct val="0"/>
              </a:spcBef>
              <a:buFontTx/>
              <a:buNone/>
            </a:pPr>
            <a:r>
              <a:rPr lang="vi-VN" altLang="en-US" sz="1600" u="sng">
                <a:latin typeface="Cambria" panose="02040503050406030204" pitchFamily="18" charset="0"/>
                <a:ea typeface="Cambria" panose="02040503050406030204" pitchFamily="18" charset="0"/>
                <a:cs typeface="Calibri" panose="020F0502020204030204" pitchFamily="34" charset="0"/>
              </a:rPr>
              <a:t>Khi công tác xa nhà</a:t>
            </a:r>
            <a:r>
              <a:rPr lang="en-US" altLang="en-US" sz="1600" u="sng">
                <a:latin typeface="Cambria" panose="02040503050406030204" pitchFamily="18" charset="0"/>
                <a:ea typeface="Cambria" panose="02040503050406030204" pitchFamily="18" charset="0"/>
                <a:cs typeface="Calibri" panose="020F0502020204030204" pitchFamily="34" charset="0"/>
              </a:rPr>
              <a:t>: </a:t>
            </a:r>
            <a:r>
              <a:rPr lang="en-US" altLang="en-US" sz="1600">
                <a:latin typeface="Cambria" panose="02040503050406030204" pitchFamily="18" charset="0"/>
                <a:ea typeface="Cambria" panose="02040503050406030204" pitchFamily="18" charset="0"/>
                <a:cs typeface="Calibri" panose="020F0502020204030204" pitchFamily="34" charset="0"/>
              </a:rPr>
              <a:t>	  H</a:t>
            </a:r>
            <a:r>
              <a:rPr lang="vi-VN" altLang="en-US" sz="1600">
                <a:latin typeface="Cambria" panose="02040503050406030204" pitchFamily="18" charset="0"/>
                <a:ea typeface="Cambria" panose="02040503050406030204" pitchFamily="18" charset="0"/>
                <a:cs typeface="Calibri" panose="020F0502020204030204" pitchFamily="34" charset="0"/>
              </a:rPr>
              <a:t>ẹn giờ kích hoạt các kịch bản, chiếu sáng tại các phòng sẽ được thay đổi</a:t>
            </a:r>
            <a:endParaRPr lang="en-US" altLang="en-US" sz="1600">
              <a:latin typeface="Cambria" panose="02040503050406030204" pitchFamily="18" charset="0"/>
              <a:ea typeface="Cambria" panose="02040503050406030204" pitchFamily="18" charset="0"/>
              <a:cs typeface="Calibri" panose="020F0502020204030204" pitchFamily="34" charset="0"/>
            </a:endParaRPr>
          </a:p>
        </p:txBody>
      </p:sp>
      <p:sp>
        <p:nvSpPr>
          <p:cNvPr id="15370" name="Rectangle 28">
            <a:extLst>
              <a:ext uri="{FF2B5EF4-FFF2-40B4-BE49-F238E27FC236}">
                <a16:creationId xmlns:a16="http://schemas.microsoft.com/office/drawing/2014/main" id="{37E6E29D-443F-4116-AF21-28F598629674}"/>
              </a:ext>
            </a:extLst>
          </p:cNvPr>
          <p:cNvSpPr>
            <a:spLocks noChangeArrowheads="1"/>
          </p:cNvSpPr>
          <p:nvPr/>
        </p:nvSpPr>
        <p:spPr bwMode="auto">
          <a:xfrm>
            <a:off x="130175" y="5084763"/>
            <a:ext cx="58388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Chiếu sáng P. Khách</a:t>
            </a:r>
            <a:endParaRPr lang="en-US" altLang="en-US" sz="1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Tiếp khách: ánh sáng trắng, cường độ mạnh tạo sự sang trọng</a:t>
            </a: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Xem ti vi: rèm tự động kéo, ánh sáng giảm 50% công suất</a:t>
            </a:r>
          </a:p>
          <a:p>
            <a:pPr algn="just">
              <a:lnSpc>
                <a:spcPct val="120000"/>
              </a:lnSpc>
              <a:spcBef>
                <a:spcPct val="0"/>
              </a:spcBef>
              <a:buFontTx/>
              <a:buNone/>
            </a:pPr>
            <a:r>
              <a:rPr lang="en-US" altLang="en-US" sz="1600">
                <a:latin typeface="Cambria" panose="02040503050406030204" pitchFamily="18" charset="0"/>
                <a:ea typeface="Cambria" panose="02040503050406030204" pitchFamily="18" charset="0"/>
                <a:cs typeface="Calibri" panose="020F0502020204030204" pitchFamily="34" charset="0"/>
              </a:rPr>
              <a:t>+ Sum họp gia đình vào buổi tối: ánh sáng vàng, cường độ giảm tạo không gian ấm cúng, trạng thái nghỉ ngơi</a:t>
            </a:r>
          </a:p>
        </p:txBody>
      </p:sp>
      <p:sp>
        <p:nvSpPr>
          <p:cNvPr id="15371" name="Rectangle 3">
            <a:extLst>
              <a:ext uri="{FF2B5EF4-FFF2-40B4-BE49-F238E27FC236}">
                <a16:creationId xmlns:a16="http://schemas.microsoft.com/office/drawing/2014/main" id="{8DB3F9E2-D510-47DF-B440-4D6F80217A00}"/>
              </a:ext>
            </a:extLst>
          </p:cNvPr>
          <p:cNvSpPr>
            <a:spLocks noChangeArrowheads="1"/>
          </p:cNvSpPr>
          <p:nvPr/>
        </p:nvSpPr>
        <p:spPr bwMode="auto">
          <a:xfrm>
            <a:off x="6588125" y="5580063"/>
            <a:ext cx="54768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en-US" sz="1600" b="1">
                <a:solidFill>
                  <a:srgbClr val="FF0000"/>
                </a:solidFill>
                <a:latin typeface="Times New Roman" panose="02020603050405020304" pitchFamily="18" charset="0"/>
                <a:cs typeface="Times New Roman" panose="02020603050405020304" pitchFamily="18" charset="0"/>
              </a:rPr>
              <a:t>Chiếu sáng P. Ngủ</a:t>
            </a:r>
            <a:endParaRPr lang="en-US" altLang="en-US" sz="1600">
              <a:latin typeface="Cambria" panose="02040503050406030204" pitchFamily="18" charset="0"/>
              <a:ea typeface="Cambria" panose="02040503050406030204" pitchFamily="18" charset="0"/>
              <a:cs typeface="Calibri" panose="020F0502020204030204" pitchFamily="34" charset="0"/>
            </a:endParaRPr>
          </a:p>
          <a:p>
            <a:pPr algn="just">
              <a:lnSpc>
                <a:spcPct val="120000"/>
              </a:lnSpc>
              <a:spcBef>
                <a:spcPct val="0"/>
              </a:spcBef>
              <a:buFontTx/>
              <a:buNone/>
            </a:pPr>
            <a:r>
              <a:rPr lang="vi-VN" altLang="en-US" sz="1600">
                <a:latin typeface="Cambria" panose="02040503050406030204" pitchFamily="18" charset="0"/>
                <a:ea typeface="Cambria" panose="02040503050406030204" pitchFamily="18" charset="0"/>
                <a:cs typeface="Calibri" panose="020F0502020204030204" pitchFamily="34" charset="0"/>
              </a:rPr>
              <a:t>ánh sáng chuyển sang màu vàng, cường độ giảm 50% giúp </a:t>
            </a:r>
            <a:r>
              <a:rPr lang="en-US" altLang="en-US" sz="1600">
                <a:latin typeface="Cambria" panose="02040503050406030204" pitchFamily="18" charset="0"/>
                <a:ea typeface="Cambria" panose="02040503050406030204" pitchFamily="18" charset="0"/>
                <a:cs typeface="Calibri" panose="020F0502020204030204" pitchFamily="34" charset="0"/>
              </a:rPr>
              <a:t>Cơ thể bạn dần dần chuyển sang trạng thái ngủ nghỉ</a:t>
            </a:r>
          </a:p>
        </p:txBody>
      </p:sp>
    </p:spTree>
    <p:extLst>
      <p:ext uri="{BB962C8B-B14F-4D97-AF65-F5344CB8AC3E}">
        <p14:creationId xmlns:p14="http://schemas.microsoft.com/office/powerpoint/2010/main" val="50577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1E6D9CF9-7115-4BF1-B1E9-32501E95A417}"/>
              </a:ext>
            </a:extLst>
          </p:cNvPr>
          <p:cNvSpPr>
            <a:spLocks noChangeArrowheads="1"/>
          </p:cNvSpPr>
          <p:nvPr/>
        </p:nvSpPr>
        <p:spPr bwMode="auto">
          <a:xfrm>
            <a:off x="646113" y="1574800"/>
            <a:ext cx="12192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16387" name="Rectangle 7">
            <a:extLst>
              <a:ext uri="{FF2B5EF4-FFF2-40B4-BE49-F238E27FC236}">
                <a16:creationId xmlns:a16="http://schemas.microsoft.com/office/drawing/2014/main" id="{D852D4D6-9D37-421C-B334-86A53AD5D92B}"/>
              </a:ext>
            </a:extLst>
          </p:cNvPr>
          <p:cNvSpPr>
            <a:spLocks noChangeArrowheads="1"/>
          </p:cNvSpPr>
          <p:nvPr/>
        </p:nvSpPr>
        <p:spPr bwMode="auto">
          <a:xfrm>
            <a:off x="6096000" y="3340100"/>
            <a:ext cx="59737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20000"/>
              </a:lnSpc>
              <a:spcBef>
                <a:spcPct val="0"/>
              </a:spcBef>
              <a:buFont typeface="Arial" panose="020B0604020202020204" pitchFamily="34" charset="0"/>
              <a:buNone/>
            </a:pPr>
            <a:r>
              <a:rPr lang="en-US" altLang="en-US" sz="1800">
                <a:latin typeface="Cambria" panose="02040503050406030204" pitchFamily="18" charset="0"/>
                <a:ea typeface="Cambria" panose="02040503050406030204" pitchFamily="18" charset="0"/>
                <a:cs typeface="Calibri" panose="020F0502020204030204" pitchFamily="34" charset="0"/>
              </a:rPr>
              <a:t>Hệ thống &amp; giải pháp Green – Smart – HCL điều khiển ánh sáng theo các hoạt động trong công nghiệp</a:t>
            </a:r>
          </a:p>
        </p:txBody>
      </p:sp>
      <p:sp>
        <p:nvSpPr>
          <p:cNvPr id="16388" name="Rectangle 8">
            <a:extLst>
              <a:ext uri="{FF2B5EF4-FFF2-40B4-BE49-F238E27FC236}">
                <a16:creationId xmlns:a16="http://schemas.microsoft.com/office/drawing/2014/main" id="{DB1B6371-3B4C-494E-B118-E9B87D7C8E79}"/>
              </a:ext>
            </a:extLst>
          </p:cNvPr>
          <p:cNvSpPr>
            <a:spLocks noChangeArrowheads="1"/>
          </p:cNvSpPr>
          <p:nvPr/>
        </p:nvSpPr>
        <p:spPr bwMode="auto">
          <a:xfrm>
            <a:off x="122238" y="1268413"/>
            <a:ext cx="5973762"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Ứng dụng Giải pháp chiếu sáng lấy con người làm trung tâm: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Cường độ chiếu sáng cao kết hợp với phổ ánh sáng thích hợp vào từng thời điểm</a:t>
            </a:r>
          </a:p>
          <a:p>
            <a:pPr algn="just">
              <a:lnSpc>
                <a:spcPct val="120000"/>
              </a:lnSpc>
              <a:spcBef>
                <a:spcPct val="0"/>
              </a:spcBef>
              <a:buFontTx/>
              <a:buNone/>
            </a:pPr>
            <a:endParaRPr lang="en-US" altLang="en-US" sz="1800">
              <a:latin typeface="Cambria" panose="02040503050406030204" pitchFamily="18" charset="0"/>
              <a:ea typeface="Cambria" panose="02040503050406030204" pitchFamily="18" charset="0"/>
              <a:cs typeface="Calibri" panose="020F0502020204030204" pitchFamily="34" charset="0"/>
            </a:endParaRP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Cụ thể:</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Đầu ca --&gt; 8h: Etb 500 lux(Ez: 150 lux); 3500K</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+ 8h-10h: Ez: 350 lux; 6500K</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trưa: Ez: 150 lux; 3500K</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+ 13h-14h: Ez: 350 lux; 6500K</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+ 15h- hết ca: Ez: 150lux; 3500K</a:t>
            </a:r>
          </a:p>
          <a:p>
            <a:pPr algn="just">
              <a:lnSpc>
                <a:spcPct val="120000"/>
              </a:lnSpc>
              <a:spcBef>
                <a:spcPct val="0"/>
              </a:spcBef>
              <a:buFont typeface="Arial" panose="020B0604020202020204" pitchFamily="34" charset="0"/>
              <a:buNone/>
            </a:pPr>
            <a:endParaRPr lang="en-US" altLang="en-US" sz="1800">
              <a:latin typeface="Cambria" panose="02040503050406030204" pitchFamily="18" charset="0"/>
              <a:ea typeface="Cambria" panose="02040503050406030204" pitchFamily="18" charset="0"/>
              <a:cs typeface="Calibri" panose="020F0502020204030204" pitchFamily="34" charset="0"/>
            </a:endParaRPr>
          </a:p>
          <a:p>
            <a:pPr algn="just">
              <a:lnSpc>
                <a:spcPct val="120000"/>
              </a:lnSpc>
              <a:spcBef>
                <a:spcPct val="0"/>
              </a:spcBef>
              <a:buFont typeface="Arial" panose="020B0604020202020204" pitchFamily="34" charset="0"/>
              <a:buNone/>
            </a:pPr>
            <a:r>
              <a:rPr lang="en-US" altLang="en-US" sz="1800">
                <a:latin typeface="Cambria" panose="02040503050406030204" pitchFamily="18" charset="0"/>
                <a:ea typeface="Cambria" panose="02040503050406030204" pitchFamily="18" charset="0"/>
                <a:cs typeface="Calibri" panose="020F0502020204030204" pitchFamily="34" charset="0"/>
              </a:rPr>
              <a:t>2. Ưu điểm:</a:t>
            </a:r>
          </a:p>
          <a:p>
            <a:pPr algn="just">
              <a:lnSpc>
                <a:spcPct val="120000"/>
              </a:lnSpc>
              <a:spcBef>
                <a:spcPct val="0"/>
              </a:spcBef>
              <a:buFont typeface="Arial" panose="020B0604020202020204" pitchFamily="34" charset="0"/>
              <a:buNone/>
            </a:pPr>
            <a:r>
              <a:rPr lang="en-US" altLang="en-US" sz="1800">
                <a:latin typeface="Cambria" panose="02040503050406030204" pitchFamily="18" charset="0"/>
                <a:ea typeface="Cambria" panose="02040503050406030204" pitchFamily="18" charset="0"/>
                <a:cs typeface="Calibri" panose="020F0502020204030204" pitchFamily="34" charset="0"/>
              </a:rPr>
              <a:t>+ Tiết kiệm điện 30% - 50%</a:t>
            </a:r>
          </a:p>
          <a:p>
            <a:pPr algn="just">
              <a:lnSpc>
                <a:spcPct val="120000"/>
              </a:lnSpc>
              <a:spcBef>
                <a:spcPct val="0"/>
              </a:spcBef>
              <a:buFont typeface="Arial" panose="020B0604020202020204" pitchFamily="34" charset="0"/>
              <a:buNone/>
            </a:pPr>
            <a:r>
              <a:rPr lang="en-US" altLang="en-US" sz="1800">
                <a:latin typeface="Cambria" panose="02040503050406030204" pitchFamily="18" charset="0"/>
                <a:ea typeface="Cambria" panose="02040503050406030204" pitchFamily="18" charset="0"/>
                <a:cs typeface="Calibri" panose="020F0502020204030204" pitchFamily="34" charset="0"/>
              </a:rPr>
              <a:t>+ Giúp nhân viên tỉnh táo, giảm sự mệt mỏi sai lỗi thao thác</a:t>
            </a:r>
          </a:p>
        </p:txBody>
      </p:sp>
      <p:sp>
        <p:nvSpPr>
          <p:cNvPr id="16389" name="标题 1">
            <a:extLst>
              <a:ext uri="{FF2B5EF4-FFF2-40B4-BE49-F238E27FC236}">
                <a16:creationId xmlns:a16="http://schemas.microsoft.com/office/drawing/2014/main" id="{73A40370-2979-4F85-897F-FAAAB69E191D}"/>
              </a:ext>
            </a:extLst>
          </p:cNvPr>
          <p:cNvSpPr txBox="1">
            <a:spLocks/>
          </p:cNvSpPr>
          <p:nvPr/>
        </p:nvSpPr>
        <p:spPr bwMode="auto">
          <a:xfrm>
            <a:off x="122238" y="184150"/>
            <a:ext cx="56435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 typeface="Arial" panose="020B0604020202020204" pitchFamily="34" charset="0"/>
              <a:buNone/>
            </a:pPr>
            <a:r>
              <a:rPr lang="en-US" altLang="zh-CN" sz="2600" b="1">
                <a:solidFill>
                  <a:srgbClr val="00B050"/>
                </a:solidFill>
                <a:latin typeface="Cambria" panose="02040503050406030204" pitchFamily="18" charset="0"/>
                <a:ea typeface="SimSun" panose="02010600030101010101" pitchFamily="2" charset="-122"/>
              </a:rPr>
              <a:t>Giải pháp chiếu sáng G – S – HCL trong công nghiệp</a:t>
            </a:r>
            <a:endParaRPr lang="zh-CN" altLang="en-US" sz="2600" b="1">
              <a:solidFill>
                <a:srgbClr val="00B050"/>
              </a:solidFill>
              <a:latin typeface="Cambria" panose="02040503050406030204" pitchFamily="18" charset="0"/>
            </a:endParaRPr>
          </a:p>
        </p:txBody>
      </p:sp>
      <p:pic>
        <p:nvPicPr>
          <p:cNvPr id="16390" name="Picture 1">
            <a:extLst>
              <a:ext uri="{FF2B5EF4-FFF2-40B4-BE49-F238E27FC236}">
                <a16:creationId xmlns:a16="http://schemas.microsoft.com/office/drawing/2014/main" id="{0B47A76C-FA04-49AF-9EDF-174E0117A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200" y="184150"/>
            <a:ext cx="5162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05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a:extLst>
              <a:ext uri="{FF2B5EF4-FFF2-40B4-BE49-F238E27FC236}">
                <a16:creationId xmlns:a16="http://schemas.microsoft.com/office/drawing/2014/main" id="{0D764FE5-11BA-449B-B164-768C4D52A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23" t="18282" r="15833" b="18971"/>
          <a:stretch>
            <a:fillRect/>
          </a:stretch>
        </p:blipFill>
        <p:spPr bwMode="auto">
          <a:xfrm>
            <a:off x="5246688" y="666750"/>
            <a:ext cx="66468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a:extLst>
              <a:ext uri="{FF2B5EF4-FFF2-40B4-BE49-F238E27FC236}">
                <a16:creationId xmlns:a16="http://schemas.microsoft.com/office/drawing/2014/main" id="{EC2A38CE-6EA2-4639-A4D0-A61C34C18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86" t="16611" r="8620" b="24361"/>
          <a:stretch>
            <a:fillRect/>
          </a:stretch>
        </p:blipFill>
        <p:spPr bwMode="auto">
          <a:xfrm>
            <a:off x="5238750" y="3289300"/>
            <a:ext cx="6645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a:extLst>
              <a:ext uri="{FF2B5EF4-FFF2-40B4-BE49-F238E27FC236}">
                <a16:creationId xmlns:a16="http://schemas.microsoft.com/office/drawing/2014/main" id="{F024350A-4DA4-4ED5-AB1F-4CB822DB95CD}"/>
              </a:ext>
            </a:extLst>
          </p:cNvPr>
          <p:cNvSpPr>
            <a:spLocks noChangeArrowheads="1"/>
          </p:cNvSpPr>
          <p:nvPr/>
        </p:nvSpPr>
        <p:spPr bwMode="auto">
          <a:xfrm>
            <a:off x="4748213" y="5489575"/>
            <a:ext cx="78009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800"/>
              </a:spcAft>
              <a:buFontTx/>
              <a:buNone/>
            </a:pPr>
            <a:r>
              <a:rPr lang="en-US" altLang="vi-VN" sz="1600">
                <a:latin typeface="Arial" panose="020B0604020202020204" pitchFamily="34" charset="0"/>
                <a:cs typeface="Calibri" panose="020F0502020204030204" pitchFamily="34" charset="0"/>
              </a:rPr>
              <a:t>Buổi sáng 6500K,    buổi trưa 5000K- 4000K,       ban đêm 2700K</a:t>
            </a:r>
          </a:p>
        </p:txBody>
      </p:sp>
      <p:sp>
        <p:nvSpPr>
          <p:cNvPr id="17413" name="Rectangle 6">
            <a:extLst>
              <a:ext uri="{FF2B5EF4-FFF2-40B4-BE49-F238E27FC236}">
                <a16:creationId xmlns:a16="http://schemas.microsoft.com/office/drawing/2014/main" id="{003DB427-1E46-4914-80FE-36480B8DB549}"/>
              </a:ext>
            </a:extLst>
          </p:cNvPr>
          <p:cNvSpPr>
            <a:spLocks noChangeArrowheads="1"/>
          </p:cNvSpPr>
          <p:nvPr/>
        </p:nvSpPr>
        <p:spPr bwMode="auto">
          <a:xfrm>
            <a:off x="107950" y="30163"/>
            <a:ext cx="53101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2600" b="1">
                <a:solidFill>
                  <a:srgbClr val="00B050"/>
                </a:solidFill>
                <a:latin typeface="Cambria" panose="02040503050406030204" pitchFamily="18" charset="0"/>
                <a:ea typeface="SimSun" panose="02010600030101010101" pitchFamily="2" charset="-122"/>
              </a:rPr>
              <a:t>Giải pháp chiếu sáng G – S – HCL trong Bệnh viện</a:t>
            </a:r>
            <a:endParaRPr lang="zh-CN" altLang="en-US" sz="2600" b="1">
              <a:solidFill>
                <a:srgbClr val="00B050"/>
              </a:solidFill>
              <a:latin typeface="Cambria" panose="02040503050406030204" pitchFamily="18" charset="0"/>
            </a:endParaRPr>
          </a:p>
        </p:txBody>
      </p:sp>
      <p:sp>
        <p:nvSpPr>
          <p:cNvPr id="17414" name="Rectangle 8">
            <a:extLst>
              <a:ext uri="{FF2B5EF4-FFF2-40B4-BE49-F238E27FC236}">
                <a16:creationId xmlns:a16="http://schemas.microsoft.com/office/drawing/2014/main" id="{174CCDE5-BFD7-4AD1-841A-648DCA559203}"/>
              </a:ext>
            </a:extLst>
          </p:cNvPr>
          <p:cNvSpPr>
            <a:spLocks noChangeArrowheads="1"/>
          </p:cNvSpPr>
          <p:nvPr/>
        </p:nvSpPr>
        <p:spPr bwMode="auto">
          <a:xfrm>
            <a:off x="122238" y="1268413"/>
            <a:ext cx="48291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Chiếu sáng trong ca trực đêm:</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½ ca trực (từ đầu ca trực): Etb 500 lux; 6500K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Sau đó: E tb 300 lux; 6500K</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Cuối ca: Etb 500 lux; 6500K</a:t>
            </a:r>
          </a:p>
        </p:txBody>
      </p:sp>
    </p:spTree>
    <p:extLst>
      <p:ext uri="{BB962C8B-B14F-4D97-AF65-F5344CB8AC3E}">
        <p14:creationId xmlns:p14="http://schemas.microsoft.com/office/powerpoint/2010/main" val="418663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D520CAC7-7368-444F-A367-43C3BFC136B9}"/>
              </a:ext>
            </a:extLst>
          </p:cNvPr>
          <p:cNvSpPr>
            <a:spLocks noChangeArrowheads="1"/>
          </p:cNvSpPr>
          <p:nvPr/>
        </p:nvSpPr>
        <p:spPr bwMode="auto">
          <a:xfrm>
            <a:off x="646113" y="1574800"/>
            <a:ext cx="12192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a:defRPr/>
            </a:pPr>
            <a:endParaRPr lang="en-US"/>
          </a:p>
        </p:txBody>
      </p:sp>
      <p:graphicFrame>
        <p:nvGraphicFramePr>
          <p:cNvPr id="18435" name="Object 6">
            <a:extLst>
              <a:ext uri="{FF2B5EF4-FFF2-40B4-BE49-F238E27FC236}">
                <a16:creationId xmlns:a16="http://schemas.microsoft.com/office/drawing/2014/main" id="{B659C6D4-19C7-4402-BB25-D02D45F4CD21}"/>
              </a:ext>
            </a:extLst>
          </p:cNvPr>
          <p:cNvGraphicFramePr>
            <a:graphicFrameLocks noChangeAspect="1"/>
          </p:cNvGraphicFramePr>
          <p:nvPr/>
        </p:nvGraphicFramePr>
        <p:xfrm>
          <a:off x="5976938" y="98425"/>
          <a:ext cx="6151562" cy="3022600"/>
        </p:xfrm>
        <a:graphic>
          <a:graphicData uri="http://schemas.openxmlformats.org/presentationml/2006/ole">
            <mc:AlternateContent xmlns:mc="http://schemas.openxmlformats.org/markup-compatibility/2006">
              <mc:Choice xmlns:v="urn:schemas-microsoft-com:vml" Requires="v">
                <p:oleObj name="Bitmap Image" r:id="rId3" imgW="3839111" imgH="1886213" progId="Paint.Picture">
                  <p:embed/>
                </p:oleObj>
              </mc:Choice>
              <mc:Fallback>
                <p:oleObj name="Bitmap Image" r:id="rId3" imgW="3839111" imgH="1886213" progId="Paint.Picture">
                  <p:embed/>
                  <p:pic>
                    <p:nvPicPr>
                      <p:cNvPr id="18435" name="Object 6">
                        <a:extLst>
                          <a:ext uri="{FF2B5EF4-FFF2-40B4-BE49-F238E27FC236}">
                            <a16:creationId xmlns:a16="http://schemas.microsoft.com/office/drawing/2014/main" id="{B659C6D4-19C7-4402-BB25-D02D45F4C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98425"/>
                        <a:ext cx="6151562"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Rectangle 7">
            <a:extLst>
              <a:ext uri="{FF2B5EF4-FFF2-40B4-BE49-F238E27FC236}">
                <a16:creationId xmlns:a16="http://schemas.microsoft.com/office/drawing/2014/main" id="{2249980B-602B-4DEB-98E1-FCA30484B9F5}"/>
              </a:ext>
            </a:extLst>
          </p:cNvPr>
          <p:cNvSpPr>
            <a:spLocks noChangeArrowheads="1"/>
          </p:cNvSpPr>
          <p:nvPr/>
        </p:nvSpPr>
        <p:spPr bwMode="auto">
          <a:xfrm>
            <a:off x="5765800" y="3340100"/>
            <a:ext cx="630396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Hệ thống &amp; giải pháp Green – Smart – HCL điều khiển ánh sáng </a:t>
            </a:r>
            <a:endParaRPr lang="en-US" altLang="en-US" sz="1400">
              <a:ea typeface="Calibri" panose="020F0502020204030204" pitchFamily="34" charset="0"/>
              <a:cs typeface="Times New Roman" panose="02020603050405020304" pitchFamily="18" charset="0"/>
            </a:endParaRPr>
          </a:p>
          <a:p>
            <a:pPr algn="ctr">
              <a:lnSpc>
                <a:spcPct val="100000"/>
              </a:lnSpc>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theo các hoạt động cụ thể trong lớp</a:t>
            </a:r>
            <a:endParaRPr lang="en-US" altLang="en-US" sz="1800">
              <a:ea typeface="Calibri" panose="020F0502020204030204" pitchFamily="34" charset="0"/>
              <a:cs typeface="Times New Roman" panose="02020603050405020304" pitchFamily="18" charset="0"/>
            </a:endParaRPr>
          </a:p>
        </p:txBody>
      </p:sp>
      <p:sp>
        <p:nvSpPr>
          <p:cNvPr id="18437" name="Rectangle 8">
            <a:extLst>
              <a:ext uri="{FF2B5EF4-FFF2-40B4-BE49-F238E27FC236}">
                <a16:creationId xmlns:a16="http://schemas.microsoft.com/office/drawing/2014/main" id="{CCE16619-8F5E-4BDB-AB5D-E07B0F63C7EC}"/>
              </a:ext>
            </a:extLst>
          </p:cNvPr>
          <p:cNvSpPr>
            <a:spLocks noChangeArrowheads="1"/>
          </p:cNvSpPr>
          <p:nvPr/>
        </p:nvSpPr>
        <p:spPr bwMode="auto">
          <a:xfrm>
            <a:off x="122238" y="1187450"/>
            <a:ext cx="630396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Kịch bản chiếu sáng:</a:t>
            </a:r>
          </a:p>
          <a:p>
            <a:pPr algn="just">
              <a:lnSpc>
                <a:spcPct val="120000"/>
              </a:lnSpc>
              <a:spcBef>
                <a:spcPct val="0"/>
              </a:spcBef>
              <a:buFontTx/>
              <a:buNone/>
            </a:pPr>
            <a:r>
              <a:rPr lang="en-US" altLang="en-US" sz="1800" b="1">
                <a:latin typeface="Cambria" panose="02040503050406030204" pitchFamily="18" charset="0"/>
                <a:ea typeface="Cambria" panose="02040503050406030204" pitchFamily="18" charset="0"/>
                <a:cs typeface="Calibri" panose="020F0502020204030204" pitchFamily="34" charset="0"/>
              </a:rPr>
              <a:t>Chiếu sáng đầu giờ sáng (giúp học sinh chống lại </a:t>
            </a:r>
          </a:p>
          <a:p>
            <a:pPr algn="just">
              <a:lnSpc>
                <a:spcPct val="120000"/>
              </a:lnSpc>
              <a:spcBef>
                <a:spcPct val="0"/>
              </a:spcBef>
              <a:buFontTx/>
              <a:buNone/>
            </a:pPr>
            <a:r>
              <a:rPr lang="en-US" altLang="en-US" sz="1800" b="1">
                <a:latin typeface="Cambria" panose="02040503050406030204" pitchFamily="18" charset="0"/>
                <a:ea typeface="Cambria" panose="02040503050406030204" pitchFamily="18" charset="0"/>
                <a:cs typeface="Calibri" panose="020F0502020204030204" pitchFamily="34" charset="0"/>
              </a:rPr>
              <a:t>trạng thái ngái ngủ, mệt mỏi khi đi từ nhà tới trường):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C</a:t>
            </a:r>
            <a:r>
              <a:rPr lang="vi-VN" altLang="en-US" sz="1800">
                <a:latin typeface="Cambria" panose="02040503050406030204" pitchFamily="18" charset="0"/>
                <a:ea typeface="Cambria" panose="02040503050406030204" pitchFamily="18" charset="0"/>
                <a:cs typeface="Calibri" panose="020F0502020204030204" pitchFamily="34" charset="0"/>
              </a:rPr>
              <a:t>ư</a:t>
            </a:r>
            <a:r>
              <a:rPr lang="en-US" altLang="en-US" sz="1800">
                <a:latin typeface="Cambria" panose="02040503050406030204" pitchFamily="18" charset="0"/>
                <a:ea typeface="Cambria" panose="02040503050406030204" pitchFamily="18" charset="0"/>
                <a:cs typeface="Calibri" panose="020F0502020204030204" pitchFamily="34" charset="0"/>
              </a:rPr>
              <a:t>ờng sáng độ mạnh 500 lux,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Ánh sáng trắng lạnh</a:t>
            </a:r>
          </a:p>
          <a:p>
            <a:pPr algn="just">
              <a:lnSpc>
                <a:spcPct val="120000"/>
              </a:lnSpc>
              <a:spcBef>
                <a:spcPct val="0"/>
              </a:spcBef>
              <a:buFontTx/>
              <a:buNone/>
            </a:pPr>
            <a:endParaRPr lang="en-US" altLang="en-US" sz="1800">
              <a:latin typeface="Cambria" panose="02040503050406030204" pitchFamily="18" charset="0"/>
              <a:ea typeface="Cambria" panose="02040503050406030204" pitchFamily="18" charset="0"/>
              <a:cs typeface="Calibri" panose="020F0502020204030204" pitchFamily="34" charset="0"/>
            </a:endParaRPr>
          </a:p>
          <a:p>
            <a:pPr algn="just">
              <a:lnSpc>
                <a:spcPct val="120000"/>
              </a:lnSpc>
              <a:spcBef>
                <a:spcPct val="0"/>
              </a:spcBef>
              <a:buFontTx/>
              <a:buNone/>
            </a:pPr>
            <a:r>
              <a:rPr lang="en-US" altLang="en-US" sz="1800" b="1">
                <a:latin typeface="Cambria" panose="02040503050406030204" pitchFamily="18" charset="0"/>
                <a:ea typeface="Cambria" panose="02040503050406030204" pitchFamily="18" charset="0"/>
                <a:cs typeface="Calibri" panose="020F0502020204030204" pitchFamily="34" charset="0"/>
              </a:rPr>
              <a:t>Chiếu sáng giờ học bình thường: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Độ rọi 300 lux,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Nhiệt độ màu trắng trung tính</a:t>
            </a:r>
          </a:p>
          <a:p>
            <a:pPr algn="just">
              <a:lnSpc>
                <a:spcPct val="120000"/>
              </a:lnSpc>
              <a:spcBef>
                <a:spcPct val="0"/>
              </a:spcBef>
              <a:buFontTx/>
              <a:buNone/>
            </a:pPr>
            <a:r>
              <a:rPr lang="en-US" altLang="en-US" sz="1800" b="1">
                <a:latin typeface="Cambria" panose="02040503050406030204" pitchFamily="18" charset="0"/>
                <a:ea typeface="Cambria" panose="02040503050406030204" pitchFamily="18" charset="0"/>
                <a:cs typeface="Calibri" panose="020F0502020204030204" pitchFamily="34" charset="0"/>
              </a:rPr>
              <a:t>Chiếu sáng trong giờ kiểm tra cần sự tập trung làm bài: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C</a:t>
            </a:r>
            <a:r>
              <a:rPr lang="vi-VN" altLang="en-US" sz="1800">
                <a:latin typeface="Cambria" panose="02040503050406030204" pitchFamily="18" charset="0"/>
                <a:ea typeface="Cambria" panose="02040503050406030204" pitchFamily="18" charset="0"/>
                <a:cs typeface="Calibri" panose="020F0502020204030204" pitchFamily="34" charset="0"/>
              </a:rPr>
              <a:t>ư</a:t>
            </a:r>
            <a:r>
              <a:rPr lang="en-US" altLang="en-US" sz="1800">
                <a:latin typeface="Cambria" panose="02040503050406030204" pitchFamily="18" charset="0"/>
                <a:ea typeface="Cambria" panose="02040503050406030204" pitchFamily="18" charset="0"/>
                <a:cs typeface="Calibri" panose="020F0502020204030204" pitchFamily="34" charset="0"/>
              </a:rPr>
              <a:t>ờng độ mạnh 500 lux, </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Ánh sáng trắng lạnh</a:t>
            </a:r>
          </a:p>
          <a:p>
            <a:pPr algn="just">
              <a:lnSpc>
                <a:spcPct val="120000"/>
              </a:lnSpc>
              <a:spcBef>
                <a:spcPct val="0"/>
              </a:spcBef>
              <a:buFontTx/>
              <a:buNone/>
            </a:pPr>
            <a:r>
              <a:rPr lang="en-US" altLang="en-US" sz="1800" b="1">
                <a:latin typeface="Cambria" panose="02040503050406030204" pitchFamily="18" charset="0"/>
                <a:ea typeface="Cambria" panose="02040503050406030204" pitchFamily="18" charset="0"/>
                <a:cs typeface="Calibri" panose="020F0502020204030204" pitchFamily="34" charset="0"/>
              </a:rPr>
              <a:t>Giờ thảo luận nhóm: giảm bớt sự h</a:t>
            </a:r>
            <a:r>
              <a:rPr lang="vi-VN" altLang="en-US" sz="1800" b="1">
                <a:latin typeface="Cambria" panose="02040503050406030204" pitchFamily="18" charset="0"/>
                <a:ea typeface="Cambria" panose="02040503050406030204" pitchFamily="18" charset="0"/>
                <a:cs typeface="Calibri" panose="020F0502020204030204" pitchFamily="34" charset="0"/>
              </a:rPr>
              <a:t>ư</a:t>
            </a:r>
            <a:r>
              <a:rPr lang="en-US" altLang="en-US" sz="1800" b="1">
                <a:latin typeface="Cambria" panose="02040503050406030204" pitchFamily="18" charset="0"/>
                <a:ea typeface="Cambria" panose="02040503050406030204" pitchFamily="18" charset="0"/>
                <a:cs typeface="Calibri" panose="020F0502020204030204" pitchFamily="34" charset="0"/>
              </a:rPr>
              <a:t>ng phấn quá mức đặc biệt những học sinh biểu hiện tăng động:</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C</a:t>
            </a:r>
            <a:r>
              <a:rPr lang="vi-VN" altLang="en-US" sz="1800">
                <a:latin typeface="Cambria" panose="02040503050406030204" pitchFamily="18" charset="0"/>
                <a:ea typeface="Cambria" panose="02040503050406030204" pitchFamily="18" charset="0"/>
                <a:cs typeface="Calibri" panose="020F0502020204030204" pitchFamily="34" charset="0"/>
              </a:rPr>
              <a:t>ư</a:t>
            </a:r>
            <a:r>
              <a:rPr lang="en-US" altLang="en-US" sz="1800">
                <a:latin typeface="Cambria" panose="02040503050406030204" pitchFamily="18" charset="0"/>
                <a:ea typeface="Cambria" panose="02040503050406030204" pitchFamily="18" charset="0"/>
                <a:cs typeface="Calibri" panose="020F0502020204030204" pitchFamily="34" charset="0"/>
              </a:rPr>
              <a:t>ờng độ sáng giảm 40% so với đầu giờ sáng</a:t>
            </a:r>
          </a:p>
          <a:p>
            <a:pPr algn="just">
              <a:lnSpc>
                <a:spcPct val="120000"/>
              </a:lnSpc>
              <a:spcBef>
                <a:spcPct val="0"/>
              </a:spcBef>
              <a:buFontTx/>
              <a:buNone/>
            </a:pPr>
            <a:r>
              <a:rPr lang="en-US" altLang="en-US" sz="1800">
                <a:latin typeface="Cambria" panose="02040503050406030204" pitchFamily="18" charset="0"/>
                <a:ea typeface="Cambria" panose="02040503050406030204" pitchFamily="18" charset="0"/>
                <a:cs typeface="Calibri" panose="020F0502020204030204" pitchFamily="34" charset="0"/>
              </a:rPr>
              <a:t>	+ Nhiệt độ màu giảm, ánh sáng màu trắng ấm</a:t>
            </a:r>
          </a:p>
        </p:txBody>
      </p:sp>
      <p:sp>
        <p:nvSpPr>
          <p:cNvPr id="18438" name="标题 1">
            <a:extLst>
              <a:ext uri="{FF2B5EF4-FFF2-40B4-BE49-F238E27FC236}">
                <a16:creationId xmlns:a16="http://schemas.microsoft.com/office/drawing/2014/main" id="{C6602261-E2BA-4712-B7D6-20730E2B9807}"/>
              </a:ext>
            </a:extLst>
          </p:cNvPr>
          <p:cNvSpPr txBox="1">
            <a:spLocks/>
          </p:cNvSpPr>
          <p:nvPr/>
        </p:nvSpPr>
        <p:spPr bwMode="auto">
          <a:xfrm>
            <a:off x="122238" y="74613"/>
            <a:ext cx="564356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 typeface="Arial" panose="020B0604020202020204" pitchFamily="34" charset="0"/>
              <a:buNone/>
            </a:pPr>
            <a:r>
              <a:rPr lang="en-US" altLang="zh-CN" sz="2600" b="1">
                <a:solidFill>
                  <a:srgbClr val="00B050"/>
                </a:solidFill>
                <a:latin typeface="Cambria" panose="02040503050406030204" pitchFamily="18" charset="0"/>
                <a:ea typeface="SimSun" panose="02010600030101010101" pitchFamily="2" charset="-122"/>
              </a:rPr>
              <a:t>Giải pháp chiếu sáng G – S – HCL trong học đ</a:t>
            </a:r>
            <a:r>
              <a:rPr lang="vi-VN" altLang="zh-CN" sz="2600" b="1">
                <a:solidFill>
                  <a:srgbClr val="00B050"/>
                </a:solidFill>
                <a:latin typeface="Cambria" panose="02040503050406030204" pitchFamily="18" charset="0"/>
                <a:ea typeface="Cambria" panose="02040503050406030204" pitchFamily="18" charset="0"/>
                <a:cs typeface="Cambria" panose="02040503050406030204" pitchFamily="18" charset="0"/>
              </a:rPr>
              <a:t>ư</a:t>
            </a:r>
            <a:r>
              <a:rPr lang="en-US" altLang="zh-CN" sz="2600" b="1">
                <a:solidFill>
                  <a:srgbClr val="00B050"/>
                </a:solidFill>
                <a:latin typeface="Cambria" panose="02040503050406030204" pitchFamily="18" charset="0"/>
                <a:ea typeface="SimSun" panose="02010600030101010101" pitchFamily="2" charset="-122"/>
              </a:rPr>
              <a:t>ờng</a:t>
            </a:r>
            <a:endParaRPr lang="zh-CN" altLang="en-US" sz="2600" b="1">
              <a:solidFill>
                <a:srgbClr val="00B050"/>
              </a:solidFill>
              <a:latin typeface="Cambria" panose="02040503050406030204" pitchFamily="18" charset="0"/>
            </a:endParaRPr>
          </a:p>
        </p:txBody>
      </p:sp>
    </p:spTree>
    <p:extLst>
      <p:ext uri="{BB962C8B-B14F-4D97-AF65-F5344CB8AC3E}">
        <p14:creationId xmlns:p14="http://schemas.microsoft.com/office/powerpoint/2010/main" val="402293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B97C0-D330-4844-8C61-B756C4470E9A}"/>
              </a:ext>
            </a:extLst>
          </p:cNvPr>
          <p:cNvPicPr>
            <a:picLocks noChangeAspect="1"/>
          </p:cNvPicPr>
          <p:nvPr/>
        </p:nvPicPr>
        <p:blipFill rotWithShape="1">
          <a:blip r:embed="rId2"/>
          <a:srcRect r="40795"/>
          <a:stretch/>
        </p:blipFill>
        <p:spPr>
          <a:xfrm>
            <a:off x="0" y="469899"/>
            <a:ext cx="6096000" cy="5886450"/>
          </a:xfrm>
          <a:prstGeom prst="rect">
            <a:avLst/>
          </a:prstGeom>
        </p:spPr>
      </p:pic>
      <p:sp>
        <p:nvSpPr>
          <p:cNvPr id="4" name="Rectangle 3"/>
          <p:cNvSpPr/>
          <p:nvPr/>
        </p:nvSpPr>
        <p:spPr>
          <a:xfrm>
            <a:off x="6096000" y="849702"/>
            <a:ext cx="5886450" cy="5158597"/>
          </a:xfrm>
          <a:prstGeom prst="rect">
            <a:avLst/>
          </a:prstGeom>
          <a:noFill/>
          <a:ln w="19050">
            <a:gradFill flip="none" rotWithShape="1">
              <a:gsLst>
                <a:gs pos="48000">
                  <a:srgbClr val="A8D8D7"/>
                </a:gs>
                <a:gs pos="0">
                  <a:srgbClr val="C0DF9D"/>
                </a:gs>
                <a:gs pos="100000">
                  <a:schemeClr val="accent5">
                    <a:lumMod val="45000"/>
                    <a:lumOff val="5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404" name="Group 403"/>
          <p:cNvGrpSpPr/>
          <p:nvPr/>
        </p:nvGrpSpPr>
        <p:grpSpPr>
          <a:xfrm>
            <a:off x="6375400" y="1919595"/>
            <a:ext cx="5467046" cy="707886"/>
            <a:chOff x="6365690" y="1398970"/>
            <a:chExt cx="5578356" cy="707886"/>
          </a:xfrm>
        </p:grpSpPr>
        <p:sp>
          <p:nvSpPr>
            <p:cNvPr id="7" name="직사각형 5">
              <a:extLst>
                <a:ext uri="{FF2B5EF4-FFF2-40B4-BE49-F238E27FC236}">
                  <a16:creationId xmlns:a16="http://schemas.microsoft.com/office/drawing/2014/main" id="{350DC914-56E3-43B1-AF2E-CE9D0967E752}"/>
                </a:ext>
              </a:extLst>
            </p:cNvPr>
            <p:cNvSpPr/>
            <p:nvPr/>
          </p:nvSpPr>
          <p:spPr>
            <a:xfrm>
              <a:off x="6365690" y="1398970"/>
              <a:ext cx="849699" cy="707886"/>
            </a:xfrm>
            <a:prstGeom prst="rect">
              <a:avLst/>
            </a:prstGeom>
            <a:noFill/>
            <a:ln>
              <a:noFill/>
            </a:ln>
          </p:spPr>
          <p:txBody>
            <a:bodyPr wrap="square">
              <a:spAutoFit/>
            </a:bodyPr>
            <a:lstStyle/>
            <a:p>
              <a:r>
                <a:rPr lang="en-US" altLang="ko-KR" sz="4000" b="1">
                  <a:ln w="19050">
                    <a:gradFill flip="none" rotWithShape="1">
                      <a:gsLst>
                        <a:gs pos="54000">
                          <a:srgbClr val="5BC1BF"/>
                        </a:gs>
                        <a:gs pos="0">
                          <a:srgbClr val="93C94B"/>
                        </a:gs>
                        <a:gs pos="100000">
                          <a:srgbClr val="6888BE"/>
                        </a:gs>
                      </a:gsLst>
                      <a:lin ang="13500000" scaled="1"/>
                      <a:tileRect/>
                    </a:gradFill>
                  </a:ln>
                  <a:noFill/>
                  <a:latin typeface="UTM Avo" panose="02040603050506020204" pitchFamily="18" charset="0"/>
                </a:rPr>
                <a:t>01.</a:t>
              </a:r>
              <a:endParaRPr lang="ko-KR" altLang="en-US" sz="4000" b="1">
                <a:ln w="19050">
                  <a:gradFill flip="none" rotWithShape="1">
                    <a:gsLst>
                      <a:gs pos="54000">
                        <a:srgbClr val="5BC1BF"/>
                      </a:gs>
                      <a:gs pos="0">
                        <a:srgbClr val="93C94B"/>
                      </a:gs>
                      <a:gs pos="100000">
                        <a:srgbClr val="6888BE"/>
                      </a:gs>
                    </a:gsLst>
                    <a:lin ang="13500000" scaled="1"/>
                    <a:tileRect/>
                  </a:gradFill>
                </a:ln>
                <a:noFill/>
                <a:latin typeface="UTM Avo" panose="02040603050506020204" pitchFamily="18" charset="0"/>
              </a:endParaRPr>
            </a:p>
          </p:txBody>
        </p:sp>
        <p:sp>
          <p:nvSpPr>
            <p:cNvPr id="8" name="직사각형 6">
              <a:extLst>
                <a:ext uri="{FF2B5EF4-FFF2-40B4-BE49-F238E27FC236}">
                  <a16:creationId xmlns:a16="http://schemas.microsoft.com/office/drawing/2014/main" id="{39AAAFB6-41AD-4A76-A923-661EA7C35F0A}"/>
                </a:ext>
              </a:extLst>
            </p:cNvPr>
            <p:cNvSpPr/>
            <p:nvPr/>
          </p:nvSpPr>
          <p:spPr>
            <a:xfrm>
              <a:off x="7394256" y="1522080"/>
              <a:ext cx="4549790" cy="461665"/>
            </a:xfrm>
            <a:prstGeom prst="rect">
              <a:avLst/>
            </a:prstGeom>
          </p:spPr>
          <p:txBody>
            <a:bodyPr wrap="square">
              <a:spAutoFit/>
            </a:bodyPr>
            <a:lstStyle/>
            <a:p>
              <a:r>
                <a:rPr lang="en-US" altLang="ko-KR" sz="2400" b="1" dirty="0" err="1">
                  <a:solidFill>
                    <a:schemeClr val="bg2">
                      <a:lumMod val="25000"/>
                    </a:schemeClr>
                  </a:solidFill>
                </a:rPr>
                <a:t>Giới</a:t>
              </a:r>
              <a:r>
                <a:rPr lang="en-US" altLang="ko-KR" sz="2400" b="1" dirty="0">
                  <a:solidFill>
                    <a:schemeClr val="bg2">
                      <a:lumMod val="25000"/>
                    </a:schemeClr>
                  </a:solidFill>
                </a:rPr>
                <a:t> </a:t>
              </a:r>
              <a:r>
                <a:rPr lang="en-US" altLang="ko-KR" sz="2400" b="1" dirty="0" err="1">
                  <a:solidFill>
                    <a:schemeClr val="bg2">
                      <a:lumMod val="25000"/>
                    </a:schemeClr>
                  </a:solidFill>
                </a:rPr>
                <a:t>thiệu</a:t>
              </a:r>
              <a:r>
                <a:rPr lang="en-US" altLang="ko-KR" sz="2400" b="1" dirty="0">
                  <a:solidFill>
                    <a:schemeClr val="bg2">
                      <a:lumMod val="25000"/>
                    </a:schemeClr>
                  </a:solidFill>
                </a:rPr>
                <a:t> </a:t>
              </a:r>
              <a:r>
                <a:rPr lang="en-US" altLang="ko-KR" sz="2400" b="1" dirty="0" err="1">
                  <a:solidFill>
                    <a:schemeClr val="bg2">
                      <a:lumMod val="25000"/>
                    </a:schemeClr>
                  </a:solidFill>
                </a:rPr>
                <a:t>Công</a:t>
              </a:r>
              <a:r>
                <a:rPr lang="en-US" altLang="ko-KR" sz="2400" b="1" dirty="0">
                  <a:solidFill>
                    <a:schemeClr val="bg2">
                      <a:lumMod val="25000"/>
                    </a:schemeClr>
                  </a:solidFill>
                </a:rPr>
                <a:t> ty</a:t>
              </a:r>
            </a:p>
          </p:txBody>
        </p:sp>
      </p:grpSp>
      <p:grpSp>
        <p:nvGrpSpPr>
          <p:cNvPr id="402" name="Group 401"/>
          <p:cNvGrpSpPr/>
          <p:nvPr/>
        </p:nvGrpSpPr>
        <p:grpSpPr>
          <a:xfrm>
            <a:off x="6375400" y="3056217"/>
            <a:ext cx="5467046" cy="830997"/>
            <a:chOff x="6365690" y="3615815"/>
            <a:chExt cx="5578356" cy="830997"/>
          </a:xfrm>
        </p:grpSpPr>
        <p:sp>
          <p:nvSpPr>
            <p:cNvPr id="11" name="직사각형 11">
              <a:extLst>
                <a:ext uri="{FF2B5EF4-FFF2-40B4-BE49-F238E27FC236}">
                  <a16:creationId xmlns:a16="http://schemas.microsoft.com/office/drawing/2014/main" id="{86E58263-6B71-499D-A213-12873F138390}"/>
                </a:ext>
              </a:extLst>
            </p:cNvPr>
            <p:cNvSpPr/>
            <p:nvPr/>
          </p:nvSpPr>
          <p:spPr>
            <a:xfrm>
              <a:off x="6365690" y="3677371"/>
              <a:ext cx="849699" cy="707886"/>
            </a:xfrm>
            <a:prstGeom prst="rect">
              <a:avLst/>
            </a:prstGeom>
            <a:noFill/>
            <a:ln>
              <a:noFill/>
            </a:ln>
          </p:spPr>
          <p:txBody>
            <a:bodyPr wrap="square">
              <a:spAutoFit/>
            </a:bodyPr>
            <a:lstStyle/>
            <a:p>
              <a:r>
                <a:rPr lang="en-US" altLang="ko-KR" sz="4000" b="1" dirty="0">
                  <a:ln w="19050">
                    <a:gradFill flip="none" rotWithShape="1">
                      <a:gsLst>
                        <a:gs pos="0">
                          <a:srgbClr val="93C94B"/>
                        </a:gs>
                        <a:gs pos="53000">
                          <a:srgbClr val="5BC1BF"/>
                        </a:gs>
                        <a:gs pos="100000">
                          <a:srgbClr val="6888BE"/>
                        </a:gs>
                      </a:gsLst>
                      <a:lin ang="13500000" scaled="1"/>
                      <a:tileRect/>
                    </a:gradFill>
                  </a:ln>
                  <a:noFill/>
                  <a:latin typeface="UTM Avo" panose="02040603050506020204" pitchFamily="18" charset="0"/>
                </a:rPr>
                <a:t>02.</a:t>
              </a:r>
              <a:endParaRPr lang="ko-KR" altLang="en-US" sz="4000" b="1" dirty="0">
                <a:ln w="19050">
                  <a:gradFill flip="none" rotWithShape="1">
                    <a:gsLst>
                      <a:gs pos="0">
                        <a:srgbClr val="93C94B"/>
                      </a:gs>
                      <a:gs pos="53000">
                        <a:srgbClr val="5BC1BF"/>
                      </a:gs>
                      <a:gs pos="100000">
                        <a:srgbClr val="6888BE"/>
                      </a:gs>
                    </a:gsLst>
                    <a:lin ang="13500000" scaled="1"/>
                    <a:tileRect/>
                  </a:gradFill>
                </a:ln>
                <a:noFill/>
                <a:latin typeface="UTM Avo" panose="02040603050506020204" pitchFamily="18" charset="0"/>
              </a:endParaRPr>
            </a:p>
          </p:txBody>
        </p:sp>
        <p:sp>
          <p:nvSpPr>
            <p:cNvPr id="12" name="직사각형 12">
              <a:extLst>
                <a:ext uri="{FF2B5EF4-FFF2-40B4-BE49-F238E27FC236}">
                  <a16:creationId xmlns:a16="http://schemas.microsoft.com/office/drawing/2014/main" id="{4DA33891-C20A-41FF-ADDD-173DDB38EE04}"/>
                </a:ext>
              </a:extLst>
            </p:cNvPr>
            <p:cNvSpPr/>
            <p:nvPr/>
          </p:nvSpPr>
          <p:spPr>
            <a:xfrm>
              <a:off x="7394256" y="3615815"/>
              <a:ext cx="4549790" cy="830997"/>
            </a:xfrm>
            <a:prstGeom prst="rect">
              <a:avLst/>
            </a:prstGeom>
          </p:spPr>
          <p:txBody>
            <a:bodyPr wrap="square">
              <a:spAutoFit/>
            </a:bodyPr>
            <a:lstStyle/>
            <a:p>
              <a:r>
                <a:rPr lang="en-US" altLang="ko-KR" sz="2400" b="1" dirty="0" err="1"/>
                <a:t>Giải</a:t>
              </a:r>
              <a:r>
                <a:rPr lang="en-US" altLang="ko-KR" sz="2400" b="1" dirty="0"/>
                <a:t> </a:t>
              </a:r>
              <a:r>
                <a:rPr lang="en-US" altLang="ko-KR" sz="2400" b="1" dirty="0" err="1"/>
                <a:t>pháp</a:t>
              </a:r>
              <a:r>
                <a:rPr lang="en-US" altLang="ko-KR" sz="2400" b="1" dirty="0"/>
                <a:t> </a:t>
              </a:r>
              <a:r>
                <a:rPr lang="en-US" altLang="ko-KR" sz="2400" b="1" dirty="0" err="1"/>
                <a:t>chiếu</a:t>
              </a:r>
              <a:r>
                <a:rPr lang="en-US" altLang="ko-KR" sz="2400" b="1" dirty="0"/>
                <a:t> </a:t>
              </a:r>
              <a:r>
                <a:rPr lang="en-US" altLang="ko-KR" sz="2400" b="1" dirty="0" err="1"/>
                <a:t>sáng</a:t>
              </a:r>
              <a:r>
                <a:rPr lang="en-US" altLang="ko-KR" sz="2400" b="1" dirty="0"/>
                <a:t> GS-HCL</a:t>
              </a:r>
            </a:p>
            <a:p>
              <a:r>
                <a:rPr lang="en-US" altLang="ko-KR" sz="2400" b="1" i="1" dirty="0"/>
                <a:t>(Human Centric Lighting)</a:t>
              </a:r>
              <a:endParaRPr lang="ko-KR" altLang="en-US" sz="2400" b="1" i="1" dirty="0"/>
            </a:p>
          </p:txBody>
        </p:sp>
      </p:grpSp>
      <p:grpSp>
        <p:nvGrpSpPr>
          <p:cNvPr id="401" name="Group 400"/>
          <p:cNvGrpSpPr/>
          <p:nvPr/>
        </p:nvGrpSpPr>
        <p:grpSpPr>
          <a:xfrm>
            <a:off x="6375400" y="4377298"/>
            <a:ext cx="5467046" cy="707886"/>
            <a:chOff x="6365690" y="4816571"/>
            <a:chExt cx="5578356" cy="707886"/>
          </a:xfrm>
        </p:grpSpPr>
        <p:sp>
          <p:nvSpPr>
            <p:cNvPr id="13" name="직사각형 11">
              <a:extLst>
                <a:ext uri="{FF2B5EF4-FFF2-40B4-BE49-F238E27FC236}">
                  <a16:creationId xmlns:a16="http://schemas.microsoft.com/office/drawing/2014/main" id="{86E58263-6B71-499D-A213-12873F138390}"/>
                </a:ext>
              </a:extLst>
            </p:cNvPr>
            <p:cNvSpPr/>
            <p:nvPr/>
          </p:nvSpPr>
          <p:spPr>
            <a:xfrm>
              <a:off x="6365690" y="4816571"/>
              <a:ext cx="849699" cy="707886"/>
            </a:xfrm>
            <a:prstGeom prst="rect">
              <a:avLst/>
            </a:prstGeom>
            <a:noFill/>
            <a:ln>
              <a:noFill/>
            </a:ln>
          </p:spPr>
          <p:txBody>
            <a:bodyPr wrap="square">
              <a:spAutoFit/>
            </a:bodyPr>
            <a:lstStyle/>
            <a:p>
              <a:r>
                <a:rPr lang="en-US" altLang="ko-KR" sz="4000" b="1" dirty="0">
                  <a:ln w="19050">
                    <a:gradFill flip="none" rotWithShape="1">
                      <a:gsLst>
                        <a:gs pos="0">
                          <a:srgbClr val="93C94B"/>
                        </a:gs>
                        <a:gs pos="54000">
                          <a:srgbClr val="5BC1BF"/>
                        </a:gs>
                        <a:gs pos="100000">
                          <a:srgbClr val="6888BE"/>
                        </a:gs>
                      </a:gsLst>
                      <a:lin ang="13500000" scaled="1"/>
                      <a:tileRect/>
                    </a:gradFill>
                  </a:ln>
                  <a:noFill/>
                  <a:latin typeface="UTM Avo" panose="02040603050506020204" pitchFamily="18" charset="0"/>
                </a:rPr>
                <a:t>03.</a:t>
              </a:r>
              <a:endParaRPr lang="ko-KR" altLang="en-US" sz="4000" b="1" dirty="0">
                <a:ln w="19050">
                  <a:gradFill flip="none" rotWithShape="1">
                    <a:gsLst>
                      <a:gs pos="0">
                        <a:srgbClr val="93C94B"/>
                      </a:gs>
                      <a:gs pos="54000">
                        <a:srgbClr val="5BC1BF"/>
                      </a:gs>
                      <a:gs pos="100000">
                        <a:srgbClr val="6888BE"/>
                      </a:gs>
                    </a:gsLst>
                    <a:lin ang="13500000" scaled="1"/>
                    <a:tileRect/>
                  </a:gradFill>
                </a:ln>
                <a:noFill/>
                <a:latin typeface="UTM Avo" panose="02040603050506020204" pitchFamily="18" charset="0"/>
              </a:endParaRPr>
            </a:p>
          </p:txBody>
        </p:sp>
        <p:sp>
          <p:nvSpPr>
            <p:cNvPr id="14" name="직사각형 12">
              <a:extLst>
                <a:ext uri="{FF2B5EF4-FFF2-40B4-BE49-F238E27FC236}">
                  <a16:creationId xmlns:a16="http://schemas.microsoft.com/office/drawing/2014/main" id="{4DA33891-C20A-41FF-ADDD-173DDB38EE04}"/>
                </a:ext>
              </a:extLst>
            </p:cNvPr>
            <p:cNvSpPr/>
            <p:nvPr/>
          </p:nvSpPr>
          <p:spPr>
            <a:xfrm>
              <a:off x="7394256" y="4939682"/>
              <a:ext cx="4549790" cy="461665"/>
            </a:xfrm>
            <a:prstGeom prst="rect">
              <a:avLst/>
            </a:prstGeom>
          </p:spPr>
          <p:txBody>
            <a:bodyPr wrap="square">
              <a:spAutoFit/>
            </a:bodyPr>
            <a:lstStyle/>
            <a:p>
              <a:r>
                <a:rPr lang="en-US" altLang="ko-KR" sz="2400" b="1" dirty="0" err="1">
                  <a:latin typeface="UTM Avo" panose="02040603050506020204" pitchFamily="18" charset="0"/>
                </a:rPr>
                <a:t>Dàn</a:t>
              </a:r>
              <a:r>
                <a:rPr lang="en-US" altLang="ko-KR" sz="2400" b="1" dirty="0">
                  <a:latin typeface="UTM Avo" panose="02040603050506020204" pitchFamily="18" charset="0"/>
                </a:rPr>
                <a:t> </a:t>
              </a:r>
              <a:r>
                <a:rPr lang="en-US" altLang="ko-KR" sz="2400" b="1" dirty="0" err="1">
                  <a:latin typeface="UTM Avo" panose="02040603050506020204" pitchFamily="18" charset="0"/>
                </a:rPr>
                <a:t>sản</a:t>
              </a:r>
              <a:r>
                <a:rPr lang="en-US" altLang="ko-KR" sz="2400" b="1" dirty="0">
                  <a:latin typeface="UTM Avo" panose="02040603050506020204" pitchFamily="18" charset="0"/>
                </a:rPr>
                <a:t> </a:t>
              </a:r>
              <a:r>
                <a:rPr lang="en-US" altLang="ko-KR" sz="2400" b="1" dirty="0" err="1">
                  <a:latin typeface="UTM Avo" panose="02040603050506020204" pitchFamily="18" charset="0"/>
                </a:rPr>
                <a:t>phẩm</a:t>
              </a:r>
              <a:r>
                <a:rPr lang="en-US" altLang="ko-KR" sz="2400" b="1" dirty="0">
                  <a:latin typeface="UTM Avo" panose="02040603050506020204" pitchFamily="18" charset="0"/>
                </a:rPr>
                <a:t> </a:t>
              </a:r>
              <a:r>
                <a:rPr lang="en-US" altLang="ko-KR" sz="2400" b="1" dirty="0" err="1">
                  <a:latin typeface="UTM Avo" panose="02040603050506020204" pitchFamily="18" charset="0"/>
                </a:rPr>
                <a:t>của</a:t>
              </a:r>
              <a:r>
                <a:rPr lang="en-US" altLang="ko-KR" sz="2400" b="1" dirty="0">
                  <a:latin typeface="UTM Avo" panose="02040603050506020204" pitchFamily="18" charset="0"/>
                </a:rPr>
                <a:t> </a:t>
              </a:r>
              <a:r>
                <a:rPr lang="en-US" altLang="ko-KR" sz="2400" b="1" dirty="0" err="1">
                  <a:latin typeface="UTM Avo" panose="02040603050506020204" pitchFamily="18" charset="0"/>
                </a:rPr>
                <a:t>Rạng</a:t>
              </a:r>
              <a:r>
                <a:rPr lang="en-US" altLang="ko-KR" sz="2400" b="1" dirty="0">
                  <a:latin typeface="UTM Avo" panose="02040603050506020204" pitchFamily="18" charset="0"/>
                </a:rPr>
                <a:t> </a:t>
              </a:r>
              <a:r>
                <a:rPr lang="en-US" altLang="ko-KR" sz="2400" b="1" dirty="0" err="1">
                  <a:latin typeface="UTM Avo" panose="02040603050506020204" pitchFamily="18" charset="0"/>
                </a:rPr>
                <a:t>Đông</a:t>
              </a:r>
              <a:endParaRPr lang="ko-KR" altLang="en-US" sz="2400" b="1" dirty="0">
                <a:latin typeface="UTM Avo" panose="02040603050506020204" pitchFamily="18" charset="0"/>
              </a:endParaRPr>
            </a:p>
          </p:txBody>
        </p:sp>
      </p:grpSp>
      <p:sp>
        <p:nvSpPr>
          <p:cNvPr id="16" name="Slide Number Placeholder 15"/>
          <p:cNvSpPr>
            <a:spLocks noGrp="1"/>
          </p:cNvSpPr>
          <p:nvPr>
            <p:ph type="sldNum" sz="quarter" idx="12"/>
          </p:nvPr>
        </p:nvSpPr>
        <p:spPr/>
        <p:txBody>
          <a:bodyPr/>
          <a:lstStyle/>
          <a:p>
            <a:fld id="{84D06A17-4DAA-4805-92CA-A878510AB020}" type="slidenum">
              <a:rPr lang="en-US" smtClean="0"/>
              <a:t>2</a:t>
            </a:fld>
            <a:endParaRPr lang="en-US"/>
          </a:p>
        </p:txBody>
      </p:sp>
    </p:spTree>
    <p:extLst>
      <p:ext uri="{BB962C8B-B14F-4D97-AF65-F5344CB8AC3E}">
        <p14:creationId xmlns:p14="http://schemas.microsoft.com/office/powerpoint/2010/main" val="4026116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https://timgsa.baidu.com/timg?image&amp;quality=80&amp;size=b9999_10000&amp;sec=1534825406862&amp;di=1f318343ac7bc572456ca5493d414962&amp;imgtype=0&amp;src=http%3A%2F%2Fyouimg1.c-ctrip.com%2Ftarget%2Ffd%2Ftg%2Fg6%2FM07%2FC7%2F66%2FCggYs1bx4z-AOtoyAAHH6UROQTw865.jpg">
            <a:extLst>
              <a:ext uri="{FF2B5EF4-FFF2-40B4-BE49-F238E27FC236}">
                <a16:creationId xmlns:a16="http://schemas.microsoft.com/office/drawing/2014/main" id="{04C253A7-54A5-4937-9696-79A0310D2296}"/>
              </a:ext>
            </a:extLst>
          </p:cNvPr>
          <p:cNvPicPr/>
          <p:nvPr/>
        </p:nvPicPr>
        <p:blipFill>
          <a:blip r:embed="rId2" cstate="print"/>
          <a:srcRect/>
          <a:stretch>
            <a:fillRect/>
          </a:stretch>
        </p:blipFill>
        <p:spPr bwMode="auto">
          <a:xfrm>
            <a:off x="7857563" y="4046415"/>
            <a:ext cx="4104456" cy="2304256"/>
          </a:xfrm>
          <a:prstGeom prst="rect">
            <a:avLst/>
          </a:prstGeom>
          <a:ln>
            <a:noFill/>
          </a:ln>
          <a:effectLst>
            <a:softEdge rad="112500"/>
          </a:effectLst>
        </p:spPr>
      </p:pic>
      <p:sp>
        <p:nvSpPr>
          <p:cNvPr id="20483" name="矩形 3">
            <a:extLst>
              <a:ext uri="{FF2B5EF4-FFF2-40B4-BE49-F238E27FC236}">
                <a16:creationId xmlns:a16="http://schemas.microsoft.com/office/drawing/2014/main" id="{02990821-B0CF-43DE-8B6B-A4235FFF74B8}"/>
              </a:ext>
            </a:extLst>
          </p:cNvPr>
          <p:cNvSpPr>
            <a:spLocks noChangeArrowheads="1"/>
          </p:cNvSpPr>
          <p:nvPr/>
        </p:nvSpPr>
        <p:spPr bwMode="auto">
          <a:xfrm>
            <a:off x="153988" y="1057275"/>
            <a:ext cx="6904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zh-CN" sz="1800" b="1">
                <a:latin typeface="Times New Roman" panose="02020603050405020304" pitchFamily="18" charset="0"/>
                <a:ea typeface="SimSun" panose="02010600030101010101" pitchFamily="2" charset="-122"/>
                <a:cs typeface="Arial" panose="020B0604020202020204" pitchFamily="34" charset="0"/>
              </a:rPr>
              <a:t>Thuận tiện và dễ sử dụng</a:t>
            </a:r>
          </a:p>
          <a:p>
            <a:pPr>
              <a:lnSpc>
                <a:spcPct val="100000"/>
              </a:lnSpc>
              <a:spcBef>
                <a:spcPct val="0"/>
              </a:spcBef>
              <a:buFont typeface="Arial" panose="020B0604020202020204" pitchFamily="34" charset="0"/>
              <a:buNone/>
            </a:pPr>
            <a:r>
              <a:rPr lang="en-US" altLang="zh-CN" sz="1800">
                <a:latin typeface="Times New Roman" panose="02020603050405020304" pitchFamily="18" charset="0"/>
                <a:ea typeface="SimSun" panose="02010600030101010101" pitchFamily="2" charset="-122"/>
                <a:cs typeface="Arial" panose="020B0604020202020204" pitchFamily="34" charset="0"/>
              </a:rPr>
              <a:t>Chỉ bằng một phím nhấn người dùng dễ dàng bật được </a:t>
            </a:r>
          </a:p>
          <a:p>
            <a:pPr>
              <a:lnSpc>
                <a:spcPct val="100000"/>
              </a:lnSpc>
              <a:spcBef>
                <a:spcPct val="0"/>
              </a:spcBef>
              <a:buFont typeface="Arial" panose="020B0604020202020204" pitchFamily="34" charset="0"/>
              <a:buNone/>
            </a:pPr>
            <a:r>
              <a:rPr lang="en-US" altLang="zh-CN" sz="1800">
                <a:latin typeface="Times New Roman" panose="02020603050405020304" pitchFamily="18" charset="0"/>
                <a:ea typeface="SimSun" panose="02010600030101010101" pitchFamily="2" charset="-122"/>
                <a:cs typeface="Arial" panose="020B0604020202020204" pitchFamily="34" charset="0"/>
              </a:rPr>
              <a:t>hệ thống đèn theo một phối cảnh ánh sáng phù hợp nhất</a:t>
            </a:r>
            <a:endParaRPr lang="zh-CN" altLang="en-US" sz="1800">
              <a:latin typeface="Times New Roman" panose="02020603050405020304" pitchFamily="18" charset="0"/>
              <a:ea typeface="SimSun" panose="02010600030101010101" pitchFamily="2" charset="-122"/>
              <a:cs typeface="Arial" panose="020B0604020202020204" pitchFamily="34" charset="0"/>
            </a:endParaRPr>
          </a:p>
        </p:txBody>
      </p:sp>
      <p:pic>
        <p:nvPicPr>
          <p:cNvPr id="20484" name="Picture 2">
            <a:extLst>
              <a:ext uri="{FF2B5EF4-FFF2-40B4-BE49-F238E27FC236}">
                <a16:creationId xmlns:a16="http://schemas.microsoft.com/office/drawing/2014/main" id="{E5E1B6CE-DD9A-4F6C-9CF7-D615F9F99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5" y="66675"/>
            <a:ext cx="481647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a:extLst>
              <a:ext uri="{FF2B5EF4-FFF2-40B4-BE49-F238E27FC236}">
                <a16:creationId xmlns:a16="http://schemas.microsoft.com/office/drawing/2014/main" id="{8D6BFD46-594B-4ABE-80B0-D743944D9B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4298950"/>
            <a:ext cx="211931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标题 1">
            <a:extLst>
              <a:ext uri="{FF2B5EF4-FFF2-40B4-BE49-F238E27FC236}">
                <a16:creationId xmlns:a16="http://schemas.microsoft.com/office/drawing/2014/main" id="{CA182159-A69C-4AD7-9A53-407A4CF54170}"/>
              </a:ext>
            </a:extLst>
          </p:cNvPr>
          <p:cNvSpPr txBox="1">
            <a:spLocks/>
          </p:cNvSpPr>
          <p:nvPr/>
        </p:nvSpPr>
        <p:spPr bwMode="auto">
          <a:xfrm>
            <a:off x="230188" y="2425700"/>
            <a:ext cx="51879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zh-CN" sz="1800" b="1">
                <a:latin typeface="Times New Roman" panose="02020603050405020304" pitchFamily="18" charset="0"/>
                <a:ea typeface="SimSun" panose="02010600030101010101" pitchFamily="2" charset="-122"/>
                <a:cs typeface="Arial" panose="020B0604020202020204" pitchFamily="34" charset="0"/>
              </a:rPr>
              <a:t>Nhập phòng (hàng ngày): Check in </a:t>
            </a:r>
          </a:p>
          <a:p>
            <a:pPr>
              <a:lnSpc>
                <a:spcPct val="100000"/>
              </a:lnSpc>
              <a:spcBef>
                <a:spcPct val="0"/>
              </a:spcBef>
              <a:buFont typeface="Arial" panose="020B0604020202020204" pitchFamily="34" charset="0"/>
              <a:buNone/>
            </a:pPr>
            <a:r>
              <a:rPr lang="en-US" altLang="zh-CN" sz="1800">
                <a:latin typeface="Times New Roman" panose="02020603050405020304" pitchFamily="18" charset="0"/>
                <a:ea typeface="SimSun" panose="02010600030101010101" pitchFamily="2" charset="-122"/>
                <a:cs typeface="Arial" panose="020B0604020202020204" pitchFamily="34" charset="0"/>
              </a:rPr>
              <a:t>– Tất cả các đèn bật ở nhiệt độ 5000 K (a/s ban ngày ), sáng 100%</a:t>
            </a:r>
            <a:endParaRPr lang="zh-CN" altLang="en-US" sz="1800">
              <a:latin typeface="Times New Roman" panose="02020603050405020304" pitchFamily="18" charset="0"/>
              <a:ea typeface="SimSun" panose="02010600030101010101" pitchFamily="2" charset="-122"/>
              <a:cs typeface="Arial" panose="020B0604020202020204" pitchFamily="34" charset="0"/>
            </a:endParaRPr>
          </a:p>
        </p:txBody>
      </p:sp>
      <p:sp>
        <p:nvSpPr>
          <p:cNvPr id="20487" name="标题 1">
            <a:extLst>
              <a:ext uri="{FF2B5EF4-FFF2-40B4-BE49-F238E27FC236}">
                <a16:creationId xmlns:a16="http://schemas.microsoft.com/office/drawing/2014/main" id="{4C46DE6D-8048-42E3-A88F-3EE2F7A31829}"/>
              </a:ext>
            </a:extLst>
          </p:cNvPr>
          <p:cNvSpPr txBox="1">
            <a:spLocks/>
          </p:cNvSpPr>
          <p:nvPr/>
        </p:nvSpPr>
        <p:spPr bwMode="auto">
          <a:xfrm>
            <a:off x="284163" y="3575050"/>
            <a:ext cx="536892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zh-CN" sz="1800" b="1">
                <a:latin typeface="Times New Roman" panose="02020603050405020304" pitchFamily="18" charset="0"/>
                <a:ea typeface="SimSun" panose="02010600030101010101" pitchFamily="2" charset="-122"/>
                <a:cs typeface="Arial" panose="020B0604020202020204" pitchFamily="34" charset="0"/>
              </a:rPr>
              <a:t>Thử giãn: Rest </a:t>
            </a:r>
          </a:p>
          <a:p>
            <a:pPr>
              <a:lnSpc>
                <a:spcPct val="100000"/>
              </a:lnSpc>
              <a:spcBef>
                <a:spcPct val="0"/>
              </a:spcBef>
              <a:buFont typeface="Arial" panose="020B0604020202020204" pitchFamily="34" charset="0"/>
              <a:buNone/>
            </a:pPr>
            <a:r>
              <a:rPr lang="en-US" altLang="zh-CN" sz="1800" b="1">
                <a:latin typeface="Times New Roman" panose="02020603050405020304" pitchFamily="18" charset="0"/>
                <a:ea typeface="SimSun" panose="02010600030101010101" pitchFamily="2" charset="-122"/>
                <a:cs typeface="Arial" panose="020B0604020202020204" pitchFamily="34" charset="0"/>
              </a:rPr>
              <a:t>- </a:t>
            </a:r>
            <a:r>
              <a:rPr lang="en-US" altLang="zh-CN" sz="1800">
                <a:latin typeface="Times New Roman" panose="02020603050405020304" pitchFamily="18" charset="0"/>
                <a:ea typeface="SimSun" panose="02010600030101010101" pitchFamily="2" charset="-122"/>
                <a:cs typeface="Arial" panose="020B0604020202020204" pitchFamily="34" charset="0"/>
              </a:rPr>
              <a:t>No.1 sáng 30%, ánh sáng vàng, các đèn khác tắt</a:t>
            </a:r>
            <a:endParaRPr lang="zh-CN" altLang="en-US" sz="1800">
              <a:latin typeface="Times New Roman" panose="02020603050405020304" pitchFamily="18" charset="0"/>
              <a:ea typeface="SimSun" panose="02010600030101010101" pitchFamily="2" charset="-122"/>
              <a:cs typeface="Arial" panose="020B0604020202020204" pitchFamily="34" charset="0"/>
            </a:endParaRPr>
          </a:p>
        </p:txBody>
      </p:sp>
      <p:sp>
        <p:nvSpPr>
          <p:cNvPr id="20488" name="标题 1">
            <a:extLst>
              <a:ext uri="{FF2B5EF4-FFF2-40B4-BE49-F238E27FC236}">
                <a16:creationId xmlns:a16="http://schemas.microsoft.com/office/drawing/2014/main" id="{3A390167-5714-4C35-93B8-0060B69A2680}"/>
              </a:ext>
            </a:extLst>
          </p:cNvPr>
          <p:cNvSpPr txBox="1">
            <a:spLocks/>
          </p:cNvSpPr>
          <p:nvPr/>
        </p:nvSpPr>
        <p:spPr bwMode="auto">
          <a:xfrm>
            <a:off x="230188" y="5489575"/>
            <a:ext cx="45608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zh-CN" sz="1800" b="1">
                <a:latin typeface="Cambria" panose="02040503050406030204" pitchFamily="18" charset="0"/>
                <a:ea typeface="Cambria" panose="02040503050406030204" pitchFamily="18" charset="0"/>
                <a:cs typeface="Calibri" panose="020F0502020204030204" pitchFamily="34" charset="0"/>
              </a:rPr>
              <a:t>Giải trí </a:t>
            </a:r>
          </a:p>
          <a:p>
            <a:pPr algn="just">
              <a:lnSpc>
                <a:spcPct val="120000"/>
              </a:lnSpc>
              <a:spcBef>
                <a:spcPct val="0"/>
              </a:spcBef>
              <a:buFontTx/>
              <a:buNone/>
            </a:pPr>
            <a:r>
              <a:rPr lang="en-US" altLang="zh-CN" sz="1800">
                <a:latin typeface="Cambria" panose="02040503050406030204" pitchFamily="18" charset="0"/>
                <a:ea typeface="Cambria" panose="02040503050406030204" pitchFamily="18" charset="0"/>
                <a:cs typeface="Calibri" panose="020F0502020204030204" pitchFamily="34" charset="0"/>
              </a:rPr>
              <a:t>- No.4</a:t>
            </a:r>
            <a:r>
              <a:rPr lang="zh-CN" altLang="en-US" sz="1800">
                <a:latin typeface="Cambria" panose="02040503050406030204" pitchFamily="18" charset="0"/>
                <a:cs typeface="Calibri" panose="020F0502020204030204" pitchFamily="34" charset="0"/>
              </a:rPr>
              <a:t>、</a:t>
            </a:r>
            <a:r>
              <a:rPr lang="en-US" altLang="zh-CN" sz="1800">
                <a:latin typeface="Cambria" panose="02040503050406030204" pitchFamily="18" charset="0"/>
                <a:ea typeface="Cambria" panose="02040503050406030204" pitchFamily="18" charset="0"/>
                <a:cs typeface="Calibri" panose="020F0502020204030204" pitchFamily="34" charset="0"/>
              </a:rPr>
              <a:t>No.5 sáng 20% và ánh sáng vàng, các đèn khác tắt </a:t>
            </a:r>
            <a:endParaRPr lang="zh-CN" altLang="en-US" sz="1800">
              <a:latin typeface="Cambria" panose="02040503050406030204" pitchFamily="18" charset="0"/>
              <a:cs typeface="Calibri" panose="020F0502020204030204" pitchFamily="34" charset="0"/>
            </a:endParaRPr>
          </a:p>
        </p:txBody>
      </p:sp>
      <p:sp>
        <p:nvSpPr>
          <p:cNvPr id="20489" name="标题 1">
            <a:extLst>
              <a:ext uri="{FF2B5EF4-FFF2-40B4-BE49-F238E27FC236}">
                <a16:creationId xmlns:a16="http://schemas.microsoft.com/office/drawing/2014/main" id="{B3CA05B9-A9D9-46B9-BF9B-38B143E6B9CB}"/>
              </a:ext>
            </a:extLst>
          </p:cNvPr>
          <p:cNvSpPr txBox="1">
            <a:spLocks/>
          </p:cNvSpPr>
          <p:nvPr/>
        </p:nvSpPr>
        <p:spPr bwMode="auto">
          <a:xfrm>
            <a:off x="230188" y="4400550"/>
            <a:ext cx="492601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800" b="1">
                <a:latin typeface="Times New Roman" panose="02020603050405020304" pitchFamily="18" charset="0"/>
                <a:ea typeface="SimSun" panose="02010600030101010101" pitchFamily="2" charset="-122"/>
                <a:cs typeface="Arial" panose="020B0604020202020204" pitchFamily="34" charset="0"/>
              </a:rPr>
              <a:t>Lễ hội/ làm việc ( Work)</a:t>
            </a:r>
          </a:p>
          <a:p>
            <a:pPr>
              <a:lnSpc>
                <a:spcPct val="100000"/>
              </a:lnSpc>
              <a:spcBef>
                <a:spcPct val="0"/>
              </a:spcBef>
              <a:buFontTx/>
              <a:buNone/>
            </a:pPr>
            <a:r>
              <a:rPr lang="en-US" altLang="zh-CN" sz="1400">
                <a:latin typeface="Times New Roman" panose="02020603050405020304" pitchFamily="18" charset="0"/>
                <a:ea typeface="SimSun" panose="02010600030101010101" pitchFamily="2" charset="-122"/>
                <a:cs typeface="Arial" panose="020B0604020202020204" pitchFamily="34" charset="0"/>
              </a:rPr>
              <a:t>- </a:t>
            </a:r>
            <a:r>
              <a:rPr lang="en-US" altLang="zh-CN" sz="1800">
                <a:latin typeface="Cambria" panose="02040503050406030204" pitchFamily="18" charset="0"/>
                <a:ea typeface="Cambria" panose="02040503050406030204" pitchFamily="18" charset="0"/>
                <a:cs typeface="Calibri" panose="020F0502020204030204" pitchFamily="34" charset="0"/>
              </a:rPr>
              <a:t>No.2 sáng 100% và ánh sáng 6500K, các đèn khu vực khác sáng 30%</a:t>
            </a:r>
            <a:endParaRPr lang="zh-CN" altLang="en-US" sz="1800">
              <a:latin typeface="Cambria" panose="02040503050406030204" pitchFamily="18" charset="0"/>
              <a:cs typeface="Calibri" panose="020F0502020204030204" pitchFamily="34" charset="0"/>
            </a:endParaRPr>
          </a:p>
        </p:txBody>
      </p:sp>
      <p:sp>
        <p:nvSpPr>
          <p:cNvPr id="20490" name="Rectangle 1">
            <a:extLst>
              <a:ext uri="{FF2B5EF4-FFF2-40B4-BE49-F238E27FC236}">
                <a16:creationId xmlns:a16="http://schemas.microsoft.com/office/drawing/2014/main" id="{A44A9B7D-33AC-4483-A853-62CD4E3B638A}"/>
              </a:ext>
            </a:extLst>
          </p:cNvPr>
          <p:cNvSpPr>
            <a:spLocks noChangeArrowheads="1"/>
          </p:cNvSpPr>
          <p:nvPr/>
        </p:nvSpPr>
        <p:spPr bwMode="auto">
          <a:xfrm>
            <a:off x="107950" y="30163"/>
            <a:ext cx="53101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2600" b="1">
                <a:solidFill>
                  <a:srgbClr val="00B050"/>
                </a:solidFill>
                <a:latin typeface="Cambria" panose="02040503050406030204" pitchFamily="18" charset="0"/>
                <a:ea typeface="SimSun" panose="02010600030101010101" pitchFamily="2" charset="-122"/>
              </a:rPr>
              <a:t>Giải pháp chiếu sáng G – S – HCL trong Khách sạn</a:t>
            </a:r>
            <a:endParaRPr lang="zh-CN" altLang="en-US" sz="2600" b="1">
              <a:solidFill>
                <a:srgbClr val="00B050"/>
              </a:solidFill>
              <a:latin typeface="Cambria" panose="02040503050406030204" pitchFamily="18" charset="0"/>
            </a:endParaRPr>
          </a:p>
        </p:txBody>
      </p:sp>
    </p:spTree>
    <p:extLst>
      <p:ext uri="{BB962C8B-B14F-4D97-AF65-F5344CB8AC3E}">
        <p14:creationId xmlns:p14="http://schemas.microsoft.com/office/powerpoint/2010/main" val="408117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20170E2B-777C-41C1-ADF8-CB3BBE350A07}"/>
              </a:ext>
            </a:extLst>
          </p:cNvPr>
          <p:cNvSpPr txBox="1">
            <a:spLocks/>
          </p:cNvSpPr>
          <p:nvPr/>
        </p:nvSpPr>
        <p:spPr bwMode="auto">
          <a:xfrm>
            <a:off x="400050" y="115888"/>
            <a:ext cx="92249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3600" b="1">
                <a:solidFill>
                  <a:srgbClr val="00B050"/>
                </a:solidFill>
                <a:latin typeface="Times New Roman" panose="02020603050405020304" pitchFamily="18" charset="0"/>
                <a:ea typeface="SimSun" panose="02010600030101010101" pitchFamily="2" charset="-122"/>
                <a:cs typeface="Arial" panose="020B0604020202020204" pitchFamily="34" charset="0"/>
              </a:rPr>
              <a:t>Chiếu sáng cho nhà hàng</a:t>
            </a:r>
            <a:endParaRPr lang="zh-CN" altLang="en-US" sz="3600" b="1">
              <a:solidFill>
                <a:srgbClr val="00B050"/>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1507" name="矩形 1">
            <a:extLst>
              <a:ext uri="{FF2B5EF4-FFF2-40B4-BE49-F238E27FC236}">
                <a16:creationId xmlns:a16="http://schemas.microsoft.com/office/drawing/2014/main" id="{4E1CE7A0-F8AD-4747-A45C-43159F4A7D46}"/>
              </a:ext>
            </a:extLst>
          </p:cNvPr>
          <p:cNvSpPr>
            <a:spLocks noChangeArrowheads="1"/>
          </p:cNvSpPr>
          <p:nvPr/>
        </p:nvSpPr>
        <p:spPr bwMode="auto">
          <a:xfrm>
            <a:off x="287338" y="1044575"/>
            <a:ext cx="715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1800" b="1">
                <a:latin typeface="Verdana" panose="020B0604030504040204" pitchFamily="34" charset="0"/>
                <a:ea typeface="SimSun" panose="02010600030101010101" pitchFamily="2" charset="-122"/>
              </a:rPr>
              <a:t>Ánh sáng cho từng bàn ăn dễ dàng được điều khiển bởi cả chủ và khách</a:t>
            </a:r>
            <a:endParaRPr lang="zh-CN" altLang="zh-CN" sz="1800">
              <a:latin typeface="Verdana" panose="020B0604030504040204" pitchFamily="34" charset="0"/>
              <a:ea typeface="SimSun" panose="02010600030101010101" pitchFamily="2" charset="-122"/>
            </a:endParaRPr>
          </a:p>
        </p:txBody>
      </p:sp>
      <p:pic>
        <p:nvPicPr>
          <p:cNvPr id="21508" name="Picture 10">
            <a:extLst>
              <a:ext uri="{FF2B5EF4-FFF2-40B4-BE49-F238E27FC236}">
                <a16:creationId xmlns:a16="http://schemas.microsoft.com/office/drawing/2014/main" id="{7B2B6A99-F553-4D94-904F-2CBFA2429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2043113"/>
            <a:ext cx="388778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12">
            <a:extLst>
              <a:ext uri="{FF2B5EF4-FFF2-40B4-BE49-F238E27FC236}">
                <a16:creationId xmlns:a16="http://schemas.microsoft.com/office/drawing/2014/main" id="{EA07A019-ED95-481F-99E6-D0D7CAE13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79" t="12151" r="25996"/>
          <a:stretch>
            <a:fillRect/>
          </a:stretch>
        </p:blipFill>
        <p:spPr bwMode="auto">
          <a:xfrm>
            <a:off x="5808663" y="4845050"/>
            <a:ext cx="25908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矩形 2">
            <a:extLst>
              <a:ext uri="{FF2B5EF4-FFF2-40B4-BE49-F238E27FC236}">
                <a16:creationId xmlns:a16="http://schemas.microsoft.com/office/drawing/2014/main" id="{7C6F20A0-D2CA-4C48-9922-799CA5D79C4F}"/>
              </a:ext>
            </a:extLst>
          </p:cNvPr>
          <p:cNvSpPr>
            <a:spLocks noChangeArrowheads="1"/>
          </p:cNvSpPr>
          <p:nvPr/>
        </p:nvSpPr>
        <p:spPr bwMode="auto">
          <a:xfrm>
            <a:off x="4732338" y="2012950"/>
            <a:ext cx="47942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5000"/>
              </a:lnSpc>
              <a:spcBef>
                <a:spcPct val="0"/>
              </a:spcBef>
              <a:buFontTx/>
              <a:buNone/>
            </a:pPr>
            <a:r>
              <a:rPr lang="en-US" altLang="zh-CN" sz="1800">
                <a:latin typeface="Arial" panose="020B0604020202020204" pitchFamily="34" charset="0"/>
                <a:ea typeface="SimSun" panose="02010600030101010101" pitchFamily="2" charset="-122"/>
                <a:cs typeface="Arial" panose="020B0604020202020204" pitchFamily="34" charset="0"/>
              </a:rPr>
              <a:t>Chủ nhà hàng dễ dàng điều khiển ánh sáng từng bàn ăn và khách hàng cũng dễ dàng tạo ra không gian ánh sáng riêng cho mình</a:t>
            </a:r>
            <a:endParaRPr lang="zh-CN" altLang="zh-CN" sz="1800">
              <a:latin typeface="Arial" panose="020B0604020202020204" pitchFamily="34" charset="0"/>
              <a:ea typeface="SimSun" panose="02010600030101010101" pitchFamily="2" charset="-122"/>
              <a:cs typeface="Arial" panose="020B0604020202020204" pitchFamily="34" charset="0"/>
            </a:endParaRPr>
          </a:p>
        </p:txBody>
      </p:sp>
      <p:sp>
        <p:nvSpPr>
          <p:cNvPr id="21511" name="矩形 5">
            <a:extLst>
              <a:ext uri="{FF2B5EF4-FFF2-40B4-BE49-F238E27FC236}">
                <a16:creationId xmlns:a16="http://schemas.microsoft.com/office/drawing/2014/main" id="{9BA19A15-CC14-482B-8843-5333F3A463F4}"/>
              </a:ext>
            </a:extLst>
          </p:cNvPr>
          <p:cNvSpPr>
            <a:spLocks noChangeArrowheads="1"/>
          </p:cNvSpPr>
          <p:nvPr/>
        </p:nvSpPr>
        <p:spPr bwMode="auto">
          <a:xfrm>
            <a:off x="128588" y="4822825"/>
            <a:ext cx="4603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200000"/>
              </a:lnSpc>
              <a:spcBef>
                <a:spcPct val="0"/>
              </a:spcBef>
              <a:buFontTx/>
              <a:buNone/>
            </a:pPr>
            <a:r>
              <a:rPr lang="en-US" altLang="zh-CN" sz="1800">
                <a:solidFill>
                  <a:srgbClr val="0070C0"/>
                </a:solidFill>
                <a:latin typeface="Arial" panose="020B0604020202020204" pitchFamily="34" charset="0"/>
                <a:ea typeface="SimSun" panose="02010600030101010101" pitchFamily="2" charset="-122"/>
                <a:cs typeface="Arial" panose="020B0604020202020204" pitchFamily="34" charset="0"/>
              </a:rPr>
              <a:t>Khách hàng tự tạo ra ánh sáng phù hợp bằng điều khiển từ xa trên bàn ăn .</a:t>
            </a:r>
            <a:endParaRPr lang="zh-CN" altLang="zh-CN" sz="180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21512" name="图片 17">
            <a:extLst>
              <a:ext uri="{FF2B5EF4-FFF2-40B4-BE49-F238E27FC236}">
                <a16:creationId xmlns:a16="http://schemas.microsoft.com/office/drawing/2014/main" id="{BF3DFC1D-7DE4-43C4-B91D-7F2F75DA4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5983288"/>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856294E1-4EC1-4FD8-AC9D-C65F80F286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36050" y="3983038"/>
            <a:ext cx="21193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0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a:extLst>
              <a:ext uri="{FF2B5EF4-FFF2-40B4-BE49-F238E27FC236}">
                <a16:creationId xmlns:a16="http://schemas.microsoft.com/office/drawing/2014/main" id="{B672F15A-FD1A-4346-822F-32D9CEC0290B}"/>
              </a:ext>
            </a:extLst>
          </p:cNvPr>
          <p:cNvSpPr txBox="1">
            <a:spLocks/>
          </p:cNvSpPr>
          <p:nvPr/>
        </p:nvSpPr>
        <p:spPr bwMode="auto">
          <a:xfrm>
            <a:off x="330200" y="25400"/>
            <a:ext cx="78374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3200" b="1">
                <a:solidFill>
                  <a:srgbClr val="00B050"/>
                </a:solidFill>
                <a:latin typeface="Times New Roman" panose="02020603050405020304" pitchFamily="18" charset="0"/>
                <a:ea typeface="SimSun" panose="02010600030101010101" pitchFamily="2" charset="-122"/>
                <a:cs typeface="Arial" panose="020B0604020202020204" pitchFamily="34" charset="0"/>
              </a:rPr>
              <a:t>Chiếu sáng cửa hàng </a:t>
            </a:r>
            <a:endParaRPr lang="zh-CN" altLang="en-US" sz="3200" b="1">
              <a:solidFill>
                <a:srgbClr val="00B050"/>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2531" name="矩形 3">
            <a:extLst>
              <a:ext uri="{FF2B5EF4-FFF2-40B4-BE49-F238E27FC236}">
                <a16:creationId xmlns:a16="http://schemas.microsoft.com/office/drawing/2014/main" id="{C194503B-DF85-4EA7-A7F1-708D645F0674}"/>
              </a:ext>
            </a:extLst>
          </p:cNvPr>
          <p:cNvSpPr>
            <a:spLocks noChangeArrowheads="1"/>
          </p:cNvSpPr>
          <p:nvPr/>
        </p:nvSpPr>
        <p:spPr bwMode="auto">
          <a:xfrm>
            <a:off x="427038" y="550863"/>
            <a:ext cx="6116637"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zh-CN" sz="2000" b="1">
                <a:solidFill>
                  <a:srgbClr val="C00000"/>
                </a:solidFill>
                <a:latin typeface="Arial" panose="020B0604020202020204" pitchFamily="34" charset="0"/>
                <a:ea typeface="SimSun" panose="02010600030101010101" pitchFamily="2" charset="-122"/>
                <a:cs typeface="Arial" panose="020B0604020202020204" pitchFamily="34" charset="0"/>
              </a:rPr>
              <a:t>Bạn có thể làm cho hàng hóa trở nên ấn tượng hơn nhiều -  </a:t>
            </a:r>
          </a:p>
          <a:p>
            <a:pPr eaLnBrk="1" hangingPunct="1">
              <a:lnSpc>
                <a:spcPct val="150000"/>
              </a:lnSpc>
              <a:spcBef>
                <a:spcPct val="0"/>
              </a:spcBef>
              <a:buFontTx/>
              <a:buNone/>
            </a:pPr>
            <a:r>
              <a:rPr lang="en-US" altLang="zh-CN" sz="1800">
                <a:solidFill>
                  <a:srgbClr val="0070C0"/>
                </a:solidFill>
                <a:latin typeface="Arial" panose="020B0604020202020204" pitchFamily="34" charset="0"/>
                <a:ea typeface="SimSun" panose="02010600030101010101" pitchFamily="2" charset="-122"/>
                <a:cs typeface="Arial" panose="020B0604020202020204" pitchFamily="34" charset="0"/>
              </a:rPr>
              <a:t>bằng cách chiếu sáng bằng màu sắc, cường độ phù hợp </a:t>
            </a:r>
            <a:endParaRPr lang="zh-CN" altLang="en-US" sz="180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22532" name="Picture 2">
            <a:extLst>
              <a:ext uri="{FF2B5EF4-FFF2-40B4-BE49-F238E27FC236}">
                <a16:creationId xmlns:a16="http://schemas.microsoft.com/office/drawing/2014/main" id="{87E0FF0A-647D-43A5-8434-7B1FDF535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50" r="8215" b="20837"/>
          <a:stretch>
            <a:fillRect/>
          </a:stretch>
        </p:blipFill>
        <p:spPr bwMode="auto">
          <a:xfrm>
            <a:off x="7294563" y="25400"/>
            <a:ext cx="489743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8FDEB629-A951-4BD6-A809-C97943D1F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767013"/>
            <a:ext cx="19319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矩形 4">
            <a:extLst>
              <a:ext uri="{FF2B5EF4-FFF2-40B4-BE49-F238E27FC236}">
                <a16:creationId xmlns:a16="http://schemas.microsoft.com/office/drawing/2014/main" id="{8E7034C2-5A53-453D-9860-E51502EBD93E}"/>
              </a:ext>
            </a:extLst>
          </p:cNvPr>
          <p:cNvSpPr>
            <a:spLocks noChangeArrowheads="1"/>
          </p:cNvSpPr>
          <p:nvPr/>
        </p:nvSpPr>
        <p:spPr bwMode="auto">
          <a:xfrm>
            <a:off x="330200" y="2003425"/>
            <a:ext cx="358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1800">
                <a:solidFill>
                  <a:srgbClr val="0070C0"/>
                </a:solidFill>
                <a:latin typeface="Arial" panose="020B0604020202020204" pitchFamily="34" charset="0"/>
                <a:ea typeface="SimSun" panose="02010600030101010101" pitchFamily="2" charset="-122"/>
                <a:cs typeface="Arial" panose="020B0604020202020204" pitchFamily="34" charset="0"/>
              </a:rPr>
              <a:t>Hãy lựa chọn màu ánh sáng phù hợp với hàng hóa</a:t>
            </a:r>
            <a:endParaRPr lang="zh-CN" altLang="en-US" sz="1800">
              <a:solidFill>
                <a:srgbClr val="0070C0"/>
              </a:solidFill>
              <a:latin typeface="Arial" panose="020B0604020202020204" pitchFamily="34" charset="0"/>
              <a:ea typeface="SimSun" panose="02010600030101010101" pitchFamily="2" charset="-122"/>
              <a:cs typeface="Arial" panose="020B0604020202020204" pitchFamily="34" charset="0"/>
            </a:endParaRPr>
          </a:p>
        </p:txBody>
      </p:sp>
      <p:pic>
        <p:nvPicPr>
          <p:cNvPr id="22535" name="Picture 4">
            <a:extLst>
              <a:ext uri="{FF2B5EF4-FFF2-40B4-BE49-F238E27FC236}">
                <a16:creationId xmlns:a16="http://schemas.microsoft.com/office/drawing/2014/main" id="{14E023ED-8422-4B98-B4E2-520F118E1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4748213"/>
            <a:ext cx="4060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
            <a:extLst>
              <a:ext uri="{FF2B5EF4-FFF2-40B4-BE49-F238E27FC236}">
                <a16:creationId xmlns:a16="http://schemas.microsoft.com/office/drawing/2014/main" id="{C12478B3-8EDB-458E-9EF4-6DA416774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925" y="3465513"/>
            <a:ext cx="46767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a:extLst>
              <a:ext uri="{FF2B5EF4-FFF2-40B4-BE49-F238E27FC236}">
                <a16:creationId xmlns:a16="http://schemas.microsoft.com/office/drawing/2014/main" id="{B400EFFA-2136-4374-9D93-9D7FAE9BF3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3175" y="2706688"/>
            <a:ext cx="17811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15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id="{350DC914-56E3-43B1-AF2E-CE9D0967E752}"/>
              </a:ext>
            </a:extLst>
          </p:cNvPr>
          <p:cNvSpPr/>
          <p:nvPr/>
        </p:nvSpPr>
        <p:spPr>
          <a:xfrm>
            <a:off x="110049" y="2120958"/>
            <a:ext cx="3430310" cy="2646878"/>
          </a:xfrm>
          <a:prstGeom prst="rect">
            <a:avLst/>
          </a:prstGeom>
          <a:noFill/>
          <a:ln>
            <a:noFill/>
          </a:ln>
        </p:spPr>
        <p:txBody>
          <a:bodyPr wrap="square">
            <a:spAutoFit/>
          </a:bodyPr>
          <a:lstStyle/>
          <a:p>
            <a:pPr algn="ctr"/>
            <a:r>
              <a:rPr lang="en-US" altLang="ko-KR" sz="16600" dirty="0">
                <a:ln w="19050">
                  <a:noFill/>
                </a:ln>
                <a:solidFill>
                  <a:schemeClr val="bg1"/>
                </a:solidFill>
                <a:latin typeface="UTM Avo" panose="02040603050506020204" pitchFamily="18" charset="0"/>
              </a:rPr>
              <a:t>03</a:t>
            </a:r>
            <a:endParaRPr lang="ko-KR" altLang="en-US" sz="16600" dirty="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id="{39AAAFB6-41AD-4A76-A923-661EA7C35F0A}"/>
              </a:ext>
            </a:extLst>
          </p:cNvPr>
          <p:cNvSpPr/>
          <p:nvPr/>
        </p:nvSpPr>
        <p:spPr>
          <a:xfrm>
            <a:off x="4003386" y="2844232"/>
            <a:ext cx="7629815" cy="646331"/>
          </a:xfrm>
          <a:prstGeom prst="rect">
            <a:avLst/>
          </a:prstGeom>
        </p:spPr>
        <p:txBody>
          <a:bodyPr wrap="square">
            <a:spAutoFit/>
          </a:bodyPr>
          <a:lstStyle/>
          <a:p>
            <a:r>
              <a:rPr lang="en-US" altLang="ko-KR" sz="3600" b="1" dirty="0">
                <a:ln w="19050">
                  <a:noFill/>
                </a:ln>
                <a:solidFill>
                  <a:schemeClr val="bg2">
                    <a:lumMod val="25000"/>
                  </a:schemeClr>
                </a:solidFill>
                <a:latin typeface="UTM Avo" panose="02040603050506020204" pitchFamily="18" charset="0"/>
              </a:rPr>
              <a:t>DÀN SẢN </a:t>
            </a:r>
            <a:r>
              <a:rPr lang="en-US" altLang="ko-KR" sz="3600" b="1">
                <a:ln w="19050">
                  <a:noFill/>
                </a:ln>
                <a:solidFill>
                  <a:schemeClr val="bg2">
                    <a:lumMod val="25000"/>
                  </a:schemeClr>
                </a:solidFill>
                <a:latin typeface="UTM Avo" panose="02040603050506020204" pitchFamily="18" charset="0"/>
              </a:rPr>
              <a:t>PHẨM SMART RẠNG </a:t>
            </a:r>
            <a:r>
              <a:rPr lang="en-US" altLang="ko-KR" sz="3600" b="1" dirty="0">
                <a:ln w="19050">
                  <a:noFill/>
                </a:ln>
                <a:solidFill>
                  <a:schemeClr val="bg2">
                    <a:lumMod val="25000"/>
                  </a:schemeClr>
                </a:solidFill>
                <a:latin typeface="UTM Avo" panose="02040603050506020204" pitchFamily="18" charset="0"/>
              </a:rPr>
              <a:t>ĐÔNG</a:t>
            </a:r>
            <a:endParaRPr lang="vi-VN" altLang="ko-KR" sz="3600" b="1" dirty="0">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23</a:t>
            </a:fld>
            <a:endParaRPr lang="en-US"/>
          </a:p>
        </p:txBody>
      </p:sp>
    </p:spTree>
    <p:extLst>
      <p:ext uri="{BB962C8B-B14F-4D97-AF65-F5344CB8AC3E}">
        <p14:creationId xmlns:p14="http://schemas.microsoft.com/office/powerpoint/2010/main" val="98345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6BB34886-BC1D-4F9F-A082-CEAF962837C9}"/>
              </a:ext>
            </a:extLst>
          </p:cNvPr>
          <p:cNvSpPr/>
          <p:nvPr/>
        </p:nvSpPr>
        <p:spPr>
          <a:xfrm>
            <a:off x="208977" y="682809"/>
            <a:ext cx="11646292" cy="1132760"/>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CF44691F-EA93-4720-930E-ADCB327FBA28}"/>
              </a:ext>
            </a:extLst>
          </p:cNvPr>
          <p:cNvSpPr/>
          <p:nvPr/>
        </p:nvSpPr>
        <p:spPr>
          <a:xfrm>
            <a:off x="197776" y="3767629"/>
            <a:ext cx="11646292" cy="1520952"/>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A2531CA0-6A95-4FEF-9DA4-8EA1ECEA47F0}"/>
              </a:ext>
            </a:extLst>
          </p:cNvPr>
          <p:cNvSpPr/>
          <p:nvPr/>
        </p:nvSpPr>
        <p:spPr>
          <a:xfrm>
            <a:off x="163081" y="2147925"/>
            <a:ext cx="11646291" cy="1330722"/>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8" descr="Ổ cắm thông minh điều khiển từ xa bằng wifi">
            <a:extLst>
              <a:ext uri="{FF2B5EF4-FFF2-40B4-BE49-F238E27FC236}">
                <a16:creationId xmlns:a16="http://schemas.microsoft.com/office/drawing/2014/main" id="{210254E0-3F41-42F6-BC33-D53223ED65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575" y="3964034"/>
            <a:ext cx="1144702" cy="11447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Free computer icons">
            <a:extLst>
              <a:ext uri="{FF2B5EF4-FFF2-40B4-BE49-F238E27FC236}">
                <a16:creationId xmlns:a16="http://schemas.microsoft.com/office/drawing/2014/main" id="{630326E7-31F1-43E0-85B2-4A7E99892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026" y="2594793"/>
            <a:ext cx="1549300" cy="813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ouds - Free weather icons">
            <a:extLst>
              <a:ext uri="{FF2B5EF4-FFF2-40B4-BE49-F238E27FC236}">
                <a16:creationId xmlns:a16="http://schemas.microsoft.com/office/drawing/2014/main" id="{DCE5FFDB-F9C1-4DA9-8E12-0DE59486E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357291" y="715018"/>
            <a:ext cx="1310358" cy="1080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6726EB5-FBCE-443E-95A9-EA526921726A}"/>
              </a:ext>
            </a:extLst>
          </p:cNvPr>
          <p:cNvSpPr/>
          <p:nvPr/>
        </p:nvSpPr>
        <p:spPr>
          <a:xfrm>
            <a:off x="5307476" y="760438"/>
            <a:ext cx="1409989" cy="1010252"/>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9581D12-1863-4FFD-B218-EE804C38A975}"/>
              </a:ext>
            </a:extLst>
          </p:cNvPr>
          <p:cNvSpPr txBox="1"/>
          <p:nvPr/>
        </p:nvSpPr>
        <p:spPr>
          <a:xfrm>
            <a:off x="5524040" y="1180293"/>
            <a:ext cx="1175579" cy="369332"/>
          </a:xfrm>
          <a:prstGeom prst="rect">
            <a:avLst/>
          </a:prstGeom>
          <a:noFill/>
        </p:spPr>
        <p:txBody>
          <a:bodyPr wrap="square" rtlCol="0">
            <a:spAutoFit/>
          </a:bodyPr>
          <a:lstStyle/>
          <a:p>
            <a:r>
              <a:rPr lang="en-US" dirty="0">
                <a:latin typeface="Times" panose="02020603050405020304" pitchFamily="18" charset="0"/>
                <a:cs typeface="Times" panose="02020603050405020304" pitchFamily="18" charset="0"/>
              </a:rPr>
              <a:t>CLOUD</a:t>
            </a:r>
          </a:p>
        </p:txBody>
      </p:sp>
      <p:sp>
        <p:nvSpPr>
          <p:cNvPr id="7" name="TextBox 6">
            <a:extLst>
              <a:ext uri="{FF2B5EF4-FFF2-40B4-BE49-F238E27FC236}">
                <a16:creationId xmlns:a16="http://schemas.microsoft.com/office/drawing/2014/main" id="{76F75295-424B-4836-9177-A037EBF26AF5}"/>
              </a:ext>
            </a:extLst>
          </p:cNvPr>
          <p:cNvSpPr txBox="1"/>
          <p:nvPr/>
        </p:nvSpPr>
        <p:spPr>
          <a:xfrm>
            <a:off x="5268290" y="2330157"/>
            <a:ext cx="1391275" cy="461665"/>
          </a:xfrm>
          <a:prstGeom prst="rect">
            <a:avLst/>
          </a:prstGeom>
          <a:noFill/>
        </p:spPr>
        <p:txBody>
          <a:bodyPr wrap="square" rtlCol="0">
            <a:spAutoFit/>
          </a:bodyPr>
          <a:lstStyle/>
          <a:p>
            <a:r>
              <a:rPr lang="en-US" sz="1200">
                <a:latin typeface="Times" panose="02020603050405020304" pitchFamily="18" charset="0"/>
                <a:cs typeface="Times" panose="02020603050405020304" pitchFamily="18" charset="0"/>
              </a:rPr>
              <a:t>BỘ ĐIỀU KHIỂN TRUNG TÂM</a:t>
            </a:r>
            <a:endParaRPr lang="en-US" sz="1200" dirty="0">
              <a:latin typeface="Times" panose="02020603050405020304" pitchFamily="18" charset="0"/>
              <a:cs typeface="Times" panose="02020603050405020304" pitchFamily="18" charset="0"/>
            </a:endParaRPr>
          </a:p>
        </p:txBody>
      </p:sp>
      <p:sp>
        <p:nvSpPr>
          <p:cNvPr id="8" name="TextBox 7">
            <a:extLst>
              <a:ext uri="{FF2B5EF4-FFF2-40B4-BE49-F238E27FC236}">
                <a16:creationId xmlns:a16="http://schemas.microsoft.com/office/drawing/2014/main" id="{DF1BA4A5-18BC-4B41-99C4-8881A0E03C4E}"/>
              </a:ext>
            </a:extLst>
          </p:cNvPr>
          <p:cNvSpPr txBox="1"/>
          <p:nvPr/>
        </p:nvSpPr>
        <p:spPr>
          <a:xfrm>
            <a:off x="9671833" y="3957838"/>
            <a:ext cx="982420" cy="300082"/>
          </a:xfrm>
          <a:prstGeom prst="rect">
            <a:avLst/>
          </a:prstGeom>
          <a:noFill/>
        </p:spPr>
        <p:txBody>
          <a:bodyPr wrap="square" rtlCol="0">
            <a:spAutoFit/>
          </a:bodyPr>
          <a:lstStyle/>
          <a:p>
            <a:r>
              <a:rPr lang="en-US" sz="1350" b="1">
                <a:latin typeface="Times" panose="02020603050405020304" pitchFamily="18" charset="0"/>
                <a:cs typeface="Times" panose="02020603050405020304" pitchFamily="18" charset="0"/>
              </a:rPr>
              <a:t>ĐÈN</a:t>
            </a:r>
            <a:endParaRPr lang="en-US" sz="1350" b="1" dirty="0">
              <a:latin typeface="Times" panose="02020603050405020304" pitchFamily="18" charset="0"/>
              <a:cs typeface="Times" panose="02020603050405020304" pitchFamily="18" charset="0"/>
            </a:endParaRPr>
          </a:p>
        </p:txBody>
      </p:sp>
      <p:sp>
        <p:nvSpPr>
          <p:cNvPr id="9" name="TextBox 8">
            <a:extLst>
              <a:ext uri="{FF2B5EF4-FFF2-40B4-BE49-F238E27FC236}">
                <a16:creationId xmlns:a16="http://schemas.microsoft.com/office/drawing/2014/main" id="{C483F504-3075-4588-96F1-32CA0FDF9C2E}"/>
              </a:ext>
            </a:extLst>
          </p:cNvPr>
          <p:cNvSpPr txBox="1"/>
          <p:nvPr/>
        </p:nvSpPr>
        <p:spPr>
          <a:xfrm>
            <a:off x="3370431" y="3964034"/>
            <a:ext cx="1376787" cy="300082"/>
          </a:xfrm>
          <a:prstGeom prst="rect">
            <a:avLst/>
          </a:prstGeom>
          <a:noFill/>
        </p:spPr>
        <p:txBody>
          <a:bodyPr wrap="square" rtlCol="0">
            <a:spAutoFit/>
          </a:bodyPr>
          <a:lstStyle/>
          <a:p>
            <a:r>
              <a:rPr lang="en-US" sz="1350" b="1" dirty="0">
                <a:latin typeface="Times" panose="02020603050405020304" pitchFamily="18" charset="0"/>
                <a:cs typeface="Times" panose="02020603050405020304" pitchFamily="18" charset="0"/>
              </a:rPr>
              <a:t>CÔNG TẮC</a:t>
            </a:r>
          </a:p>
        </p:txBody>
      </p:sp>
      <p:sp>
        <p:nvSpPr>
          <p:cNvPr id="10" name="TextBox 9">
            <a:extLst>
              <a:ext uri="{FF2B5EF4-FFF2-40B4-BE49-F238E27FC236}">
                <a16:creationId xmlns:a16="http://schemas.microsoft.com/office/drawing/2014/main" id="{09D705E3-DDDF-4137-8534-947B3B59AE11}"/>
              </a:ext>
            </a:extLst>
          </p:cNvPr>
          <p:cNvSpPr txBox="1"/>
          <p:nvPr/>
        </p:nvSpPr>
        <p:spPr>
          <a:xfrm>
            <a:off x="5611909" y="3985020"/>
            <a:ext cx="2518377" cy="300082"/>
          </a:xfrm>
          <a:prstGeom prst="rect">
            <a:avLst/>
          </a:prstGeom>
          <a:noFill/>
        </p:spPr>
        <p:txBody>
          <a:bodyPr wrap="square" rtlCol="0">
            <a:spAutoFit/>
          </a:bodyPr>
          <a:lstStyle/>
          <a:p>
            <a:r>
              <a:rPr lang="en-US" sz="1350" b="1">
                <a:latin typeface="Times" panose="02020603050405020304" pitchFamily="18" charset="0"/>
                <a:cs typeface="Times" panose="02020603050405020304" pitchFamily="18" charset="0"/>
              </a:rPr>
              <a:t>CÁC THIẾT BỊ KHÁC</a:t>
            </a:r>
            <a:endParaRPr lang="en-US" sz="1350" b="1" dirty="0">
              <a:latin typeface="Times" panose="02020603050405020304" pitchFamily="18" charset="0"/>
              <a:cs typeface="Times" panose="02020603050405020304" pitchFamily="18" charset="0"/>
            </a:endParaRPr>
          </a:p>
        </p:txBody>
      </p:sp>
      <p:sp>
        <p:nvSpPr>
          <p:cNvPr id="11" name="Rectangle: Rounded Corners 10">
            <a:extLst>
              <a:ext uri="{FF2B5EF4-FFF2-40B4-BE49-F238E27FC236}">
                <a16:creationId xmlns:a16="http://schemas.microsoft.com/office/drawing/2014/main" id="{9E7BAD7C-77C4-4BCC-A48E-2FE8247CBD2B}"/>
              </a:ext>
            </a:extLst>
          </p:cNvPr>
          <p:cNvSpPr/>
          <p:nvPr/>
        </p:nvSpPr>
        <p:spPr>
          <a:xfrm>
            <a:off x="3030311" y="2304826"/>
            <a:ext cx="6163002" cy="1050130"/>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p:txBody>
      </p:sp>
      <p:pic>
        <p:nvPicPr>
          <p:cNvPr id="13" name="Picture 4" descr="Bóng đèn LED Bulb RGB kết nối wifi">
            <a:extLst>
              <a:ext uri="{FF2B5EF4-FFF2-40B4-BE49-F238E27FC236}">
                <a16:creationId xmlns:a16="http://schemas.microsoft.com/office/drawing/2014/main" id="{218E49B0-8DC9-4418-8F9B-748BCF0B0B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4872" y="4282162"/>
            <a:ext cx="750229" cy="7502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12B6A66-D232-475A-8F43-06641B0ED0A1}"/>
              </a:ext>
            </a:extLst>
          </p:cNvPr>
          <p:cNvSpPr/>
          <p:nvPr/>
        </p:nvSpPr>
        <p:spPr>
          <a:xfrm>
            <a:off x="3030311" y="3925928"/>
            <a:ext cx="8065581" cy="1219403"/>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p:txBody>
      </p:sp>
      <p:pic>
        <p:nvPicPr>
          <p:cNvPr id="15" name="Picture 6" descr="Công tắc cảm ứng âm tường thông minh 4 nút bấm">
            <a:extLst>
              <a:ext uri="{FF2B5EF4-FFF2-40B4-BE49-F238E27FC236}">
                <a16:creationId xmlns:a16="http://schemas.microsoft.com/office/drawing/2014/main" id="{21F64569-A05A-4F2E-9834-92686CD139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0588" y="4187707"/>
            <a:ext cx="886039" cy="886039"/>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Up-Down 18">
            <a:extLst>
              <a:ext uri="{FF2B5EF4-FFF2-40B4-BE49-F238E27FC236}">
                <a16:creationId xmlns:a16="http://schemas.microsoft.com/office/drawing/2014/main" id="{F11C0680-B8EF-4B59-91DA-C3273ABA60DE}"/>
              </a:ext>
            </a:extLst>
          </p:cNvPr>
          <p:cNvSpPr/>
          <p:nvPr/>
        </p:nvSpPr>
        <p:spPr>
          <a:xfrm rot="10800000">
            <a:off x="5767228" y="1800330"/>
            <a:ext cx="328772" cy="512881"/>
          </a:xfrm>
          <a:prstGeom prst="up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descr="Design a stunning app icon by Mouaad | Fiverr">
            <a:extLst>
              <a:ext uri="{FF2B5EF4-FFF2-40B4-BE49-F238E27FC236}">
                <a16:creationId xmlns:a16="http://schemas.microsoft.com/office/drawing/2014/main" id="{591E7E10-7EC5-4D6D-9A89-0E9720693E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4314" y="2365488"/>
            <a:ext cx="950309" cy="9503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848B701-E272-4692-AC10-080E20C62F68}"/>
              </a:ext>
            </a:extLst>
          </p:cNvPr>
          <p:cNvSpPr txBox="1"/>
          <p:nvPr/>
        </p:nvSpPr>
        <p:spPr>
          <a:xfrm>
            <a:off x="3506519" y="2253833"/>
            <a:ext cx="668730" cy="338554"/>
          </a:xfrm>
          <a:prstGeom prst="rect">
            <a:avLst/>
          </a:prstGeom>
          <a:noFill/>
        </p:spPr>
        <p:txBody>
          <a:bodyPr wrap="square">
            <a:spAutoFit/>
          </a:bodyPr>
          <a:lstStyle/>
          <a:p>
            <a:r>
              <a:rPr lang="en-US" sz="1600" b="1">
                <a:solidFill>
                  <a:srgbClr val="FF0000"/>
                </a:solidFill>
                <a:latin typeface="Times" panose="02020603050405020304" pitchFamily="18" charset="0"/>
                <a:cs typeface="Times" panose="02020603050405020304" pitchFamily="18" charset="0"/>
              </a:rPr>
              <a:t>APP </a:t>
            </a:r>
            <a:endParaRPr lang="en-US" sz="1600" b="1">
              <a:latin typeface="Times" panose="02020603050405020304" pitchFamily="18" charset="0"/>
              <a:cs typeface="Times" panose="02020603050405020304" pitchFamily="18" charset="0"/>
            </a:endParaRPr>
          </a:p>
        </p:txBody>
      </p:sp>
      <p:sp>
        <p:nvSpPr>
          <p:cNvPr id="31" name="TextBox 30">
            <a:extLst>
              <a:ext uri="{FF2B5EF4-FFF2-40B4-BE49-F238E27FC236}">
                <a16:creationId xmlns:a16="http://schemas.microsoft.com/office/drawing/2014/main" id="{37478057-D5BC-4633-A212-413E62BB843B}"/>
              </a:ext>
            </a:extLst>
          </p:cNvPr>
          <p:cNvSpPr txBox="1"/>
          <p:nvPr/>
        </p:nvSpPr>
        <p:spPr>
          <a:xfrm>
            <a:off x="378479" y="5699408"/>
            <a:ext cx="4208421" cy="1023165"/>
          </a:xfrm>
          <a:prstGeom prst="rect">
            <a:avLst/>
          </a:prstGeom>
          <a:noFill/>
        </p:spPr>
        <p:txBody>
          <a:bodyPr wrap="square" rtlCol="0">
            <a:spAutoFit/>
          </a:bodyPr>
          <a:lstStyle/>
          <a:p>
            <a:pPr>
              <a:lnSpc>
                <a:spcPct val="150000"/>
              </a:lnSpc>
            </a:pPr>
            <a:r>
              <a:rPr lang="en-US" sz="1400" b="1">
                <a:latin typeface="Times" panose="02020603050405020304" pitchFamily="18" charset="0"/>
                <a:cs typeface="Times" panose="02020603050405020304" pitchFamily="18" charset="0"/>
              </a:rPr>
              <a:t>- Điều khiển từ xa : INTERNET</a:t>
            </a:r>
          </a:p>
          <a:p>
            <a:pPr>
              <a:lnSpc>
                <a:spcPct val="150000"/>
              </a:lnSpc>
            </a:pPr>
            <a:r>
              <a:rPr lang="en-US" sz="1400">
                <a:latin typeface="Times" panose="02020603050405020304" pitchFamily="18" charset="0"/>
                <a:cs typeface="Times" panose="02020603050405020304" pitchFamily="18" charset="0"/>
              </a:rPr>
              <a:t>+ Qua app ứng dụng </a:t>
            </a:r>
            <a:r>
              <a:rPr lang="en-US" sz="1400" i="1">
                <a:solidFill>
                  <a:srgbClr val="FF0000"/>
                </a:solidFill>
                <a:latin typeface="Times" panose="02020603050405020304" pitchFamily="18" charset="0"/>
                <a:cs typeface="Times" panose="02020603050405020304" pitchFamily="18" charset="0"/>
              </a:rPr>
              <a:t>Rallismart</a:t>
            </a:r>
            <a:r>
              <a:rPr lang="en-US" sz="1400" i="1">
                <a:latin typeface="Times" panose="02020603050405020304" pitchFamily="18" charset="0"/>
                <a:cs typeface="Times" panose="02020603050405020304" pitchFamily="18" charset="0"/>
              </a:rPr>
              <a:t> </a:t>
            </a:r>
            <a:r>
              <a:rPr lang="en-US" sz="1400">
                <a:latin typeface="Times" panose="02020603050405020304" pitchFamily="18" charset="0"/>
                <a:cs typeface="Times" panose="02020603050405020304" pitchFamily="18" charset="0"/>
              </a:rPr>
              <a:t>: dòng smart </a:t>
            </a:r>
            <a:r>
              <a:rPr lang="en-US" sz="1400" i="1">
                <a:solidFill>
                  <a:srgbClr val="FF0000"/>
                </a:solidFill>
                <a:latin typeface="Times" panose="02020603050405020304" pitchFamily="18" charset="0"/>
                <a:cs typeface="Times" panose="02020603050405020304" pitchFamily="18" charset="0"/>
              </a:rPr>
              <a:t>BLE</a:t>
            </a:r>
            <a:r>
              <a:rPr lang="en-US" sz="1400">
                <a:solidFill>
                  <a:srgbClr val="FF0000"/>
                </a:solidFill>
                <a:latin typeface="Times" panose="02020603050405020304" pitchFamily="18" charset="0"/>
                <a:cs typeface="Times" panose="02020603050405020304" pitchFamily="18" charset="0"/>
              </a:rPr>
              <a:t> </a:t>
            </a:r>
          </a:p>
          <a:p>
            <a:pPr>
              <a:lnSpc>
                <a:spcPct val="150000"/>
              </a:lnSpc>
            </a:pPr>
            <a:r>
              <a:rPr lang="en-US" sz="1400">
                <a:latin typeface="Times" panose="02020603050405020304" pitchFamily="18" charset="0"/>
                <a:cs typeface="Times" panose="02020603050405020304" pitchFamily="18" charset="0"/>
              </a:rPr>
              <a:t>+ Qua app ứng dụng </a:t>
            </a:r>
            <a:r>
              <a:rPr lang="en-US" sz="1400" i="1">
                <a:solidFill>
                  <a:srgbClr val="FF0000"/>
                </a:solidFill>
                <a:latin typeface="Times" panose="02020603050405020304" pitchFamily="18" charset="0"/>
                <a:cs typeface="Times" panose="02020603050405020304" pitchFamily="18" charset="0"/>
              </a:rPr>
              <a:t>Rangdongsmart</a:t>
            </a:r>
            <a:r>
              <a:rPr lang="en-US" sz="1400">
                <a:latin typeface="Times" panose="02020603050405020304" pitchFamily="18" charset="0"/>
                <a:cs typeface="Times" panose="02020603050405020304" pitchFamily="18" charset="0"/>
              </a:rPr>
              <a:t>: dòng smart </a:t>
            </a:r>
            <a:r>
              <a:rPr lang="en-US" sz="1400" i="1">
                <a:solidFill>
                  <a:srgbClr val="FF0000"/>
                </a:solidFill>
                <a:latin typeface="Times" panose="02020603050405020304" pitchFamily="18" charset="0"/>
                <a:cs typeface="Times" panose="02020603050405020304" pitchFamily="18" charset="0"/>
              </a:rPr>
              <a:t>WF</a:t>
            </a:r>
          </a:p>
        </p:txBody>
      </p:sp>
      <p:pic>
        <p:nvPicPr>
          <p:cNvPr id="1025" name="Picture 1024">
            <a:extLst>
              <a:ext uri="{FF2B5EF4-FFF2-40B4-BE49-F238E27FC236}">
                <a16:creationId xmlns:a16="http://schemas.microsoft.com/office/drawing/2014/main" id="{A18B565B-9E58-4A2E-87D4-65E644B32B20}"/>
              </a:ext>
            </a:extLst>
          </p:cNvPr>
          <p:cNvPicPr>
            <a:picLocks noChangeAspect="1"/>
          </p:cNvPicPr>
          <p:nvPr/>
        </p:nvPicPr>
        <p:blipFill>
          <a:blip r:embed="rId9"/>
          <a:stretch>
            <a:fillRect/>
          </a:stretch>
        </p:blipFill>
        <p:spPr>
          <a:xfrm>
            <a:off x="10185917" y="2615045"/>
            <a:ext cx="716144" cy="684197"/>
          </a:xfrm>
          <a:prstGeom prst="rect">
            <a:avLst/>
          </a:prstGeom>
        </p:spPr>
      </p:pic>
      <p:sp>
        <p:nvSpPr>
          <p:cNvPr id="37" name="Rectangle: Rounded Corners 36">
            <a:extLst>
              <a:ext uri="{FF2B5EF4-FFF2-40B4-BE49-F238E27FC236}">
                <a16:creationId xmlns:a16="http://schemas.microsoft.com/office/drawing/2014/main" id="{ADFA7381-1CB8-484F-BFBA-FAECF7CD35BB}"/>
              </a:ext>
            </a:extLst>
          </p:cNvPr>
          <p:cNvSpPr/>
          <p:nvPr/>
        </p:nvSpPr>
        <p:spPr>
          <a:xfrm>
            <a:off x="9840306" y="2328515"/>
            <a:ext cx="1338313" cy="103357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a:p>
            <a:pPr algn="ctr">
              <a:defRPr/>
            </a:pPr>
            <a:endParaRPr lang="en-US" sz="1350" b="1"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F6B606A-57B9-4BBC-97F1-0F15EE0D0296}"/>
              </a:ext>
            </a:extLst>
          </p:cNvPr>
          <p:cNvSpPr txBox="1"/>
          <p:nvPr/>
        </p:nvSpPr>
        <p:spPr>
          <a:xfrm>
            <a:off x="10068835" y="2313211"/>
            <a:ext cx="950309" cy="300082"/>
          </a:xfrm>
          <a:prstGeom prst="rect">
            <a:avLst/>
          </a:prstGeom>
          <a:noFill/>
        </p:spPr>
        <p:txBody>
          <a:bodyPr wrap="square" rtlCol="0">
            <a:spAutoFit/>
          </a:bodyPr>
          <a:lstStyle/>
          <a:p>
            <a:r>
              <a:rPr lang="en-US" sz="1350" b="1">
                <a:solidFill>
                  <a:srgbClr val="FF0000"/>
                </a:solidFill>
                <a:latin typeface="Times" panose="02020603050405020304" pitchFamily="18" charset="0"/>
                <a:cs typeface="Times" panose="02020603050405020304" pitchFamily="18" charset="0"/>
              </a:rPr>
              <a:t>REMOTE</a:t>
            </a:r>
            <a:endParaRPr lang="en-US" sz="1350" b="1" dirty="0">
              <a:solidFill>
                <a:srgbClr val="FF0000"/>
              </a:solidFill>
              <a:latin typeface="Times" panose="02020603050405020304" pitchFamily="18" charset="0"/>
              <a:cs typeface="Times" panose="02020603050405020304" pitchFamily="18" charset="0"/>
            </a:endParaRPr>
          </a:p>
        </p:txBody>
      </p:sp>
      <p:sp>
        <p:nvSpPr>
          <p:cNvPr id="43" name="TextBox 42">
            <a:extLst>
              <a:ext uri="{FF2B5EF4-FFF2-40B4-BE49-F238E27FC236}">
                <a16:creationId xmlns:a16="http://schemas.microsoft.com/office/drawing/2014/main" id="{C3A2DB81-C9F1-4F8D-AEBC-BB3462406B0B}"/>
              </a:ext>
            </a:extLst>
          </p:cNvPr>
          <p:cNvSpPr txBox="1"/>
          <p:nvPr/>
        </p:nvSpPr>
        <p:spPr>
          <a:xfrm>
            <a:off x="8749944" y="5647826"/>
            <a:ext cx="3442056" cy="1023165"/>
          </a:xfrm>
          <a:prstGeom prst="rect">
            <a:avLst/>
          </a:prstGeom>
          <a:noFill/>
        </p:spPr>
        <p:txBody>
          <a:bodyPr wrap="square" rtlCol="0">
            <a:spAutoFit/>
          </a:bodyPr>
          <a:lstStyle/>
          <a:p>
            <a:pPr>
              <a:lnSpc>
                <a:spcPct val="150000"/>
              </a:lnSpc>
            </a:pPr>
            <a:r>
              <a:rPr lang="en-US" sz="1400" b="1">
                <a:latin typeface="Times" panose="02020603050405020304" pitchFamily="18" charset="0"/>
                <a:cs typeface="Times" panose="02020603050405020304" pitchFamily="18" charset="0"/>
              </a:rPr>
              <a:t>- Điều khiển local ( tại chỗ ):REMOTE</a:t>
            </a:r>
          </a:p>
          <a:p>
            <a:pPr>
              <a:lnSpc>
                <a:spcPct val="150000"/>
              </a:lnSpc>
            </a:pPr>
            <a:r>
              <a:rPr lang="en-US" sz="1400">
                <a:latin typeface="Times" panose="02020603050405020304" pitchFamily="18" charset="0"/>
                <a:cs typeface="Times" panose="02020603050405020304" pitchFamily="18" charset="0"/>
              </a:rPr>
              <a:t>+ Dòng smart </a:t>
            </a:r>
            <a:r>
              <a:rPr lang="en-US" sz="1400" i="1">
                <a:solidFill>
                  <a:srgbClr val="FF0000"/>
                </a:solidFill>
                <a:latin typeface="Times" panose="02020603050405020304" pitchFamily="18" charset="0"/>
                <a:cs typeface="Times" panose="02020603050405020304" pitchFamily="18" charset="0"/>
              </a:rPr>
              <a:t>BLE</a:t>
            </a:r>
            <a:r>
              <a:rPr lang="en-US" sz="1400">
                <a:latin typeface="Times" panose="02020603050405020304" pitchFamily="18" charset="0"/>
                <a:cs typeface="Times" panose="02020603050405020304" pitchFamily="18" charset="0"/>
              </a:rPr>
              <a:t> </a:t>
            </a:r>
          </a:p>
          <a:p>
            <a:pPr>
              <a:lnSpc>
                <a:spcPct val="150000"/>
              </a:lnSpc>
            </a:pPr>
            <a:r>
              <a:rPr lang="en-US" sz="1400">
                <a:latin typeface="Times" panose="02020603050405020304" pitchFamily="18" charset="0"/>
                <a:cs typeface="Times" panose="02020603050405020304" pitchFamily="18" charset="0"/>
              </a:rPr>
              <a:t>+ Dòng smart </a:t>
            </a:r>
            <a:r>
              <a:rPr lang="en-US" sz="1400" i="1">
                <a:solidFill>
                  <a:srgbClr val="FF0000"/>
                </a:solidFill>
                <a:latin typeface="Times" panose="02020603050405020304" pitchFamily="18" charset="0"/>
                <a:cs typeface="Times" panose="02020603050405020304" pitchFamily="18" charset="0"/>
              </a:rPr>
              <a:t>RF ( chỉ điều khiển được đèn) </a:t>
            </a:r>
          </a:p>
        </p:txBody>
      </p:sp>
      <p:sp>
        <p:nvSpPr>
          <p:cNvPr id="21" name="TextBox 20"/>
          <p:cNvSpPr txBox="1"/>
          <p:nvPr/>
        </p:nvSpPr>
        <p:spPr>
          <a:xfrm>
            <a:off x="0" y="16153"/>
            <a:ext cx="12192000" cy="523220"/>
          </a:xfrm>
          <a:prstGeom prst="rect">
            <a:avLst/>
          </a:prstGeom>
          <a:noFill/>
        </p:spPr>
        <p:txBody>
          <a:bodyPr wrap="square" rtlCol="0">
            <a:spAutoFit/>
          </a:bodyPr>
          <a:lstStyle/>
          <a:p>
            <a:pPr algn="ctr"/>
            <a:r>
              <a:rPr lang="en-US" sz="2800" b="1" spc="-10">
                <a:solidFill>
                  <a:srgbClr val="252525"/>
                </a:solidFill>
                <a:latin typeface="Times New Roman" panose="02020603050405020304" pitchFamily="18" charset="0"/>
                <a:cs typeface="Times New Roman" panose="02020603050405020304" pitchFamily="18" charset="0"/>
              </a:rPr>
              <a:t>SƠ ĐỒ TỔNG QUAN</a:t>
            </a:r>
          </a:p>
        </p:txBody>
      </p:sp>
      <p:pic>
        <p:nvPicPr>
          <p:cNvPr id="47" name="Picture 46">
            <a:extLst>
              <a:ext uri="{FF2B5EF4-FFF2-40B4-BE49-F238E27FC236}">
                <a16:creationId xmlns:a16="http://schemas.microsoft.com/office/drawing/2014/main" id="{3BC78E96-6C46-4122-B98E-D9D56579F1BF}"/>
              </a:ext>
            </a:extLst>
          </p:cNvPr>
          <p:cNvPicPr>
            <a:picLocks noChangeAspect="1"/>
          </p:cNvPicPr>
          <p:nvPr/>
        </p:nvPicPr>
        <p:blipFill>
          <a:blip r:embed="rId10"/>
          <a:stretch>
            <a:fillRect/>
          </a:stretch>
        </p:blipFill>
        <p:spPr>
          <a:xfrm>
            <a:off x="7574435" y="2518218"/>
            <a:ext cx="980773" cy="727917"/>
          </a:xfrm>
          <a:prstGeom prst="rect">
            <a:avLst/>
          </a:prstGeom>
        </p:spPr>
      </p:pic>
      <p:sp>
        <p:nvSpPr>
          <p:cNvPr id="50" name="Arrow: Up-Down 49">
            <a:extLst>
              <a:ext uri="{FF2B5EF4-FFF2-40B4-BE49-F238E27FC236}">
                <a16:creationId xmlns:a16="http://schemas.microsoft.com/office/drawing/2014/main" id="{D77A0FA4-9E7F-4C76-93AA-3A8513B4A7D5}"/>
              </a:ext>
            </a:extLst>
          </p:cNvPr>
          <p:cNvSpPr/>
          <p:nvPr/>
        </p:nvSpPr>
        <p:spPr>
          <a:xfrm rot="10800000">
            <a:off x="5697414" y="3352111"/>
            <a:ext cx="332719" cy="5494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a:extLst>
              <a:ext uri="{FF2B5EF4-FFF2-40B4-BE49-F238E27FC236}">
                <a16:creationId xmlns:a16="http://schemas.microsoft.com/office/drawing/2014/main" id="{ED0738D2-7D45-4EED-BBA2-6E19CCC04C42}"/>
              </a:ext>
            </a:extLst>
          </p:cNvPr>
          <p:cNvSpPr txBox="1"/>
          <p:nvPr/>
        </p:nvSpPr>
        <p:spPr>
          <a:xfrm>
            <a:off x="5949081" y="3478430"/>
            <a:ext cx="1265625" cy="276999"/>
          </a:xfrm>
          <a:prstGeom prst="rect">
            <a:avLst/>
          </a:prstGeom>
          <a:noFill/>
        </p:spPr>
        <p:txBody>
          <a:bodyPr wrap="square" rtlCol="0">
            <a:spAutoFit/>
          </a:bodyPr>
          <a:lstStyle/>
          <a:p>
            <a:r>
              <a:rPr lang="en-US" sz="1200" i="1">
                <a:solidFill>
                  <a:srgbClr val="FF0000"/>
                </a:solidFill>
                <a:latin typeface="Times New Roman" panose="02020603050405020304" pitchFamily="18" charset="0"/>
                <a:cs typeface="Times New Roman" panose="02020603050405020304" pitchFamily="18" charset="0"/>
              </a:rPr>
              <a:t>KHÔNG DÂY</a:t>
            </a:r>
          </a:p>
        </p:txBody>
      </p:sp>
      <p:sp>
        <p:nvSpPr>
          <p:cNvPr id="23" name="TextBox 22">
            <a:extLst>
              <a:ext uri="{FF2B5EF4-FFF2-40B4-BE49-F238E27FC236}">
                <a16:creationId xmlns:a16="http://schemas.microsoft.com/office/drawing/2014/main" id="{3475F8F3-01B5-455F-AFA0-F7A9A5CEA572}"/>
              </a:ext>
            </a:extLst>
          </p:cNvPr>
          <p:cNvSpPr txBox="1"/>
          <p:nvPr/>
        </p:nvSpPr>
        <p:spPr>
          <a:xfrm>
            <a:off x="194983" y="961430"/>
            <a:ext cx="2070340"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TẦNG 1: CLOUD</a:t>
            </a:r>
          </a:p>
        </p:txBody>
      </p:sp>
      <p:sp>
        <p:nvSpPr>
          <p:cNvPr id="60" name="TextBox 59">
            <a:extLst>
              <a:ext uri="{FF2B5EF4-FFF2-40B4-BE49-F238E27FC236}">
                <a16:creationId xmlns:a16="http://schemas.microsoft.com/office/drawing/2014/main" id="{BC998832-BAFF-4718-88D3-7F86DF6912C3}"/>
              </a:ext>
            </a:extLst>
          </p:cNvPr>
          <p:cNvSpPr txBox="1"/>
          <p:nvPr/>
        </p:nvSpPr>
        <p:spPr>
          <a:xfrm>
            <a:off x="149947" y="2634358"/>
            <a:ext cx="2603806"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TẦNG 2: ĐIỀU KHIỂN </a:t>
            </a:r>
          </a:p>
        </p:txBody>
      </p:sp>
      <p:sp>
        <p:nvSpPr>
          <p:cNvPr id="61" name="TextBox 60">
            <a:extLst>
              <a:ext uri="{FF2B5EF4-FFF2-40B4-BE49-F238E27FC236}">
                <a16:creationId xmlns:a16="http://schemas.microsoft.com/office/drawing/2014/main" id="{8B274B8B-FE68-4B91-B29A-E1A855F0C888}"/>
              </a:ext>
            </a:extLst>
          </p:cNvPr>
          <p:cNvSpPr txBox="1"/>
          <p:nvPr/>
        </p:nvSpPr>
        <p:spPr>
          <a:xfrm>
            <a:off x="190322" y="4257920"/>
            <a:ext cx="2248773"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TẦNG 3: THIẾT BỊ</a:t>
            </a:r>
          </a:p>
        </p:txBody>
      </p:sp>
      <p:sp>
        <p:nvSpPr>
          <p:cNvPr id="65" name="TextBox 64">
            <a:extLst>
              <a:ext uri="{FF2B5EF4-FFF2-40B4-BE49-F238E27FC236}">
                <a16:creationId xmlns:a16="http://schemas.microsoft.com/office/drawing/2014/main" id="{E7CB729B-414E-4A34-A29C-578398E97A09}"/>
              </a:ext>
            </a:extLst>
          </p:cNvPr>
          <p:cNvSpPr txBox="1"/>
          <p:nvPr/>
        </p:nvSpPr>
        <p:spPr>
          <a:xfrm>
            <a:off x="4926765" y="5672155"/>
            <a:ext cx="3238500" cy="1023165"/>
          </a:xfrm>
          <a:prstGeom prst="rect">
            <a:avLst/>
          </a:prstGeom>
          <a:noFill/>
        </p:spPr>
        <p:txBody>
          <a:bodyPr wrap="square" rtlCol="0">
            <a:spAutoFit/>
          </a:bodyPr>
          <a:lstStyle/>
          <a:p>
            <a:pPr>
              <a:lnSpc>
                <a:spcPct val="150000"/>
              </a:lnSpc>
            </a:pPr>
            <a:r>
              <a:rPr lang="en-US" sz="1400" b="1">
                <a:latin typeface="Times" panose="02020603050405020304" pitchFamily="18" charset="0"/>
                <a:cs typeface="Times" panose="02020603050405020304" pitchFamily="18" charset="0"/>
              </a:rPr>
              <a:t>- Điều khiển bằng going nói </a:t>
            </a:r>
          </a:p>
          <a:p>
            <a:pPr>
              <a:lnSpc>
                <a:spcPct val="150000"/>
              </a:lnSpc>
            </a:pPr>
            <a:r>
              <a:rPr lang="en-US" sz="1400">
                <a:latin typeface="Times" panose="02020603050405020304" pitchFamily="18" charset="0"/>
                <a:cs typeface="Times" panose="02020603050405020304" pitchFamily="18" charset="0"/>
              </a:rPr>
              <a:t>+ Tương tích Loa </a:t>
            </a:r>
            <a:r>
              <a:rPr lang="vi-VN" sz="1400" b="0" i="1" u="none" strike="noStrike">
                <a:solidFill>
                  <a:srgbClr val="FF0000"/>
                </a:solidFill>
                <a:effectLst/>
                <a:latin typeface="Times New Roman" panose="02020603050405020304" pitchFamily="18" charset="0"/>
                <a:cs typeface="Times New Roman" panose="02020603050405020304" pitchFamily="18" charset="0"/>
              </a:rPr>
              <a:t>Google Assistant</a:t>
            </a:r>
            <a:r>
              <a:rPr lang="en-US" sz="1400" b="0" i="1" u="none" strike="noStrike">
                <a:solidFill>
                  <a:srgbClr val="FF0000"/>
                </a:solidFill>
                <a:effectLst/>
                <a:latin typeface="Times New Roman" panose="02020603050405020304" pitchFamily="18" charset="0"/>
                <a:cs typeface="Times New Roman" panose="02020603050405020304" pitchFamily="18" charset="0"/>
              </a:rPr>
              <a:t> - BLE</a:t>
            </a:r>
          </a:p>
          <a:p>
            <a:pPr>
              <a:lnSpc>
                <a:spcPct val="150000"/>
              </a:lnSpc>
            </a:pPr>
            <a:r>
              <a:rPr lang="en-US" sz="1400">
                <a:latin typeface="Times" panose="02020603050405020304" pitchFamily="18" charset="0"/>
                <a:cs typeface="Times" panose="02020603050405020304" pitchFamily="18" charset="0"/>
              </a:rPr>
              <a:t>+  Tương thích loa </a:t>
            </a:r>
            <a:r>
              <a:rPr lang="en-US" sz="1400" i="1">
                <a:solidFill>
                  <a:srgbClr val="FF0000"/>
                </a:solidFill>
                <a:latin typeface="Times" panose="02020603050405020304" pitchFamily="18" charset="0"/>
                <a:cs typeface="Times" panose="02020603050405020304" pitchFamily="18" charset="0"/>
              </a:rPr>
              <a:t>Alexa Amazon </a:t>
            </a:r>
            <a:r>
              <a:rPr lang="en-US" sz="1400">
                <a:solidFill>
                  <a:srgbClr val="FF0000"/>
                </a:solidFill>
                <a:latin typeface="Times" panose="02020603050405020304" pitchFamily="18" charset="0"/>
                <a:cs typeface="Times" panose="02020603050405020304" pitchFamily="18" charset="0"/>
              </a:rPr>
              <a:t>- WF</a:t>
            </a:r>
          </a:p>
        </p:txBody>
      </p:sp>
      <p:sp>
        <p:nvSpPr>
          <p:cNvPr id="66" name="TextBox 65">
            <a:extLst>
              <a:ext uri="{FF2B5EF4-FFF2-40B4-BE49-F238E27FC236}">
                <a16:creationId xmlns:a16="http://schemas.microsoft.com/office/drawing/2014/main" id="{385DB308-0B2D-4E7E-B631-A772FEB3C526}"/>
              </a:ext>
            </a:extLst>
          </p:cNvPr>
          <p:cNvSpPr txBox="1"/>
          <p:nvPr/>
        </p:nvSpPr>
        <p:spPr>
          <a:xfrm>
            <a:off x="7661163" y="2258057"/>
            <a:ext cx="938761" cy="338554"/>
          </a:xfrm>
          <a:prstGeom prst="rect">
            <a:avLst/>
          </a:prstGeom>
          <a:noFill/>
        </p:spPr>
        <p:txBody>
          <a:bodyPr wrap="square">
            <a:spAutoFit/>
          </a:bodyPr>
          <a:lstStyle/>
          <a:p>
            <a:r>
              <a:rPr lang="en-US" sz="1600" b="1">
                <a:solidFill>
                  <a:srgbClr val="FF0000"/>
                </a:solidFill>
                <a:latin typeface="Times" panose="02020603050405020304" pitchFamily="18" charset="0"/>
                <a:cs typeface="Times" panose="02020603050405020304" pitchFamily="18" charset="0"/>
              </a:rPr>
              <a:t>VOICE</a:t>
            </a:r>
            <a:endParaRPr lang="en-US" sz="1600" b="1">
              <a:latin typeface="Times" panose="02020603050405020304" pitchFamily="18" charset="0"/>
              <a:cs typeface="Times" panose="02020603050405020304" pitchFamily="18" charset="0"/>
            </a:endParaRPr>
          </a:p>
        </p:txBody>
      </p:sp>
      <p:sp>
        <p:nvSpPr>
          <p:cNvPr id="69" name="Arrow: Up-Down 68">
            <a:extLst>
              <a:ext uri="{FF2B5EF4-FFF2-40B4-BE49-F238E27FC236}">
                <a16:creationId xmlns:a16="http://schemas.microsoft.com/office/drawing/2014/main" id="{0D9AD965-2BFE-4E8F-B9A3-9DD87455133F}"/>
              </a:ext>
            </a:extLst>
          </p:cNvPr>
          <p:cNvSpPr/>
          <p:nvPr/>
        </p:nvSpPr>
        <p:spPr>
          <a:xfrm rot="10800000">
            <a:off x="10322921" y="3321031"/>
            <a:ext cx="253693" cy="5494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extBox 69">
            <a:extLst>
              <a:ext uri="{FF2B5EF4-FFF2-40B4-BE49-F238E27FC236}">
                <a16:creationId xmlns:a16="http://schemas.microsoft.com/office/drawing/2014/main" id="{8BA999B5-F7BE-4D95-8CC5-080CD839ADFB}"/>
              </a:ext>
            </a:extLst>
          </p:cNvPr>
          <p:cNvSpPr txBox="1"/>
          <p:nvPr/>
        </p:nvSpPr>
        <p:spPr>
          <a:xfrm>
            <a:off x="6253822" y="1829218"/>
            <a:ext cx="1265625" cy="276999"/>
          </a:xfrm>
          <a:prstGeom prst="rect">
            <a:avLst/>
          </a:prstGeom>
          <a:noFill/>
        </p:spPr>
        <p:txBody>
          <a:bodyPr wrap="square" rtlCol="0">
            <a:spAutoFit/>
          </a:bodyPr>
          <a:lstStyle/>
          <a:p>
            <a:r>
              <a:rPr lang="en-US" sz="1200" i="1">
                <a:solidFill>
                  <a:srgbClr val="FF0000"/>
                </a:solidFill>
                <a:latin typeface="Times New Roman" panose="02020603050405020304" pitchFamily="18" charset="0"/>
                <a:cs typeface="Times New Roman" panose="02020603050405020304" pitchFamily="18" charset="0"/>
              </a:rPr>
              <a:t>INTERNET</a:t>
            </a:r>
          </a:p>
        </p:txBody>
      </p:sp>
      <p:sp>
        <p:nvSpPr>
          <p:cNvPr id="71" name="TextBox 70">
            <a:extLst>
              <a:ext uri="{FF2B5EF4-FFF2-40B4-BE49-F238E27FC236}">
                <a16:creationId xmlns:a16="http://schemas.microsoft.com/office/drawing/2014/main" id="{65C3D949-29BC-4DC5-957C-16856DA13DB8}"/>
              </a:ext>
            </a:extLst>
          </p:cNvPr>
          <p:cNvSpPr txBox="1"/>
          <p:nvPr/>
        </p:nvSpPr>
        <p:spPr>
          <a:xfrm>
            <a:off x="10657491" y="3478430"/>
            <a:ext cx="1265625" cy="276999"/>
          </a:xfrm>
          <a:prstGeom prst="rect">
            <a:avLst/>
          </a:prstGeom>
          <a:noFill/>
        </p:spPr>
        <p:txBody>
          <a:bodyPr wrap="square" rtlCol="0">
            <a:spAutoFit/>
          </a:bodyPr>
          <a:lstStyle/>
          <a:p>
            <a:r>
              <a:rPr lang="en-US" sz="1200" i="1">
                <a:solidFill>
                  <a:srgbClr val="FF0000"/>
                </a:solidFill>
                <a:latin typeface="Times New Roman" panose="02020603050405020304" pitchFamily="18" charset="0"/>
                <a:cs typeface="Times New Roman" panose="02020603050405020304" pitchFamily="18" charset="0"/>
              </a:rPr>
              <a:t>KHÔNG DÂY</a:t>
            </a:r>
          </a:p>
        </p:txBody>
      </p:sp>
      <p:pic>
        <p:nvPicPr>
          <p:cNvPr id="27" name="Picture 26">
            <a:extLst>
              <a:ext uri="{FF2B5EF4-FFF2-40B4-BE49-F238E27FC236}">
                <a16:creationId xmlns:a16="http://schemas.microsoft.com/office/drawing/2014/main" id="{04B808C0-0FC2-49EF-A877-31EFA05DD028}"/>
              </a:ext>
            </a:extLst>
          </p:cNvPr>
          <p:cNvPicPr>
            <a:picLocks noChangeAspect="1"/>
          </p:cNvPicPr>
          <p:nvPr/>
        </p:nvPicPr>
        <p:blipFill>
          <a:blip r:embed="rId11"/>
          <a:stretch>
            <a:fillRect/>
          </a:stretch>
        </p:blipFill>
        <p:spPr>
          <a:xfrm>
            <a:off x="10098828" y="4264888"/>
            <a:ext cx="839463" cy="791618"/>
          </a:xfrm>
          <a:prstGeom prst="rect">
            <a:avLst/>
          </a:prstGeom>
        </p:spPr>
      </p:pic>
      <p:pic>
        <p:nvPicPr>
          <p:cNvPr id="32" name="Picture 31">
            <a:extLst>
              <a:ext uri="{FF2B5EF4-FFF2-40B4-BE49-F238E27FC236}">
                <a16:creationId xmlns:a16="http://schemas.microsoft.com/office/drawing/2014/main" id="{05778107-105F-4F33-A368-687E7D10D666}"/>
              </a:ext>
            </a:extLst>
          </p:cNvPr>
          <p:cNvPicPr>
            <a:picLocks noChangeAspect="1"/>
          </p:cNvPicPr>
          <p:nvPr/>
        </p:nvPicPr>
        <p:blipFill>
          <a:blip r:embed="rId12"/>
          <a:stretch>
            <a:fillRect/>
          </a:stretch>
        </p:blipFill>
        <p:spPr>
          <a:xfrm>
            <a:off x="8198604" y="4250457"/>
            <a:ext cx="882013" cy="851896"/>
          </a:xfrm>
          <a:prstGeom prst="rect">
            <a:avLst/>
          </a:prstGeom>
        </p:spPr>
      </p:pic>
      <p:pic>
        <p:nvPicPr>
          <p:cNvPr id="36" name="Picture 35">
            <a:extLst>
              <a:ext uri="{FF2B5EF4-FFF2-40B4-BE49-F238E27FC236}">
                <a16:creationId xmlns:a16="http://schemas.microsoft.com/office/drawing/2014/main" id="{2402C7F1-6E47-4BD6-99B3-F78E2E587563}"/>
              </a:ext>
            </a:extLst>
          </p:cNvPr>
          <p:cNvPicPr>
            <a:picLocks noChangeAspect="1"/>
          </p:cNvPicPr>
          <p:nvPr/>
        </p:nvPicPr>
        <p:blipFill>
          <a:blip r:embed="rId13"/>
          <a:stretch>
            <a:fillRect/>
          </a:stretch>
        </p:blipFill>
        <p:spPr>
          <a:xfrm>
            <a:off x="7214706" y="4347767"/>
            <a:ext cx="661845" cy="707715"/>
          </a:xfrm>
          <a:prstGeom prst="rect">
            <a:avLst/>
          </a:prstGeom>
        </p:spPr>
      </p:pic>
      <p:pic>
        <p:nvPicPr>
          <p:cNvPr id="73" name="Picture 72">
            <a:extLst>
              <a:ext uri="{FF2B5EF4-FFF2-40B4-BE49-F238E27FC236}">
                <a16:creationId xmlns:a16="http://schemas.microsoft.com/office/drawing/2014/main" id="{80CBC94B-15B9-41A2-B374-E9A92598712D}"/>
              </a:ext>
            </a:extLst>
          </p:cNvPr>
          <p:cNvPicPr>
            <a:picLocks noChangeAspect="1"/>
          </p:cNvPicPr>
          <p:nvPr/>
        </p:nvPicPr>
        <p:blipFill>
          <a:blip r:embed="rId14"/>
          <a:stretch>
            <a:fillRect/>
          </a:stretch>
        </p:blipFill>
        <p:spPr>
          <a:xfrm>
            <a:off x="4773650" y="4215599"/>
            <a:ext cx="906870" cy="849867"/>
          </a:xfrm>
          <a:prstGeom prst="rect">
            <a:avLst/>
          </a:prstGeom>
        </p:spPr>
      </p:pic>
    </p:spTree>
    <p:extLst>
      <p:ext uri="{BB962C8B-B14F-4D97-AF65-F5344CB8AC3E}">
        <p14:creationId xmlns:p14="http://schemas.microsoft.com/office/powerpoint/2010/main" val="354331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0B1A522A-20F9-4599-8602-BBF30082822D}"/>
              </a:ext>
            </a:extLst>
          </p:cNvPr>
          <p:cNvSpPr/>
          <p:nvPr/>
        </p:nvSpPr>
        <p:spPr>
          <a:xfrm>
            <a:off x="135022" y="790978"/>
            <a:ext cx="11921956" cy="5222481"/>
          </a:xfrm>
          <a:prstGeom prst="round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ED251D9E-4C0D-4E55-A357-4848F149AFB5}"/>
              </a:ext>
            </a:extLst>
          </p:cNvPr>
          <p:cNvSpPr/>
          <p:nvPr/>
        </p:nvSpPr>
        <p:spPr>
          <a:xfrm>
            <a:off x="135022" y="917760"/>
            <a:ext cx="6740357" cy="4950126"/>
          </a:xfrm>
          <a:prstGeom prst="roundRect">
            <a:avLst/>
          </a:prstGeom>
          <a:noFill/>
          <a:ln w="222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5AEDBABB-2B58-4817-BF13-8CB180449A23}"/>
              </a:ext>
            </a:extLst>
          </p:cNvPr>
          <p:cNvSpPr/>
          <p:nvPr/>
        </p:nvSpPr>
        <p:spPr>
          <a:xfrm>
            <a:off x="135022" y="6115205"/>
            <a:ext cx="12192000" cy="847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EFFF48B0-2EA2-4283-8C84-D5D18862A95D}"/>
              </a:ext>
            </a:extLst>
          </p:cNvPr>
          <p:cNvPicPr>
            <a:picLocks noChangeAspect="1"/>
          </p:cNvPicPr>
          <p:nvPr/>
        </p:nvPicPr>
        <p:blipFill>
          <a:blip r:embed="rId3"/>
          <a:stretch>
            <a:fillRect/>
          </a:stretch>
        </p:blipFill>
        <p:spPr>
          <a:xfrm>
            <a:off x="433227" y="3573150"/>
            <a:ext cx="3534043" cy="19264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3" name="Picture 122">
            <a:extLst>
              <a:ext uri="{FF2B5EF4-FFF2-40B4-BE49-F238E27FC236}">
                <a16:creationId xmlns:a16="http://schemas.microsoft.com/office/drawing/2014/main" id="{D1AF91B0-9EBC-4EA1-8862-B32FBCE486D5}"/>
              </a:ext>
            </a:extLst>
          </p:cNvPr>
          <p:cNvPicPr>
            <a:picLocks noChangeAspect="1"/>
          </p:cNvPicPr>
          <p:nvPr/>
        </p:nvPicPr>
        <p:blipFill>
          <a:blip r:embed="rId3"/>
          <a:stretch>
            <a:fillRect/>
          </a:stretch>
        </p:blipFill>
        <p:spPr>
          <a:xfrm>
            <a:off x="549631" y="1362264"/>
            <a:ext cx="3462309" cy="19264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2" name="Chevron 5">
            <a:extLst>
              <a:ext uri="{FF2B5EF4-FFF2-40B4-BE49-F238E27FC236}">
                <a16:creationId xmlns:a16="http://schemas.microsoft.com/office/drawing/2014/main" id="{F5E2C740-2B7A-4F93-ACAB-AD289EFCF6DC}"/>
              </a:ext>
            </a:extLst>
          </p:cNvPr>
          <p:cNvSpPr/>
          <p:nvPr/>
        </p:nvSpPr>
        <p:spPr bwMode="auto">
          <a:xfrm>
            <a:off x="7142356" y="121925"/>
            <a:ext cx="1751435" cy="493776"/>
          </a:xfrm>
          <a:prstGeom prst="chevron">
            <a:avLst>
              <a:gd name="adj" fmla="val 26562"/>
            </a:avLst>
          </a:prstGeom>
          <a:solidFill>
            <a:srgbClr val="ED7D3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64844FF-1F6F-4F69-A676-7BC332A07685}"/>
              </a:ext>
            </a:extLst>
          </p:cNvPr>
          <p:cNvSpPr/>
          <p:nvPr/>
        </p:nvSpPr>
        <p:spPr>
          <a:xfrm>
            <a:off x="224170" y="1145743"/>
            <a:ext cx="4331359" cy="45525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B2D1F0-4E0A-4518-B2C3-86E8A5EC7978}"/>
              </a:ext>
            </a:extLst>
          </p:cNvPr>
          <p:cNvSpPr txBox="1"/>
          <p:nvPr/>
        </p:nvSpPr>
        <p:spPr>
          <a:xfrm>
            <a:off x="464701" y="1511870"/>
            <a:ext cx="744553"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RF</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600D1C0-C455-456B-9F3E-E7F3FF207757}"/>
              </a:ext>
            </a:extLst>
          </p:cNvPr>
          <p:cNvSpPr txBox="1"/>
          <p:nvPr/>
        </p:nvSpPr>
        <p:spPr>
          <a:xfrm>
            <a:off x="450531" y="3693745"/>
            <a:ext cx="744553"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WIFI</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59F2320C-0080-489A-A958-FC538B6EA1CF}"/>
              </a:ext>
            </a:extLst>
          </p:cNvPr>
          <p:cNvSpPr txBox="1"/>
          <p:nvPr/>
        </p:nvSpPr>
        <p:spPr>
          <a:xfrm>
            <a:off x="1704498" y="6367991"/>
            <a:ext cx="1291430"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Năm</a:t>
            </a:r>
            <a:r>
              <a:rPr lang="en-US" sz="2000" b="1" dirty="0">
                <a:solidFill>
                  <a:srgbClr val="FF0000"/>
                </a:solidFill>
                <a:latin typeface="Times New Roman" panose="02020603050405020304" pitchFamily="18" charset="0"/>
                <a:cs typeface="Times New Roman" panose="02020603050405020304" pitchFamily="18" charset="0"/>
              </a:rPr>
              <a:t> 2018</a:t>
            </a:r>
          </a:p>
        </p:txBody>
      </p:sp>
      <p:sp>
        <p:nvSpPr>
          <p:cNvPr id="43" name="TextBox 42">
            <a:extLst>
              <a:ext uri="{FF2B5EF4-FFF2-40B4-BE49-F238E27FC236}">
                <a16:creationId xmlns:a16="http://schemas.microsoft.com/office/drawing/2014/main" id="{24575FD5-7F1F-46D4-A679-A3197D8DF317}"/>
              </a:ext>
            </a:extLst>
          </p:cNvPr>
          <p:cNvSpPr txBox="1"/>
          <p:nvPr/>
        </p:nvSpPr>
        <p:spPr>
          <a:xfrm>
            <a:off x="4859313" y="1477835"/>
            <a:ext cx="744553"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BLE</a:t>
            </a:r>
            <a:endParaRPr lang="en-US"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C5EDE573-F662-4694-BB0B-17685770801C}"/>
              </a:ext>
            </a:extLst>
          </p:cNvPr>
          <p:cNvSpPr txBox="1"/>
          <p:nvPr/>
        </p:nvSpPr>
        <p:spPr>
          <a:xfrm>
            <a:off x="5287308" y="6351992"/>
            <a:ext cx="1291430"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Năm</a:t>
            </a:r>
            <a:r>
              <a:rPr lang="en-US" sz="2000" b="1" dirty="0">
                <a:solidFill>
                  <a:srgbClr val="FF0000"/>
                </a:solidFill>
                <a:latin typeface="Times New Roman" panose="02020603050405020304" pitchFamily="18" charset="0"/>
                <a:cs typeface="Times New Roman" panose="02020603050405020304" pitchFamily="18" charset="0"/>
              </a:rPr>
              <a:t> 2020</a:t>
            </a:r>
          </a:p>
        </p:txBody>
      </p:sp>
      <p:grpSp>
        <p:nvGrpSpPr>
          <p:cNvPr id="73" name="Group 3">
            <a:extLst>
              <a:ext uri="{FF2B5EF4-FFF2-40B4-BE49-F238E27FC236}">
                <a16:creationId xmlns:a16="http://schemas.microsoft.com/office/drawing/2014/main" id="{1B59D407-569C-4A98-944B-EF0647B6EEE4}"/>
              </a:ext>
            </a:extLst>
          </p:cNvPr>
          <p:cNvGrpSpPr>
            <a:grpSpLocks/>
          </p:cNvGrpSpPr>
          <p:nvPr/>
        </p:nvGrpSpPr>
        <p:grpSpPr bwMode="auto">
          <a:xfrm>
            <a:off x="1629671" y="123910"/>
            <a:ext cx="2964302" cy="497147"/>
            <a:chOff x="-2815586" y="462191"/>
            <a:chExt cx="4601688" cy="1335179"/>
          </a:xfrm>
        </p:grpSpPr>
        <p:sp>
          <p:nvSpPr>
            <p:cNvPr id="82" name="Chevron 47">
              <a:extLst>
                <a:ext uri="{FF2B5EF4-FFF2-40B4-BE49-F238E27FC236}">
                  <a16:creationId xmlns:a16="http://schemas.microsoft.com/office/drawing/2014/main" id="{A8969F87-4C09-4F8A-9A3C-1655A4EBEF5C}"/>
                </a:ext>
              </a:extLst>
            </p:cNvPr>
            <p:cNvSpPr/>
            <p:nvPr/>
          </p:nvSpPr>
          <p:spPr>
            <a:xfrm>
              <a:off x="-2457107" y="462191"/>
              <a:ext cx="4243209" cy="1330997"/>
            </a:xfrm>
            <a:prstGeom prst="chevron">
              <a:avLst>
                <a:gd name="adj" fmla="val 26562"/>
              </a:avLst>
            </a:prstGeom>
            <a:solidFill>
              <a:srgbClr val="00B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83" name="Chevron 4">
              <a:extLst>
                <a:ext uri="{FF2B5EF4-FFF2-40B4-BE49-F238E27FC236}">
                  <a16:creationId xmlns:a16="http://schemas.microsoft.com/office/drawing/2014/main" id="{DC485F96-5794-48BA-B09E-8CA810D33BCE}"/>
                </a:ext>
              </a:extLst>
            </p:cNvPr>
            <p:cNvSpPr/>
            <p:nvPr/>
          </p:nvSpPr>
          <p:spPr>
            <a:xfrm>
              <a:off x="-2815586" y="466373"/>
              <a:ext cx="4432923" cy="1330997"/>
            </a:xfrm>
            <a:prstGeom prst="chevron">
              <a:avLst>
                <a:gd name="adj" fmla="val 26562"/>
              </a:avLst>
            </a:prstGeom>
            <a:solidFill>
              <a:srgbClr val="00B38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92F920E8-68FD-4680-AA69-84D50FBEAC52}"/>
              </a:ext>
            </a:extLst>
          </p:cNvPr>
          <p:cNvGrpSpPr>
            <a:grpSpLocks/>
          </p:cNvGrpSpPr>
          <p:nvPr/>
        </p:nvGrpSpPr>
        <p:grpSpPr bwMode="auto">
          <a:xfrm>
            <a:off x="6798491" y="125296"/>
            <a:ext cx="2102304" cy="493776"/>
            <a:chOff x="3488022" y="422438"/>
            <a:chExt cx="3746001" cy="1330997"/>
          </a:xfrm>
        </p:grpSpPr>
        <p:sp>
          <p:nvSpPr>
            <p:cNvPr id="80" name="Chevron 5">
              <a:extLst>
                <a:ext uri="{FF2B5EF4-FFF2-40B4-BE49-F238E27FC236}">
                  <a16:creationId xmlns:a16="http://schemas.microsoft.com/office/drawing/2014/main" id="{52C82439-8241-4762-9F81-288CB2077884}"/>
                </a:ext>
              </a:extLst>
            </p:cNvPr>
            <p:cNvSpPr/>
            <p:nvPr/>
          </p:nvSpPr>
          <p:spPr bwMode="auto">
            <a:xfrm>
              <a:off x="3631310" y="422438"/>
              <a:ext cx="3356344" cy="1330997"/>
            </a:xfrm>
            <a:prstGeom prst="chevron">
              <a:avLst>
                <a:gd name="adj" fmla="val 26562"/>
              </a:avLst>
            </a:prstGeom>
            <a:solidFill>
              <a:srgbClr val="ED7D3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12329776-5A37-40C5-B411-184D2B9328DE}"/>
                </a:ext>
              </a:extLst>
            </p:cNvPr>
            <p:cNvSpPr txBox="1"/>
            <p:nvPr/>
          </p:nvSpPr>
          <p:spPr>
            <a:xfrm>
              <a:off x="3488022" y="612097"/>
              <a:ext cx="3746001" cy="799475"/>
            </a:xfrm>
            <a:prstGeom prst="rect">
              <a:avLst/>
            </a:prstGeom>
            <a:noFill/>
          </p:spPr>
          <p:txBody>
            <a:bodyPr wrap="square">
              <a:spAutoFit/>
            </a:bodyPr>
            <a:lstStyle/>
            <a:p>
              <a:pPr algn="ctr">
                <a:defRPr/>
              </a:pPr>
              <a:r>
                <a:rPr lang="en-US" sz="2000" b="1" kern="0" dirty="0">
                  <a:latin typeface="Times New Roman" panose="02020603050405020304" pitchFamily="18" charset="0"/>
                  <a:cs typeface="Times New Roman" panose="02020603050405020304" pitchFamily="18" charset="0"/>
                </a:rPr>
                <a:t>TÍCH HỢP</a:t>
              </a:r>
            </a:p>
          </p:txBody>
        </p:sp>
      </p:grpSp>
      <p:sp>
        <p:nvSpPr>
          <p:cNvPr id="88" name="Down Arrow 10">
            <a:extLst>
              <a:ext uri="{FF2B5EF4-FFF2-40B4-BE49-F238E27FC236}">
                <a16:creationId xmlns:a16="http://schemas.microsoft.com/office/drawing/2014/main" id="{0DBE7EA6-DB21-41DF-8DEB-71DE4873CEE1}"/>
              </a:ext>
            </a:extLst>
          </p:cNvPr>
          <p:cNvSpPr/>
          <p:nvPr/>
        </p:nvSpPr>
        <p:spPr bwMode="auto">
          <a:xfrm>
            <a:off x="8229525" y="675651"/>
            <a:ext cx="240648" cy="267591"/>
          </a:xfrm>
          <a:prstGeom prst="downArrow">
            <a:avLst>
              <a:gd name="adj1" fmla="val 500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89" name="Down Arrow 11">
            <a:extLst>
              <a:ext uri="{FF2B5EF4-FFF2-40B4-BE49-F238E27FC236}">
                <a16:creationId xmlns:a16="http://schemas.microsoft.com/office/drawing/2014/main" id="{4F295E73-ECFE-487B-972D-F64437DDD61C}"/>
              </a:ext>
            </a:extLst>
          </p:cNvPr>
          <p:cNvSpPr/>
          <p:nvPr/>
        </p:nvSpPr>
        <p:spPr bwMode="auto">
          <a:xfrm>
            <a:off x="7304298" y="683105"/>
            <a:ext cx="240648" cy="25656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pic>
        <p:nvPicPr>
          <p:cNvPr id="103" name="Picture 102">
            <a:extLst>
              <a:ext uri="{FF2B5EF4-FFF2-40B4-BE49-F238E27FC236}">
                <a16:creationId xmlns:a16="http://schemas.microsoft.com/office/drawing/2014/main" id="{CCFA6053-87DA-45E4-9CB6-D832F9A0C39C}"/>
              </a:ext>
            </a:extLst>
          </p:cNvPr>
          <p:cNvPicPr>
            <a:picLocks noChangeAspect="1"/>
          </p:cNvPicPr>
          <p:nvPr/>
        </p:nvPicPr>
        <p:blipFill>
          <a:blip r:embed="rId4"/>
          <a:stretch>
            <a:fillRect/>
          </a:stretch>
        </p:blipFill>
        <p:spPr>
          <a:xfrm>
            <a:off x="9138231" y="1577568"/>
            <a:ext cx="2788389" cy="1961599"/>
          </a:xfrm>
          <a:prstGeom prst="rect">
            <a:avLst/>
          </a:prstGeom>
        </p:spPr>
      </p:pic>
      <p:grpSp>
        <p:nvGrpSpPr>
          <p:cNvPr id="104" name="Group 3">
            <a:extLst>
              <a:ext uri="{FF2B5EF4-FFF2-40B4-BE49-F238E27FC236}">
                <a16:creationId xmlns:a16="http://schemas.microsoft.com/office/drawing/2014/main" id="{A3B1C2E1-97C5-4297-BAC0-0E5BBBA5E0AC}"/>
              </a:ext>
            </a:extLst>
          </p:cNvPr>
          <p:cNvGrpSpPr>
            <a:grpSpLocks/>
          </p:cNvGrpSpPr>
          <p:nvPr/>
        </p:nvGrpSpPr>
        <p:grpSpPr bwMode="auto">
          <a:xfrm>
            <a:off x="9434685" y="124860"/>
            <a:ext cx="2287601" cy="493776"/>
            <a:chOff x="-2815586" y="462191"/>
            <a:chExt cx="4601688" cy="1335179"/>
          </a:xfrm>
        </p:grpSpPr>
        <p:sp>
          <p:nvSpPr>
            <p:cNvPr id="105" name="Chevron 47">
              <a:extLst>
                <a:ext uri="{FF2B5EF4-FFF2-40B4-BE49-F238E27FC236}">
                  <a16:creationId xmlns:a16="http://schemas.microsoft.com/office/drawing/2014/main" id="{687A5618-4E1A-405A-8781-89C0A03ACE79}"/>
                </a:ext>
              </a:extLst>
            </p:cNvPr>
            <p:cNvSpPr/>
            <p:nvPr/>
          </p:nvSpPr>
          <p:spPr>
            <a:xfrm>
              <a:off x="-2457107" y="462191"/>
              <a:ext cx="4243209" cy="1330997"/>
            </a:xfrm>
            <a:prstGeom prst="chevron">
              <a:avLst>
                <a:gd name="adj" fmla="val 26562"/>
              </a:avLst>
            </a:prstGeom>
            <a:solidFill>
              <a:srgbClr val="00B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106" name="Chevron 4">
              <a:extLst>
                <a:ext uri="{FF2B5EF4-FFF2-40B4-BE49-F238E27FC236}">
                  <a16:creationId xmlns:a16="http://schemas.microsoft.com/office/drawing/2014/main" id="{ED28066F-AB33-46AD-AA98-73B698F8F84F}"/>
                </a:ext>
              </a:extLst>
            </p:cNvPr>
            <p:cNvSpPr/>
            <p:nvPr/>
          </p:nvSpPr>
          <p:spPr>
            <a:xfrm>
              <a:off x="-2815586" y="466373"/>
              <a:ext cx="4432923" cy="1330997"/>
            </a:xfrm>
            <a:prstGeom prst="chevron">
              <a:avLst>
                <a:gd name="adj" fmla="val 26562"/>
              </a:avLst>
            </a:prstGeom>
            <a:solidFill>
              <a:srgbClr val="00B38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grpSp>
      <p:sp>
        <p:nvSpPr>
          <p:cNvPr id="107" name="TextBox 106">
            <a:extLst>
              <a:ext uri="{FF2B5EF4-FFF2-40B4-BE49-F238E27FC236}">
                <a16:creationId xmlns:a16="http://schemas.microsoft.com/office/drawing/2014/main" id="{899F5488-BC78-4D7F-80F9-B2C1C144B679}"/>
              </a:ext>
            </a:extLst>
          </p:cNvPr>
          <p:cNvSpPr txBox="1"/>
          <p:nvPr/>
        </p:nvSpPr>
        <p:spPr bwMode="auto">
          <a:xfrm>
            <a:off x="1704498" y="181822"/>
            <a:ext cx="2755004" cy="400110"/>
          </a:xfrm>
          <a:prstGeom prst="rect">
            <a:avLst/>
          </a:prstGeom>
          <a:noFill/>
        </p:spPr>
        <p:txBody>
          <a:bodyPr wrap="square">
            <a:spAutoFit/>
          </a:bodyPr>
          <a:lstStyle/>
          <a:p>
            <a:pPr algn="ctr">
              <a:defRPr/>
            </a:pPr>
            <a:r>
              <a:rPr lang="en-US" sz="2000" b="1" kern="0" dirty="0">
                <a:latin typeface="Times New Roman" panose="02020603050405020304" pitchFamily="18" charset="0"/>
                <a:cs typeface="Times New Roman" panose="02020603050405020304" pitchFamily="18" charset="0"/>
              </a:rPr>
              <a:t>SMARTLIGHTING</a:t>
            </a:r>
          </a:p>
        </p:txBody>
      </p:sp>
      <p:sp>
        <p:nvSpPr>
          <p:cNvPr id="108" name="TextBox 107">
            <a:extLst>
              <a:ext uri="{FF2B5EF4-FFF2-40B4-BE49-F238E27FC236}">
                <a16:creationId xmlns:a16="http://schemas.microsoft.com/office/drawing/2014/main" id="{815C37E8-A3ED-46B0-B90D-6B4467744BCF}"/>
              </a:ext>
            </a:extLst>
          </p:cNvPr>
          <p:cNvSpPr txBox="1"/>
          <p:nvPr/>
        </p:nvSpPr>
        <p:spPr bwMode="auto">
          <a:xfrm>
            <a:off x="9605094" y="162984"/>
            <a:ext cx="1992458" cy="400110"/>
          </a:xfrm>
          <a:prstGeom prst="rect">
            <a:avLst/>
          </a:prstGeom>
          <a:noFill/>
        </p:spPr>
        <p:txBody>
          <a:bodyPr wrap="square">
            <a:spAutoFit/>
          </a:bodyPr>
          <a:lstStyle/>
          <a:p>
            <a:pPr algn="ctr">
              <a:defRPr/>
            </a:pPr>
            <a:r>
              <a:rPr lang="en-US" sz="2000" b="1" kern="0" dirty="0">
                <a:latin typeface="Times New Roman" panose="02020603050405020304" pitchFamily="18" charset="0"/>
                <a:cs typeface="Times New Roman" panose="02020603050405020304" pitchFamily="18" charset="0"/>
              </a:rPr>
              <a:t>SMART HOME</a:t>
            </a:r>
          </a:p>
        </p:txBody>
      </p:sp>
      <p:sp>
        <p:nvSpPr>
          <p:cNvPr id="110" name="TextBox 109">
            <a:extLst>
              <a:ext uri="{FF2B5EF4-FFF2-40B4-BE49-F238E27FC236}">
                <a16:creationId xmlns:a16="http://schemas.microsoft.com/office/drawing/2014/main" id="{915F3DF1-A03C-430E-83A5-8D1E1515F841}"/>
              </a:ext>
            </a:extLst>
          </p:cNvPr>
          <p:cNvSpPr txBox="1"/>
          <p:nvPr/>
        </p:nvSpPr>
        <p:spPr>
          <a:xfrm>
            <a:off x="9128610" y="3969233"/>
            <a:ext cx="2788389" cy="1384995"/>
          </a:xfrm>
          <a:prstGeom prst="rect">
            <a:avLst/>
          </a:prstGeom>
          <a:noFill/>
        </p:spPr>
        <p:txBody>
          <a:bodyPr wrap="square">
            <a:spAutoFit/>
          </a:bodyPr>
          <a:lstStyle/>
          <a:p>
            <a:pPr marL="285750" indent="-285750">
              <a:buFont typeface="Wingdings" panose="05000000000000000000" pitchFamily="2" charset="2"/>
              <a:buChar char="v"/>
            </a:pPr>
            <a:r>
              <a:rPr lang="en-US" sz="1400" dirty="0" err="1">
                <a:latin typeface="Times New Roman" panose="02020603050405020304" pitchFamily="18" charset="0"/>
                <a:cs typeface="Times New Roman" panose="02020603050405020304" pitchFamily="18" charset="0"/>
              </a:rPr>
              <a:t>Giải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pháp</a:t>
            </a:r>
            <a:r>
              <a:rPr lang="en-US" sz="1400" dirty="0">
                <a:latin typeface="Times New Roman" panose="02020603050405020304" pitchFamily="18" charset="0"/>
                <a:cs typeface="Times New Roman" panose="02020603050405020304" pitchFamily="18" charset="0"/>
              </a:rPr>
              <a:t> an </a:t>
            </a:r>
            <a:r>
              <a:rPr lang="en-US" sz="1400" dirty="0" err="1">
                <a:latin typeface="Times New Roman" panose="02020603050405020304" pitchFamily="18" charset="0"/>
                <a:cs typeface="Times New Roman" panose="02020603050405020304" pitchFamily="18" charset="0"/>
              </a:rPr>
              <a:t>ninh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trộm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minh</a:t>
            </a:r>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hòa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cs typeface="Times New Roman" panose="02020603050405020304" pitchFamily="18" charset="0"/>
              </a:rPr>
              <a:t> vi, </a:t>
            </a:r>
            <a:r>
              <a:rPr lang="en-US" sz="1400" dirty="0" err="1">
                <a:latin typeface="Times New Roman" panose="02020603050405020304" pitchFamily="18" charset="0"/>
                <a:cs typeface="Times New Roman" panose="02020603050405020304" pitchFamily="18" charset="0"/>
              </a:rPr>
              <a:t>quạt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điện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bằng</a:t>
            </a:r>
            <a:r>
              <a:rPr lang="en-US" sz="1400" dirty="0">
                <a:latin typeface="Times New Roman" panose="02020603050405020304" pitchFamily="18" charset="0"/>
                <a:cs typeface="Times New Roman" panose="02020603050405020304" pitchFamily="18" charset="0"/>
              </a:rPr>
              <a:t> smartphone</a:t>
            </a:r>
          </a:p>
          <a:p>
            <a:pPr marL="285750" indent="-285750">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Liên tục cập nhật thông số về môi trường</a:t>
            </a:r>
          </a:p>
        </p:txBody>
      </p:sp>
      <p:sp>
        <p:nvSpPr>
          <p:cNvPr id="111" name="TextBox 110">
            <a:extLst>
              <a:ext uri="{FF2B5EF4-FFF2-40B4-BE49-F238E27FC236}">
                <a16:creationId xmlns:a16="http://schemas.microsoft.com/office/drawing/2014/main" id="{E0E0E167-6C20-4175-9B92-07CAC7451788}"/>
              </a:ext>
            </a:extLst>
          </p:cNvPr>
          <p:cNvSpPr txBox="1"/>
          <p:nvPr/>
        </p:nvSpPr>
        <p:spPr>
          <a:xfrm>
            <a:off x="8870118" y="6382028"/>
            <a:ext cx="1291430"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Năm</a:t>
            </a:r>
            <a:r>
              <a:rPr lang="en-US" sz="2000" b="1" dirty="0">
                <a:solidFill>
                  <a:srgbClr val="FF0000"/>
                </a:solidFill>
                <a:latin typeface="Times New Roman" panose="02020603050405020304" pitchFamily="18" charset="0"/>
                <a:cs typeface="Times New Roman" panose="02020603050405020304" pitchFamily="18" charset="0"/>
              </a:rPr>
              <a:t> 2021</a:t>
            </a:r>
          </a:p>
        </p:txBody>
      </p:sp>
      <p:pic>
        <p:nvPicPr>
          <p:cNvPr id="114" name="Picture 113">
            <a:extLst>
              <a:ext uri="{FF2B5EF4-FFF2-40B4-BE49-F238E27FC236}">
                <a16:creationId xmlns:a16="http://schemas.microsoft.com/office/drawing/2014/main" id="{C9E8E25F-58E1-49E4-92B5-A050E906783B}"/>
              </a:ext>
            </a:extLst>
          </p:cNvPr>
          <p:cNvPicPr>
            <a:picLocks noChangeAspect="1"/>
          </p:cNvPicPr>
          <p:nvPr/>
        </p:nvPicPr>
        <p:blipFill>
          <a:blip r:embed="rId5"/>
          <a:stretch>
            <a:fillRect/>
          </a:stretch>
        </p:blipFill>
        <p:spPr>
          <a:xfrm>
            <a:off x="1129275" y="1368476"/>
            <a:ext cx="800606" cy="517725"/>
          </a:xfrm>
          <a:prstGeom prst="rect">
            <a:avLst/>
          </a:prstGeom>
        </p:spPr>
      </p:pic>
      <p:pic>
        <p:nvPicPr>
          <p:cNvPr id="116" name="Picture 115">
            <a:extLst>
              <a:ext uri="{FF2B5EF4-FFF2-40B4-BE49-F238E27FC236}">
                <a16:creationId xmlns:a16="http://schemas.microsoft.com/office/drawing/2014/main" id="{F50BC703-B33A-4CA5-9677-475AFC8BA16C}"/>
              </a:ext>
            </a:extLst>
          </p:cNvPr>
          <p:cNvPicPr>
            <a:picLocks noChangeAspect="1"/>
          </p:cNvPicPr>
          <p:nvPr/>
        </p:nvPicPr>
        <p:blipFill>
          <a:blip r:embed="rId6"/>
          <a:stretch>
            <a:fillRect/>
          </a:stretch>
        </p:blipFill>
        <p:spPr>
          <a:xfrm>
            <a:off x="726315" y="2044822"/>
            <a:ext cx="1492509" cy="1106645"/>
          </a:xfrm>
          <a:prstGeom prst="rect">
            <a:avLst/>
          </a:prstGeom>
        </p:spPr>
      </p:pic>
      <p:pic>
        <p:nvPicPr>
          <p:cNvPr id="118" name="Picture 117">
            <a:extLst>
              <a:ext uri="{FF2B5EF4-FFF2-40B4-BE49-F238E27FC236}">
                <a16:creationId xmlns:a16="http://schemas.microsoft.com/office/drawing/2014/main" id="{A26464DA-532C-4664-BF71-A79FFEFC9B03}"/>
              </a:ext>
            </a:extLst>
          </p:cNvPr>
          <p:cNvPicPr>
            <a:picLocks noChangeAspect="1"/>
          </p:cNvPicPr>
          <p:nvPr/>
        </p:nvPicPr>
        <p:blipFill>
          <a:blip r:embed="rId7"/>
          <a:stretch>
            <a:fillRect/>
          </a:stretch>
        </p:blipFill>
        <p:spPr>
          <a:xfrm>
            <a:off x="1401950" y="3629621"/>
            <a:ext cx="605097" cy="600680"/>
          </a:xfrm>
          <a:prstGeom prst="rect">
            <a:avLst/>
          </a:prstGeom>
        </p:spPr>
      </p:pic>
      <p:pic>
        <p:nvPicPr>
          <p:cNvPr id="120" name="Picture 119">
            <a:extLst>
              <a:ext uri="{FF2B5EF4-FFF2-40B4-BE49-F238E27FC236}">
                <a16:creationId xmlns:a16="http://schemas.microsoft.com/office/drawing/2014/main" id="{97968631-E2E4-4224-9C17-0A1F739DF92E}"/>
              </a:ext>
            </a:extLst>
          </p:cNvPr>
          <p:cNvPicPr>
            <a:picLocks noChangeAspect="1"/>
          </p:cNvPicPr>
          <p:nvPr/>
        </p:nvPicPr>
        <p:blipFill>
          <a:blip r:embed="rId8"/>
          <a:stretch>
            <a:fillRect/>
          </a:stretch>
        </p:blipFill>
        <p:spPr>
          <a:xfrm>
            <a:off x="450531" y="4219303"/>
            <a:ext cx="1482379" cy="925370"/>
          </a:xfrm>
          <a:prstGeom prst="rect">
            <a:avLst/>
          </a:prstGeom>
        </p:spPr>
      </p:pic>
      <p:sp>
        <p:nvSpPr>
          <p:cNvPr id="121" name="TextBox 120">
            <a:extLst>
              <a:ext uri="{FF2B5EF4-FFF2-40B4-BE49-F238E27FC236}">
                <a16:creationId xmlns:a16="http://schemas.microsoft.com/office/drawing/2014/main" id="{3490AC0F-51BA-4CE7-B126-8F5C2E8434CC}"/>
              </a:ext>
            </a:extLst>
          </p:cNvPr>
          <p:cNvSpPr txBox="1"/>
          <p:nvPr/>
        </p:nvSpPr>
        <p:spPr>
          <a:xfrm>
            <a:off x="2381389" y="2044822"/>
            <a:ext cx="1395381" cy="938719"/>
          </a:xfrm>
          <a:prstGeom prst="rect">
            <a:avLst/>
          </a:prstGeom>
          <a:noFill/>
        </p:spPr>
        <p:txBody>
          <a:bodyPr wrap="square" rtlCol="0">
            <a:spAutoFit/>
          </a:bodyPr>
          <a:lstStyle/>
          <a:p>
            <a:r>
              <a:rPr lang="en-US" sz="1000" dirty="0" err="1">
                <a:latin typeface="Times New Roman" panose="02020603050405020304" pitchFamily="18" charset="0"/>
                <a:cs typeface="Times New Roman" panose="02020603050405020304" pitchFamily="18" charset="0"/>
              </a:rPr>
              <a:t>Đèn</a:t>
            </a:r>
            <a:r>
              <a:rPr lang="en-US" sz="1000" dirty="0">
                <a:latin typeface="Times New Roman" panose="02020603050405020304" pitchFamily="18" charset="0"/>
                <a:cs typeface="Times New Roman" panose="02020603050405020304" pitchFamily="18" charset="0"/>
              </a:rPr>
              <a:t> LED</a:t>
            </a:r>
          </a:p>
          <a:p>
            <a:r>
              <a:rPr lang="en-US" sz="900" dirty="0">
                <a:latin typeface="Times New Roman" panose="02020603050405020304" pitchFamily="18" charset="0"/>
                <a:cs typeface="Times New Roman" panose="02020603050405020304" pitchFamily="18" charset="0"/>
              </a:rPr>
              <a:t>   + Downlight RF</a:t>
            </a:r>
          </a:p>
          <a:p>
            <a:r>
              <a:rPr lang="en-US" sz="900" dirty="0">
                <a:latin typeface="Times New Roman" panose="02020603050405020304" pitchFamily="18" charset="0"/>
                <a:cs typeface="Times New Roman" panose="02020603050405020304" pitchFamily="18" charset="0"/>
              </a:rPr>
              <a:t>   + </a:t>
            </a:r>
            <a:r>
              <a:rPr lang="en-US" sz="900" dirty="0" err="1">
                <a:latin typeface="Times New Roman" panose="02020603050405020304" pitchFamily="18" charset="0"/>
                <a:cs typeface="Times New Roman" panose="02020603050405020304" pitchFamily="18" charset="0"/>
              </a:rPr>
              <a:t>Ốp</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trần</a:t>
            </a:r>
            <a:r>
              <a:rPr lang="en-US" sz="900" dirty="0">
                <a:latin typeface="Times New Roman" panose="02020603050405020304" pitchFamily="18" charset="0"/>
                <a:cs typeface="Times New Roman" panose="02020603050405020304" pitchFamily="18" charset="0"/>
              </a:rPr>
              <a:t>, Panel RF</a:t>
            </a:r>
          </a:p>
          <a:p>
            <a:r>
              <a:rPr lang="en-US" sz="900" dirty="0">
                <a:latin typeface="Times New Roman" panose="02020603050405020304" pitchFamily="18" charset="0"/>
                <a:cs typeface="Times New Roman" panose="02020603050405020304" pitchFamily="18" charset="0"/>
              </a:rPr>
              <a:t>   + LED </a:t>
            </a:r>
            <a:r>
              <a:rPr lang="en-US" sz="900" dirty="0" err="1">
                <a:latin typeface="Times New Roman" panose="02020603050405020304" pitchFamily="18" charset="0"/>
                <a:cs typeface="Times New Roman" panose="02020603050405020304" pitchFamily="18" charset="0"/>
              </a:rPr>
              <a:t>dây</a:t>
            </a:r>
            <a:r>
              <a:rPr lang="en-US" sz="900" dirty="0">
                <a:latin typeface="Times New Roman" panose="02020603050405020304" pitchFamily="18" charset="0"/>
                <a:cs typeface="Times New Roman" panose="02020603050405020304" pitchFamily="18" charset="0"/>
              </a:rPr>
              <a:t> RF</a:t>
            </a:r>
          </a:p>
          <a:p>
            <a:r>
              <a:rPr lang="en-US" sz="900" dirty="0">
                <a:latin typeface="Times New Roman" panose="02020603050405020304" pitchFamily="18" charset="0"/>
                <a:cs typeface="Times New Roman" panose="02020603050405020304" pitchFamily="18" charset="0"/>
              </a:rPr>
              <a:t>   + </a:t>
            </a:r>
            <a:r>
              <a:rPr lang="en-US" sz="900" dirty="0" err="1">
                <a:latin typeface="Times New Roman" panose="02020603050405020304" pitchFamily="18" charset="0"/>
                <a:cs typeface="Times New Roman" panose="02020603050405020304" pitchFamily="18" charset="0"/>
              </a:rPr>
              <a:t>Tracklight</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Gắn</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tường</a:t>
            </a:r>
            <a:r>
              <a:rPr lang="en-US" sz="900" dirty="0">
                <a:latin typeface="Times New Roman" panose="02020603050405020304" pitchFamily="18" charset="0"/>
                <a:cs typeface="Times New Roman" panose="02020603050405020304" pitchFamily="18" charset="0"/>
              </a:rPr>
              <a:t> RF,M20 RF</a:t>
            </a:r>
          </a:p>
        </p:txBody>
      </p:sp>
      <p:sp>
        <p:nvSpPr>
          <p:cNvPr id="125" name="TextBox 124">
            <a:extLst>
              <a:ext uri="{FF2B5EF4-FFF2-40B4-BE49-F238E27FC236}">
                <a16:creationId xmlns:a16="http://schemas.microsoft.com/office/drawing/2014/main" id="{784245A7-2C7D-4BC5-8BB1-A663B21A9C5B}"/>
              </a:ext>
            </a:extLst>
          </p:cNvPr>
          <p:cNvSpPr txBox="1"/>
          <p:nvPr/>
        </p:nvSpPr>
        <p:spPr>
          <a:xfrm>
            <a:off x="2101754" y="3734409"/>
            <a:ext cx="2146663" cy="1638910"/>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Thiết</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bị</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chiếu</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sáng</a:t>
            </a:r>
            <a:r>
              <a:rPr lang="en-US" sz="1000" dirty="0">
                <a:latin typeface="Times New Roman" panose="02020603050405020304" pitchFamily="18" charset="0"/>
                <a:cs typeface="Times New Roman" panose="02020603050405020304" pitchFamily="18" charset="0"/>
              </a:rPr>
              <a:t> :  </a:t>
            </a:r>
          </a:p>
          <a:p>
            <a:r>
              <a:rPr lang="en-US" sz="1000" dirty="0">
                <a:latin typeface="Times New Roman" panose="02020603050405020304" pitchFamily="18" charset="0"/>
                <a:cs typeface="Times New Roman" panose="02020603050405020304" pitchFamily="18" charset="0"/>
              </a:rPr>
              <a:t>+ Downlight WF</a:t>
            </a:r>
          </a:p>
          <a:p>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Ốp</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trần,Panel</a:t>
            </a:r>
            <a:r>
              <a:rPr lang="en-US" sz="1000" dirty="0">
                <a:latin typeface="Times New Roman" panose="02020603050405020304" pitchFamily="18" charset="0"/>
                <a:cs typeface="Times New Roman" panose="02020603050405020304" pitchFamily="18" charset="0"/>
              </a:rPr>
              <a:t> WF</a:t>
            </a:r>
          </a:p>
          <a:p>
            <a:r>
              <a:rPr lang="en-US" sz="1000" dirty="0">
                <a:latin typeface="Times New Roman" panose="02020603050405020304" pitchFamily="18" charset="0"/>
                <a:cs typeface="Times New Roman" panose="02020603050405020304" pitchFamily="18" charset="0"/>
              </a:rPr>
              <a:t>+ LED </a:t>
            </a:r>
            <a:r>
              <a:rPr lang="en-US" sz="1000" dirty="0" err="1">
                <a:latin typeface="Times New Roman" panose="02020603050405020304" pitchFamily="18" charset="0"/>
                <a:cs typeface="Times New Roman" panose="02020603050405020304" pitchFamily="18" charset="0"/>
              </a:rPr>
              <a:t>Dây</a:t>
            </a:r>
            <a:r>
              <a:rPr lang="en-US" sz="1000" dirty="0">
                <a:latin typeface="Times New Roman" panose="02020603050405020304" pitchFamily="18" charset="0"/>
                <a:cs typeface="Times New Roman" panose="02020603050405020304" pitchFamily="18" charset="0"/>
              </a:rPr>
              <a:t> WF, Bulb WF</a:t>
            </a:r>
          </a:p>
          <a:p>
            <a:r>
              <a:rPr lang="en-US" sz="1000" dirty="0">
                <a:latin typeface="Times New Roman" panose="02020603050405020304" pitchFamily="18" charset="0"/>
                <a:cs typeface="Times New Roman" panose="02020603050405020304" pitchFamily="18" charset="0"/>
              </a:rPr>
              <a:t>+ Tube WF</a:t>
            </a:r>
          </a:p>
          <a:p>
            <a:r>
              <a:rPr lang="en-US" sz="1000" dirty="0" err="1">
                <a:latin typeface="Times New Roman" panose="02020603050405020304" pitchFamily="18" charset="0"/>
                <a:cs typeface="Times New Roman" panose="02020603050405020304" pitchFamily="18" charset="0"/>
              </a:rPr>
              <a:t>Tbị</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điện</a:t>
            </a:r>
            <a:r>
              <a:rPr lang="en-US" sz="1000" dirty="0">
                <a:latin typeface="Times New Roman" panose="02020603050405020304" pitchFamily="18" charset="0"/>
                <a:cs typeface="Times New Roman" panose="02020603050405020304" pitchFamily="18" charset="0"/>
              </a:rPr>
              <a:t>:</a:t>
            </a:r>
          </a:p>
          <a:p>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tắc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cảm</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ứng</a:t>
            </a:r>
            <a:r>
              <a:rPr lang="en-US" sz="1000" dirty="0">
                <a:latin typeface="Times New Roman" panose="02020603050405020304" pitchFamily="18" charset="0"/>
                <a:cs typeface="Times New Roman" panose="02020603050405020304" pitchFamily="18" charset="0"/>
              </a:rPr>
              <a:t> 1234 </a:t>
            </a:r>
            <a:r>
              <a:rPr lang="en-US" sz="1000" dirty="0" err="1">
                <a:latin typeface="Times New Roman" panose="02020603050405020304" pitchFamily="18" charset="0"/>
                <a:cs typeface="Times New Roman" panose="02020603050405020304" pitchFamily="18" charset="0"/>
              </a:rPr>
              <a:t>phím</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tắc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nóng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lạnh</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tắc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rèm</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Ổ </a:t>
            </a:r>
            <a:r>
              <a:rPr lang="en-US" sz="1000" dirty="0" err="1">
                <a:latin typeface="Times New Roman" panose="02020603050405020304" pitchFamily="18" charset="0"/>
                <a:cs typeface="Times New Roman" panose="02020603050405020304" pitchFamily="18" charset="0"/>
              </a:rPr>
              <a:t>cắm</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Dài</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đơn</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IR</a:t>
            </a:r>
            <a:endParaRPr lang="en-US" sz="1000" dirty="0"/>
          </a:p>
        </p:txBody>
      </p:sp>
      <p:sp>
        <p:nvSpPr>
          <p:cNvPr id="128" name="TextBox 127">
            <a:extLst>
              <a:ext uri="{FF2B5EF4-FFF2-40B4-BE49-F238E27FC236}">
                <a16:creationId xmlns:a16="http://schemas.microsoft.com/office/drawing/2014/main" id="{368BB978-32B8-48EE-9BFB-89BE34621FFF}"/>
              </a:ext>
            </a:extLst>
          </p:cNvPr>
          <p:cNvSpPr txBox="1"/>
          <p:nvPr/>
        </p:nvSpPr>
        <p:spPr>
          <a:xfrm>
            <a:off x="4725868" y="3666622"/>
            <a:ext cx="1994970" cy="1477328"/>
          </a:xfrm>
          <a:prstGeom prst="rect">
            <a:avLst/>
          </a:prstGeom>
          <a:noFill/>
        </p:spPr>
        <p:txBody>
          <a:bodyPr wrap="square">
            <a:spAutoFit/>
          </a:bodyPr>
          <a:lstStyle/>
          <a:p>
            <a:r>
              <a:rPr lang="en-US" sz="1000" dirty="0" err="1">
                <a:latin typeface="Times New Roman" panose="02020603050405020304" pitchFamily="18" charset="0"/>
                <a:cs typeface="Times New Roman" panose="02020603050405020304" pitchFamily="18" charset="0"/>
              </a:rPr>
              <a:t>Đèn</a:t>
            </a:r>
            <a:r>
              <a:rPr lang="en-US" sz="1000" dirty="0">
                <a:latin typeface="Times New Roman" panose="02020603050405020304" pitchFamily="18" charset="0"/>
                <a:cs typeface="Times New Roman" panose="02020603050405020304" pitchFamily="18" charset="0"/>
              </a:rPr>
              <a:t> LED</a:t>
            </a:r>
          </a:p>
          <a:p>
            <a:r>
              <a:rPr lang="en-US" sz="1000" dirty="0">
                <a:latin typeface="Times New Roman" panose="02020603050405020304" pitchFamily="18" charset="0"/>
                <a:cs typeface="Times New Roman" panose="02020603050405020304" pitchFamily="18" charset="0"/>
              </a:rPr>
              <a:t>   + Downlight BLE</a:t>
            </a:r>
          </a:p>
          <a:p>
            <a:r>
              <a:rPr lang="en-US" sz="1000" dirty="0">
                <a:latin typeface="Times New Roman" panose="02020603050405020304" pitchFamily="18" charset="0"/>
                <a:cs typeface="Times New Roman" panose="02020603050405020304" pitchFamily="18" charset="0"/>
              </a:rPr>
              <a:t>   + </a:t>
            </a:r>
            <a:r>
              <a:rPr lang="en-US" sz="1000" dirty="0" err="1">
                <a:latin typeface="Times New Roman" panose="02020603050405020304" pitchFamily="18" charset="0"/>
                <a:cs typeface="Times New Roman" panose="02020603050405020304" pitchFamily="18" charset="0"/>
              </a:rPr>
              <a:t>Ốp</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trần,Panel</a:t>
            </a:r>
            <a:r>
              <a:rPr lang="en-US" sz="1000" dirty="0">
                <a:latin typeface="Times New Roman" panose="02020603050405020304" pitchFamily="18" charset="0"/>
                <a:cs typeface="Times New Roman" panose="02020603050405020304" pitchFamily="18" charset="0"/>
              </a:rPr>
              <a:t> BLE</a:t>
            </a:r>
          </a:p>
          <a:p>
            <a:r>
              <a:rPr lang="en-US" sz="1000" dirty="0">
                <a:latin typeface="Times New Roman" panose="02020603050405020304" pitchFamily="18" charset="0"/>
                <a:cs typeface="Times New Roman" panose="02020603050405020304" pitchFamily="18" charset="0"/>
              </a:rPr>
              <a:t>   + LED </a:t>
            </a:r>
            <a:r>
              <a:rPr lang="en-US" sz="1000" dirty="0" err="1">
                <a:latin typeface="Times New Roman" panose="02020603050405020304" pitchFamily="18" charset="0"/>
                <a:cs typeface="Times New Roman" panose="02020603050405020304" pitchFamily="18" charset="0"/>
              </a:rPr>
              <a:t>Dây</a:t>
            </a:r>
            <a:r>
              <a:rPr lang="en-US" sz="1000" dirty="0">
                <a:latin typeface="Times New Roman" panose="02020603050405020304" pitchFamily="18" charset="0"/>
                <a:cs typeface="Times New Roman" panose="02020603050405020304" pitchFamily="18" charset="0"/>
              </a:rPr>
              <a:t> BLE, Bulb BLE,</a:t>
            </a:r>
          </a:p>
          <a:p>
            <a:r>
              <a:rPr lang="en-US" sz="1000" dirty="0">
                <a:latin typeface="Times New Roman" panose="02020603050405020304" pitchFamily="18" charset="0"/>
                <a:cs typeface="Times New Roman" panose="02020603050405020304" pitchFamily="18" charset="0"/>
              </a:rPr>
              <a:t>   + </a:t>
            </a:r>
            <a:r>
              <a:rPr lang="en-US" sz="1000" dirty="0" err="1">
                <a:latin typeface="Times New Roman" panose="02020603050405020304" pitchFamily="18" charset="0"/>
                <a:cs typeface="Times New Roman" panose="02020603050405020304" pitchFamily="18" charset="0"/>
              </a:rPr>
              <a:t>Tracklight</a:t>
            </a:r>
            <a:r>
              <a:rPr lang="en-US" sz="1000" dirty="0">
                <a:latin typeface="Times New Roman" panose="02020603050405020304" pitchFamily="18" charset="0"/>
                <a:cs typeface="Times New Roman" panose="02020603050405020304" pitchFamily="18" charset="0"/>
              </a:rPr>
              <a:t> BLE, Linear BLE</a:t>
            </a:r>
          </a:p>
          <a:p>
            <a:r>
              <a:rPr lang="en-US" sz="1000" dirty="0" err="1">
                <a:latin typeface="Times New Roman" panose="02020603050405020304" pitchFamily="18" charset="0"/>
                <a:cs typeface="Times New Roman" panose="02020603050405020304" pitchFamily="18" charset="0"/>
              </a:rPr>
              <a:t>Tbị</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điện</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 </a:t>
            </a:r>
            <a:r>
              <a:rPr lang="en-US" sz="1000" dirty="0" err="1">
                <a:latin typeface="Times New Roman" panose="02020603050405020304" pitchFamily="18" charset="0"/>
                <a:cs typeface="Times New Roman" panose="02020603050405020304" pitchFamily="18" charset="0"/>
              </a:rPr>
              <a:t>Công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tắc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cảm</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ứng</a:t>
            </a:r>
            <a:r>
              <a:rPr lang="en-US" sz="1000" dirty="0">
                <a:latin typeface="Times New Roman" panose="02020603050405020304" pitchFamily="18" charset="0"/>
                <a:cs typeface="Times New Roman" panose="02020603050405020304" pitchFamily="18" charset="0"/>
              </a:rPr>
              <a:t> 1234 </a:t>
            </a:r>
            <a:r>
              <a:rPr lang="en-US" sz="1000" dirty="0" err="1">
                <a:latin typeface="Times New Roman" panose="02020603050405020304" pitchFamily="18" charset="0"/>
                <a:cs typeface="Times New Roman" panose="02020603050405020304" pitchFamily="18" charset="0"/>
              </a:rPr>
              <a:t>phím</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 </a:t>
            </a:r>
            <a:r>
              <a:rPr lang="en-US" sz="1000" dirty="0" err="1">
                <a:latin typeface="Times New Roman" panose="02020603050405020304" pitchFamily="18" charset="0"/>
                <a:cs typeface="Times New Roman" panose="02020603050405020304" pitchFamily="18" charset="0"/>
              </a:rPr>
              <a:t>Công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tắc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cảnh</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 </a:t>
            </a:r>
            <a:r>
              <a:rPr lang="en-US" sz="1000" dirty="0" err="1">
                <a:latin typeface="Times New Roman" panose="02020603050405020304" pitchFamily="18" charset="0"/>
                <a:cs typeface="Times New Roman" panose="02020603050405020304" pitchFamily="18" charset="0"/>
              </a:rPr>
              <a:t>Cảm</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biến</a:t>
            </a:r>
            <a:endParaRPr lang="en-US" sz="1000" dirty="0">
              <a:latin typeface="Times New Roman" panose="02020603050405020304" pitchFamily="18" charset="0"/>
              <a:cs typeface="Times New Roman" panose="02020603050405020304" pitchFamily="18" charset="0"/>
            </a:endParaRPr>
          </a:p>
        </p:txBody>
      </p:sp>
      <p:pic>
        <p:nvPicPr>
          <p:cNvPr id="130" name="Picture 129">
            <a:extLst>
              <a:ext uri="{FF2B5EF4-FFF2-40B4-BE49-F238E27FC236}">
                <a16:creationId xmlns:a16="http://schemas.microsoft.com/office/drawing/2014/main" id="{ADDEB2F4-AE28-4E3E-9C6F-DD3F2D9E6152}"/>
              </a:ext>
            </a:extLst>
          </p:cNvPr>
          <p:cNvPicPr>
            <a:picLocks noChangeAspect="1"/>
          </p:cNvPicPr>
          <p:nvPr/>
        </p:nvPicPr>
        <p:blipFill>
          <a:blip r:embed="rId9"/>
          <a:stretch>
            <a:fillRect/>
          </a:stretch>
        </p:blipFill>
        <p:spPr>
          <a:xfrm>
            <a:off x="4734889" y="1893807"/>
            <a:ext cx="2014693" cy="1440050"/>
          </a:xfrm>
          <a:prstGeom prst="rect">
            <a:avLst/>
          </a:prstGeom>
        </p:spPr>
      </p:pic>
      <p:pic>
        <p:nvPicPr>
          <p:cNvPr id="132" name="Picture 131">
            <a:extLst>
              <a:ext uri="{FF2B5EF4-FFF2-40B4-BE49-F238E27FC236}">
                <a16:creationId xmlns:a16="http://schemas.microsoft.com/office/drawing/2014/main" id="{83ADFB15-C557-4FB0-92B3-015947501AC6}"/>
              </a:ext>
            </a:extLst>
          </p:cNvPr>
          <p:cNvPicPr>
            <a:picLocks noChangeAspect="1"/>
          </p:cNvPicPr>
          <p:nvPr/>
        </p:nvPicPr>
        <p:blipFill>
          <a:blip r:embed="rId10"/>
          <a:stretch>
            <a:fillRect/>
          </a:stretch>
        </p:blipFill>
        <p:spPr>
          <a:xfrm>
            <a:off x="4725868" y="2939887"/>
            <a:ext cx="382851" cy="393970"/>
          </a:xfrm>
          <a:prstGeom prst="rect">
            <a:avLst/>
          </a:prstGeom>
        </p:spPr>
      </p:pic>
      <p:sp>
        <p:nvSpPr>
          <p:cNvPr id="133" name="Rectangle 132">
            <a:extLst>
              <a:ext uri="{FF2B5EF4-FFF2-40B4-BE49-F238E27FC236}">
                <a16:creationId xmlns:a16="http://schemas.microsoft.com/office/drawing/2014/main" id="{1586EB70-9CB2-410A-A6EB-6C301B66A503}"/>
              </a:ext>
            </a:extLst>
          </p:cNvPr>
          <p:cNvSpPr/>
          <p:nvPr/>
        </p:nvSpPr>
        <p:spPr bwMode="auto">
          <a:xfrm>
            <a:off x="7053366" y="968277"/>
            <a:ext cx="1816752" cy="4846861"/>
          </a:xfrm>
          <a:prstGeom prst="rect">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4" name="Picture 133">
            <a:extLst>
              <a:ext uri="{FF2B5EF4-FFF2-40B4-BE49-F238E27FC236}">
                <a16:creationId xmlns:a16="http://schemas.microsoft.com/office/drawing/2014/main" id="{9B52DCE4-EEF7-4CE2-B301-E8389B28B9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6247" y="2360944"/>
            <a:ext cx="626622" cy="53748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a:extLst>
              <a:ext uri="{FF2B5EF4-FFF2-40B4-BE49-F238E27FC236}">
                <a16:creationId xmlns:a16="http://schemas.microsoft.com/office/drawing/2014/main" id="{742B68BC-4E9E-4FE3-8FAE-E8ACBCDB9E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1498" y="1528129"/>
            <a:ext cx="596702" cy="55334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2CA964D9-4625-4121-9E28-E525A9F14F08}"/>
              </a:ext>
            </a:extLst>
          </p:cNvPr>
          <p:cNvPicPr>
            <a:picLocks noChangeAspect="1"/>
          </p:cNvPicPr>
          <p:nvPr/>
        </p:nvPicPr>
        <p:blipFill rotWithShape="1">
          <a:blip r:embed="rId13"/>
          <a:srcRect t="22061" b="31574"/>
          <a:stretch/>
        </p:blipFill>
        <p:spPr>
          <a:xfrm>
            <a:off x="7254768" y="1527558"/>
            <a:ext cx="597586" cy="581314"/>
          </a:xfrm>
          <a:prstGeom prst="rect">
            <a:avLst/>
          </a:prstGeom>
        </p:spPr>
      </p:pic>
      <p:sp>
        <p:nvSpPr>
          <p:cNvPr id="137" name="TextBox 136">
            <a:extLst>
              <a:ext uri="{FF2B5EF4-FFF2-40B4-BE49-F238E27FC236}">
                <a16:creationId xmlns:a16="http://schemas.microsoft.com/office/drawing/2014/main" id="{9264F926-D5F1-48FC-BAC4-E487E5832331}"/>
              </a:ext>
            </a:extLst>
          </p:cNvPr>
          <p:cNvSpPr txBox="1"/>
          <p:nvPr/>
        </p:nvSpPr>
        <p:spPr>
          <a:xfrm>
            <a:off x="7496013" y="968277"/>
            <a:ext cx="955095"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CKĐT</a:t>
            </a:r>
            <a:endParaRPr lang="en-US" dirty="0"/>
          </a:p>
        </p:txBody>
      </p:sp>
      <p:pic>
        <p:nvPicPr>
          <p:cNvPr id="138" name="image20.png" title="Hình ảnh">
            <a:extLst>
              <a:ext uri="{FF2B5EF4-FFF2-40B4-BE49-F238E27FC236}">
                <a16:creationId xmlns:a16="http://schemas.microsoft.com/office/drawing/2014/main" id="{410D35B6-FB77-4D30-9A69-082CC214382E}"/>
              </a:ext>
            </a:extLst>
          </p:cNvPr>
          <p:cNvPicPr preferRelativeResize="0"/>
          <p:nvPr/>
        </p:nvPicPr>
        <p:blipFill>
          <a:blip r:embed="rId14" cstate="print"/>
          <a:stretch>
            <a:fillRect/>
          </a:stretch>
        </p:blipFill>
        <p:spPr>
          <a:xfrm>
            <a:off x="8063638" y="2335130"/>
            <a:ext cx="598845" cy="564507"/>
          </a:xfrm>
          <a:prstGeom prst="rect">
            <a:avLst/>
          </a:prstGeom>
          <a:noFill/>
        </p:spPr>
      </p:pic>
      <p:sp>
        <p:nvSpPr>
          <p:cNvPr id="139" name="Rectangle 138">
            <a:extLst>
              <a:ext uri="{FF2B5EF4-FFF2-40B4-BE49-F238E27FC236}">
                <a16:creationId xmlns:a16="http://schemas.microsoft.com/office/drawing/2014/main" id="{0C9612E8-A33B-4417-8C14-D158310FED65}"/>
              </a:ext>
            </a:extLst>
          </p:cNvPr>
          <p:cNvSpPr/>
          <p:nvPr/>
        </p:nvSpPr>
        <p:spPr>
          <a:xfrm>
            <a:off x="7115950" y="1378850"/>
            <a:ext cx="1685501" cy="16541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0" name="TextBox 139">
            <a:extLst>
              <a:ext uri="{FF2B5EF4-FFF2-40B4-BE49-F238E27FC236}">
                <a16:creationId xmlns:a16="http://schemas.microsoft.com/office/drawing/2014/main" id="{74C7725A-5A09-426D-AA66-2CADCF9917E4}"/>
              </a:ext>
            </a:extLst>
          </p:cNvPr>
          <p:cNvSpPr txBox="1"/>
          <p:nvPr/>
        </p:nvSpPr>
        <p:spPr>
          <a:xfrm>
            <a:off x="7499185" y="3215388"/>
            <a:ext cx="879171" cy="400110"/>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BLE</a:t>
            </a:r>
            <a:endParaRPr lang="en-US" sz="2000" dirty="0"/>
          </a:p>
        </p:txBody>
      </p:sp>
      <p:sp>
        <p:nvSpPr>
          <p:cNvPr id="141" name="Rectangle 140">
            <a:extLst>
              <a:ext uri="{FF2B5EF4-FFF2-40B4-BE49-F238E27FC236}">
                <a16:creationId xmlns:a16="http://schemas.microsoft.com/office/drawing/2014/main" id="{EC792A87-5A7D-4A6F-820B-24F506B9B074}"/>
              </a:ext>
            </a:extLst>
          </p:cNvPr>
          <p:cNvSpPr/>
          <p:nvPr/>
        </p:nvSpPr>
        <p:spPr>
          <a:xfrm>
            <a:off x="7113046" y="3172599"/>
            <a:ext cx="1685501" cy="2533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2" name="Picture 141">
            <a:extLst>
              <a:ext uri="{FF2B5EF4-FFF2-40B4-BE49-F238E27FC236}">
                <a16:creationId xmlns:a16="http://schemas.microsoft.com/office/drawing/2014/main" id="{780747DD-2037-4CA1-8F98-47F9EB044F8B}"/>
              </a:ext>
            </a:extLst>
          </p:cNvPr>
          <p:cNvPicPr>
            <a:picLocks noChangeAspect="1"/>
          </p:cNvPicPr>
          <p:nvPr/>
        </p:nvPicPr>
        <p:blipFill>
          <a:blip r:embed="rId15"/>
          <a:stretch>
            <a:fillRect/>
          </a:stretch>
        </p:blipFill>
        <p:spPr>
          <a:xfrm>
            <a:off x="7136764" y="3710553"/>
            <a:ext cx="708653" cy="671811"/>
          </a:xfrm>
          <a:prstGeom prst="rect">
            <a:avLst/>
          </a:prstGeom>
        </p:spPr>
      </p:pic>
      <p:pic>
        <p:nvPicPr>
          <p:cNvPr id="143" name="Picture 142">
            <a:extLst>
              <a:ext uri="{FF2B5EF4-FFF2-40B4-BE49-F238E27FC236}">
                <a16:creationId xmlns:a16="http://schemas.microsoft.com/office/drawing/2014/main" id="{F4F79911-59C7-464B-962D-425F47F7BB3B}"/>
              </a:ext>
            </a:extLst>
          </p:cNvPr>
          <p:cNvPicPr>
            <a:picLocks noChangeAspect="1"/>
          </p:cNvPicPr>
          <p:nvPr/>
        </p:nvPicPr>
        <p:blipFill>
          <a:blip r:embed="rId16"/>
          <a:stretch>
            <a:fillRect/>
          </a:stretch>
        </p:blipFill>
        <p:spPr>
          <a:xfrm>
            <a:off x="8028157" y="4489980"/>
            <a:ext cx="733955" cy="506836"/>
          </a:xfrm>
          <a:prstGeom prst="rect">
            <a:avLst/>
          </a:prstGeom>
        </p:spPr>
      </p:pic>
      <p:pic>
        <p:nvPicPr>
          <p:cNvPr id="144" name="Picture 143">
            <a:extLst>
              <a:ext uri="{FF2B5EF4-FFF2-40B4-BE49-F238E27FC236}">
                <a16:creationId xmlns:a16="http://schemas.microsoft.com/office/drawing/2014/main" id="{530F7E6A-79EA-4217-A15A-73C5388A8354}"/>
              </a:ext>
            </a:extLst>
          </p:cNvPr>
          <p:cNvPicPr>
            <a:picLocks noChangeAspect="1"/>
          </p:cNvPicPr>
          <p:nvPr/>
        </p:nvPicPr>
        <p:blipFill>
          <a:blip r:embed="rId17"/>
          <a:stretch>
            <a:fillRect/>
          </a:stretch>
        </p:blipFill>
        <p:spPr>
          <a:xfrm>
            <a:off x="7210067" y="5054117"/>
            <a:ext cx="686987" cy="667402"/>
          </a:xfrm>
          <a:prstGeom prst="rect">
            <a:avLst/>
          </a:prstGeom>
        </p:spPr>
      </p:pic>
      <p:sp>
        <p:nvSpPr>
          <p:cNvPr id="145" name="TextBox 144">
            <a:extLst>
              <a:ext uri="{FF2B5EF4-FFF2-40B4-BE49-F238E27FC236}">
                <a16:creationId xmlns:a16="http://schemas.microsoft.com/office/drawing/2014/main" id="{464AB51E-3BAE-4FE0-A394-48F8FDFAE409}"/>
              </a:ext>
            </a:extLst>
          </p:cNvPr>
          <p:cNvSpPr txBox="1"/>
          <p:nvPr/>
        </p:nvSpPr>
        <p:spPr>
          <a:xfrm>
            <a:off x="7933533" y="3835449"/>
            <a:ext cx="936585"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FPT Play ROGO</a:t>
            </a:r>
          </a:p>
        </p:txBody>
      </p:sp>
      <p:sp>
        <p:nvSpPr>
          <p:cNvPr id="146" name="TextBox 145">
            <a:extLst>
              <a:ext uri="{FF2B5EF4-FFF2-40B4-BE49-F238E27FC236}">
                <a16:creationId xmlns:a16="http://schemas.microsoft.com/office/drawing/2014/main" id="{89BBA539-D203-44AD-A891-EA3D36BDA54C}"/>
              </a:ext>
            </a:extLst>
          </p:cNvPr>
          <p:cNvSpPr txBox="1"/>
          <p:nvPr/>
        </p:nvSpPr>
        <p:spPr>
          <a:xfrm>
            <a:off x="7975505" y="5176018"/>
            <a:ext cx="733955"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BLE</a:t>
            </a:r>
          </a:p>
          <a:p>
            <a:pPr algn="ctr"/>
            <a:r>
              <a:rPr lang="en-US" sz="1400" dirty="0">
                <a:latin typeface="Times New Roman" panose="02020603050405020304" pitchFamily="18" charset="0"/>
                <a:cs typeface="Times New Roman" panose="02020603050405020304" pitchFamily="18" charset="0"/>
              </a:rPr>
              <a:t>Ver2</a:t>
            </a:r>
          </a:p>
        </p:txBody>
      </p:sp>
      <p:sp>
        <p:nvSpPr>
          <p:cNvPr id="147" name="TextBox 146">
            <a:extLst>
              <a:ext uri="{FF2B5EF4-FFF2-40B4-BE49-F238E27FC236}">
                <a16:creationId xmlns:a16="http://schemas.microsoft.com/office/drawing/2014/main" id="{78248364-0041-4E61-84DA-A7FF1AF36DDC}"/>
              </a:ext>
            </a:extLst>
          </p:cNvPr>
          <p:cNvSpPr txBox="1"/>
          <p:nvPr/>
        </p:nvSpPr>
        <p:spPr>
          <a:xfrm>
            <a:off x="7226247" y="4442357"/>
            <a:ext cx="599468"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MY</a:t>
            </a:r>
          </a:p>
          <a:p>
            <a:pPr algn="ctr"/>
            <a:r>
              <a:rPr lang="en-US" sz="1400" dirty="0">
                <a:latin typeface="Times New Roman" panose="02020603050405020304" pitchFamily="18" charset="0"/>
                <a:cs typeface="Times New Roman" panose="02020603050405020304" pitchFamily="18" charset="0"/>
              </a:rPr>
              <a:t>TV</a:t>
            </a:r>
          </a:p>
        </p:txBody>
      </p:sp>
      <p:sp>
        <p:nvSpPr>
          <p:cNvPr id="5" name="Arrow: Right 4">
            <a:extLst>
              <a:ext uri="{FF2B5EF4-FFF2-40B4-BE49-F238E27FC236}">
                <a16:creationId xmlns:a16="http://schemas.microsoft.com/office/drawing/2014/main" id="{05392EEC-BABC-4186-8CD3-0DF60FC8BFDC}"/>
              </a:ext>
            </a:extLst>
          </p:cNvPr>
          <p:cNvSpPr/>
          <p:nvPr/>
        </p:nvSpPr>
        <p:spPr>
          <a:xfrm rot="16200000">
            <a:off x="2062501" y="5778957"/>
            <a:ext cx="585741" cy="470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1A0CD51B-099C-4CB9-8B96-CD1273B4EEA4}"/>
              </a:ext>
            </a:extLst>
          </p:cNvPr>
          <p:cNvSpPr/>
          <p:nvPr/>
        </p:nvSpPr>
        <p:spPr>
          <a:xfrm rot="16200000">
            <a:off x="5384181" y="5852140"/>
            <a:ext cx="439373" cy="470864"/>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4A6C6539-129C-48F8-AF2F-2BF0087993EF}"/>
              </a:ext>
            </a:extLst>
          </p:cNvPr>
          <p:cNvSpPr/>
          <p:nvPr/>
        </p:nvSpPr>
        <p:spPr>
          <a:xfrm rot="16200000">
            <a:off x="9478100" y="5970045"/>
            <a:ext cx="293800" cy="380628"/>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C6DF5B6-0187-4E20-BD0E-7D5B9B0AAE9B}"/>
              </a:ext>
            </a:extLst>
          </p:cNvPr>
          <p:cNvCxnSpPr>
            <a:cxnSpLocks/>
          </p:cNvCxnSpPr>
          <p:nvPr/>
        </p:nvCxnSpPr>
        <p:spPr>
          <a:xfrm flipH="1">
            <a:off x="4551434" y="6334154"/>
            <a:ext cx="4095" cy="426913"/>
          </a:xfrm>
          <a:prstGeom prst="line">
            <a:avLst/>
          </a:prstGeom>
          <a:ln w="47625" cmpd="sng">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877A308-1BC2-458F-AEFD-B3BEC5D9344C}"/>
              </a:ext>
            </a:extLst>
          </p:cNvPr>
          <p:cNvCxnSpPr>
            <a:cxnSpLocks/>
          </p:cNvCxnSpPr>
          <p:nvPr/>
        </p:nvCxnSpPr>
        <p:spPr>
          <a:xfrm>
            <a:off x="7136764" y="6334154"/>
            <a:ext cx="0" cy="417948"/>
          </a:xfrm>
          <a:prstGeom prst="line">
            <a:avLst/>
          </a:prstGeom>
          <a:ln w="47625" cmpd="sng">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373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B</a:t>
            </a:r>
          </a:p>
          <a:p>
            <a:pPr algn="ctr">
              <a:defRPr/>
            </a:pPr>
            <a:r>
              <a:rPr lang="en-US" b="1" dirty="0">
                <a:latin typeface="Times New Roman" panose="02020603050405020304" pitchFamily="18" charset="0"/>
                <a:cs typeface="Times New Roman" panose="02020603050405020304" pitchFamily="18" charset="0"/>
              </a:rPr>
              <a:t>L</a:t>
            </a:r>
          </a:p>
          <a:p>
            <a:pPr algn="ctr">
              <a:defRPr/>
            </a:pPr>
            <a:r>
              <a:rPr lang="en-US" b="1" dirty="0">
                <a:latin typeface="Times New Roman" panose="02020603050405020304" pitchFamily="18" charset="0"/>
                <a:cs typeface="Times New Roman" panose="02020603050405020304" pitchFamily="18" charset="0"/>
              </a:rPr>
              <a:t>E</a:t>
            </a:r>
          </a:p>
        </p:txBody>
      </p:sp>
      <p:pic>
        <p:nvPicPr>
          <p:cNvPr id="20489" name="Picture 11">
            <a:extLst>
              <a:ext uri="{FF2B5EF4-FFF2-40B4-BE49-F238E27FC236}">
                <a16:creationId xmlns:a16="http://schemas.microsoft.com/office/drawing/2014/main" id="{11DE31C8-8C60-4470-A429-CE5D3B512319}"/>
              </a:ext>
            </a:extLst>
          </p:cNvPr>
          <p:cNvPicPr>
            <a:picLocks noChangeAspect="1" noChangeArrowheads="1"/>
          </p:cNvPicPr>
          <p:nvPr/>
        </p:nvPicPr>
        <p:blipFill>
          <a:blip r:embed="rId3"/>
          <a:srcRect l="2213" r="60667"/>
          <a:stretch>
            <a:fillRect/>
          </a:stretch>
        </p:blipFill>
        <p:spPr bwMode="auto">
          <a:xfrm>
            <a:off x="5701365" y="485466"/>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9" name="Picture 17">
            <a:extLst>
              <a:ext uri="{FF2B5EF4-FFF2-40B4-BE49-F238E27FC236}">
                <a16:creationId xmlns:a16="http://schemas.microsoft.com/office/drawing/2014/main" id="{875364B9-60F9-44A4-B1ED-22FA498E89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7190"/>
          <a:stretch>
            <a:fillRect/>
          </a:stretch>
        </p:blipFill>
        <p:spPr bwMode="auto">
          <a:xfrm>
            <a:off x="5668544" y="6156634"/>
            <a:ext cx="13319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BB74EB-1631-4181-8231-7A642608DD0A}"/>
              </a:ext>
            </a:extLst>
          </p:cNvPr>
          <p:cNvSpPr txBox="1"/>
          <p:nvPr/>
        </p:nvSpPr>
        <p:spPr>
          <a:xfrm>
            <a:off x="582613" y="74613"/>
            <a:ext cx="4762500" cy="338554"/>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a:t>
            </a:r>
            <a:r>
              <a:rPr lang="en-US" sz="1600" b="1">
                <a:solidFill>
                  <a:srgbClr val="FF0000"/>
                </a:solidFill>
                <a:latin typeface="Times New Roman" panose="02020603050405020304" pitchFamily="18" charset="0"/>
                <a:cs typeface="Times New Roman" panose="02020603050405020304" pitchFamily="18" charset="0"/>
              </a:rPr>
              <a:t>PHẨM BLE CẤU KIỆN ĐIỆN TỬ CỦA BLE  </a:t>
            </a:r>
            <a:endParaRPr lang="en-US" sz="1600" b="1" dirty="0">
              <a:solidFill>
                <a:srgbClr val="FF0000"/>
              </a:solidFill>
              <a:latin typeface="Times New Roman" panose="02020603050405020304" pitchFamily="18" charset="0"/>
              <a:cs typeface="Times New Roman" panose="02020603050405020304" pitchFamily="18" charset="0"/>
            </a:endParaRPr>
          </a:p>
        </p:txBody>
      </p:sp>
      <p:pic>
        <p:nvPicPr>
          <p:cNvPr id="21" name="Picture 14">
            <a:extLst>
              <a:ext uri="{FF2B5EF4-FFF2-40B4-BE49-F238E27FC236}">
                <a16:creationId xmlns:a16="http://schemas.microsoft.com/office/drawing/2014/main" id="{146CBFF1-A760-4741-B24E-9D754C768680}"/>
              </a:ext>
            </a:extLst>
          </p:cNvPr>
          <p:cNvPicPr>
            <a:picLocks noChangeAspect="1" noChangeArrowheads="1"/>
          </p:cNvPicPr>
          <p:nvPr/>
        </p:nvPicPr>
        <p:blipFill>
          <a:blip r:embed="rId3"/>
          <a:srcRect l="72328" r="-230"/>
          <a:stretch>
            <a:fillRect/>
          </a:stretch>
        </p:blipFill>
        <p:spPr bwMode="auto">
          <a:xfrm>
            <a:off x="5740373" y="3111001"/>
            <a:ext cx="929337" cy="926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E160123A-1062-48B7-BD93-5813B0EF7228}"/>
              </a:ext>
            </a:extLst>
          </p:cNvPr>
          <p:cNvPicPr>
            <a:picLocks noChangeAspect="1"/>
          </p:cNvPicPr>
          <p:nvPr/>
        </p:nvPicPr>
        <p:blipFill>
          <a:blip r:embed="rId5"/>
          <a:stretch>
            <a:fillRect/>
          </a:stretch>
        </p:blipFill>
        <p:spPr>
          <a:xfrm>
            <a:off x="5701366" y="1860024"/>
            <a:ext cx="968344" cy="750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1A1CD91-6D10-40C0-B194-8FAEF4C9496E}"/>
              </a:ext>
            </a:extLst>
          </p:cNvPr>
          <p:cNvPicPr>
            <a:picLocks noChangeAspect="1"/>
          </p:cNvPicPr>
          <p:nvPr/>
        </p:nvPicPr>
        <p:blipFill>
          <a:blip r:embed="rId6"/>
          <a:stretch>
            <a:fillRect/>
          </a:stretch>
        </p:blipFill>
        <p:spPr>
          <a:xfrm>
            <a:off x="5740373" y="4729708"/>
            <a:ext cx="1001166" cy="817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04A1B69E-EF0C-438C-93F1-4D3AD190DED8}"/>
              </a:ext>
            </a:extLst>
          </p:cNvPr>
          <p:cNvPicPr>
            <a:picLocks noChangeAspect="1"/>
          </p:cNvPicPr>
          <p:nvPr/>
        </p:nvPicPr>
        <p:blipFill rotWithShape="1">
          <a:blip r:embed="rId7"/>
          <a:srcRect t="22061" b="31574"/>
          <a:stretch/>
        </p:blipFill>
        <p:spPr>
          <a:xfrm>
            <a:off x="3322844" y="2659361"/>
            <a:ext cx="1210898" cy="1217475"/>
          </a:xfrm>
          <a:prstGeom prst="rect">
            <a:avLst/>
          </a:prstGeom>
        </p:spPr>
      </p:pic>
      <p:pic>
        <p:nvPicPr>
          <p:cNvPr id="18" name="Picture 17">
            <a:extLst>
              <a:ext uri="{FF2B5EF4-FFF2-40B4-BE49-F238E27FC236}">
                <a16:creationId xmlns:a16="http://schemas.microsoft.com/office/drawing/2014/main" id="{50F21F8E-C13B-4EF2-90B1-CB016161848C}"/>
              </a:ext>
            </a:extLst>
          </p:cNvPr>
          <p:cNvPicPr>
            <a:picLocks noChangeAspect="1"/>
          </p:cNvPicPr>
          <p:nvPr/>
        </p:nvPicPr>
        <p:blipFill rotWithShape="1">
          <a:blip r:embed="rId8"/>
          <a:srcRect t="33463"/>
          <a:stretch/>
        </p:blipFill>
        <p:spPr>
          <a:xfrm>
            <a:off x="3326744" y="4607867"/>
            <a:ext cx="1237426" cy="1109152"/>
          </a:xfrm>
          <a:prstGeom prst="rect">
            <a:avLst/>
          </a:prstGeom>
        </p:spPr>
      </p:pic>
      <p:pic>
        <p:nvPicPr>
          <p:cNvPr id="20" name="Picture 19">
            <a:extLst>
              <a:ext uri="{FF2B5EF4-FFF2-40B4-BE49-F238E27FC236}">
                <a16:creationId xmlns:a16="http://schemas.microsoft.com/office/drawing/2014/main" id="{B6C61AED-B9DC-4A54-8E46-6448D5A09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9395" y="559291"/>
            <a:ext cx="1704101" cy="1512363"/>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12.png">
            <a:extLst>
              <a:ext uri="{FF2B5EF4-FFF2-40B4-BE49-F238E27FC236}">
                <a16:creationId xmlns:a16="http://schemas.microsoft.com/office/drawing/2014/main" id="{0F116CC8-C570-43E7-A7BC-9D5E9A18F160}"/>
              </a:ext>
            </a:extLst>
          </p:cNvPr>
          <p:cNvPicPr preferRelativeResize="0"/>
          <p:nvPr/>
        </p:nvPicPr>
        <p:blipFill>
          <a:blip r:embed="rId10" cstate="print"/>
          <a:stretch>
            <a:fillRect/>
          </a:stretch>
        </p:blipFill>
        <p:spPr>
          <a:xfrm>
            <a:off x="7634850" y="2688592"/>
            <a:ext cx="1184440" cy="1121771"/>
          </a:xfrm>
          <a:prstGeom prst="rect">
            <a:avLst/>
          </a:prstGeom>
          <a:noFill/>
        </p:spPr>
      </p:pic>
      <p:grpSp>
        <p:nvGrpSpPr>
          <p:cNvPr id="24" name="Group 23">
            <a:extLst>
              <a:ext uri="{FF2B5EF4-FFF2-40B4-BE49-F238E27FC236}">
                <a16:creationId xmlns:a16="http://schemas.microsoft.com/office/drawing/2014/main" id="{B5704B3D-D55A-4A4F-980F-8425082FCC1C}"/>
              </a:ext>
            </a:extLst>
          </p:cNvPr>
          <p:cNvGrpSpPr/>
          <p:nvPr/>
        </p:nvGrpSpPr>
        <p:grpSpPr>
          <a:xfrm>
            <a:off x="7802224" y="4579292"/>
            <a:ext cx="1184440" cy="1121771"/>
            <a:chOff x="0" y="0"/>
            <a:chExt cx="723900" cy="876300"/>
          </a:xfrm>
        </p:grpSpPr>
        <p:pic>
          <p:nvPicPr>
            <p:cNvPr id="26" name="image8.png">
              <a:extLst>
                <a:ext uri="{FF2B5EF4-FFF2-40B4-BE49-F238E27FC236}">
                  <a16:creationId xmlns:a16="http://schemas.microsoft.com/office/drawing/2014/main" id="{D5CA9EDA-89B1-4BD5-A885-9AF076FD0193}"/>
                </a:ext>
              </a:extLst>
            </p:cNvPr>
            <p:cNvPicPr preferRelativeResize="0"/>
            <p:nvPr/>
          </p:nvPicPr>
          <p:blipFill>
            <a:blip r:embed="rId11" cstate="print"/>
            <a:stretch>
              <a:fillRect/>
            </a:stretch>
          </p:blipFill>
          <p:spPr>
            <a:xfrm>
              <a:off x="0" y="0"/>
              <a:ext cx="476250" cy="876300"/>
            </a:xfrm>
            <a:prstGeom prst="rect">
              <a:avLst/>
            </a:prstGeom>
            <a:noFill/>
          </p:spPr>
        </p:pic>
        <p:pic>
          <p:nvPicPr>
            <p:cNvPr id="27" name="image24.png">
              <a:extLst>
                <a:ext uri="{FF2B5EF4-FFF2-40B4-BE49-F238E27FC236}">
                  <a16:creationId xmlns:a16="http://schemas.microsoft.com/office/drawing/2014/main" id="{B4DA29F1-9659-4C2F-A0B2-B8483B53DCDF}"/>
                </a:ext>
              </a:extLst>
            </p:cNvPr>
            <p:cNvPicPr preferRelativeResize="0"/>
            <p:nvPr/>
          </p:nvPicPr>
          <p:blipFill>
            <a:blip r:embed="rId12" cstate="print"/>
            <a:stretch>
              <a:fillRect/>
            </a:stretch>
          </p:blipFill>
          <p:spPr>
            <a:xfrm>
              <a:off x="457200" y="295275"/>
              <a:ext cx="266700" cy="419100"/>
            </a:xfrm>
            <a:prstGeom prst="rect">
              <a:avLst/>
            </a:prstGeom>
            <a:noFill/>
          </p:spPr>
        </p:pic>
      </p:grpSp>
      <p:pic>
        <p:nvPicPr>
          <p:cNvPr id="28" name="Picture 27">
            <a:extLst>
              <a:ext uri="{FF2B5EF4-FFF2-40B4-BE49-F238E27FC236}">
                <a16:creationId xmlns:a16="http://schemas.microsoft.com/office/drawing/2014/main" id="{7AC94EBF-5578-48CC-883A-C76DF24C094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5761" y="769694"/>
            <a:ext cx="1312864" cy="1217475"/>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
            <a:extLst>
              <a:ext uri="{FF2B5EF4-FFF2-40B4-BE49-F238E27FC236}">
                <a16:creationId xmlns:a16="http://schemas.microsoft.com/office/drawing/2014/main" id="{1E5E1647-33C2-4B3E-9A08-288CEEEA5027}"/>
              </a:ext>
            </a:extLst>
          </p:cNvPr>
          <p:cNvSpPr txBox="1">
            <a:spLocks/>
          </p:cNvSpPr>
          <p:nvPr/>
        </p:nvSpPr>
        <p:spPr>
          <a:xfrm>
            <a:off x="947633" y="2897307"/>
            <a:ext cx="2258710" cy="677108"/>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r>
              <a:rPr lang="en-US" sz="1400" b="1" dirty="0" err="1"/>
              <a:t>Bộ</a:t>
            </a:r>
            <a:r>
              <a:rPr lang="en-US" sz="1400" b="1" dirty="0"/>
              <a:t> </a:t>
            </a:r>
            <a:r>
              <a:rPr lang="en-US" sz="1400" b="1" dirty="0" err="1"/>
              <a:t>cảm</a:t>
            </a:r>
            <a:r>
              <a:rPr lang="en-US" sz="1400" b="1" dirty="0"/>
              <a:t> </a:t>
            </a:r>
            <a:r>
              <a:rPr lang="en-US" sz="1400" b="1" dirty="0" err="1"/>
              <a:t>biến</a:t>
            </a:r>
            <a:r>
              <a:rPr lang="en-US" sz="1400" b="1" dirty="0"/>
              <a:t> </a:t>
            </a:r>
            <a:r>
              <a:rPr lang="en-US" sz="1400" b="1" dirty="0" err="1"/>
              <a:t>bụi</a:t>
            </a:r>
            <a:r>
              <a:rPr lang="en-US" sz="1400" b="1" dirty="0"/>
              <a:t> </a:t>
            </a:r>
            <a:r>
              <a:rPr lang="en-US" sz="1400" b="1" dirty="0" err="1"/>
              <a:t>mịn</a:t>
            </a:r>
            <a:r>
              <a:rPr lang="en-US" sz="1400" b="1" dirty="0"/>
              <a:t> </a:t>
            </a:r>
          </a:p>
          <a:p>
            <a:r>
              <a:rPr lang="en-US" dirty="0"/>
              <a:t>Model: CB05.PM2.5.BLE</a:t>
            </a:r>
          </a:p>
          <a:p>
            <a:r>
              <a:rPr lang="en-US" b="1" dirty="0" err="1">
                <a:solidFill>
                  <a:srgbClr val="FF0000"/>
                </a:solidFill>
              </a:rPr>
              <a:t>Thời</a:t>
            </a:r>
            <a:r>
              <a:rPr lang="en-US" b="1" dirty="0">
                <a:solidFill>
                  <a:srgbClr val="FF0000"/>
                </a:solidFill>
              </a:rPr>
              <a:t> </a:t>
            </a:r>
            <a:r>
              <a:rPr lang="en-US" b="1" dirty="0" err="1">
                <a:solidFill>
                  <a:srgbClr val="FF0000"/>
                </a:solidFill>
              </a:rPr>
              <a:t>gian</a:t>
            </a:r>
            <a:r>
              <a:rPr lang="en-US" b="1" dirty="0">
                <a:solidFill>
                  <a:srgbClr val="FF0000"/>
                </a:solidFill>
              </a:rPr>
              <a:t> </a:t>
            </a:r>
            <a:r>
              <a:rPr lang="en-US" b="1" dirty="0" err="1">
                <a:solidFill>
                  <a:srgbClr val="FF0000"/>
                </a:solidFill>
              </a:rPr>
              <a:t>dự</a:t>
            </a:r>
            <a:r>
              <a:rPr lang="en-US" b="1" dirty="0">
                <a:solidFill>
                  <a:srgbClr val="FF0000"/>
                </a:solidFill>
              </a:rPr>
              <a:t> </a:t>
            </a:r>
            <a:r>
              <a:rPr lang="en-US" b="1" dirty="0" err="1">
                <a:solidFill>
                  <a:srgbClr val="FF0000"/>
                </a:solidFill>
              </a:rPr>
              <a:t>kiến</a:t>
            </a:r>
            <a:r>
              <a:rPr lang="en-US" b="1" dirty="0">
                <a:solidFill>
                  <a:srgbClr val="FF0000"/>
                </a:solidFill>
              </a:rPr>
              <a:t> 9/2021</a:t>
            </a:r>
          </a:p>
        </p:txBody>
      </p:sp>
      <p:sp>
        <p:nvSpPr>
          <p:cNvPr id="31" name="Content Placeholder 2">
            <a:extLst>
              <a:ext uri="{FF2B5EF4-FFF2-40B4-BE49-F238E27FC236}">
                <a16:creationId xmlns:a16="http://schemas.microsoft.com/office/drawing/2014/main" id="{2F14DDEF-EBCC-4765-9499-7730A926513F}"/>
              </a:ext>
            </a:extLst>
          </p:cNvPr>
          <p:cNvSpPr txBox="1">
            <a:spLocks/>
          </p:cNvSpPr>
          <p:nvPr/>
        </p:nvSpPr>
        <p:spPr>
          <a:xfrm>
            <a:off x="945029" y="4776277"/>
            <a:ext cx="2472587" cy="677108"/>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indent="-182880">
              <a:lnSpc>
                <a:spcPct val="90000"/>
              </a:lnSpc>
              <a:spcBef>
                <a:spcPts val="1200"/>
              </a:spcBef>
              <a:buClr>
                <a:schemeClr val="accent1">
                  <a:lumMod val="75000"/>
                </a:schemeClr>
              </a:buClr>
              <a:buSzPct val="100000"/>
              <a:buFont typeface="Arial" pitchFamily="34" charset="0"/>
              <a:buChar char="▪"/>
            </a:lvl2pPr>
            <a:lvl3pPr marL="685800" indent="-179388">
              <a:lnSpc>
                <a:spcPct val="90000"/>
              </a:lnSpc>
              <a:spcBef>
                <a:spcPts val="800"/>
              </a:spcBef>
              <a:buClr>
                <a:schemeClr val="accent1">
                  <a:lumMod val="75000"/>
                </a:schemeClr>
              </a:buClr>
              <a:buSzPct val="100000"/>
              <a:buFont typeface="Arial" pitchFamily="34" charset="0"/>
              <a:buChar char="▪"/>
              <a:defRPr sz="1600"/>
            </a:lvl3pPr>
            <a:lvl4pPr marL="914400" indent="-182880">
              <a:lnSpc>
                <a:spcPct val="90000"/>
              </a:lnSpc>
              <a:spcBef>
                <a:spcPts val="800"/>
              </a:spcBef>
              <a:buClr>
                <a:schemeClr val="accent1">
                  <a:lumMod val="75000"/>
                </a:schemeClr>
              </a:buClr>
              <a:buSzPct val="100000"/>
              <a:buFont typeface="Arial" pitchFamily="34" charset="0"/>
              <a:buChar char="▪"/>
              <a:defRPr sz="1400"/>
            </a:lvl4pPr>
            <a:lvl5pPr marL="1143000" indent="-179388">
              <a:lnSpc>
                <a:spcPct val="90000"/>
              </a:lnSpc>
              <a:spcBef>
                <a:spcPts val="600"/>
              </a:spcBef>
              <a:buClr>
                <a:schemeClr val="accent1">
                  <a:lumMod val="75000"/>
                </a:schemeClr>
              </a:buClr>
              <a:buSzPct val="100000"/>
              <a:buFont typeface="Arial" pitchFamily="34" charset="0"/>
              <a:buChar char="▪"/>
              <a:defRPr sz="1400"/>
            </a:lvl5pPr>
            <a:lvl6pPr marL="1371600" indent="-182880">
              <a:lnSpc>
                <a:spcPct val="90000"/>
              </a:lnSpc>
              <a:spcBef>
                <a:spcPts val="600"/>
              </a:spcBef>
              <a:buClr>
                <a:schemeClr val="accent1">
                  <a:lumMod val="75000"/>
                </a:schemeClr>
              </a:buClr>
              <a:buSzPct val="100000"/>
              <a:buFont typeface="Arial" pitchFamily="34" charset="0"/>
              <a:buChar char="▪"/>
              <a:defRPr sz="1400"/>
            </a:lvl6pPr>
            <a:lvl7pPr marL="1600200" indent="-179388">
              <a:lnSpc>
                <a:spcPct val="90000"/>
              </a:lnSpc>
              <a:spcBef>
                <a:spcPts val="600"/>
              </a:spcBef>
              <a:buClr>
                <a:schemeClr val="accent1">
                  <a:lumMod val="75000"/>
                </a:schemeClr>
              </a:buClr>
              <a:buSzPct val="100000"/>
              <a:buFont typeface="Arial" pitchFamily="34" charset="0"/>
              <a:buChar char="▪"/>
              <a:defRPr sz="1400"/>
            </a:lvl7pPr>
            <a:lvl8pPr marL="1828800" indent="-182880">
              <a:lnSpc>
                <a:spcPct val="90000"/>
              </a:lnSpc>
              <a:spcBef>
                <a:spcPts val="600"/>
              </a:spcBef>
              <a:buClr>
                <a:schemeClr val="accent1">
                  <a:lumMod val="75000"/>
                </a:schemeClr>
              </a:buClr>
              <a:buSzPct val="100000"/>
              <a:buFont typeface="Arial" pitchFamily="34" charset="0"/>
              <a:buChar char="▪"/>
              <a:defRPr sz="1400"/>
            </a:lvl8pPr>
            <a:lvl9pPr marL="1878012" indent="0">
              <a:lnSpc>
                <a:spcPct val="90000"/>
              </a:lnSpc>
              <a:spcBef>
                <a:spcPts val="600"/>
              </a:spcBef>
              <a:buClr>
                <a:schemeClr val="accent1">
                  <a:lumMod val="75000"/>
                </a:schemeClr>
              </a:buClr>
              <a:buSzPct val="100000"/>
              <a:buFont typeface="Arial" pitchFamily="34" charset="0"/>
              <a:buNone/>
              <a:defRPr sz="1400"/>
            </a:lvl9pPr>
          </a:lstStyle>
          <a:p>
            <a:r>
              <a:rPr lang="en-US" sz="1400" b="1" dirty="0" err="1"/>
              <a:t>Bộ</a:t>
            </a:r>
            <a:r>
              <a:rPr lang="en-US" sz="1400" b="1" dirty="0"/>
              <a:t> </a:t>
            </a:r>
            <a:r>
              <a:rPr lang="en-US" sz="1400" b="1" dirty="0" err="1"/>
              <a:t>điều</a:t>
            </a:r>
            <a:r>
              <a:rPr lang="en-US" sz="1400" b="1" dirty="0"/>
              <a:t> </a:t>
            </a:r>
            <a:r>
              <a:rPr lang="en-US" sz="1400" b="1" dirty="0" err="1"/>
              <a:t>khiển</a:t>
            </a:r>
            <a:r>
              <a:rPr lang="en-US" sz="1400" b="1" dirty="0"/>
              <a:t> </a:t>
            </a:r>
            <a:r>
              <a:rPr lang="en-US" sz="1400" b="1" dirty="0" err="1"/>
              <a:t>hồng</a:t>
            </a:r>
            <a:r>
              <a:rPr lang="en-US" sz="1400" b="1" dirty="0"/>
              <a:t> </a:t>
            </a:r>
            <a:r>
              <a:rPr lang="en-US" sz="1400" b="1" dirty="0" err="1"/>
              <a:t>ngoại</a:t>
            </a:r>
            <a:r>
              <a:rPr lang="en-US" sz="1400" b="1" dirty="0"/>
              <a:t> </a:t>
            </a:r>
          </a:p>
          <a:p>
            <a:r>
              <a:rPr lang="en-US" dirty="0"/>
              <a:t>Model: DK.IR.BLE</a:t>
            </a:r>
          </a:p>
          <a:p>
            <a:r>
              <a:rPr lang="en-US" b="1" dirty="0" err="1">
                <a:solidFill>
                  <a:srgbClr val="FF0000"/>
                </a:solidFill>
              </a:rPr>
              <a:t>Tháng</a:t>
            </a:r>
            <a:r>
              <a:rPr lang="en-US" b="1" dirty="0">
                <a:solidFill>
                  <a:srgbClr val="FF0000"/>
                </a:solidFill>
              </a:rPr>
              <a:t> 9/2021</a:t>
            </a:r>
          </a:p>
        </p:txBody>
      </p:sp>
      <p:sp>
        <p:nvSpPr>
          <p:cNvPr id="32" name="Content Placeholder 2">
            <a:extLst>
              <a:ext uri="{FF2B5EF4-FFF2-40B4-BE49-F238E27FC236}">
                <a16:creationId xmlns:a16="http://schemas.microsoft.com/office/drawing/2014/main" id="{566405A4-5696-4BF8-A3BE-EA83FDB9AE95}"/>
              </a:ext>
            </a:extLst>
          </p:cNvPr>
          <p:cNvSpPr txBox="1">
            <a:spLocks/>
          </p:cNvSpPr>
          <p:nvPr/>
        </p:nvSpPr>
        <p:spPr>
          <a:xfrm>
            <a:off x="8803162" y="995961"/>
            <a:ext cx="2735847" cy="677108"/>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r>
              <a:rPr lang="en-US" sz="1400" b="1" dirty="0" err="1"/>
              <a:t>Bộ</a:t>
            </a:r>
            <a:r>
              <a:rPr lang="en-US" sz="1400" b="1" dirty="0"/>
              <a:t> </a:t>
            </a:r>
            <a:r>
              <a:rPr lang="en-US" sz="1400" b="1" dirty="0" err="1"/>
              <a:t>cảm</a:t>
            </a:r>
            <a:r>
              <a:rPr lang="en-US" sz="1400" b="1" dirty="0"/>
              <a:t> </a:t>
            </a:r>
            <a:r>
              <a:rPr lang="en-US" sz="1400" b="1" dirty="0" err="1"/>
              <a:t>biến</a:t>
            </a:r>
            <a:r>
              <a:rPr lang="en-US" sz="1400" b="1" dirty="0"/>
              <a:t> </a:t>
            </a:r>
            <a:r>
              <a:rPr lang="en-US" sz="1400" b="1" dirty="0" err="1"/>
              <a:t>nhiệt</a:t>
            </a:r>
            <a:r>
              <a:rPr lang="en-US" sz="1400" b="1" dirty="0"/>
              <a:t> </a:t>
            </a:r>
            <a:r>
              <a:rPr lang="en-US" sz="1400" b="1" dirty="0" err="1"/>
              <a:t>độ</a:t>
            </a:r>
            <a:r>
              <a:rPr lang="en-US" sz="1400" b="1" dirty="0"/>
              <a:t>, </a:t>
            </a:r>
            <a:r>
              <a:rPr lang="en-US" sz="1400" b="1" dirty="0" err="1"/>
              <a:t>độ</a:t>
            </a:r>
            <a:r>
              <a:rPr lang="en-US" sz="1400" b="1" dirty="0"/>
              <a:t> </a:t>
            </a:r>
            <a:r>
              <a:rPr lang="en-US" sz="1400" b="1" dirty="0" err="1"/>
              <a:t>ẩm</a:t>
            </a:r>
            <a:r>
              <a:rPr lang="en-US" dirty="0"/>
              <a:t> </a:t>
            </a:r>
          </a:p>
          <a:p>
            <a:r>
              <a:rPr lang="en-US" dirty="0"/>
              <a:t>Model: CB07.TE.BLE</a:t>
            </a:r>
          </a:p>
          <a:p>
            <a:r>
              <a:rPr lang="en-US" b="1" dirty="0" err="1">
                <a:solidFill>
                  <a:srgbClr val="FF0000"/>
                </a:solidFill>
              </a:rPr>
              <a:t>Tháng</a:t>
            </a:r>
            <a:r>
              <a:rPr lang="en-US" b="1" dirty="0">
                <a:solidFill>
                  <a:srgbClr val="FF0000"/>
                </a:solidFill>
              </a:rPr>
              <a:t> 9/2021</a:t>
            </a:r>
          </a:p>
        </p:txBody>
      </p:sp>
      <p:sp>
        <p:nvSpPr>
          <p:cNvPr id="33" name="Content Placeholder 2">
            <a:extLst>
              <a:ext uri="{FF2B5EF4-FFF2-40B4-BE49-F238E27FC236}">
                <a16:creationId xmlns:a16="http://schemas.microsoft.com/office/drawing/2014/main" id="{F903AE42-2284-44C3-A25C-5A7AA100918C}"/>
              </a:ext>
            </a:extLst>
          </p:cNvPr>
          <p:cNvSpPr txBox="1">
            <a:spLocks/>
          </p:cNvSpPr>
          <p:nvPr/>
        </p:nvSpPr>
        <p:spPr>
          <a:xfrm>
            <a:off x="8949468" y="2849682"/>
            <a:ext cx="2245504" cy="677108"/>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indent="-182880">
              <a:lnSpc>
                <a:spcPct val="90000"/>
              </a:lnSpc>
              <a:spcBef>
                <a:spcPts val="1200"/>
              </a:spcBef>
              <a:buClr>
                <a:schemeClr val="accent1">
                  <a:lumMod val="75000"/>
                </a:schemeClr>
              </a:buClr>
              <a:buSzPct val="100000"/>
              <a:buFont typeface="Arial" pitchFamily="34" charset="0"/>
              <a:buChar char="▪"/>
            </a:lvl2pPr>
            <a:lvl3pPr marL="685800" indent="-179388">
              <a:lnSpc>
                <a:spcPct val="90000"/>
              </a:lnSpc>
              <a:spcBef>
                <a:spcPts val="800"/>
              </a:spcBef>
              <a:buClr>
                <a:schemeClr val="accent1">
                  <a:lumMod val="75000"/>
                </a:schemeClr>
              </a:buClr>
              <a:buSzPct val="100000"/>
              <a:buFont typeface="Arial" pitchFamily="34" charset="0"/>
              <a:buChar char="▪"/>
              <a:defRPr sz="1600"/>
            </a:lvl3pPr>
            <a:lvl4pPr marL="914400" indent="-182880">
              <a:lnSpc>
                <a:spcPct val="90000"/>
              </a:lnSpc>
              <a:spcBef>
                <a:spcPts val="800"/>
              </a:spcBef>
              <a:buClr>
                <a:schemeClr val="accent1">
                  <a:lumMod val="75000"/>
                </a:schemeClr>
              </a:buClr>
              <a:buSzPct val="100000"/>
              <a:buFont typeface="Arial" pitchFamily="34" charset="0"/>
              <a:buChar char="▪"/>
              <a:defRPr sz="1400"/>
            </a:lvl4pPr>
            <a:lvl5pPr marL="1143000" indent="-179388">
              <a:lnSpc>
                <a:spcPct val="90000"/>
              </a:lnSpc>
              <a:spcBef>
                <a:spcPts val="600"/>
              </a:spcBef>
              <a:buClr>
                <a:schemeClr val="accent1">
                  <a:lumMod val="75000"/>
                </a:schemeClr>
              </a:buClr>
              <a:buSzPct val="100000"/>
              <a:buFont typeface="Arial" pitchFamily="34" charset="0"/>
              <a:buChar char="▪"/>
              <a:defRPr sz="1400"/>
            </a:lvl5pPr>
            <a:lvl6pPr marL="1371600" indent="-182880">
              <a:lnSpc>
                <a:spcPct val="90000"/>
              </a:lnSpc>
              <a:spcBef>
                <a:spcPts val="600"/>
              </a:spcBef>
              <a:buClr>
                <a:schemeClr val="accent1">
                  <a:lumMod val="75000"/>
                </a:schemeClr>
              </a:buClr>
              <a:buSzPct val="100000"/>
              <a:buFont typeface="Arial" pitchFamily="34" charset="0"/>
              <a:buChar char="▪"/>
              <a:defRPr sz="1400"/>
            </a:lvl6pPr>
            <a:lvl7pPr marL="1600200" indent="-179388">
              <a:lnSpc>
                <a:spcPct val="90000"/>
              </a:lnSpc>
              <a:spcBef>
                <a:spcPts val="600"/>
              </a:spcBef>
              <a:buClr>
                <a:schemeClr val="accent1">
                  <a:lumMod val="75000"/>
                </a:schemeClr>
              </a:buClr>
              <a:buSzPct val="100000"/>
              <a:buFont typeface="Arial" pitchFamily="34" charset="0"/>
              <a:buChar char="▪"/>
              <a:defRPr sz="1400"/>
            </a:lvl7pPr>
            <a:lvl8pPr marL="1828800" indent="-182880">
              <a:lnSpc>
                <a:spcPct val="90000"/>
              </a:lnSpc>
              <a:spcBef>
                <a:spcPts val="600"/>
              </a:spcBef>
              <a:buClr>
                <a:schemeClr val="accent1">
                  <a:lumMod val="75000"/>
                </a:schemeClr>
              </a:buClr>
              <a:buSzPct val="100000"/>
              <a:buFont typeface="Arial" pitchFamily="34" charset="0"/>
              <a:buChar char="▪"/>
              <a:defRPr sz="1400"/>
            </a:lvl8pPr>
            <a:lvl9pPr marL="1878012" indent="0">
              <a:lnSpc>
                <a:spcPct val="90000"/>
              </a:lnSpc>
              <a:spcBef>
                <a:spcPts val="600"/>
              </a:spcBef>
              <a:buClr>
                <a:schemeClr val="accent1">
                  <a:lumMod val="75000"/>
                </a:schemeClr>
              </a:buClr>
              <a:buSzPct val="100000"/>
              <a:buFont typeface="Arial" pitchFamily="34" charset="0"/>
              <a:buNone/>
              <a:defRPr sz="1400"/>
            </a:lvl9pPr>
          </a:lstStyle>
          <a:p>
            <a:r>
              <a:rPr lang="en-US" sz="1400" b="1" dirty="0" err="1"/>
              <a:t>Bộ</a:t>
            </a:r>
            <a:r>
              <a:rPr lang="en-US" sz="1400" b="1" dirty="0"/>
              <a:t> </a:t>
            </a:r>
            <a:r>
              <a:rPr lang="en-US" sz="1400" b="1" dirty="0" err="1"/>
              <a:t>cảm</a:t>
            </a:r>
            <a:r>
              <a:rPr lang="en-US" sz="1400" b="1" dirty="0"/>
              <a:t> </a:t>
            </a:r>
            <a:r>
              <a:rPr lang="en-US" sz="1400" b="1" dirty="0" err="1"/>
              <a:t>biến</a:t>
            </a:r>
            <a:r>
              <a:rPr lang="en-US" sz="1400" b="1" dirty="0"/>
              <a:t> </a:t>
            </a:r>
            <a:r>
              <a:rPr lang="en-US" sz="1400" b="1" dirty="0" err="1"/>
              <a:t>khói</a:t>
            </a:r>
            <a:r>
              <a:rPr lang="en-US" sz="1400" b="1" dirty="0"/>
              <a:t> </a:t>
            </a:r>
          </a:p>
          <a:p>
            <a:r>
              <a:rPr lang="en-US" dirty="0"/>
              <a:t>Model: CB06.SM.BLE</a:t>
            </a:r>
          </a:p>
          <a:p>
            <a:r>
              <a:rPr lang="en-US" b="1" dirty="0" err="1">
                <a:solidFill>
                  <a:srgbClr val="FF0000"/>
                </a:solidFill>
              </a:rPr>
              <a:t>Tháng</a:t>
            </a:r>
            <a:r>
              <a:rPr lang="en-US" b="1" dirty="0">
                <a:solidFill>
                  <a:srgbClr val="FF0000"/>
                </a:solidFill>
              </a:rPr>
              <a:t> 9/2021</a:t>
            </a:r>
          </a:p>
        </p:txBody>
      </p:sp>
      <p:sp>
        <p:nvSpPr>
          <p:cNvPr id="34" name="Content Placeholder 2">
            <a:extLst>
              <a:ext uri="{FF2B5EF4-FFF2-40B4-BE49-F238E27FC236}">
                <a16:creationId xmlns:a16="http://schemas.microsoft.com/office/drawing/2014/main" id="{01E2767E-FC64-4793-83B1-25E18C4905EC}"/>
              </a:ext>
            </a:extLst>
          </p:cNvPr>
          <p:cNvSpPr txBox="1">
            <a:spLocks/>
          </p:cNvSpPr>
          <p:nvPr/>
        </p:nvSpPr>
        <p:spPr>
          <a:xfrm>
            <a:off x="9165896" y="4760095"/>
            <a:ext cx="2397380" cy="677108"/>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indent="-182880">
              <a:lnSpc>
                <a:spcPct val="90000"/>
              </a:lnSpc>
              <a:spcBef>
                <a:spcPts val="1200"/>
              </a:spcBef>
              <a:buClr>
                <a:schemeClr val="accent1">
                  <a:lumMod val="75000"/>
                </a:schemeClr>
              </a:buClr>
              <a:buSzPct val="100000"/>
              <a:buFont typeface="Arial" pitchFamily="34" charset="0"/>
              <a:buChar char="▪"/>
            </a:lvl2pPr>
            <a:lvl3pPr marL="685800" indent="-179388">
              <a:lnSpc>
                <a:spcPct val="90000"/>
              </a:lnSpc>
              <a:spcBef>
                <a:spcPts val="800"/>
              </a:spcBef>
              <a:buClr>
                <a:schemeClr val="accent1">
                  <a:lumMod val="75000"/>
                </a:schemeClr>
              </a:buClr>
              <a:buSzPct val="100000"/>
              <a:buFont typeface="Arial" pitchFamily="34" charset="0"/>
              <a:buChar char="▪"/>
              <a:defRPr sz="1600"/>
            </a:lvl3pPr>
            <a:lvl4pPr marL="914400" indent="-182880">
              <a:lnSpc>
                <a:spcPct val="90000"/>
              </a:lnSpc>
              <a:spcBef>
                <a:spcPts val="800"/>
              </a:spcBef>
              <a:buClr>
                <a:schemeClr val="accent1">
                  <a:lumMod val="75000"/>
                </a:schemeClr>
              </a:buClr>
              <a:buSzPct val="100000"/>
              <a:buFont typeface="Arial" pitchFamily="34" charset="0"/>
              <a:buChar char="▪"/>
              <a:defRPr sz="1400"/>
            </a:lvl4pPr>
            <a:lvl5pPr marL="1143000" indent="-179388">
              <a:lnSpc>
                <a:spcPct val="90000"/>
              </a:lnSpc>
              <a:spcBef>
                <a:spcPts val="600"/>
              </a:spcBef>
              <a:buClr>
                <a:schemeClr val="accent1">
                  <a:lumMod val="75000"/>
                </a:schemeClr>
              </a:buClr>
              <a:buSzPct val="100000"/>
              <a:buFont typeface="Arial" pitchFamily="34" charset="0"/>
              <a:buChar char="▪"/>
              <a:defRPr sz="1400"/>
            </a:lvl5pPr>
            <a:lvl6pPr marL="1371600" indent="-182880">
              <a:lnSpc>
                <a:spcPct val="90000"/>
              </a:lnSpc>
              <a:spcBef>
                <a:spcPts val="600"/>
              </a:spcBef>
              <a:buClr>
                <a:schemeClr val="accent1">
                  <a:lumMod val="75000"/>
                </a:schemeClr>
              </a:buClr>
              <a:buSzPct val="100000"/>
              <a:buFont typeface="Arial" pitchFamily="34" charset="0"/>
              <a:buChar char="▪"/>
              <a:defRPr sz="1400"/>
            </a:lvl6pPr>
            <a:lvl7pPr marL="1600200" indent="-179388">
              <a:lnSpc>
                <a:spcPct val="90000"/>
              </a:lnSpc>
              <a:spcBef>
                <a:spcPts val="600"/>
              </a:spcBef>
              <a:buClr>
                <a:schemeClr val="accent1">
                  <a:lumMod val="75000"/>
                </a:schemeClr>
              </a:buClr>
              <a:buSzPct val="100000"/>
              <a:buFont typeface="Arial" pitchFamily="34" charset="0"/>
              <a:buChar char="▪"/>
              <a:defRPr sz="1400"/>
            </a:lvl7pPr>
            <a:lvl8pPr marL="1828800" indent="-182880">
              <a:lnSpc>
                <a:spcPct val="90000"/>
              </a:lnSpc>
              <a:spcBef>
                <a:spcPts val="600"/>
              </a:spcBef>
              <a:buClr>
                <a:schemeClr val="accent1">
                  <a:lumMod val="75000"/>
                </a:schemeClr>
              </a:buClr>
              <a:buSzPct val="100000"/>
              <a:buFont typeface="Arial" pitchFamily="34" charset="0"/>
              <a:buChar char="▪"/>
              <a:defRPr sz="1400"/>
            </a:lvl8pPr>
            <a:lvl9pPr marL="1878012" indent="0">
              <a:lnSpc>
                <a:spcPct val="90000"/>
              </a:lnSpc>
              <a:spcBef>
                <a:spcPts val="600"/>
              </a:spcBef>
              <a:buClr>
                <a:schemeClr val="accent1">
                  <a:lumMod val="75000"/>
                </a:schemeClr>
              </a:buClr>
              <a:buSzPct val="100000"/>
              <a:buFont typeface="Arial" pitchFamily="34" charset="0"/>
              <a:buNone/>
              <a:defRPr sz="1400"/>
            </a:lvl9pPr>
          </a:lstStyle>
          <a:p>
            <a:r>
              <a:rPr lang="en-US" sz="1400" b="1" dirty="0" err="1"/>
              <a:t>Bộ</a:t>
            </a:r>
            <a:r>
              <a:rPr lang="en-US" sz="1400" b="1" dirty="0"/>
              <a:t> </a:t>
            </a:r>
            <a:r>
              <a:rPr lang="en-US" sz="1400" b="1" dirty="0" err="1"/>
              <a:t>cảm</a:t>
            </a:r>
            <a:r>
              <a:rPr lang="en-US" sz="1400" b="1" dirty="0"/>
              <a:t> </a:t>
            </a:r>
            <a:r>
              <a:rPr lang="en-US" sz="1400" b="1" dirty="0" err="1"/>
              <a:t>biến</a:t>
            </a:r>
            <a:r>
              <a:rPr lang="en-US" sz="1400" b="1" dirty="0"/>
              <a:t> </a:t>
            </a:r>
            <a:r>
              <a:rPr lang="en-US" sz="1400" b="1" dirty="0" err="1"/>
              <a:t>cửa</a:t>
            </a:r>
            <a:r>
              <a:rPr lang="en-US" sz="1400" b="1" dirty="0"/>
              <a:t> </a:t>
            </a:r>
          </a:p>
          <a:p>
            <a:r>
              <a:rPr lang="en-US" dirty="0"/>
              <a:t>Model: CB08.DO.BLE</a:t>
            </a:r>
          </a:p>
          <a:p>
            <a:r>
              <a:rPr lang="en-US" b="1" dirty="0" err="1">
                <a:solidFill>
                  <a:srgbClr val="FF0000"/>
                </a:solidFill>
              </a:rPr>
              <a:t>Tháng</a:t>
            </a:r>
            <a:r>
              <a:rPr lang="en-US" b="1" dirty="0">
                <a:solidFill>
                  <a:srgbClr val="FF0000"/>
                </a:solidFill>
              </a:rPr>
              <a:t> 9/2021</a:t>
            </a:r>
          </a:p>
        </p:txBody>
      </p:sp>
      <p:sp>
        <p:nvSpPr>
          <p:cNvPr id="37" name="TextBox 36">
            <a:extLst>
              <a:ext uri="{FF2B5EF4-FFF2-40B4-BE49-F238E27FC236}">
                <a16:creationId xmlns:a16="http://schemas.microsoft.com/office/drawing/2014/main" id="{2C24AD0A-FCD9-47E0-BB52-E83F63E133CD}"/>
              </a:ext>
            </a:extLst>
          </p:cNvPr>
          <p:cNvSpPr txBox="1"/>
          <p:nvPr/>
        </p:nvSpPr>
        <p:spPr>
          <a:xfrm>
            <a:off x="947633" y="965991"/>
            <a:ext cx="2258710" cy="677108"/>
          </a:xfrm>
          <a:prstGeom prst="rect">
            <a:avLst/>
          </a:prstGeom>
          <a:noFill/>
        </p:spPr>
        <p:txBody>
          <a:bodyPr wrap="square">
            <a:spAutoFit/>
          </a:bodyPr>
          <a:lstStyle/>
          <a:p>
            <a:pPr marL="285750" indent="-285750" algn="l" defTabSz="914400" rtl="0" eaLnBrk="1" fontAlgn="ctr" latinLnBrk="0" hangingPunct="1">
              <a:buFont typeface="Arial" panose="020B0604020202020204" pitchFamily="34" charset="0"/>
              <a:buChar char="•"/>
            </a:pPr>
            <a:r>
              <a:rPr lang="en-US" sz="1400" b="1" i="0" u="none" strike="noStrike" kern="1200" dirty="0" err="1">
                <a:solidFill>
                  <a:srgbClr val="000000"/>
                </a:solidFill>
                <a:effectLst/>
                <a:latin typeface="Times" panose="02020603050405020304" pitchFamily="18" charset="0"/>
                <a:cs typeface="Times" panose="02020603050405020304" pitchFamily="18" charset="0"/>
              </a:rPr>
              <a:t>Màn</a:t>
            </a:r>
            <a:r>
              <a:rPr lang="en-US" sz="1400" b="1" i="0" u="none" strike="noStrike" kern="1200" dirty="0">
                <a:solidFill>
                  <a:srgbClr val="000000"/>
                </a:solidFill>
                <a:effectLst/>
                <a:latin typeface="Times" panose="02020603050405020304" pitchFamily="18" charset="0"/>
                <a:cs typeface="Times" panose="02020603050405020304" pitchFamily="18" charset="0"/>
              </a:rPr>
              <a:t> </a:t>
            </a:r>
            <a:r>
              <a:rPr lang="en-US" sz="1400" b="1" i="0" u="none" strike="noStrike" kern="1200" dirty="0" err="1">
                <a:solidFill>
                  <a:srgbClr val="000000"/>
                </a:solidFill>
                <a:effectLst/>
                <a:latin typeface="Times" panose="02020603050405020304" pitchFamily="18" charset="0"/>
                <a:cs typeface="Times" panose="02020603050405020304" pitchFamily="18" charset="0"/>
              </a:rPr>
              <a:t>hình</a:t>
            </a:r>
            <a:r>
              <a:rPr lang="en-US" sz="1400" b="1" i="0" u="none" strike="noStrike" kern="1200" dirty="0">
                <a:solidFill>
                  <a:srgbClr val="000000"/>
                </a:solidFill>
                <a:effectLst/>
                <a:latin typeface="Times" panose="02020603050405020304" pitchFamily="18" charset="0"/>
                <a:cs typeface="Times" panose="02020603050405020304" pitchFamily="18" charset="0"/>
              </a:rPr>
              <a:t> </a:t>
            </a:r>
            <a:r>
              <a:rPr lang="en-US" sz="1400" b="1" i="0" u="none" strike="noStrike" kern="1200" dirty="0" err="1">
                <a:solidFill>
                  <a:srgbClr val="000000"/>
                </a:solidFill>
                <a:effectLst/>
                <a:latin typeface="Times" panose="02020603050405020304" pitchFamily="18" charset="0"/>
                <a:cs typeface="Times" panose="02020603050405020304" pitchFamily="18" charset="0"/>
              </a:rPr>
              <a:t>điều</a:t>
            </a:r>
            <a:r>
              <a:rPr lang="en-US" sz="1400" b="1" i="0" u="none" strike="noStrike" kern="1200" dirty="0">
                <a:solidFill>
                  <a:srgbClr val="000000"/>
                </a:solidFill>
                <a:effectLst/>
                <a:latin typeface="Times" panose="02020603050405020304" pitchFamily="18" charset="0"/>
                <a:cs typeface="Times" panose="02020603050405020304" pitchFamily="18" charset="0"/>
              </a:rPr>
              <a:t> </a:t>
            </a:r>
            <a:r>
              <a:rPr lang="en-US" sz="1400" b="1" i="0" u="none" strike="noStrike" kern="1200" dirty="0" err="1">
                <a:solidFill>
                  <a:srgbClr val="000000"/>
                </a:solidFill>
                <a:effectLst/>
                <a:latin typeface="Times" panose="02020603050405020304" pitchFamily="18" charset="0"/>
                <a:cs typeface="Times" panose="02020603050405020304" pitchFamily="18" charset="0"/>
              </a:rPr>
              <a:t>khiển</a:t>
            </a:r>
            <a:r>
              <a:rPr lang="en-US" sz="1400" b="1" i="0" u="none" strike="noStrike" kern="1200" dirty="0">
                <a:solidFill>
                  <a:srgbClr val="000000"/>
                </a:solidFill>
                <a:effectLst/>
                <a:latin typeface="Times" panose="02020603050405020304" pitchFamily="18" charset="0"/>
                <a:cs typeface="Times" panose="02020603050405020304" pitchFamily="18" charset="0"/>
              </a:rPr>
              <a:t> </a:t>
            </a:r>
          </a:p>
          <a:p>
            <a:pPr marL="285750" indent="-285750" algn="l" defTabSz="914400" rtl="0" eaLnBrk="1" fontAlgn="ctr" latinLnBrk="0" hangingPunct="1">
              <a:buFont typeface="Arial" panose="020B0604020202020204" pitchFamily="34" charset="0"/>
              <a:buChar char="•"/>
            </a:pPr>
            <a:r>
              <a:rPr lang="en-US" sz="1200" b="0" i="0" u="none" strike="noStrike" kern="1200" dirty="0">
                <a:solidFill>
                  <a:srgbClr val="000000"/>
                </a:solidFill>
                <a:effectLst/>
                <a:latin typeface="Times" panose="02020603050405020304" pitchFamily="18" charset="0"/>
                <a:cs typeface="Times" panose="02020603050405020304" pitchFamily="18" charset="0"/>
              </a:rPr>
              <a:t>Model: TP01.BLE</a:t>
            </a:r>
          </a:p>
          <a:p>
            <a:pPr marL="285750" indent="-285750" algn="l" defTabSz="914400" rtl="0" eaLnBrk="1" fontAlgn="ctr" latinLnBrk="0" hangingPunct="1">
              <a:buFont typeface="Arial" panose="020B0604020202020204" pitchFamily="34" charset="0"/>
              <a:buChar char="•"/>
            </a:pPr>
            <a:r>
              <a:rPr lang="en-US" sz="1200" b="1" dirty="0" err="1">
                <a:solidFill>
                  <a:srgbClr val="FF0000"/>
                </a:solidFill>
                <a:latin typeface="Times" panose="02020603050405020304" pitchFamily="18" charset="0"/>
                <a:cs typeface="Times" panose="02020603050405020304" pitchFamily="18" charset="0"/>
              </a:rPr>
              <a:t>Thời</a:t>
            </a:r>
            <a:r>
              <a:rPr lang="en-US" sz="1200" b="1" dirty="0">
                <a:solidFill>
                  <a:srgbClr val="FF0000"/>
                </a:solidFill>
                <a:latin typeface="Times" panose="02020603050405020304" pitchFamily="18" charset="0"/>
                <a:cs typeface="Times" panose="02020603050405020304" pitchFamily="18" charset="0"/>
              </a:rPr>
              <a:t> </a:t>
            </a:r>
            <a:r>
              <a:rPr lang="en-US" sz="1200" b="1" dirty="0" err="1">
                <a:solidFill>
                  <a:srgbClr val="FF0000"/>
                </a:solidFill>
                <a:latin typeface="Times" panose="02020603050405020304" pitchFamily="18" charset="0"/>
                <a:cs typeface="Times" panose="02020603050405020304" pitchFamily="18" charset="0"/>
              </a:rPr>
              <a:t>gian</a:t>
            </a:r>
            <a:r>
              <a:rPr lang="en-US" sz="1200" b="1" dirty="0">
                <a:solidFill>
                  <a:srgbClr val="FF0000"/>
                </a:solidFill>
                <a:latin typeface="Times" panose="02020603050405020304" pitchFamily="18" charset="0"/>
                <a:cs typeface="Times" panose="02020603050405020304" pitchFamily="18" charset="0"/>
              </a:rPr>
              <a:t> </a:t>
            </a:r>
            <a:r>
              <a:rPr lang="en-US" sz="1200" b="1" dirty="0" err="1">
                <a:solidFill>
                  <a:srgbClr val="FF0000"/>
                </a:solidFill>
                <a:latin typeface="Times" panose="02020603050405020304" pitchFamily="18" charset="0"/>
                <a:cs typeface="Times" panose="02020603050405020304" pitchFamily="18" charset="0"/>
              </a:rPr>
              <a:t>dự</a:t>
            </a:r>
            <a:r>
              <a:rPr lang="en-US" sz="1200" b="1" dirty="0">
                <a:solidFill>
                  <a:srgbClr val="FF0000"/>
                </a:solidFill>
                <a:latin typeface="Times" panose="02020603050405020304" pitchFamily="18" charset="0"/>
                <a:cs typeface="Times" panose="02020603050405020304" pitchFamily="18" charset="0"/>
              </a:rPr>
              <a:t> </a:t>
            </a:r>
            <a:r>
              <a:rPr lang="en-US" sz="1200" b="1" dirty="0" err="1">
                <a:solidFill>
                  <a:srgbClr val="FF0000"/>
                </a:solidFill>
                <a:latin typeface="Times" panose="02020603050405020304" pitchFamily="18" charset="0"/>
                <a:cs typeface="Times" panose="02020603050405020304" pitchFamily="18" charset="0"/>
              </a:rPr>
              <a:t>kiến</a:t>
            </a:r>
            <a:r>
              <a:rPr lang="en-US" sz="1200" b="1" dirty="0">
                <a:solidFill>
                  <a:srgbClr val="FF0000"/>
                </a:solidFill>
                <a:latin typeface="Times" panose="02020603050405020304" pitchFamily="18" charset="0"/>
                <a:cs typeface="Times" panose="02020603050405020304" pitchFamily="18" charset="0"/>
              </a:rPr>
              <a:t> 9/2021</a:t>
            </a:r>
            <a:endParaRPr lang="en-US" sz="1200" b="1" i="0" u="none" strike="noStrike" kern="1200" dirty="0">
              <a:solidFill>
                <a:srgbClr val="FF0000"/>
              </a:solidFill>
              <a:effectLst/>
              <a:latin typeface="Times" panose="02020603050405020304" pitchFamily="18" charset="0"/>
              <a:cs typeface="Times" panose="02020603050405020304" pitchFamily="18" charset="0"/>
            </a:endParaRPr>
          </a:p>
        </p:txBody>
      </p:sp>
      <p:sp>
        <p:nvSpPr>
          <p:cNvPr id="6" name="Rectangle: Rounded Corners 5">
            <a:extLst>
              <a:ext uri="{FF2B5EF4-FFF2-40B4-BE49-F238E27FC236}">
                <a16:creationId xmlns:a16="http://schemas.microsoft.com/office/drawing/2014/main" id="{E63CC280-4148-48A8-BF32-816BDDBE82AE}"/>
              </a:ext>
            </a:extLst>
          </p:cNvPr>
          <p:cNvSpPr/>
          <p:nvPr/>
        </p:nvSpPr>
        <p:spPr>
          <a:xfrm>
            <a:off x="777400" y="676275"/>
            <a:ext cx="4045458" cy="137278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003F7E7-0EBA-45CB-BA1D-342C94C7EF88}"/>
              </a:ext>
            </a:extLst>
          </p:cNvPr>
          <p:cNvSpPr/>
          <p:nvPr/>
        </p:nvSpPr>
        <p:spPr>
          <a:xfrm>
            <a:off x="728671" y="2561934"/>
            <a:ext cx="4094187" cy="150562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BD01197-B7FE-4C1C-894D-0593215BFBCF}"/>
              </a:ext>
            </a:extLst>
          </p:cNvPr>
          <p:cNvSpPr/>
          <p:nvPr/>
        </p:nvSpPr>
        <p:spPr>
          <a:xfrm>
            <a:off x="728671" y="4436440"/>
            <a:ext cx="4094187" cy="150562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054EA13-0E71-4AC8-ADF8-AD9CDC42856F}"/>
              </a:ext>
            </a:extLst>
          </p:cNvPr>
          <p:cNvSpPr/>
          <p:nvPr/>
        </p:nvSpPr>
        <p:spPr>
          <a:xfrm>
            <a:off x="7384468" y="660771"/>
            <a:ext cx="4045458" cy="1404053"/>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AEFAC9E-9FF7-4A6B-91BF-68A5DC391220}"/>
              </a:ext>
            </a:extLst>
          </p:cNvPr>
          <p:cNvSpPr/>
          <p:nvPr/>
        </p:nvSpPr>
        <p:spPr>
          <a:xfrm>
            <a:off x="7422568" y="2551601"/>
            <a:ext cx="4045458" cy="150562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FF66C08E-D33F-4F44-A54A-43CEE825E828}"/>
              </a:ext>
            </a:extLst>
          </p:cNvPr>
          <p:cNvSpPr/>
          <p:nvPr/>
        </p:nvSpPr>
        <p:spPr>
          <a:xfrm>
            <a:off x="7506844" y="4362019"/>
            <a:ext cx="4045458" cy="150562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49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B</a:t>
            </a:r>
          </a:p>
          <a:p>
            <a:pPr algn="ctr">
              <a:defRPr/>
            </a:pPr>
            <a:r>
              <a:rPr lang="en-US" b="1" dirty="0">
                <a:latin typeface="Times New Roman" panose="02020603050405020304" pitchFamily="18" charset="0"/>
                <a:cs typeface="Times New Roman" panose="02020603050405020304" pitchFamily="18" charset="0"/>
              </a:rPr>
              <a:t>L</a:t>
            </a:r>
          </a:p>
          <a:p>
            <a:pPr algn="ctr">
              <a:defRPr/>
            </a:pPr>
            <a:r>
              <a:rPr lang="en-US" b="1" dirty="0">
                <a:latin typeface="Times New Roman" panose="02020603050405020304" pitchFamily="18" charset="0"/>
                <a:cs typeface="Times New Roman" panose="02020603050405020304" pitchFamily="18" charset="0"/>
              </a:rPr>
              <a:t>E</a:t>
            </a:r>
          </a:p>
        </p:txBody>
      </p:sp>
      <p:pic>
        <p:nvPicPr>
          <p:cNvPr id="20489" name="Picture 11">
            <a:extLst>
              <a:ext uri="{FF2B5EF4-FFF2-40B4-BE49-F238E27FC236}">
                <a16:creationId xmlns:a16="http://schemas.microsoft.com/office/drawing/2014/main" id="{11DE31C8-8C60-4470-A429-CE5D3B512319}"/>
              </a:ext>
            </a:extLst>
          </p:cNvPr>
          <p:cNvPicPr>
            <a:picLocks noChangeAspect="1" noChangeArrowheads="1"/>
          </p:cNvPicPr>
          <p:nvPr/>
        </p:nvPicPr>
        <p:blipFill>
          <a:blip r:embed="rId3"/>
          <a:srcRect l="2213" r="60667"/>
          <a:stretch>
            <a:fillRect/>
          </a:stretch>
        </p:blipFill>
        <p:spPr bwMode="auto">
          <a:xfrm>
            <a:off x="5701365" y="316462"/>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9" name="Picture 17">
            <a:extLst>
              <a:ext uri="{FF2B5EF4-FFF2-40B4-BE49-F238E27FC236}">
                <a16:creationId xmlns:a16="http://schemas.microsoft.com/office/drawing/2014/main" id="{875364B9-60F9-44A4-B1ED-22FA498E89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7190"/>
          <a:stretch>
            <a:fillRect/>
          </a:stretch>
        </p:blipFill>
        <p:spPr bwMode="auto">
          <a:xfrm>
            <a:off x="5619266" y="6213448"/>
            <a:ext cx="13319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BB74EB-1631-4181-8231-7A642608DD0A}"/>
              </a:ext>
            </a:extLst>
          </p:cNvPr>
          <p:cNvSpPr txBox="1"/>
          <p:nvPr/>
        </p:nvSpPr>
        <p:spPr>
          <a:xfrm>
            <a:off x="582613" y="150813"/>
            <a:ext cx="4762500" cy="1865960"/>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BLE</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nối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1400" dirty="0">
                <a:latin typeface="Times New Roman" panose="02020603050405020304" pitchFamily="18" charset="0"/>
                <a:ea typeface="Cambria" panose="02040503050406030204" pitchFamily="18" charset="0"/>
                <a:cs typeface="Times New Roman" panose="02020603050405020304" pitchFamily="18" charset="0"/>
              </a:rPr>
              <a:t> Bluetooth mesh</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400" dirty="0">
                <a:latin typeface="Times New Roman" panose="02020603050405020304" pitchFamily="18" charset="0"/>
                <a:ea typeface="Cambria" panose="02040503050406030204" pitchFamily="18" charset="0"/>
                <a:cs typeface="Times New Roman" panose="02020603050405020304" pitchFamily="18" charset="0"/>
              </a:rPr>
              <a:t> : Online , Local</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400" dirty="0">
                <a:latin typeface="Times New Roman" panose="02020603050405020304" pitchFamily="18" charset="0"/>
                <a:ea typeface="Cambria" panose="02040503050406030204" pitchFamily="18" charset="0"/>
                <a:cs typeface="Times New Roman" panose="02020603050405020304" pitchFamily="18" charset="0"/>
              </a:rPr>
              <a:t> Google Assistant</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đ</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400" dirty="0">
                <a:latin typeface="Times New Roman" panose="02020603050405020304" pitchFamily="18" charset="0"/>
                <a:ea typeface="Cambria" panose="02040503050406030204" pitchFamily="18" charset="0"/>
                <a:cs typeface="Times New Roman" panose="02020603050405020304" pitchFamily="18" charset="0"/>
              </a:rPr>
              <a:t> c</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gian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thực</a:t>
            </a:r>
            <a:endParaRPr lang="en-US" sz="1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14">
            <a:extLst>
              <a:ext uri="{FF2B5EF4-FFF2-40B4-BE49-F238E27FC236}">
                <a16:creationId xmlns:a16="http://schemas.microsoft.com/office/drawing/2014/main" id="{146CBFF1-A760-4741-B24E-9D754C768680}"/>
              </a:ext>
            </a:extLst>
          </p:cNvPr>
          <p:cNvPicPr>
            <a:picLocks noChangeAspect="1" noChangeArrowheads="1"/>
          </p:cNvPicPr>
          <p:nvPr/>
        </p:nvPicPr>
        <p:blipFill>
          <a:blip r:embed="rId3"/>
          <a:srcRect l="72328" r="-230"/>
          <a:stretch>
            <a:fillRect/>
          </a:stretch>
        </p:blipFill>
        <p:spPr bwMode="auto">
          <a:xfrm>
            <a:off x="5740373" y="2919677"/>
            <a:ext cx="929337" cy="926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E160123A-1062-48B7-BD93-5813B0EF7228}"/>
              </a:ext>
            </a:extLst>
          </p:cNvPr>
          <p:cNvPicPr>
            <a:picLocks noChangeAspect="1"/>
          </p:cNvPicPr>
          <p:nvPr/>
        </p:nvPicPr>
        <p:blipFill>
          <a:blip r:embed="rId5"/>
          <a:stretch>
            <a:fillRect/>
          </a:stretch>
        </p:blipFill>
        <p:spPr>
          <a:xfrm>
            <a:off x="5701366" y="1689246"/>
            <a:ext cx="968344" cy="750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1A1CD91-6D10-40C0-B194-8FAEF4C9496E}"/>
              </a:ext>
            </a:extLst>
          </p:cNvPr>
          <p:cNvPicPr>
            <a:picLocks noChangeAspect="1"/>
          </p:cNvPicPr>
          <p:nvPr/>
        </p:nvPicPr>
        <p:blipFill>
          <a:blip r:embed="rId6"/>
          <a:stretch>
            <a:fillRect/>
          </a:stretch>
        </p:blipFill>
        <p:spPr>
          <a:xfrm>
            <a:off x="5668544" y="4760095"/>
            <a:ext cx="1184440" cy="817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097EC3A3-F867-4533-BFE5-014352BDED77}"/>
              </a:ext>
            </a:extLst>
          </p:cNvPr>
          <p:cNvPicPr>
            <a:picLocks noChangeAspect="1"/>
          </p:cNvPicPr>
          <p:nvPr/>
        </p:nvPicPr>
        <p:blipFill>
          <a:blip r:embed="rId7"/>
          <a:stretch>
            <a:fillRect/>
          </a:stretch>
        </p:blipFill>
        <p:spPr>
          <a:xfrm>
            <a:off x="962415" y="2102498"/>
            <a:ext cx="2482552" cy="14451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C0B12E40-1FAC-4556-BC7C-FCE673FF878C}"/>
              </a:ext>
            </a:extLst>
          </p:cNvPr>
          <p:cNvPicPr>
            <a:picLocks noChangeAspect="1"/>
          </p:cNvPicPr>
          <p:nvPr/>
        </p:nvPicPr>
        <p:blipFill>
          <a:blip r:embed="rId8"/>
          <a:stretch>
            <a:fillRect/>
          </a:stretch>
        </p:blipFill>
        <p:spPr>
          <a:xfrm>
            <a:off x="962416" y="3652768"/>
            <a:ext cx="2487168" cy="14801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3CED332D-54DD-43E5-8B07-CAA428A58A8C}"/>
              </a:ext>
            </a:extLst>
          </p:cNvPr>
          <p:cNvPicPr>
            <a:picLocks noChangeAspect="1"/>
          </p:cNvPicPr>
          <p:nvPr/>
        </p:nvPicPr>
        <p:blipFill>
          <a:blip r:embed="rId9"/>
          <a:stretch>
            <a:fillRect/>
          </a:stretch>
        </p:blipFill>
        <p:spPr>
          <a:xfrm>
            <a:off x="962415" y="5235310"/>
            <a:ext cx="2487168" cy="15305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Picture 16">
            <a:extLst>
              <a:ext uri="{FF2B5EF4-FFF2-40B4-BE49-F238E27FC236}">
                <a16:creationId xmlns:a16="http://schemas.microsoft.com/office/drawing/2014/main" id="{5F5074FA-FE32-4FF1-A2D8-82F6F85CB177}"/>
              </a:ext>
            </a:extLst>
          </p:cNvPr>
          <p:cNvPicPr>
            <a:picLocks noChangeAspect="1"/>
          </p:cNvPicPr>
          <p:nvPr/>
        </p:nvPicPr>
        <p:blipFill>
          <a:blip r:embed="rId10"/>
          <a:stretch>
            <a:fillRect/>
          </a:stretch>
        </p:blipFill>
        <p:spPr>
          <a:xfrm>
            <a:off x="7746331" y="196106"/>
            <a:ext cx="3696672" cy="19538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2" name="Picture 21">
            <a:extLst>
              <a:ext uri="{FF2B5EF4-FFF2-40B4-BE49-F238E27FC236}">
                <a16:creationId xmlns:a16="http://schemas.microsoft.com/office/drawing/2014/main" id="{775C2CE0-0FDD-47CE-AF57-E2C90CC2E4E5}"/>
              </a:ext>
            </a:extLst>
          </p:cNvPr>
          <p:cNvPicPr>
            <a:picLocks noChangeAspect="1"/>
          </p:cNvPicPr>
          <p:nvPr/>
        </p:nvPicPr>
        <p:blipFill>
          <a:blip r:embed="rId11"/>
          <a:stretch>
            <a:fillRect/>
          </a:stretch>
        </p:blipFill>
        <p:spPr>
          <a:xfrm>
            <a:off x="7747579" y="2388006"/>
            <a:ext cx="3694176" cy="18965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4" name="Picture 23">
            <a:extLst>
              <a:ext uri="{FF2B5EF4-FFF2-40B4-BE49-F238E27FC236}">
                <a16:creationId xmlns:a16="http://schemas.microsoft.com/office/drawing/2014/main" id="{31C5032A-F37C-4322-8FE5-DB7AAE095B65}"/>
              </a:ext>
            </a:extLst>
          </p:cNvPr>
          <p:cNvPicPr>
            <a:picLocks noChangeAspect="1"/>
          </p:cNvPicPr>
          <p:nvPr/>
        </p:nvPicPr>
        <p:blipFill>
          <a:blip r:embed="rId12"/>
          <a:stretch>
            <a:fillRect/>
          </a:stretch>
        </p:blipFill>
        <p:spPr>
          <a:xfrm>
            <a:off x="7746331" y="4616218"/>
            <a:ext cx="3704701" cy="19568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42180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B</a:t>
            </a:r>
          </a:p>
          <a:p>
            <a:pPr algn="ctr">
              <a:defRPr/>
            </a:pPr>
            <a:r>
              <a:rPr lang="en-US" b="1" dirty="0">
                <a:latin typeface="Times New Roman" panose="02020603050405020304" pitchFamily="18" charset="0"/>
                <a:cs typeface="Times New Roman" panose="02020603050405020304" pitchFamily="18" charset="0"/>
              </a:rPr>
              <a:t>L</a:t>
            </a:r>
          </a:p>
          <a:p>
            <a:pPr algn="ctr">
              <a:defRPr/>
            </a:pPr>
            <a:r>
              <a:rPr lang="en-US" b="1" dirty="0">
                <a:latin typeface="Times New Roman" panose="02020603050405020304" pitchFamily="18" charset="0"/>
                <a:cs typeface="Times New Roman" panose="02020603050405020304" pitchFamily="18" charset="0"/>
              </a:rPr>
              <a:t>E</a:t>
            </a:r>
          </a:p>
        </p:txBody>
      </p:sp>
      <p:pic>
        <p:nvPicPr>
          <p:cNvPr id="20489" name="Picture 11">
            <a:extLst>
              <a:ext uri="{FF2B5EF4-FFF2-40B4-BE49-F238E27FC236}">
                <a16:creationId xmlns:a16="http://schemas.microsoft.com/office/drawing/2014/main" id="{11DE31C8-8C60-4470-A429-CE5D3B512319}"/>
              </a:ext>
            </a:extLst>
          </p:cNvPr>
          <p:cNvPicPr>
            <a:picLocks noChangeAspect="1" noChangeArrowheads="1"/>
          </p:cNvPicPr>
          <p:nvPr/>
        </p:nvPicPr>
        <p:blipFill>
          <a:blip r:embed="rId3"/>
          <a:srcRect l="2213" r="60667"/>
          <a:stretch>
            <a:fillRect/>
          </a:stretch>
        </p:blipFill>
        <p:spPr bwMode="auto">
          <a:xfrm>
            <a:off x="5701365" y="316462"/>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9" name="Picture 17">
            <a:extLst>
              <a:ext uri="{FF2B5EF4-FFF2-40B4-BE49-F238E27FC236}">
                <a16:creationId xmlns:a16="http://schemas.microsoft.com/office/drawing/2014/main" id="{875364B9-60F9-44A4-B1ED-22FA498E89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7190"/>
          <a:stretch>
            <a:fillRect/>
          </a:stretch>
        </p:blipFill>
        <p:spPr bwMode="auto">
          <a:xfrm>
            <a:off x="5619266" y="6213448"/>
            <a:ext cx="13319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BB74EB-1631-4181-8231-7A642608DD0A}"/>
              </a:ext>
            </a:extLst>
          </p:cNvPr>
          <p:cNvSpPr txBox="1"/>
          <p:nvPr/>
        </p:nvSpPr>
        <p:spPr>
          <a:xfrm>
            <a:off x="582613" y="74613"/>
            <a:ext cx="4762500" cy="1865960"/>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BLE</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nối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1400" dirty="0">
                <a:latin typeface="Times New Roman" panose="02020603050405020304" pitchFamily="18" charset="0"/>
                <a:ea typeface="Cambria" panose="02040503050406030204" pitchFamily="18" charset="0"/>
                <a:cs typeface="Times New Roman" panose="02020603050405020304" pitchFamily="18" charset="0"/>
              </a:rPr>
              <a:t> Bluetooth mesh</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400" dirty="0">
                <a:latin typeface="Times New Roman" panose="02020603050405020304" pitchFamily="18" charset="0"/>
                <a:ea typeface="Cambria" panose="02040503050406030204" pitchFamily="18" charset="0"/>
                <a:cs typeface="Times New Roman" panose="02020603050405020304" pitchFamily="18" charset="0"/>
              </a:rPr>
              <a:t> : Online , Local</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400" dirty="0">
                <a:latin typeface="Times New Roman" panose="02020603050405020304" pitchFamily="18" charset="0"/>
                <a:ea typeface="Cambria" panose="02040503050406030204" pitchFamily="18" charset="0"/>
                <a:cs typeface="Times New Roman" panose="02020603050405020304" pitchFamily="18" charset="0"/>
              </a:rPr>
              <a:t> Google Assistant</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đ</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400" dirty="0">
                <a:latin typeface="Times New Roman" panose="02020603050405020304" pitchFamily="18" charset="0"/>
                <a:ea typeface="Cambria" panose="02040503050406030204" pitchFamily="18" charset="0"/>
                <a:cs typeface="Times New Roman" panose="02020603050405020304" pitchFamily="18" charset="0"/>
              </a:rPr>
              <a:t> c</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gian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thực</a:t>
            </a:r>
            <a:endParaRPr lang="en-US" sz="1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14">
            <a:extLst>
              <a:ext uri="{FF2B5EF4-FFF2-40B4-BE49-F238E27FC236}">
                <a16:creationId xmlns:a16="http://schemas.microsoft.com/office/drawing/2014/main" id="{146CBFF1-A760-4741-B24E-9D754C768680}"/>
              </a:ext>
            </a:extLst>
          </p:cNvPr>
          <p:cNvPicPr>
            <a:picLocks noChangeAspect="1" noChangeArrowheads="1"/>
          </p:cNvPicPr>
          <p:nvPr/>
        </p:nvPicPr>
        <p:blipFill>
          <a:blip r:embed="rId3"/>
          <a:srcRect l="72328" r="-230"/>
          <a:stretch>
            <a:fillRect/>
          </a:stretch>
        </p:blipFill>
        <p:spPr bwMode="auto">
          <a:xfrm>
            <a:off x="5740373" y="2919677"/>
            <a:ext cx="929337" cy="926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E160123A-1062-48B7-BD93-5813B0EF7228}"/>
              </a:ext>
            </a:extLst>
          </p:cNvPr>
          <p:cNvPicPr>
            <a:picLocks noChangeAspect="1"/>
          </p:cNvPicPr>
          <p:nvPr/>
        </p:nvPicPr>
        <p:blipFill>
          <a:blip r:embed="rId5"/>
          <a:stretch>
            <a:fillRect/>
          </a:stretch>
        </p:blipFill>
        <p:spPr>
          <a:xfrm>
            <a:off x="5701366" y="1689246"/>
            <a:ext cx="968344" cy="750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1A1CD91-6D10-40C0-B194-8FAEF4C9496E}"/>
              </a:ext>
            </a:extLst>
          </p:cNvPr>
          <p:cNvPicPr>
            <a:picLocks noChangeAspect="1"/>
          </p:cNvPicPr>
          <p:nvPr/>
        </p:nvPicPr>
        <p:blipFill>
          <a:blip r:embed="rId6"/>
          <a:stretch>
            <a:fillRect/>
          </a:stretch>
        </p:blipFill>
        <p:spPr>
          <a:xfrm>
            <a:off x="5668544" y="4760095"/>
            <a:ext cx="1184440" cy="817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64D6CB5C-D1D1-4A2D-ACDC-C047A4E0E627}"/>
              </a:ext>
            </a:extLst>
          </p:cNvPr>
          <p:cNvPicPr>
            <a:picLocks noChangeAspect="1"/>
          </p:cNvPicPr>
          <p:nvPr/>
        </p:nvPicPr>
        <p:blipFill>
          <a:blip r:embed="rId7"/>
          <a:stretch>
            <a:fillRect/>
          </a:stretch>
        </p:blipFill>
        <p:spPr>
          <a:xfrm>
            <a:off x="1011511" y="2039112"/>
            <a:ext cx="2408916" cy="13898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5410AFDE-30A7-49D0-910D-D4CCDE433DC1}"/>
              </a:ext>
            </a:extLst>
          </p:cNvPr>
          <p:cNvPicPr>
            <a:picLocks noChangeAspect="1"/>
          </p:cNvPicPr>
          <p:nvPr/>
        </p:nvPicPr>
        <p:blipFill>
          <a:blip r:embed="rId8"/>
          <a:stretch>
            <a:fillRect/>
          </a:stretch>
        </p:blipFill>
        <p:spPr>
          <a:xfrm>
            <a:off x="995634" y="3572617"/>
            <a:ext cx="2404872" cy="15037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9DC0739E-BE44-4247-9516-2996095F7F41}"/>
              </a:ext>
            </a:extLst>
          </p:cNvPr>
          <p:cNvPicPr>
            <a:picLocks noChangeAspect="1"/>
          </p:cNvPicPr>
          <p:nvPr/>
        </p:nvPicPr>
        <p:blipFill>
          <a:blip r:embed="rId9"/>
          <a:stretch>
            <a:fillRect/>
          </a:stretch>
        </p:blipFill>
        <p:spPr>
          <a:xfrm>
            <a:off x="973410" y="5265317"/>
            <a:ext cx="2404872" cy="14557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2E3F61AF-F739-4124-8E7D-C077D5D68627}"/>
              </a:ext>
            </a:extLst>
          </p:cNvPr>
          <p:cNvPicPr>
            <a:picLocks noChangeAspect="1"/>
          </p:cNvPicPr>
          <p:nvPr/>
        </p:nvPicPr>
        <p:blipFill>
          <a:blip r:embed="rId10"/>
          <a:stretch>
            <a:fillRect/>
          </a:stretch>
        </p:blipFill>
        <p:spPr>
          <a:xfrm>
            <a:off x="7790671" y="2314290"/>
            <a:ext cx="3493008" cy="20348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Picture 22">
            <a:extLst>
              <a:ext uri="{FF2B5EF4-FFF2-40B4-BE49-F238E27FC236}">
                <a16:creationId xmlns:a16="http://schemas.microsoft.com/office/drawing/2014/main" id="{0D5A4C56-5B5C-4150-93FC-3C5A4D881D6B}"/>
              </a:ext>
            </a:extLst>
          </p:cNvPr>
          <p:cNvPicPr>
            <a:picLocks noChangeAspect="1"/>
          </p:cNvPicPr>
          <p:nvPr/>
        </p:nvPicPr>
        <p:blipFill>
          <a:blip r:embed="rId11"/>
          <a:stretch>
            <a:fillRect/>
          </a:stretch>
        </p:blipFill>
        <p:spPr>
          <a:xfrm>
            <a:off x="7792938" y="229729"/>
            <a:ext cx="3493008" cy="1905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 name="Picture 27">
            <a:extLst>
              <a:ext uri="{FF2B5EF4-FFF2-40B4-BE49-F238E27FC236}">
                <a16:creationId xmlns:a16="http://schemas.microsoft.com/office/drawing/2014/main" id="{D88B6E8A-0E01-4B1E-B9B6-45E812588218}"/>
              </a:ext>
            </a:extLst>
          </p:cNvPr>
          <p:cNvPicPr>
            <a:picLocks noChangeAspect="1"/>
          </p:cNvPicPr>
          <p:nvPr/>
        </p:nvPicPr>
        <p:blipFill>
          <a:blip r:embed="rId12"/>
          <a:stretch>
            <a:fillRect/>
          </a:stretch>
        </p:blipFill>
        <p:spPr>
          <a:xfrm>
            <a:off x="7777959" y="4691220"/>
            <a:ext cx="3493008" cy="20373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16879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B</a:t>
            </a:r>
          </a:p>
          <a:p>
            <a:pPr algn="ctr">
              <a:defRPr/>
            </a:pPr>
            <a:r>
              <a:rPr lang="en-US" b="1" dirty="0">
                <a:latin typeface="Times New Roman" panose="02020603050405020304" pitchFamily="18" charset="0"/>
                <a:cs typeface="Times New Roman" panose="02020603050405020304" pitchFamily="18" charset="0"/>
              </a:rPr>
              <a:t>L</a:t>
            </a:r>
          </a:p>
          <a:p>
            <a:pPr algn="ctr">
              <a:defRPr/>
            </a:pPr>
            <a:r>
              <a:rPr lang="en-US" b="1" dirty="0">
                <a:latin typeface="Times New Roman" panose="02020603050405020304" pitchFamily="18" charset="0"/>
                <a:cs typeface="Times New Roman" panose="02020603050405020304" pitchFamily="18" charset="0"/>
              </a:rPr>
              <a:t>E</a:t>
            </a:r>
          </a:p>
        </p:txBody>
      </p:sp>
      <p:pic>
        <p:nvPicPr>
          <p:cNvPr id="20489" name="Picture 11">
            <a:extLst>
              <a:ext uri="{FF2B5EF4-FFF2-40B4-BE49-F238E27FC236}">
                <a16:creationId xmlns:a16="http://schemas.microsoft.com/office/drawing/2014/main" id="{11DE31C8-8C60-4470-A429-CE5D3B512319}"/>
              </a:ext>
            </a:extLst>
          </p:cNvPr>
          <p:cNvPicPr>
            <a:picLocks noChangeAspect="1" noChangeArrowheads="1"/>
          </p:cNvPicPr>
          <p:nvPr/>
        </p:nvPicPr>
        <p:blipFill>
          <a:blip r:embed="rId3"/>
          <a:srcRect l="2213" r="60667"/>
          <a:stretch>
            <a:fillRect/>
          </a:stretch>
        </p:blipFill>
        <p:spPr bwMode="auto">
          <a:xfrm>
            <a:off x="5701365" y="316462"/>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9" name="Picture 17">
            <a:extLst>
              <a:ext uri="{FF2B5EF4-FFF2-40B4-BE49-F238E27FC236}">
                <a16:creationId xmlns:a16="http://schemas.microsoft.com/office/drawing/2014/main" id="{875364B9-60F9-44A4-B1ED-22FA498E89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7190"/>
          <a:stretch>
            <a:fillRect/>
          </a:stretch>
        </p:blipFill>
        <p:spPr bwMode="auto">
          <a:xfrm>
            <a:off x="5619266" y="6213448"/>
            <a:ext cx="13319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BB74EB-1631-4181-8231-7A642608DD0A}"/>
              </a:ext>
            </a:extLst>
          </p:cNvPr>
          <p:cNvSpPr txBox="1"/>
          <p:nvPr/>
        </p:nvSpPr>
        <p:spPr>
          <a:xfrm>
            <a:off x="582613" y="74613"/>
            <a:ext cx="4762500" cy="1865960"/>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BLE</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nối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1400" dirty="0">
                <a:latin typeface="Times New Roman" panose="02020603050405020304" pitchFamily="18" charset="0"/>
                <a:ea typeface="Cambria" panose="02040503050406030204" pitchFamily="18" charset="0"/>
                <a:cs typeface="Times New Roman" panose="02020603050405020304" pitchFamily="18" charset="0"/>
              </a:rPr>
              <a:t> Bluetooth mesh</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400" dirty="0">
                <a:latin typeface="Times New Roman" panose="02020603050405020304" pitchFamily="18" charset="0"/>
                <a:ea typeface="Cambria" panose="02040503050406030204" pitchFamily="18" charset="0"/>
                <a:cs typeface="Times New Roman" panose="02020603050405020304" pitchFamily="18" charset="0"/>
              </a:rPr>
              <a:t> : Online , Local</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400" dirty="0">
                <a:latin typeface="Times New Roman" panose="02020603050405020304" pitchFamily="18" charset="0"/>
                <a:ea typeface="Cambria" panose="02040503050406030204" pitchFamily="18" charset="0"/>
                <a:cs typeface="Times New Roman" panose="02020603050405020304" pitchFamily="18" charset="0"/>
              </a:rPr>
              <a:t> Google Assistant</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đ</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400" dirty="0">
                <a:latin typeface="Times New Roman" panose="02020603050405020304" pitchFamily="18" charset="0"/>
                <a:ea typeface="Cambria" panose="02040503050406030204" pitchFamily="18" charset="0"/>
                <a:cs typeface="Times New Roman" panose="02020603050405020304" pitchFamily="18" charset="0"/>
              </a:rPr>
              <a:t> c</a:t>
            </a:r>
            <a:r>
              <a:rPr lang="vi-VN" sz="1400" dirty="0">
                <a:latin typeface="Times New Roman" panose="02020603050405020304" pitchFamily="18" charset="0"/>
                <a:ea typeface="Cambria" panose="02040503050406030204" pitchFamily="18" charset="0"/>
                <a:cs typeface="Times New Roman" panose="02020603050405020304" pitchFamily="18" charset="0"/>
              </a:rPr>
              <a:t>ư</a:t>
            </a:r>
            <a:r>
              <a:rPr lang="en-US" sz="14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4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4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gian</a:t>
            </a:r>
            <a:r>
              <a:rPr lang="en-US" sz="1400" dirty="0">
                <a:latin typeface="Times New Roman" panose="02020603050405020304" pitchFamily="18" charset="0"/>
                <a:ea typeface="Cambria" panose="02040503050406030204" pitchFamily="18" charset="0"/>
                <a:cs typeface="Times New Roman" panose="02020603050405020304" pitchFamily="18" charset="0"/>
              </a:rPr>
              <a:t> </a:t>
            </a:r>
            <a:r>
              <a:rPr lang="en-US" sz="1400" dirty="0" err="1">
                <a:latin typeface="Times New Roman" panose="02020603050405020304" pitchFamily="18" charset="0"/>
                <a:ea typeface="Cambria" panose="02040503050406030204" pitchFamily="18" charset="0"/>
                <a:cs typeface="Times New Roman" panose="02020603050405020304" pitchFamily="18" charset="0"/>
              </a:rPr>
              <a:t>thực</a:t>
            </a:r>
            <a:endParaRPr lang="en-US" sz="1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14">
            <a:extLst>
              <a:ext uri="{FF2B5EF4-FFF2-40B4-BE49-F238E27FC236}">
                <a16:creationId xmlns:a16="http://schemas.microsoft.com/office/drawing/2014/main" id="{146CBFF1-A760-4741-B24E-9D754C768680}"/>
              </a:ext>
            </a:extLst>
          </p:cNvPr>
          <p:cNvPicPr>
            <a:picLocks noChangeAspect="1" noChangeArrowheads="1"/>
          </p:cNvPicPr>
          <p:nvPr/>
        </p:nvPicPr>
        <p:blipFill>
          <a:blip r:embed="rId3"/>
          <a:srcRect l="72328" r="-230"/>
          <a:stretch>
            <a:fillRect/>
          </a:stretch>
        </p:blipFill>
        <p:spPr bwMode="auto">
          <a:xfrm>
            <a:off x="5740373" y="2919677"/>
            <a:ext cx="929337" cy="926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E160123A-1062-48B7-BD93-5813B0EF7228}"/>
              </a:ext>
            </a:extLst>
          </p:cNvPr>
          <p:cNvPicPr>
            <a:picLocks noChangeAspect="1"/>
          </p:cNvPicPr>
          <p:nvPr/>
        </p:nvPicPr>
        <p:blipFill>
          <a:blip r:embed="rId5"/>
          <a:stretch>
            <a:fillRect/>
          </a:stretch>
        </p:blipFill>
        <p:spPr>
          <a:xfrm>
            <a:off x="5701366" y="1689246"/>
            <a:ext cx="968344" cy="750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1A1CD91-6D10-40C0-B194-8FAEF4C9496E}"/>
              </a:ext>
            </a:extLst>
          </p:cNvPr>
          <p:cNvPicPr>
            <a:picLocks noChangeAspect="1"/>
          </p:cNvPicPr>
          <p:nvPr/>
        </p:nvPicPr>
        <p:blipFill>
          <a:blip r:embed="rId6"/>
          <a:stretch>
            <a:fillRect/>
          </a:stretch>
        </p:blipFill>
        <p:spPr>
          <a:xfrm>
            <a:off x="5668544" y="4760095"/>
            <a:ext cx="1184440" cy="817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C31D89B3-3E0E-4BA6-83FD-09E80ADD8091}"/>
              </a:ext>
            </a:extLst>
          </p:cNvPr>
          <p:cNvPicPr>
            <a:picLocks noChangeAspect="1"/>
          </p:cNvPicPr>
          <p:nvPr/>
        </p:nvPicPr>
        <p:blipFill>
          <a:blip r:embed="rId7"/>
          <a:stretch>
            <a:fillRect/>
          </a:stretch>
        </p:blipFill>
        <p:spPr>
          <a:xfrm>
            <a:off x="1175831" y="1989284"/>
            <a:ext cx="2762387" cy="14999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0B45E417-5530-4551-A1D9-7E5F35FD1ED5}"/>
              </a:ext>
            </a:extLst>
          </p:cNvPr>
          <p:cNvPicPr>
            <a:picLocks noChangeAspect="1"/>
          </p:cNvPicPr>
          <p:nvPr/>
        </p:nvPicPr>
        <p:blipFill>
          <a:blip r:embed="rId8"/>
          <a:stretch>
            <a:fillRect/>
          </a:stretch>
        </p:blipFill>
        <p:spPr>
          <a:xfrm>
            <a:off x="1175831" y="3588700"/>
            <a:ext cx="2761488" cy="14133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A147BB58-FB87-4352-B9F0-D692CABF173F}"/>
              </a:ext>
            </a:extLst>
          </p:cNvPr>
          <p:cNvPicPr>
            <a:picLocks noChangeAspect="1"/>
          </p:cNvPicPr>
          <p:nvPr/>
        </p:nvPicPr>
        <p:blipFill>
          <a:blip r:embed="rId9"/>
          <a:stretch>
            <a:fillRect/>
          </a:stretch>
        </p:blipFill>
        <p:spPr>
          <a:xfrm>
            <a:off x="1177844" y="5101511"/>
            <a:ext cx="2761488" cy="16338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A5E948FC-B72D-4CE9-8CBA-B5E6D7B48BE9}"/>
              </a:ext>
            </a:extLst>
          </p:cNvPr>
          <p:cNvPicPr>
            <a:picLocks noChangeAspect="1"/>
          </p:cNvPicPr>
          <p:nvPr/>
        </p:nvPicPr>
        <p:blipFill>
          <a:blip r:embed="rId10"/>
          <a:stretch>
            <a:fillRect/>
          </a:stretch>
        </p:blipFill>
        <p:spPr>
          <a:xfrm>
            <a:off x="7750725" y="405731"/>
            <a:ext cx="3489425" cy="17837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Picture 16">
            <a:extLst>
              <a:ext uri="{FF2B5EF4-FFF2-40B4-BE49-F238E27FC236}">
                <a16:creationId xmlns:a16="http://schemas.microsoft.com/office/drawing/2014/main" id="{C383DECE-004C-4EA5-A3B2-9B3F9310405E}"/>
              </a:ext>
            </a:extLst>
          </p:cNvPr>
          <p:cNvPicPr>
            <a:picLocks noChangeAspect="1"/>
          </p:cNvPicPr>
          <p:nvPr/>
        </p:nvPicPr>
        <p:blipFill>
          <a:blip r:embed="rId11"/>
          <a:stretch>
            <a:fillRect/>
          </a:stretch>
        </p:blipFill>
        <p:spPr>
          <a:xfrm>
            <a:off x="7771182" y="2440124"/>
            <a:ext cx="3561163" cy="20144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BB17291F-694B-4B51-8436-5EC204524A44}"/>
              </a:ext>
            </a:extLst>
          </p:cNvPr>
          <p:cNvPicPr>
            <a:picLocks noChangeAspect="1"/>
          </p:cNvPicPr>
          <p:nvPr/>
        </p:nvPicPr>
        <p:blipFill>
          <a:blip r:embed="rId12"/>
          <a:stretch>
            <a:fillRect/>
          </a:stretch>
        </p:blipFill>
        <p:spPr>
          <a:xfrm>
            <a:off x="2486954" y="5783787"/>
            <a:ext cx="519771" cy="636036"/>
          </a:xfrm>
          <a:prstGeom prst="rect">
            <a:avLst/>
          </a:prstGeom>
        </p:spPr>
      </p:pic>
      <p:pic>
        <p:nvPicPr>
          <p:cNvPr id="29" name="Picture 28">
            <a:extLst>
              <a:ext uri="{FF2B5EF4-FFF2-40B4-BE49-F238E27FC236}">
                <a16:creationId xmlns:a16="http://schemas.microsoft.com/office/drawing/2014/main" id="{DB740181-01A6-4601-AB1E-66689FAB1102}"/>
              </a:ext>
            </a:extLst>
          </p:cNvPr>
          <p:cNvPicPr>
            <a:picLocks noChangeAspect="1"/>
          </p:cNvPicPr>
          <p:nvPr/>
        </p:nvPicPr>
        <p:blipFill>
          <a:blip r:embed="rId13"/>
          <a:stretch>
            <a:fillRect/>
          </a:stretch>
        </p:blipFill>
        <p:spPr>
          <a:xfrm>
            <a:off x="7771181" y="4651368"/>
            <a:ext cx="3561161" cy="20144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7047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id="{350DC914-56E3-43B1-AF2E-CE9D0967E752}"/>
              </a:ext>
            </a:extLst>
          </p:cNvPr>
          <p:cNvSpPr/>
          <p:nvPr/>
        </p:nvSpPr>
        <p:spPr>
          <a:xfrm>
            <a:off x="110049" y="2120958"/>
            <a:ext cx="3430310" cy="2646878"/>
          </a:xfrm>
          <a:prstGeom prst="rect">
            <a:avLst/>
          </a:prstGeom>
          <a:noFill/>
          <a:ln>
            <a:noFill/>
          </a:ln>
        </p:spPr>
        <p:txBody>
          <a:bodyPr wrap="square">
            <a:spAutoFit/>
          </a:bodyPr>
          <a:lstStyle/>
          <a:p>
            <a:pPr algn="ctr"/>
            <a:r>
              <a:rPr lang="en-US" altLang="ko-KR" sz="16600" dirty="0">
                <a:ln w="19050">
                  <a:noFill/>
                </a:ln>
                <a:solidFill>
                  <a:schemeClr val="bg1"/>
                </a:solidFill>
                <a:latin typeface="UTM Avo" panose="02040603050506020204" pitchFamily="18" charset="0"/>
              </a:rPr>
              <a:t>0</a:t>
            </a:r>
            <a:r>
              <a:rPr lang="vi-VN" altLang="ko-KR" sz="16600" dirty="0">
                <a:ln w="19050">
                  <a:noFill/>
                </a:ln>
                <a:solidFill>
                  <a:schemeClr val="bg1"/>
                </a:solidFill>
                <a:latin typeface="UTM Avo" panose="02040603050506020204" pitchFamily="18" charset="0"/>
              </a:rPr>
              <a:t>1</a:t>
            </a:r>
            <a:endParaRPr lang="ko-KR" altLang="en-US" sz="16600" dirty="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id="{39AAAFB6-41AD-4A76-A923-661EA7C35F0A}"/>
              </a:ext>
            </a:extLst>
          </p:cNvPr>
          <p:cNvSpPr/>
          <p:nvPr/>
        </p:nvSpPr>
        <p:spPr>
          <a:xfrm>
            <a:off x="4003386" y="2844232"/>
            <a:ext cx="7629815" cy="1200329"/>
          </a:xfrm>
          <a:prstGeom prst="rect">
            <a:avLst/>
          </a:prstGeom>
        </p:spPr>
        <p:txBody>
          <a:bodyPr wrap="square">
            <a:spAutoFit/>
          </a:bodyPr>
          <a:lstStyle/>
          <a:p>
            <a:r>
              <a:rPr lang="en-US" altLang="ko-KR" sz="3600" b="1" dirty="0">
                <a:ln w="19050">
                  <a:noFill/>
                </a:ln>
                <a:solidFill>
                  <a:schemeClr val="bg2">
                    <a:lumMod val="25000"/>
                  </a:schemeClr>
                </a:solidFill>
                <a:latin typeface="UTM Avo" panose="02040603050506020204" pitchFamily="18" charset="0"/>
              </a:rPr>
              <a:t>GIỚI THIỆU CÔNG TY CỔ PHẦN </a:t>
            </a:r>
          </a:p>
          <a:p>
            <a:r>
              <a:rPr lang="en-US" altLang="ko-KR" sz="3600" b="1" dirty="0">
                <a:ln w="19050">
                  <a:noFill/>
                </a:ln>
                <a:solidFill>
                  <a:schemeClr val="bg2">
                    <a:lumMod val="25000"/>
                  </a:schemeClr>
                </a:solidFill>
                <a:latin typeface="UTM Avo" panose="02040603050506020204" pitchFamily="18" charset="0"/>
              </a:rPr>
              <a:t>BÓNG ĐÈN PHÍCH NƯỚC RẠNG ĐÔNG</a:t>
            </a:r>
            <a:endParaRPr lang="vi-VN" altLang="ko-KR" sz="3600" b="1" dirty="0">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3</a:t>
            </a:fld>
            <a:endParaRPr lang="en-US"/>
          </a:p>
        </p:txBody>
      </p:sp>
    </p:spTree>
    <p:extLst>
      <p:ext uri="{BB962C8B-B14F-4D97-AF65-F5344CB8AC3E}">
        <p14:creationId xmlns:p14="http://schemas.microsoft.com/office/powerpoint/2010/main" val="4280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B</a:t>
            </a:r>
          </a:p>
          <a:p>
            <a:pPr algn="ctr">
              <a:defRPr/>
            </a:pPr>
            <a:r>
              <a:rPr lang="en-US" b="1" dirty="0">
                <a:latin typeface="Times New Roman" panose="02020603050405020304" pitchFamily="18" charset="0"/>
                <a:cs typeface="Times New Roman" panose="02020603050405020304" pitchFamily="18" charset="0"/>
              </a:rPr>
              <a:t>L</a:t>
            </a:r>
          </a:p>
          <a:p>
            <a:pPr algn="ctr">
              <a:defRPr/>
            </a:pPr>
            <a:r>
              <a:rPr lang="en-US" b="1" dirty="0">
                <a:latin typeface="Times New Roman" panose="02020603050405020304" pitchFamily="18" charset="0"/>
                <a:cs typeface="Times New Roman" panose="02020603050405020304" pitchFamily="18" charset="0"/>
              </a:rPr>
              <a:t>E</a:t>
            </a:r>
          </a:p>
        </p:txBody>
      </p:sp>
      <p:sp>
        <p:nvSpPr>
          <p:cNvPr id="19" name="TextBox 18">
            <a:extLst>
              <a:ext uri="{FF2B5EF4-FFF2-40B4-BE49-F238E27FC236}">
                <a16:creationId xmlns:a16="http://schemas.microsoft.com/office/drawing/2014/main" id="{74BB74EB-1631-4181-8231-7A642608DD0A}"/>
              </a:ext>
            </a:extLst>
          </p:cNvPr>
          <p:cNvSpPr txBox="1"/>
          <p:nvPr/>
        </p:nvSpPr>
        <p:spPr>
          <a:xfrm>
            <a:off x="582613" y="74613"/>
            <a:ext cx="4762500" cy="338554"/>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a:t>
            </a:r>
            <a:r>
              <a:rPr lang="en-US" sz="1600" b="1">
                <a:solidFill>
                  <a:srgbClr val="FF0000"/>
                </a:solidFill>
                <a:latin typeface="Times New Roman" panose="02020603050405020304" pitchFamily="18" charset="0"/>
                <a:cs typeface="Times New Roman" panose="02020603050405020304" pitchFamily="18" charset="0"/>
              </a:rPr>
              <a:t>PHẨM BLE CẤU KIỆN ĐIỆN TỬ </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30" name="Content Placeholder 2">
            <a:extLst>
              <a:ext uri="{FF2B5EF4-FFF2-40B4-BE49-F238E27FC236}">
                <a16:creationId xmlns:a16="http://schemas.microsoft.com/office/drawing/2014/main" id="{1E5E1647-33C2-4B3E-9A08-288CEEEA5027}"/>
              </a:ext>
            </a:extLst>
          </p:cNvPr>
          <p:cNvSpPr txBox="1">
            <a:spLocks/>
          </p:cNvSpPr>
          <p:nvPr/>
        </p:nvSpPr>
        <p:spPr>
          <a:xfrm>
            <a:off x="4879479" y="2686846"/>
            <a:ext cx="2258710" cy="492443"/>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200" b="0" i="0" u="none" strike="noStrike">
                <a:solidFill>
                  <a:srgbClr val="000000"/>
                </a:solidFill>
                <a:effectLst/>
                <a:latin typeface="Times" panose="02020603050405020304" pitchFamily="18" charset="0"/>
                <a:cs typeface="Times" panose="02020603050405020304" pitchFamily="18"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r>
              <a:rPr lang="en-US" sz="1400" b="1"/>
              <a:t>Ổ cắm mới</a:t>
            </a:r>
          </a:p>
          <a:p>
            <a:r>
              <a:rPr lang="en-US"/>
              <a:t>Thời gian dự kiến cuối T7</a:t>
            </a:r>
          </a:p>
        </p:txBody>
      </p:sp>
      <p:sp>
        <p:nvSpPr>
          <p:cNvPr id="33" name="Content Placeholder 2">
            <a:extLst>
              <a:ext uri="{FF2B5EF4-FFF2-40B4-BE49-F238E27FC236}">
                <a16:creationId xmlns:a16="http://schemas.microsoft.com/office/drawing/2014/main" id="{F903AE42-2284-44C3-A25C-5A7AA100918C}"/>
              </a:ext>
            </a:extLst>
          </p:cNvPr>
          <p:cNvSpPr txBox="1">
            <a:spLocks/>
          </p:cNvSpPr>
          <p:nvPr/>
        </p:nvSpPr>
        <p:spPr>
          <a:xfrm>
            <a:off x="8567368" y="5301392"/>
            <a:ext cx="2730229" cy="523220"/>
          </a:xfrm>
          <a:prstGeom prst="rect">
            <a:avLst/>
          </a:prstGeom>
          <a:noFill/>
        </p:spPr>
        <p:txBody>
          <a:bodyPr wrap="square">
            <a:spAutoFit/>
          </a:bodyPr>
          <a:lstStyle>
            <a:defPPr>
              <a:defRPr lang="en-US"/>
            </a:defPPr>
            <a:lvl1pPr marL="285750" indent="-285750" fontAlgn="ctr">
              <a:buFont typeface="Arial" panose="020B0604020202020204" pitchFamily="34" charset="0"/>
              <a:buChar char="•"/>
              <a:defRPr sz="1400" b="1" i="0" u="none" strike="noStrike">
                <a:solidFill>
                  <a:srgbClr val="000000"/>
                </a:solidFill>
                <a:effectLst/>
                <a:latin typeface="Times" panose="02020603050405020304" pitchFamily="18" charset="0"/>
                <a:cs typeface="Times" panose="02020603050405020304" pitchFamily="18" charset="0"/>
              </a:defRPr>
            </a:lvl1pPr>
            <a:lvl2pPr indent="-182880">
              <a:lnSpc>
                <a:spcPct val="90000"/>
              </a:lnSpc>
              <a:spcBef>
                <a:spcPts val="1200"/>
              </a:spcBef>
              <a:buClr>
                <a:schemeClr val="accent1">
                  <a:lumMod val="75000"/>
                </a:schemeClr>
              </a:buClr>
              <a:buSzPct val="100000"/>
              <a:buFont typeface="Arial" pitchFamily="34" charset="0"/>
              <a:buChar char="▪"/>
            </a:lvl2pPr>
            <a:lvl3pPr marL="685800" indent="-179388">
              <a:lnSpc>
                <a:spcPct val="90000"/>
              </a:lnSpc>
              <a:spcBef>
                <a:spcPts val="800"/>
              </a:spcBef>
              <a:buClr>
                <a:schemeClr val="accent1">
                  <a:lumMod val="75000"/>
                </a:schemeClr>
              </a:buClr>
              <a:buSzPct val="100000"/>
              <a:buFont typeface="Arial" pitchFamily="34" charset="0"/>
              <a:buChar char="▪"/>
              <a:defRPr sz="1600"/>
            </a:lvl3pPr>
            <a:lvl4pPr marL="914400" indent="-182880">
              <a:lnSpc>
                <a:spcPct val="90000"/>
              </a:lnSpc>
              <a:spcBef>
                <a:spcPts val="800"/>
              </a:spcBef>
              <a:buClr>
                <a:schemeClr val="accent1">
                  <a:lumMod val="75000"/>
                </a:schemeClr>
              </a:buClr>
              <a:buSzPct val="100000"/>
              <a:buFont typeface="Arial" pitchFamily="34" charset="0"/>
              <a:buChar char="▪"/>
              <a:defRPr sz="1400"/>
            </a:lvl4pPr>
            <a:lvl5pPr marL="1143000" indent="-179388">
              <a:lnSpc>
                <a:spcPct val="90000"/>
              </a:lnSpc>
              <a:spcBef>
                <a:spcPts val="600"/>
              </a:spcBef>
              <a:buClr>
                <a:schemeClr val="accent1">
                  <a:lumMod val="75000"/>
                </a:schemeClr>
              </a:buClr>
              <a:buSzPct val="100000"/>
              <a:buFont typeface="Arial" pitchFamily="34" charset="0"/>
              <a:buChar char="▪"/>
              <a:defRPr sz="1400"/>
            </a:lvl5pPr>
            <a:lvl6pPr marL="1371600" indent="-182880">
              <a:lnSpc>
                <a:spcPct val="90000"/>
              </a:lnSpc>
              <a:spcBef>
                <a:spcPts val="600"/>
              </a:spcBef>
              <a:buClr>
                <a:schemeClr val="accent1">
                  <a:lumMod val="75000"/>
                </a:schemeClr>
              </a:buClr>
              <a:buSzPct val="100000"/>
              <a:buFont typeface="Arial" pitchFamily="34" charset="0"/>
              <a:buChar char="▪"/>
              <a:defRPr sz="1400"/>
            </a:lvl6pPr>
            <a:lvl7pPr marL="1600200" indent="-179388">
              <a:lnSpc>
                <a:spcPct val="90000"/>
              </a:lnSpc>
              <a:spcBef>
                <a:spcPts val="600"/>
              </a:spcBef>
              <a:buClr>
                <a:schemeClr val="accent1">
                  <a:lumMod val="75000"/>
                </a:schemeClr>
              </a:buClr>
              <a:buSzPct val="100000"/>
              <a:buFont typeface="Arial" pitchFamily="34" charset="0"/>
              <a:buChar char="▪"/>
              <a:defRPr sz="1400"/>
            </a:lvl7pPr>
            <a:lvl8pPr marL="1828800" indent="-182880">
              <a:lnSpc>
                <a:spcPct val="90000"/>
              </a:lnSpc>
              <a:spcBef>
                <a:spcPts val="600"/>
              </a:spcBef>
              <a:buClr>
                <a:schemeClr val="accent1">
                  <a:lumMod val="75000"/>
                </a:schemeClr>
              </a:buClr>
              <a:buSzPct val="100000"/>
              <a:buFont typeface="Arial" pitchFamily="34" charset="0"/>
              <a:buChar char="▪"/>
              <a:defRPr sz="1400"/>
            </a:lvl8pPr>
            <a:lvl9pPr marL="1878012" indent="0">
              <a:lnSpc>
                <a:spcPct val="90000"/>
              </a:lnSpc>
              <a:spcBef>
                <a:spcPts val="600"/>
              </a:spcBef>
              <a:buClr>
                <a:schemeClr val="accent1">
                  <a:lumMod val="75000"/>
                </a:schemeClr>
              </a:buClr>
              <a:buSzPct val="100000"/>
              <a:buFont typeface="Arial" pitchFamily="34" charset="0"/>
              <a:buNone/>
              <a:defRPr sz="1400"/>
            </a:lvl9pPr>
          </a:lstStyle>
          <a:p>
            <a:r>
              <a:rPr lang="en-US"/>
              <a:t>Đui đèn cảm biến</a:t>
            </a:r>
          </a:p>
          <a:p>
            <a:r>
              <a:rPr lang="en-US" b="0"/>
              <a:t>Model: ĐCB01.PIR E27/300W</a:t>
            </a:r>
          </a:p>
        </p:txBody>
      </p:sp>
      <p:sp>
        <p:nvSpPr>
          <p:cNvPr id="37" name="TextBox 36">
            <a:extLst>
              <a:ext uri="{FF2B5EF4-FFF2-40B4-BE49-F238E27FC236}">
                <a16:creationId xmlns:a16="http://schemas.microsoft.com/office/drawing/2014/main" id="{2C24AD0A-FCD9-47E0-BB52-E83F63E133CD}"/>
              </a:ext>
            </a:extLst>
          </p:cNvPr>
          <p:cNvSpPr txBox="1"/>
          <p:nvPr/>
        </p:nvSpPr>
        <p:spPr>
          <a:xfrm>
            <a:off x="4848921" y="1274889"/>
            <a:ext cx="2258710" cy="492443"/>
          </a:xfrm>
          <a:prstGeom prst="rect">
            <a:avLst/>
          </a:prstGeom>
          <a:noFill/>
        </p:spPr>
        <p:txBody>
          <a:bodyPr wrap="square">
            <a:spAutoFit/>
          </a:bodyPr>
          <a:lstStyle/>
          <a:p>
            <a:pPr marL="285750" indent="-285750" algn="l" defTabSz="914400" rtl="0" eaLnBrk="1" fontAlgn="ctr" latinLnBrk="0" hangingPunct="1">
              <a:buFont typeface="Arial" panose="020B0604020202020204" pitchFamily="34" charset="0"/>
              <a:buChar char="•"/>
            </a:pPr>
            <a:r>
              <a:rPr lang="en-US" sz="1400" b="1" i="0" u="none" strike="noStrike" kern="1200">
                <a:solidFill>
                  <a:srgbClr val="000000"/>
                </a:solidFill>
                <a:effectLst/>
                <a:latin typeface="Times" panose="02020603050405020304" pitchFamily="18" charset="0"/>
                <a:cs typeface="Times" panose="02020603050405020304" pitchFamily="18" charset="0"/>
              </a:rPr>
              <a:t>Ổ cắm wifi</a:t>
            </a:r>
          </a:p>
          <a:p>
            <a:pPr marL="285750" indent="-285750" algn="l" defTabSz="914400" rtl="0" eaLnBrk="1" fontAlgn="ctr" latinLnBrk="0" hangingPunct="1">
              <a:buFont typeface="Arial" panose="020B0604020202020204" pitchFamily="34" charset="0"/>
              <a:buChar char="•"/>
            </a:pPr>
            <a:r>
              <a:rPr lang="en-US" sz="1200" b="0" i="0" u="none" strike="noStrike" kern="1200">
                <a:solidFill>
                  <a:srgbClr val="000000"/>
                </a:solidFill>
                <a:effectLst/>
                <a:latin typeface="Times" panose="02020603050405020304" pitchFamily="18" charset="0"/>
                <a:cs typeface="Times" panose="02020603050405020304" pitchFamily="18" charset="0"/>
              </a:rPr>
              <a:t>Model:  OC.01.WF 16A</a:t>
            </a:r>
          </a:p>
        </p:txBody>
      </p:sp>
      <p:sp>
        <p:nvSpPr>
          <p:cNvPr id="6" name="Rectangle: Rounded Corners 5">
            <a:extLst>
              <a:ext uri="{FF2B5EF4-FFF2-40B4-BE49-F238E27FC236}">
                <a16:creationId xmlns:a16="http://schemas.microsoft.com/office/drawing/2014/main" id="{E63CC280-4148-48A8-BF32-816BDDBE82AE}"/>
              </a:ext>
            </a:extLst>
          </p:cNvPr>
          <p:cNvSpPr/>
          <p:nvPr/>
        </p:nvSpPr>
        <p:spPr>
          <a:xfrm>
            <a:off x="4668644" y="862871"/>
            <a:ext cx="4045458" cy="1269103"/>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003F7E7-0EBA-45CB-BA1D-342C94C7EF88}"/>
              </a:ext>
            </a:extLst>
          </p:cNvPr>
          <p:cNvSpPr/>
          <p:nvPr/>
        </p:nvSpPr>
        <p:spPr>
          <a:xfrm>
            <a:off x="4660517" y="2351473"/>
            <a:ext cx="4094187" cy="1204316"/>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054EA13-0E71-4AC8-ADF8-AD9CDC42856F}"/>
              </a:ext>
            </a:extLst>
          </p:cNvPr>
          <p:cNvSpPr/>
          <p:nvPr/>
        </p:nvSpPr>
        <p:spPr>
          <a:xfrm>
            <a:off x="2385140" y="4717865"/>
            <a:ext cx="4045458" cy="1404053"/>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AEFAC9E-9FF7-4A6B-91BF-68A5DC391220}"/>
              </a:ext>
            </a:extLst>
          </p:cNvPr>
          <p:cNvSpPr/>
          <p:nvPr/>
        </p:nvSpPr>
        <p:spPr>
          <a:xfrm>
            <a:off x="7252139" y="4711330"/>
            <a:ext cx="4045458" cy="1505624"/>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0000000-0008-0000-0100-000039000000}"/>
              </a:ext>
            </a:extLst>
          </p:cNvPr>
          <p:cNvPicPr>
            <a:picLocks noChangeAspect="1"/>
          </p:cNvPicPr>
          <p:nvPr/>
        </p:nvPicPr>
        <p:blipFill>
          <a:blip r:embed="rId3"/>
          <a:stretch>
            <a:fillRect/>
          </a:stretch>
        </p:blipFill>
        <p:spPr>
          <a:xfrm>
            <a:off x="7403393" y="938882"/>
            <a:ext cx="1014946" cy="1117079"/>
          </a:xfrm>
          <a:prstGeom prst="rect">
            <a:avLst/>
          </a:prstGeom>
        </p:spPr>
      </p:pic>
      <p:pic>
        <p:nvPicPr>
          <p:cNvPr id="35" name="Picture 34">
            <a:extLst>
              <a:ext uri="{FF2B5EF4-FFF2-40B4-BE49-F238E27FC236}">
                <a16:creationId xmlns:a16="http://schemas.microsoft.com/office/drawing/2014/main" id="{E761750D-21D2-4F95-82FF-9760C9BD9A99}"/>
              </a:ext>
            </a:extLst>
          </p:cNvPr>
          <p:cNvPicPr>
            <a:picLocks noChangeAspect="1"/>
          </p:cNvPicPr>
          <p:nvPr/>
        </p:nvPicPr>
        <p:blipFill rotWithShape="1">
          <a:blip r:embed="rId4"/>
          <a:srcRect t="44368"/>
          <a:stretch/>
        </p:blipFill>
        <p:spPr>
          <a:xfrm>
            <a:off x="7138189" y="2495023"/>
            <a:ext cx="1389437" cy="1104880"/>
          </a:xfrm>
          <a:prstGeom prst="rect">
            <a:avLst/>
          </a:prstGeom>
        </p:spPr>
      </p:pic>
      <p:pic>
        <p:nvPicPr>
          <p:cNvPr id="36" name="Picture 35">
            <a:extLst>
              <a:ext uri="{FF2B5EF4-FFF2-40B4-BE49-F238E27FC236}">
                <a16:creationId xmlns:a16="http://schemas.microsoft.com/office/drawing/2014/main" id="{00000000-0008-0000-0100-00003A000000}"/>
              </a:ext>
            </a:extLst>
          </p:cNvPr>
          <p:cNvPicPr>
            <a:picLocks noChangeAspect="1"/>
          </p:cNvPicPr>
          <p:nvPr/>
        </p:nvPicPr>
        <p:blipFill>
          <a:blip r:embed="rId5"/>
          <a:stretch>
            <a:fillRect/>
          </a:stretch>
        </p:blipFill>
        <p:spPr>
          <a:xfrm rot="5400000">
            <a:off x="2510329" y="5043061"/>
            <a:ext cx="1004620" cy="714095"/>
          </a:xfrm>
          <a:prstGeom prst="rect">
            <a:avLst/>
          </a:prstGeom>
        </p:spPr>
      </p:pic>
      <p:sp>
        <p:nvSpPr>
          <p:cNvPr id="43" name="TextBox 42">
            <a:extLst>
              <a:ext uri="{FF2B5EF4-FFF2-40B4-BE49-F238E27FC236}">
                <a16:creationId xmlns:a16="http://schemas.microsoft.com/office/drawing/2014/main" id="{6865DE2F-2BEE-4F6B-925D-C75B5824AD5E}"/>
              </a:ext>
            </a:extLst>
          </p:cNvPr>
          <p:cNvSpPr txBox="1"/>
          <p:nvPr/>
        </p:nvSpPr>
        <p:spPr>
          <a:xfrm>
            <a:off x="3583702" y="5032271"/>
            <a:ext cx="2258710" cy="492443"/>
          </a:xfrm>
          <a:prstGeom prst="rect">
            <a:avLst/>
          </a:prstGeom>
          <a:noFill/>
        </p:spPr>
        <p:txBody>
          <a:bodyPr wrap="square">
            <a:spAutoFit/>
          </a:bodyPr>
          <a:lstStyle/>
          <a:p>
            <a:pPr marL="285750" indent="-285750" algn="l" defTabSz="914400" rtl="0" eaLnBrk="1" fontAlgn="ctr" latinLnBrk="0" hangingPunct="1">
              <a:buFont typeface="Arial" panose="020B0604020202020204" pitchFamily="34" charset="0"/>
              <a:buChar char="•"/>
            </a:pPr>
            <a:r>
              <a:rPr lang="en-US" sz="1400" b="1" i="0" u="none" strike="noStrike" kern="1200">
                <a:solidFill>
                  <a:srgbClr val="000000"/>
                </a:solidFill>
                <a:effectLst/>
                <a:latin typeface="Times" panose="02020603050405020304" pitchFamily="18" charset="0"/>
                <a:cs typeface="Times" panose="02020603050405020304" pitchFamily="18" charset="0"/>
              </a:rPr>
              <a:t>Công tắc cảm biến </a:t>
            </a:r>
            <a:r>
              <a:rPr lang="en-US" sz="1200" b="0" i="0" u="none" strike="noStrike" kern="1200">
                <a:solidFill>
                  <a:srgbClr val="000000"/>
                </a:solidFill>
                <a:effectLst/>
                <a:latin typeface="Times" panose="02020603050405020304" pitchFamily="18" charset="0"/>
                <a:cs typeface="Times" panose="02020603050405020304" pitchFamily="18" charset="0"/>
              </a:rPr>
              <a:t>Model:  CT01.PIR 300W</a:t>
            </a:r>
          </a:p>
        </p:txBody>
      </p:sp>
      <p:pic>
        <p:nvPicPr>
          <p:cNvPr id="5" name="Picture 4">
            <a:extLst>
              <a:ext uri="{FF2B5EF4-FFF2-40B4-BE49-F238E27FC236}">
                <a16:creationId xmlns:a16="http://schemas.microsoft.com/office/drawing/2014/main" id="{B70E2F93-613D-419D-B1EC-524B65782D3A}"/>
              </a:ext>
            </a:extLst>
          </p:cNvPr>
          <p:cNvPicPr>
            <a:picLocks noChangeAspect="1"/>
          </p:cNvPicPr>
          <p:nvPr/>
        </p:nvPicPr>
        <p:blipFill>
          <a:blip r:embed="rId6"/>
          <a:stretch>
            <a:fillRect/>
          </a:stretch>
        </p:blipFill>
        <p:spPr>
          <a:xfrm>
            <a:off x="7498789" y="4851688"/>
            <a:ext cx="1099259" cy="1103801"/>
          </a:xfrm>
          <a:prstGeom prst="rect">
            <a:avLst/>
          </a:prstGeom>
        </p:spPr>
      </p:pic>
      <p:pic>
        <p:nvPicPr>
          <p:cNvPr id="45" name="Picture 16">
            <a:extLst>
              <a:ext uri="{FF2B5EF4-FFF2-40B4-BE49-F238E27FC236}">
                <a16:creationId xmlns:a16="http://schemas.microsoft.com/office/drawing/2014/main" id="{C405A5E5-773C-4E05-BBA9-F508146EB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5157" y="993248"/>
            <a:ext cx="5429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7">
            <a:extLst>
              <a:ext uri="{FF2B5EF4-FFF2-40B4-BE49-F238E27FC236}">
                <a16:creationId xmlns:a16="http://schemas.microsoft.com/office/drawing/2014/main" id="{1F919C18-B60A-4935-AF15-9BF2A9C939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27190"/>
          <a:stretch>
            <a:fillRect/>
          </a:stretch>
        </p:blipFill>
        <p:spPr bwMode="auto">
          <a:xfrm>
            <a:off x="9454423" y="2933067"/>
            <a:ext cx="13319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3">
            <a:extLst>
              <a:ext uri="{FF2B5EF4-FFF2-40B4-BE49-F238E27FC236}">
                <a16:creationId xmlns:a16="http://schemas.microsoft.com/office/drawing/2014/main" id="{BFDDFD3E-7DAB-4D5D-B75F-F13EF336894E}"/>
              </a:ext>
            </a:extLst>
          </p:cNvPr>
          <p:cNvPicPr>
            <a:picLocks noChangeAspect="1" noChangeArrowheads="1"/>
          </p:cNvPicPr>
          <p:nvPr/>
        </p:nvPicPr>
        <p:blipFill>
          <a:blip r:embed="rId9"/>
          <a:srcRect l="39275" t="9923" r="29140"/>
          <a:stretch>
            <a:fillRect/>
          </a:stretch>
        </p:blipFill>
        <p:spPr bwMode="auto">
          <a:xfrm>
            <a:off x="2659984" y="1159451"/>
            <a:ext cx="914099" cy="725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8" name="Picture 14">
            <a:extLst>
              <a:ext uri="{FF2B5EF4-FFF2-40B4-BE49-F238E27FC236}">
                <a16:creationId xmlns:a16="http://schemas.microsoft.com/office/drawing/2014/main" id="{B490A119-F8C9-4E42-B2C1-4DE4C47541FB}"/>
              </a:ext>
            </a:extLst>
          </p:cNvPr>
          <p:cNvPicPr>
            <a:picLocks noChangeAspect="1" noChangeArrowheads="1"/>
          </p:cNvPicPr>
          <p:nvPr/>
        </p:nvPicPr>
        <p:blipFill>
          <a:blip r:embed="rId9"/>
          <a:srcRect l="72328" r="-230"/>
          <a:stretch>
            <a:fillRect/>
          </a:stretch>
        </p:blipFill>
        <p:spPr bwMode="auto">
          <a:xfrm>
            <a:off x="2659984" y="2351473"/>
            <a:ext cx="855237" cy="852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a:extLst>
              <a:ext uri="{FF2B5EF4-FFF2-40B4-BE49-F238E27FC236}">
                <a16:creationId xmlns:a16="http://schemas.microsoft.com/office/drawing/2014/main" id="{8C7D88FD-0041-48D6-AB27-165E8A349EFF}"/>
              </a:ext>
            </a:extLst>
          </p:cNvPr>
          <p:cNvSpPr/>
          <p:nvPr/>
        </p:nvSpPr>
        <p:spPr>
          <a:xfrm>
            <a:off x="952499" y="634393"/>
            <a:ext cx="10582275" cy="3213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1F42C3-BFCA-4352-A9ED-8268B8A46E31}"/>
              </a:ext>
            </a:extLst>
          </p:cNvPr>
          <p:cNvSpPr txBox="1"/>
          <p:nvPr/>
        </p:nvSpPr>
        <p:spPr>
          <a:xfrm>
            <a:off x="1134459" y="1839903"/>
            <a:ext cx="914099" cy="369332"/>
          </a:xfrm>
          <a:prstGeom prst="rect">
            <a:avLst/>
          </a:prstGeom>
          <a:noFill/>
        </p:spPr>
        <p:txBody>
          <a:bodyPr wrap="square" rtlCol="0">
            <a:spAutoFit/>
          </a:bodyPr>
          <a:lstStyle/>
          <a:p>
            <a:r>
              <a:rPr lang="en-US" b="1">
                <a:latin typeface="Times" panose="02020603050405020304" pitchFamily="18" charset="0"/>
                <a:cs typeface="Times" panose="02020603050405020304" pitchFamily="18" charset="0"/>
              </a:rPr>
              <a:t>WIFI</a:t>
            </a:r>
          </a:p>
        </p:txBody>
      </p:sp>
      <p:sp>
        <p:nvSpPr>
          <p:cNvPr id="49" name="Rectangle 48">
            <a:extLst>
              <a:ext uri="{FF2B5EF4-FFF2-40B4-BE49-F238E27FC236}">
                <a16:creationId xmlns:a16="http://schemas.microsoft.com/office/drawing/2014/main" id="{71F32F56-A1FA-4E07-9847-767E6587E114}"/>
              </a:ext>
            </a:extLst>
          </p:cNvPr>
          <p:cNvSpPr/>
          <p:nvPr/>
        </p:nvSpPr>
        <p:spPr>
          <a:xfrm>
            <a:off x="952499" y="4091695"/>
            <a:ext cx="10582275" cy="24234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61DE108-7038-4CDC-8F37-185C0F2B6E2E}"/>
              </a:ext>
            </a:extLst>
          </p:cNvPr>
          <p:cNvSpPr txBox="1"/>
          <p:nvPr/>
        </p:nvSpPr>
        <p:spPr>
          <a:xfrm>
            <a:off x="1150861" y="5093162"/>
            <a:ext cx="914099" cy="646331"/>
          </a:xfrm>
          <a:prstGeom prst="rect">
            <a:avLst/>
          </a:prstGeom>
          <a:noFill/>
        </p:spPr>
        <p:txBody>
          <a:bodyPr wrap="square" rtlCol="0">
            <a:spAutoFit/>
          </a:bodyPr>
          <a:lstStyle/>
          <a:p>
            <a:r>
              <a:rPr lang="en-US" b="1">
                <a:latin typeface="Times" panose="02020603050405020304" pitchFamily="18" charset="0"/>
                <a:cs typeface="Times" panose="02020603050405020304" pitchFamily="18" charset="0"/>
              </a:rPr>
              <a:t>ĐƠN</a:t>
            </a:r>
          </a:p>
          <a:p>
            <a:r>
              <a:rPr lang="en-US" b="1">
                <a:latin typeface="Times" panose="02020603050405020304" pitchFamily="18" charset="0"/>
                <a:cs typeface="Times" panose="02020603050405020304" pitchFamily="18" charset="0"/>
              </a:rPr>
              <a:t>LẺ</a:t>
            </a:r>
          </a:p>
        </p:txBody>
      </p:sp>
    </p:spTree>
    <p:extLst>
      <p:ext uri="{BB962C8B-B14F-4D97-AF65-F5344CB8AC3E}">
        <p14:creationId xmlns:p14="http://schemas.microsoft.com/office/powerpoint/2010/main" val="258407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4B211-D181-4E51-AC84-6D1C1C498348}"/>
              </a:ext>
            </a:extLst>
          </p:cNvPr>
          <p:cNvPicPr>
            <a:picLocks noChangeAspect="1"/>
          </p:cNvPicPr>
          <p:nvPr/>
        </p:nvPicPr>
        <p:blipFill rotWithShape="1">
          <a:blip r:embed="rId3"/>
          <a:srcRect l="1" r="771"/>
          <a:stretch/>
        </p:blipFill>
        <p:spPr>
          <a:xfrm>
            <a:off x="7920160" y="148972"/>
            <a:ext cx="4106149" cy="19476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633499BB-CCD5-4A6B-9A65-B233CD3E736E}"/>
              </a:ext>
            </a:extLst>
          </p:cNvPr>
          <p:cNvPicPr>
            <a:picLocks noChangeAspect="1"/>
          </p:cNvPicPr>
          <p:nvPr/>
        </p:nvPicPr>
        <p:blipFill>
          <a:blip r:embed="rId4"/>
          <a:stretch>
            <a:fillRect/>
          </a:stretch>
        </p:blipFill>
        <p:spPr>
          <a:xfrm>
            <a:off x="798171" y="5619369"/>
            <a:ext cx="3813857" cy="10480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485" name="Picture 7">
            <a:extLst>
              <a:ext uri="{FF2B5EF4-FFF2-40B4-BE49-F238E27FC236}">
                <a16:creationId xmlns:a16="http://schemas.microsoft.com/office/drawing/2014/main" id="{4A442674-346F-44F5-9658-F73FEFB5EA83}"/>
              </a:ext>
            </a:extLst>
          </p:cNvPr>
          <p:cNvPicPr>
            <a:picLocks noChangeAspect="1" noChangeArrowheads="1"/>
          </p:cNvPicPr>
          <p:nvPr/>
        </p:nvPicPr>
        <p:blipFill rotWithShape="1">
          <a:blip r:embed="rId5" cstate="print"/>
          <a:srcRect l="3822" t="3751" b="9673"/>
          <a:stretch/>
        </p:blipFill>
        <p:spPr bwMode="auto">
          <a:xfrm>
            <a:off x="891623" y="1608782"/>
            <a:ext cx="3893569" cy="14665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486" name="Picture 8">
            <a:extLst>
              <a:ext uri="{FF2B5EF4-FFF2-40B4-BE49-F238E27FC236}">
                <a16:creationId xmlns:a16="http://schemas.microsoft.com/office/drawing/2014/main" id="{5136BBB4-DD6A-46AB-A51F-5B66DD5FAE76}"/>
              </a:ext>
            </a:extLst>
          </p:cNvPr>
          <p:cNvPicPr>
            <a:picLocks noChangeAspect="1" noChangeArrowheads="1"/>
          </p:cNvPicPr>
          <p:nvPr/>
        </p:nvPicPr>
        <p:blipFill rotWithShape="1">
          <a:blip r:embed="rId6" cstate="print"/>
          <a:srcRect l="3018" t="7974" r="2226" b="5977"/>
          <a:stretch/>
        </p:blipFill>
        <p:spPr bwMode="auto">
          <a:xfrm>
            <a:off x="837727" y="3441576"/>
            <a:ext cx="3867753" cy="16777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487" name="Picture 9">
            <a:extLst>
              <a:ext uri="{FF2B5EF4-FFF2-40B4-BE49-F238E27FC236}">
                <a16:creationId xmlns:a16="http://schemas.microsoft.com/office/drawing/2014/main" id="{CB3FF8D7-818D-4073-A2F9-5D76C6F10572}"/>
              </a:ext>
            </a:extLst>
          </p:cNvPr>
          <p:cNvPicPr>
            <a:picLocks noChangeAspect="1" noChangeArrowheads="1"/>
          </p:cNvPicPr>
          <p:nvPr/>
        </p:nvPicPr>
        <p:blipFill>
          <a:blip r:embed="rId7" cstate="print"/>
          <a:srcRect/>
          <a:stretch>
            <a:fillRect/>
          </a:stretch>
        </p:blipFill>
        <p:spPr bwMode="auto">
          <a:xfrm>
            <a:off x="7990551" y="4002299"/>
            <a:ext cx="4035758" cy="11968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489" name="Picture 11">
            <a:extLst>
              <a:ext uri="{FF2B5EF4-FFF2-40B4-BE49-F238E27FC236}">
                <a16:creationId xmlns:a16="http://schemas.microsoft.com/office/drawing/2014/main" id="{97D97147-B811-4F71-847D-EC627E90CC4A}"/>
              </a:ext>
            </a:extLst>
          </p:cNvPr>
          <p:cNvPicPr>
            <a:picLocks noChangeAspect="1" noChangeArrowheads="1"/>
          </p:cNvPicPr>
          <p:nvPr/>
        </p:nvPicPr>
        <p:blipFill>
          <a:blip r:embed="rId8"/>
          <a:srcRect l="2213" r="60667"/>
          <a:stretch>
            <a:fillRect/>
          </a:stretch>
        </p:blipFill>
        <p:spPr bwMode="auto">
          <a:xfrm>
            <a:off x="5919304" y="536668"/>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7" name="Picture 16">
            <a:extLst>
              <a:ext uri="{FF2B5EF4-FFF2-40B4-BE49-F238E27FC236}">
                <a16:creationId xmlns:a16="http://schemas.microsoft.com/office/drawing/2014/main" id="{44A29A34-74FF-432E-A9B1-E5DF6B9D8A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788" y="4600717"/>
            <a:ext cx="5429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7">
            <a:extLst>
              <a:ext uri="{FF2B5EF4-FFF2-40B4-BE49-F238E27FC236}">
                <a16:creationId xmlns:a16="http://schemas.microsoft.com/office/drawing/2014/main" id="{1994C356-D2AB-4BBF-8372-D300095BC0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r="27190"/>
          <a:stretch>
            <a:fillRect/>
          </a:stretch>
        </p:blipFill>
        <p:spPr bwMode="auto">
          <a:xfrm>
            <a:off x="5838049" y="6321332"/>
            <a:ext cx="13319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89468CC4-46F1-4F2A-9A60-2165CF6A1BCD}"/>
              </a:ext>
            </a:extLst>
          </p:cNvPr>
          <p:cNvSpPr txBox="1"/>
          <p:nvPr/>
        </p:nvSpPr>
        <p:spPr>
          <a:xfrm>
            <a:off x="582613" y="46038"/>
            <a:ext cx="5086350" cy="1493837"/>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WIFI</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xa</a:t>
            </a:r>
            <a:r>
              <a:rPr lang="en-US" sz="1600" dirty="0">
                <a:latin typeface="Times New Roman" panose="02020603050405020304" pitchFamily="18" charset="0"/>
                <a:ea typeface="Cambria" panose="02040503050406030204" pitchFamily="18" charset="0"/>
                <a:cs typeface="Times New Roman" panose="02020603050405020304" pitchFamily="18" charset="0"/>
              </a:rPr>
              <a:t> qua internet</a:t>
            </a:r>
          </a:p>
          <a:p>
            <a:pPr marL="285750" indent="-285750" algn="just">
              <a:lnSpc>
                <a:spcPct val="120000"/>
              </a:lnSpc>
              <a:buFont typeface="Courier New" pitchFamily="49" charset="0"/>
              <a:buChar char="o"/>
              <a:defRPr/>
            </a:pP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600" dirty="0">
                <a:latin typeface="Times New Roman" panose="02020603050405020304" pitchFamily="18" charset="0"/>
                <a:ea typeface="Cambria" panose="02040503050406030204" pitchFamily="18" charset="0"/>
                <a:cs typeface="Times New Roman" panose="02020603050405020304" pitchFamily="18" charset="0"/>
              </a:rPr>
              <a:t> c</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16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B6772A4-751F-4701-884D-351CE7D10247}"/>
              </a:ext>
            </a:extLst>
          </p:cNvPr>
          <p:cNvPicPr>
            <a:picLocks noChangeAspect="1"/>
          </p:cNvPicPr>
          <p:nvPr/>
        </p:nvPicPr>
        <p:blipFill rotWithShape="1">
          <a:blip r:embed="rId11"/>
          <a:srcRect r="4823"/>
          <a:stretch/>
        </p:blipFill>
        <p:spPr>
          <a:xfrm>
            <a:off x="7920160" y="2240476"/>
            <a:ext cx="4067893" cy="15381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Picture 13">
            <a:extLst>
              <a:ext uri="{FF2B5EF4-FFF2-40B4-BE49-F238E27FC236}">
                <a16:creationId xmlns:a16="http://schemas.microsoft.com/office/drawing/2014/main" id="{8740699D-497E-4060-832B-1F448D8AF9B7}"/>
              </a:ext>
            </a:extLst>
          </p:cNvPr>
          <p:cNvPicPr>
            <a:picLocks noChangeAspect="1" noChangeArrowheads="1"/>
          </p:cNvPicPr>
          <p:nvPr/>
        </p:nvPicPr>
        <p:blipFill>
          <a:blip r:embed="rId8"/>
          <a:srcRect l="39275" t="9923" r="29140"/>
          <a:stretch>
            <a:fillRect/>
          </a:stretch>
        </p:blipFill>
        <p:spPr bwMode="auto">
          <a:xfrm>
            <a:off x="5966929" y="1729844"/>
            <a:ext cx="914099" cy="725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14">
            <a:extLst>
              <a:ext uri="{FF2B5EF4-FFF2-40B4-BE49-F238E27FC236}">
                <a16:creationId xmlns:a16="http://schemas.microsoft.com/office/drawing/2014/main" id="{CC1EEF9B-33DC-4949-9D7E-5A5210C16012}"/>
              </a:ext>
            </a:extLst>
          </p:cNvPr>
          <p:cNvPicPr>
            <a:picLocks noChangeAspect="1" noChangeArrowheads="1"/>
          </p:cNvPicPr>
          <p:nvPr/>
        </p:nvPicPr>
        <p:blipFill>
          <a:blip r:embed="rId8"/>
          <a:srcRect l="72328" r="-230"/>
          <a:stretch>
            <a:fillRect/>
          </a:stretch>
        </p:blipFill>
        <p:spPr bwMode="auto">
          <a:xfrm>
            <a:off x="5966929" y="2921866"/>
            <a:ext cx="855237" cy="852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Arrow: Pentagon 14">
            <a:extLst>
              <a:ext uri="{FF2B5EF4-FFF2-40B4-BE49-F238E27FC236}">
                <a16:creationId xmlns:a16="http://schemas.microsoft.com/office/drawing/2014/main" id="{F7B9455C-9C10-4D32-B1C2-30EADA6F2BB6}"/>
              </a:ext>
            </a:extLst>
          </p:cNvPr>
          <p:cNvSpPr/>
          <p:nvPr/>
        </p:nvSpPr>
        <p:spPr>
          <a:xfrm>
            <a:off x="7687" y="4603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WI</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FF</a:t>
            </a:r>
          </a:p>
          <a:p>
            <a:pPr algn="ctr">
              <a:defRPr/>
            </a:pPr>
            <a:r>
              <a:rPr lang="en-US" b="1" dirty="0">
                <a:latin typeface="Times New Roman" panose="02020603050405020304" pitchFamily="18" charset="0"/>
                <a:cs typeface="Times New Roman" panose="02020603050405020304" pitchFamily="18" charset="0"/>
              </a:rPr>
              <a:t>I</a:t>
            </a:r>
          </a:p>
        </p:txBody>
      </p:sp>
      <p:pic>
        <p:nvPicPr>
          <p:cNvPr id="16" name="Picture 15">
            <a:extLst>
              <a:ext uri="{FF2B5EF4-FFF2-40B4-BE49-F238E27FC236}">
                <a16:creationId xmlns:a16="http://schemas.microsoft.com/office/drawing/2014/main" id="{00000000-0008-0000-0100-000047000000}"/>
              </a:ext>
            </a:extLst>
          </p:cNvPr>
          <p:cNvPicPr>
            <a:picLocks noChangeAspect="1"/>
          </p:cNvPicPr>
          <p:nvPr/>
        </p:nvPicPr>
        <p:blipFill>
          <a:blip r:embed="rId12"/>
          <a:stretch>
            <a:fillRect/>
          </a:stretch>
        </p:blipFill>
        <p:spPr>
          <a:xfrm>
            <a:off x="7990551" y="5399324"/>
            <a:ext cx="3403278" cy="13635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a:extLst>
              <a:ext uri="{FF2B5EF4-FFF2-40B4-BE49-F238E27FC236}">
                <a16:creationId xmlns:a16="http://schemas.microsoft.com/office/drawing/2014/main" id="{91488F66-25F3-447A-A1FF-1BDB04258A8F}"/>
              </a:ext>
            </a:extLst>
          </p:cNvPr>
          <p:cNvSpPr txBox="1"/>
          <p:nvPr/>
        </p:nvSpPr>
        <p:spPr>
          <a:xfrm>
            <a:off x="8110749" y="5977542"/>
            <a:ext cx="1480926" cy="369332"/>
          </a:xfrm>
          <a:prstGeom prst="rect">
            <a:avLst/>
          </a:prstGeom>
          <a:noFill/>
        </p:spPr>
        <p:txBody>
          <a:bodyPr wrap="square">
            <a:spAutoFit/>
          </a:bodyPr>
          <a:lstStyle/>
          <a:p>
            <a:r>
              <a:rPr lang="en-US" b="1" i="0">
                <a:solidFill>
                  <a:schemeClr val="bg2">
                    <a:lumMod val="50000"/>
                  </a:schemeClr>
                </a:solidFill>
                <a:effectLst/>
                <a:latin typeface="UTMAvo"/>
              </a:rPr>
              <a:t>RD-RL-68.WF</a:t>
            </a:r>
            <a:endParaRPr lang="en-US" b="1">
              <a:solidFill>
                <a:schemeClr val="bg2">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2">
            <a:extLst>
              <a:ext uri="{FF2B5EF4-FFF2-40B4-BE49-F238E27FC236}">
                <a16:creationId xmlns:a16="http://schemas.microsoft.com/office/drawing/2014/main" id="{0237C4D4-5C0E-44D5-999D-0E52DE81B1A0}"/>
              </a:ext>
            </a:extLst>
          </p:cNvPr>
          <p:cNvPicPr>
            <a:picLocks noChangeAspect="1" noChangeArrowheads="1"/>
          </p:cNvPicPr>
          <p:nvPr/>
        </p:nvPicPr>
        <p:blipFill rotWithShape="1">
          <a:blip r:embed="rId3" cstate="print"/>
          <a:srcRect l="3150"/>
          <a:stretch/>
        </p:blipFill>
        <p:spPr bwMode="auto">
          <a:xfrm>
            <a:off x="824129" y="4171810"/>
            <a:ext cx="3860675" cy="12542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Arrow: Pentagon 3">
            <a:extLst>
              <a:ext uri="{FF2B5EF4-FFF2-40B4-BE49-F238E27FC236}">
                <a16:creationId xmlns:a16="http://schemas.microsoft.com/office/drawing/2014/main" id="{B9DB1B13-9449-4BD0-A0FF-9558E2E26B62}"/>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r>
              <a:rPr lang="en-US" b="1" dirty="0">
                <a:latin typeface="Times New Roman" panose="02020603050405020304" pitchFamily="18" charset="0"/>
                <a:cs typeface="Times New Roman" panose="02020603050405020304" pitchFamily="18" charset="0"/>
              </a:rPr>
              <a:t> </a:t>
            </a:r>
          </a:p>
          <a:p>
            <a:pPr algn="ctr">
              <a:defRPr/>
            </a:pPr>
            <a:r>
              <a:rPr lang="en-US" b="1" dirty="0">
                <a:latin typeface="Times New Roman" panose="02020603050405020304" pitchFamily="18" charset="0"/>
                <a:cs typeface="Times New Roman" panose="02020603050405020304" pitchFamily="18" charset="0"/>
              </a:rPr>
              <a:t>WI</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FF</a:t>
            </a:r>
          </a:p>
          <a:p>
            <a:pPr algn="ctr">
              <a:defRPr/>
            </a:pPr>
            <a:r>
              <a:rPr lang="en-US" b="1" dirty="0">
                <a:latin typeface="Times New Roman" panose="02020603050405020304" pitchFamily="18" charset="0"/>
                <a:cs typeface="Times New Roman" panose="02020603050405020304" pitchFamily="18" charset="0"/>
              </a:rPr>
              <a:t>I</a:t>
            </a:r>
          </a:p>
        </p:txBody>
      </p:sp>
      <p:pic>
        <p:nvPicPr>
          <p:cNvPr id="20488" name="Picture 10">
            <a:extLst>
              <a:ext uri="{FF2B5EF4-FFF2-40B4-BE49-F238E27FC236}">
                <a16:creationId xmlns:a16="http://schemas.microsoft.com/office/drawing/2014/main" id="{5CE97C4B-6509-455C-B719-AA23D97C7CF6}"/>
              </a:ext>
            </a:extLst>
          </p:cNvPr>
          <p:cNvPicPr>
            <a:picLocks noChangeAspect="1" noChangeArrowheads="1"/>
          </p:cNvPicPr>
          <p:nvPr/>
        </p:nvPicPr>
        <p:blipFill>
          <a:blip r:embed="rId4" cstate="print"/>
          <a:srcRect/>
          <a:stretch>
            <a:fillRect/>
          </a:stretch>
        </p:blipFill>
        <p:spPr bwMode="auto">
          <a:xfrm>
            <a:off x="824129" y="1974474"/>
            <a:ext cx="3933442" cy="14086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489" name="Picture 11">
            <a:extLst>
              <a:ext uri="{FF2B5EF4-FFF2-40B4-BE49-F238E27FC236}">
                <a16:creationId xmlns:a16="http://schemas.microsoft.com/office/drawing/2014/main" id="{11DE31C8-8C60-4470-A429-CE5D3B512319}"/>
              </a:ext>
            </a:extLst>
          </p:cNvPr>
          <p:cNvPicPr>
            <a:picLocks noChangeAspect="1" noChangeArrowheads="1"/>
          </p:cNvPicPr>
          <p:nvPr/>
        </p:nvPicPr>
        <p:blipFill>
          <a:blip r:embed="rId5"/>
          <a:srcRect l="2213" r="60667"/>
          <a:stretch>
            <a:fillRect/>
          </a:stretch>
        </p:blipFill>
        <p:spPr bwMode="auto">
          <a:xfrm>
            <a:off x="5636076" y="256922"/>
            <a:ext cx="968345" cy="72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8" name="Picture 16">
            <a:extLst>
              <a:ext uri="{FF2B5EF4-FFF2-40B4-BE49-F238E27FC236}">
                <a16:creationId xmlns:a16="http://schemas.microsoft.com/office/drawing/2014/main" id="{DB18E0A5-7243-4DC4-B555-A979617D8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4538" y="4371975"/>
            <a:ext cx="5429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7">
            <a:extLst>
              <a:ext uri="{FF2B5EF4-FFF2-40B4-BE49-F238E27FC236}">
                <a16:creationId xmlns:a16="http://schemas.microsoft.com/office/drawing/2014/main" id="{875364B9-60F9-44A4-B1ED-22FA498E89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27190"/>
          <a:stretch>
            <a:fillRect/>
          </a:stretch>
        </p:blipFill>
        <p:spPr bwMode="auto">
          <a:xfrm>
            <a:off x="5554663" y="6207125"/>
            <a:ext cx="13319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4BB74EB-1631-4181-8231-7A642608DD0A}"/>
              </a:ext>
            </a:extLst>
          </p:cNvPr>
          <p:cNvSpPr txBox="1"/>
          <p:nvPr/>
        </p:nvSpPr>
        <p:spPr>
          <a:xfrm>
            <a:off x="582613" y="150813"/>
            <a:ext cx="4762500" cy="1493837"/>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WIFI</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xa</a:t>
            </a:r>
            <a:r>
              <a:rPr lang="en-US" sz="1600" dirty="0">
                <a:latin typeface="Times New Roman" panose="02020603050405020304" pitchFamily="18" charset="0"/>
                <a:ea typeface="Cambria" panose="02040503050406030204" pitchFamily="18" charset="0"/>
                <a:cs typeface="Times New Roman" panose="02020603050405020304" pitchFamily="18" charset="0"/>
              </a:rPr>
              <a:t> qua internet</a:t>
            </a:r>
          </a:p>
          <a:p>
            <a:pPr marL="285750" indent="-285750" algn="just">
              <a:lnSpc>
                <a:spcPct val="120000"/>
              </a:lnSpc>
              <a:buFont typeface="Courier New" pitchFamily="49" charset="0"/>
              <a:buChar char="o"/>
              <a:defRPr/>
            </a:pP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600" dirty="0">
                <a:latin typeface="Times New Roman" panose="02020603050405020304" pitchFamily="18" charset="0"/>
                <a:ea typeface="Cambria" panose="02040503050406030204" pitchFamily="18" charset="0"/>
                <a:cs typeface="Times New Roman" panose="02020603050405020304" pitchFamily="18" charset="0"/>
              </a:rPr>
              <a:t> c</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16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3">
            <a:extLst>
              <a:ext uri="{FF2B5EF4-FFF2-40B4-BE49-F238E27FC236}">
                <a16:creationId xmlns:a16="http://schemas.microsoft.com/office/drawing/2014/main" id="{0D3FEE89-E98B-4A90-BDED-72559878D58D}"/>
              </a:ext>
            </a:extLst>
          </p:cNvPr>
          <p:cNvPicPr>
            <a:picLocks noChangeAspect="1" noChangeArrowheads="1"/>
          </p:cNvPicPr>
          <p:nvPr/>
        </p:nvPicPr>
        <p:blipFill>
          <a:blip r:embed="rId5"/>
          <a:srcRect l="39275" t="9923" r="29140"/>
          <a:stretch>
            <a:fillRect/>
          </a:stretch>
        </p:blipFill>
        <p:spPr bwMode="auto">
          <a:xfrm>
            <a:off x="5663200" y="1717624"/>
            <a:ext cx="914099" cy="725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14">
            <a:extLst>
              <a:ext uri="{FF2B5EF4-FFF2-40B4-BE49-F238E27FC236}">
                <a16:creationId xmlns:a16="http://schemas.microsoft.com/office/drawing/2014/main" id="{146CBFF1-A760-4741-B24E-9D754C768680}"/>
              </a:ext>
            </a:extLst>
          </p:cNvPr>
          <p:cNvPicPr>
            <a:picLocks noChangeAspect="1" noChangeArrowheads="1"/>
          </p:cNvPicPr>
          <p:nvPr/>
        </p:nvPicPr>
        <p:blipFill>
          <a:blip r:embed="rId5"/>
          <a:srcRect l="72328" r="-230"/>
          <a:stretch>
            <a:fillRect/>
          </a:stretch>
        </p:blipFill>
        <p:spPr bwMode="auto">
          <a:xfrm>
            <a:off x="5663200" y="2973029"/>
            <a:ext cx="855237" cy="852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A4B54CD4-641F-49AA-AACF-EA75143ECB9B}"/>
              </a:ext>
            </a:extLst>
          </p:cNvPr>
          <p:cNvPicPr>
            <a:picLocks noChangeAspect="1"/>
          </p:cNvPicPr>
          <p:nvPr/>
        </p:nvPicPr>
        <p:blipFill>
          <a:blip r:embed="rId8"/>
          <a:stretch>
            <a:fillRect/>
          </a:stretch>
        </p:blipFill>
        <p:spPr>
          <a:xfrm>
            <a:off x="7367025" y="3724808"/>
            <a:ext cx="4021403" cy="19569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a:extLst>
              <a:ext uri="{FF2B5EF4-FFF2-40B4-BE49-F238E27FC236}">
                <a16:creationId xmlns:a16="http://schemas.microsoft.com/office/drawing/2014/main" id="{C41F42D0-0550-4E92-A21A-641D153F9F89}"/>
              </a:ext>
            </a:extLst>
          </p:cNvPr>
          <p:cNvPicPr>
            <a:picLocks noChangeAspect="1"/>
          </p:cNvPicPr>
          <p:nvPr/>
        </p:nvPicPr>
        <p:blipFill>
          <a:blip r:embed="rId9"/>
          <a:stretch>
            <a:fillRect/>
          </a:stretch>
        </p:blipFill>
        <p:spPr>
          <a:xfrm>
            <a:off x="7301281" y="578840"/>
            <a:ext cx="3965134" cy="9940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5ED70E8D-1DA2-4B82-A396-9D67DA20454F}"/>
              </a:ext>
            </a:extLst>
          </p:cNvPr>
          <p:cNvPicPr>
            <a:picLocks noChangeAspect="1"/>
          </p:cNvPicPr>
          <p:nvPr/>
        </p:nvPicPr>
        <p:blipFill>
          <a:blip r:embed="rId10"/>
          <a:stretch>
            <a:fillRect/>
          </a:stretch>
        </p:blipFill>
        <p:spPr>
          <a:xfrm>
            <a:off x="7334979" y="2224317"/>
            <a:ext cx="4053450" cy="9088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FEAF79AB-4588-4E5D-880B-4D99AD8018F8}"/>
              </a:ext>
            </a:extLst>
          </p:cNvPr>
          <p:cNvSpPr/>
          <p:nvPr/>
        </p:nvSpPr>
        <p:spPr>
          <a:xfrm>
            <a:off x="69850" y="65088"/>
            <a:ext cx="598488" cy="67484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SẢN</a:t>
            </a:r>
          </a:p>
          <a:p>
            <a:pPr algn="ctr">
              <a:defRPr/>
            </a:pPr>
            <a:r>
              <a:rPr lang="en-US" b="1" dirty="0">
                <a:latin typeface="Times New Roman" panose="02020603050405020304" pitchFamily="18" charset="0"/>
                <a:cs typeface="Times New Roman" panose="02020603050405020304" pitchFamily="18" charset="0"/>
              </a:rPr>
              <a:t> PHẨM</a:t>
            </a:r>
          </a:p>
          <a:p>
            <a:pPr algn="ctr">
              <a:defRPr/>
            </a:pPr>
            <a:endParaRPr lang="en-US" b="1" dirty="0">
              <a:latin typeface="Times New Roman" panose="02020603050405020304" pitchFamily="18" charset="0"/>
              <a:cs typeface="Times New Roman" panose="02020603050405020304" pitchFamily="18" charset="0"/>
            </a:endParaRPr>
          </a:p>
          <a:p>
            <a:pPr algn="ctr">
              <a:defRPr/>
            </a:pPr>
            <a:r>
              <a:rPr lang="en-US" b="1" dirty="0">
                <a:latin typeface="Times New Roman" panose="02020603050405020304" pitchFamily="18" charset="0"/>
                <a:cs typeface="Times New Roman" panose="02020603050405020304" pitchFamily="18" charset="0"/>
              </a:rPr>
              <a:t>ĐK</a:t>
            </a:r>
          </a:p>
          <a:p>
            <a:pPr algn="ctr">
              <a:defRPr/>
            </a:pPr>
            <a:endParaRPr lang="en-US" b="1" dirty="0">
              <a:latin typeface="Times New Roman" panose="02020603050405020304" pitchFamily="18" charset="0"/>
              <a:cs typeface="Times New Roman" panose="02020603050405020304" pitchFamily="18" charset="0"/>
            </a:endParaRPr>
          </a:p>
          <a:p>
            <a:pPr algn="ctr">
              <a:defRPr/>
            </a:pPr>
            <a:r>
              <a:rPr lang="en-US" b="1" dirty="0">
                <a:latin typeface="Times New Roman" panose="02020603050405020304" pitchFamily="18" charset="0"/>
                <a:cs typeface="Times New Roman" panose="02020603050405020304" pitchFamily="18" charset="0"/>
              </a:rPr>
              <a:t>RF</a:t>
            </a:r>
          </a:p>
        </p:txBody>
      </p:sp>
      <p:sp>
        <p:nvSpPr>
          <p:cNvPr id="19" name="TextBox 18">
            <a:extLst>
              <a:ext uri="{FF2B5EF4-FFF2-40B4-BE49-F238E27FC236}">
                <a16:creationId xmlns:a16="http://schemas.microsoft.com/office/drawing/2014/main" id="{FEC99397-DCE2-463C-ADAE-F0F516017BD1}"/>
              </a:ext>
            </a:extLst>
          </p:cNvPr>
          <p:cNvSpPr txBox="1"/>
          <p:nvPr/>
        </p:nvSpPr>
        <p:spPr>
          <a:xfrm>
            <a:off x="582613" y="107950"/>
            <a:ext cx="4506912" cy="1492250"/>
          </a:xfrm>
          <a:prstGeom prst="rect">
            <a:avLst/>
          </a:prstGeom>
          <a:noFill/>
          <a:ln w="28575">
            <a:solidFill>
              <a:schemeClr val="accent2"/>
            </a:solidFill>
          </a:ln>
        </p:spPr>
        <p:txBody>
          <a:bodyPr>
            <a:spAutoFit/>
          </a:bodyPr>
          <a:lstStyle/>
          <a:p>
            <a:pPr>
              <a:defRPr/>
            </a:pPr>
            <a:r>
              <a:rPr lang="en-US" sz="1600" b="1" dirty="0">
                <a:solidFill>
                  <a:srgbClr val="FF0000"/>
                </a:solidFill>
                <a:latin typeface="Times New Roman" panose="02020603050405020304" pitchFamily="18" charset="0"/>
                <a:cs typeface="Times New Roman" panose="02020603050405020304" pitchFamily="18" charset="0"/>
              </a:rPr>
              <a:t>SẢN PHẨM RF </a:t>
            </a:r>
          </a:p>
          <a:p>
            <a:pPr>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xa</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1600" b="1" dirty="0">
                <a:latin typeface="Times New Roman" panose="02020603050405020304" pitchFamily="18" charset="0"/>
                <a:ea typeface="Cambria" panose="02040503050406030204" pitchFamily="18" charset="0"/>
                <a:cs typeface="Times New Roman" panose="02020603050405020304" pitchFamily="18" charset="0"/>
              </a:rPr>
              <a:t> remote</a:t>
            </a:r>
          </a:p>
          <a:p>
            <a:pPr marL="285750" indent="-285750" algn="just">
              <a:lnSpc>
                <a:spcPct val="120000"/>
              </a:lnSpc>
              <a:buFont typeface="Courier New" pitchFamily="49" charset="0"/>
              <a:buChar char="o"/>
              <a:defRPr/>
            </a:pP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ợc</a:t>
            </a:r>
            <a:r>
              <a:rPr lang="en-US" sz="1600" dirty="0">
                <a:latin typeface="Times New Roman" panose="02020603050405020304" pitchFamily="18" charset="0"/>
                <a:ea typeface="Cambria" panose="02040503050406030204" pitchFamily="18" charset="0"/>
                <a:cs typeface="Times New Roman" panose="02020603050405020304" pitchFamily="18" charset="0"/>
              </a:rPr>
              <a:t> c</a:t>
            </a:r>
            <a:r>
              <a:rPr lang="vi-VN" sz="1600" dirty="0">
                <a:latin typeface="Times New Roman" panose="02020603050405020304" pitchFamily="18" charset="0"/>
                <a:ea typeface="Cambria" panose="02040503050406030204" pitchFamily="18" charset="0"/>
                <a:cs typeface="Times New Roman" panose="02020603050405020304" pitchFamily="18" charset="0"/>
              </a:rPr>
              <a:t>ư</a:t>
            </a:r>
            <a:r>
              <a:rPr lang="en-US" sz="1600" dirty="0" err="1">
                <a:latin typeface="Times New Roman" panose="02020603050405020304" pitchFamily="18" charset="0"/>
                <a:ea typeface="Cambria" panose="02040503050406030204" pitchFamily="18" charset="0"/>
                <a:cs typeface="Times New Roman" panose="02020603050405020304" pitchFamily="18" charset="0"/>
              </a:rPr>
              <a:t>ờng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0-100%</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nhiệt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màu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600" dirty="0">
                <a:latin typeface="Times New Roman" panose="02020603050405020304" pitchFamily="18" charset="0"/>
                <a:ea typeface="Cambria" panose="02040503050406030204" pitchFamily="18" charset="0"/>
                <a:cs typeface="Times New Roman" panose="02020603050405020304" pitchFamily="18" charset="0"/>
              </a:rPr>
              <a:t> 3000- 6500K</a:t>
            </a:r>
          </a:p>
          <a:p>
            <a:pPr marL="285750" indent="-285750" algn="just">
              <a:lnSpc>
                <a:spcPct val="120000"/>
              </a:lnSpc>
              <a:buFont typeface="Courier New" pitchFamily="49" charset="0"/>
              <a:buChar char="o"/>
              <a:defRPr/>
            </a:pPr>
            <a:r>
              <a:rPr lang="en-US" sz="16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khiển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16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9700" name="Picture 5">
            <a:extLst>
              <a:ext uri="{FF2B5EF4-FFF2-40B4-BE49-F238E27FC236}">
                <a16:creationId xmlns:a16="http://schemas.microsoft.com/office/drawing/2014/main" id="{020BB299-6CD0-40AD-AEF9-D39746B0E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4583113"/>
            <a:ext cx="2259012"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a:extLst>
              <a:ext uri="{FF2B5EF4-FFF2-40B4-BE49-F238E27FC236}">
                <a16:creationId xmlns:a16="http://schemas.microsoft.com/office/drawing/2014/main" id="{F4EC171F-FA44-4327-827F-3E72ECAB0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1768475"/>
            <a:ext cx="225901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a:extLst>
              <a:ext uri="{FF2B5EF4-FFF2-40B4-BE49-F238E27FC236}">
                <a16:creationId xmlns:a16="http://schemas.microsoft.com/office/drawing/2014/main" id="{127F98E9-0C57-41C5-BF62-5F08F2C11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49" b="2609"/>
          <a:stretch>
            <a:fillRect/>
          </a:stretch>
        </p:blipFill>
        <p:spPr bwMode="auto">
          <a:xfrm>
            <a:off x="7500938" y="493713"/>
            <a:ext cx="22383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a:extLst>
              <a:ext uri="{FF2B5EF4-FFF2-40B4-BE49-F238E27FC236}">
                <a16:creationId xmlns:a16="http://schemas.microsoft.com/office/drawing/2014/main" id="{94435803-2648-4EFC-8E21-9FDDFA4A0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7138" y="2682875"/>
            <a:ext cx="217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a:extLst>
              <a:ext uri="{FF2B5EF4-FFF2-40B4-BE49-F238E27FC236}">
                <a16:creationId xmlns:a16="http://schemas.microsoft.com/office/drawing/2014/main" id="{895C615F-AFAB-49E5-AA14-5C532FF7F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1100" y="4845050"/>
            <a:ext cx="21717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a:extLst>
              <a:ext uri="{FF2B5EF4-FFF2-40B4-BE49-F238E27FC236}">
                <a16:creationId xmlns:a16="http://schemas.microsoft.com/office/drawing/2014/main" id="{4B4D6CA1-DE89-4519-A897-5F08E51468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480" t="6659"/>
          <a:stretch>
            <a:fillRect/>
          </a:stretch>
        </p:blipFill>
        <p:spPr bwMode="auto">
          <a:xfrm>
            <a:off x="5089525" y="73025"/>
            <a:ext cx="20399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6" name="Group 14">
            <a:extLst>
              <a:ext uri="{FF2B5EF4-FFF2-40B4-BE49-F238E27FC236}">
                <a16:creationId xmlns:a16="http://schemas.microsoft.com/office/drawing/2014/main" id="{179DFF29-0422-4223-AA66-0004388CC507}"/>
              </a:ext>
            </a:extLst>
          </p:cNvPr>
          <p:cNvGrpSpPr>
            <a:grpSpLocks/>
          </p:cNvGrpSpPr>
          <p:nvPr/>
        </p:nvGrpSpPr>
        <p:grpSpPr bwMode="auto">
          <a:xfrm>
            <a:off x="4140200" y="3130550"/>
            <a:ext cx="3546475" cy="3233738"/>
            <a:chOff x="4091309" y="2520719"/>
            <a:chExt cx="3545487" cy="3233310"/>
          </a:xfrm>
        </p:grpSpPr>
        <p:pic>
          <p:nvPicPr>
            <p:cNvPr id="29713" name="Picture 1">
              <a:extLst>
                <a:ext uri="{FF2B5EF4-FFF2-40B4-BE49-F238E27FC236}">
                  <a16:creationId xmlns:a16="http://schemas.microsoft.com/office/drawing/2014/main" id="{1C1F4F10-91F3-4FD2-998F-B649835075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840" y="2971637"/>
              <a:ext cx="2470779" cy="227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64860082-ED1D-4392-A7D3-3D7478441269}"/>
                </a:ext>
              </a:extLst>
            </p:cNvPr>
            <p:cNvSpPr/>
            <p:nvPr/>
          </p:nvSpPr>
          <p:spPr>
            <a:xfrm>
              <a:off x="4091309" y="2520719"/>
              <a:ext cx="3545487" cy="32333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Arrow: Chevron 31">
            <a:extLst>
              <a:ext uri="{FF2B5EF4-FFF2-40B4-BE49-F238E27FC236}">
                <a16:creationId xmlns:a16="http://schemas.microsoft.com/office/drawing/2014/main" id="{D84499DE-958F-4BE3-AF7D-6E9CED323919}"/>
              </a:ext>
            </a:extLst>
          </p:cNvPr>
          <p:cNvSpPr/>
          <p:nvPr/>
        </p:nvSpPr>
        <p:spPr>
          <a:xfrm rot="1484941">
            <a:off x="7578725" y="5627688"/>
            <a:ext cx="771525" cy="4635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3" name="Arrow: Chevron 32">
            <a:extLst>
              <a:ext uri="{FF2B5EF4-FFF2-40B4-BE49-F238E27FC236}">
                <a16:creationId xmlns:a16="http://schemas.microsoft.com/office/drawing/2014/main" id="{885B8FB2-CA32-448A-8FB7-D0CC56C15FDF}"/>
              </a:ext>
            </a:extLst>
          </p:cNvPr>
          <p:cNvSpPr/>
          <p:nvPr/>
        </p:nvSpPr>
        <p:spPr>
          <a:xfrm rot="19734134">
            <a:off x="7854950" y="3960813"/>
            <a:ext cx="771525" cy="46513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4" name="Arrow: Chevron 33">
            <a:extLst>
              <a:ext uri="{FF2B5EF4-FFF2-40B4-BE49-F238E27FC236}">
                <a16:creationId xmlns:a16="http://schemas.microsoft.com/office/drawing/2014/main" id="{40A1C6C9-26F9-4C50-8924-E50ED7D4C41D}"/>
              </a:ext>
            </a:extLst>
          </p:cNvPr>
          <p:cNvSpPr/>
          <p:nvPr/>
        </p:nvSpPr>
        <p:spPr>
          <a:xfrm rot="18651326">
            <a:off x="7082631" y="2863057"/>
            <a:ext cx="773113" cy="4635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5" name="Arrow: Chevron 34">
            <a:extLst>
              <a:ext uri="{FF2B5EF4-FFF2-40B4-BE49-F238E27FC236}">
                <a16:creationId xmlns:a16="http://schemas.microsoft.com/office/drawing/2014/main" id="{EFCEFED3-EB30-4186-9583-4883BF528B48}"/>
              </a:ext>
            </a:extLst>
          </p:cNvPr>
          <p:cNvSpPr/>
          <p:nvPr/>
        </p:nvSpPr>
        <p:spPr>
          <a:xfrm rot="16200000">
            <a:off x="5464175" y="2459038"/>
            <a:ext cx="771525" cy="46355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Arrow: Chevron 35">
            <a:extLst>
              <a:ext uri="{FF2B5EF4-FFF2-40B4-BE49-F238E27FC236}">
                <a16:creationId xmlns:a16="http://schemas.microsoft.com/office/drawing/2014/main" id="{D41DBB5A-23FC-4830-A3B6-0F5C9F85D6CA}"/>
              </a:ext>
            </a:extLst>
          </p:cNvPr>
          <p:cNvSpPr/>
          <p:nvPr/>
        </p:nvSpPr>
        <p:spPr>
          <a:xfrm rot="12575933">
            <a:off x="3838575" y="3003550"/>
            <a:ext cx="773113" cy="4651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Arrow: Chevron 36">
            <a:extLst>
              <a:ext uri="{FF2B5EF4-FFF2-40B4-BE49-F238E27FC236}">
                <a16:creationId xmlns:a16="http://schemas.microsoft.com/office/drawing/2014/main" id="{B69FC068-0B38-43A9-807B-21F7ABF4BEF9}"/>
              </a:ext>
            </a:extLst>
          </p:cNvPr>
          <p:cNvSpPr/>
          <p:nvPr/>
        </p:nvSpPr>
        <p:spPr>
          <a:xfrm rot="8852540">
            <a:off x="3381375" y="5167313"/>
            <a:ext cx="773113" cy="46513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2"/>
          <p:cNvSpPr txBox="1">
            <a:spLocks noChangeArrowheads="1"/>
          </p:cNvSpPr>
          <p:nvPr/>
        </p:nvSpPr>
        <p:spPr bwMode="auto">
          <a:xfrm>
            <a:off x="2301875" y="1420813"/>
            <a:ext cx="75882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IN" altLang="en-US" sz="11500" b="1">
                <a:solidFill>
                  <a:schemeClr val="tx2"/>
                </a:solidFill>
                <a:latin typeface="Arial" panose="020B0604020202020204" pitchFamily="34" charset="0"/>
                <a:cs typeface="Arial" panose="020B0604020202020204" pitchFamily="34" charset="0"/>
              </a:rPr>
              <a:t>Thank You</a:t>
            </a:r>
          </a:p>
        </p:txBody>
      </p:sp>
      <p:grpSp>
        <p:nvGrpSpPr>
          <p:cNvPr id="95235" name="Group 43"/>
          <p:cNvGrpSpPr>
            <a:grpSpLocks/>
          </p:cNvGrpSpPr>
          <p:nvPr/>
        </p:nvGrpSpPr>
        <p:grpSpPr bwMode="auto">
          <a:xfrm>
            <a:off x="2497138" y="5005388"/>
            <a:ext cx="9275762" cy="1565275"/>
            <a:chOff x="2497349" y="5005571"/>
            <a:chExt cx="9275184" cy="1565377"/>
          </a:xfrm>
        </p:grpSpPr>
        <p:grpSp>
          <p:nvGrpSpPr>
            <p:cNvPr id="95237" name="Group 40"/>
            <p:cNvGrpSpPr>
              <a:grpSpLocks/>
            </p:cNvGrpSpPr>
            <p:nvPr/>
          </p:nvGrpSpPr>
          <p:grpSpPr bwMode="auto">
            <a:xfrm>
              <a:off x="2497349" y="5027094"/>
              <a:ext cx="2495394" cy="1328972"/>
              <a:chOff x="2395749" y="5027094"/>
              <a:chExt cx="2495394" cy="1328972"/>
            </a:xfrm>
          </p:grpSpPr>
          <p:sp>
            <p:nvSpPr>
              <p:cNvPr id="26" name="TextBox 25"/>
              <p:cNvSpPr txBox="1"/>
              <p:nvPr/>
            </p:nvSpPr>
            <p:spPr>
              <a:xfrm flipH="1">
                <a:off x="2395749" y="5986710"/>
                <a:ext cx="2495394" cy="369356"/>
              </a:xfrm>
              <a:prstGeom prst="rect">
                <a:avLst/>
              </a:prstGeom>
              <a:noFill/>
            </p:spPr>
            <p:txBody>
              <a:bodyPr>
                <a:spAutoFit/>
              </a:bodyPr>
              <a:lstStyle/>
              <a:p>
                <a:pPr algn="ctr" defTabSz="685783">
                  <a:defRPr/>
                </a:pPr>
                <a:r>
                  <a:rPr lang="en-US" b="1" dirty="0">
                    <a:solidFill>
                      <a:schemeClr val="tx2">
                        <a:lumMod val="75000"/>
                        <a:lumOff val="25000"/>
                      </a:schemeClr>
                    </a:solidFill>
                    <a:latin typeface="Arial" panose="020B0604020202020204" pitchFamily="34" charset="0"/>
                    <a:cs typeface="Arial" panose="020B0604020202020204" pitchFamily="34" charset="0"/>
                  </a:rPr>
                  <a:t>Address:</a:t>
                </a:r>
              </a:p>
            </p:txBody>
          </p:sp>
          <p:grpSp>
            <p:nvGrpSpPr>
              <p:cNvPr id="95249" name="Group 32"/>
              <p:cNvGrpSpPr>
                <a:grpSpLocks/>
              </p:cNvGrpSpPr>
              <p:nvPr/>
            </p:nvGrpSpPr>
            <p:grpSpPr bwMode="auto">
              <a:xfrm>
                <a:off x="3197626" y="5027094"/>
                <a:ext cx="891654" cy="891654"/>
                <a:chOff x="3096697" y="4875369"/>
                <a:chExt cx="1044000" cy="1044000"/>
              </a:xfrm>
            </p:grpSpPr>
            <p:sp>
              <p:nvSpPr>
                <p:cNvPr id="28" name="Diamond 27"/>
                <p:cNvSpPr/>
                <p:nvPr/>
              </p:nvSpPr>
              <p:spPr>
                <a:xfrm flipH="1">
                  <a:off x="3096416" y="4876192"/>
                  <a:ext cx="1044544" cy="1042819"/>
                </a:xfrm>
                <a:prstGeom prst="diamond">
                  <a:avLst/>
                </a:prstGeom>
                <a:solidFill>
                  <a:schemeClr val="bg1"/>
                </a:solidFill>
                <a:ln w="12700" cap="flat" cmpd="sng" algn="ctr">
                  <a:noFill/>
                  <a:prstDash val="solid"/>
                  <a:miter lim="800000"/>
                </a:ln>
                <a:effectLst>
                  <a:outerShdw blurRad="50800" dist="38100" dir="2700000" algn="tl" rotWithShape="0">
                    <a:prstClr val="black">
                      <a:alpha val="15000"/>
                    </a:prstClr>
                  </a:outerShdw>
                </a:effectLst>
              </p:spPr>
              <p:txBody>
                <a:bodyPr anchor="ctr"/>
                <a:lstStyle/>
                <a:p>
                  <a:pPr algn="ctr" eaLnBrk="1" fontAlgn="auto" hangingPunct="1">
                    <a:spcBef>
                      <a:spcPts val="0"/>
                    </a:spcBef>
                    <a:spcAft>
                      <a:spcPts val="0"/>
                    </a:spcAft>
                    <a:defRPr/>
                  </a:pPr>
                  <a:endParaRPr lang="en-US" sz="1400" kern="0" dirty="0">
                    <a:solidFill>
                      <a:prstClr val="white"/>
                    </a:solidFill>
                    <a:latin typeface="Arial" panose="020B0604020202020204" pitchFamily="34" charset="0"/>
                    <a:cs typeface="Arial" panose="020B0604020202020204" pitchFamily="34" charset="0"/>
                  </a:endParaRPr>
                </a:p>
              </p:txBody>
            </p:sp>
            <p:sp>
              <p:nvSpPr>
                <p:cNvPr id="29" name="Freeform: Shape 28"/>
                <p:cNvSpPr/>
                <p:nvPr/>
              </p:nvSpPr>
              <p:spPr>
                <a:xfrm>
                  <a:off x="3334319" y="5145726"/>
                  <a:ext cx="568738" cy="503751"/>
                </a:xfrm>
                <a:custGeom>
                  <a:avLst/>
                  <a:gdLst>
                    <a:gd name="connsiteX0" fmla="*/ 403918 w 782640"/>
                    <a:gd name="connsiteY0" fmla="*/ 165260 h 693934"/>
                    <a:gd name="connsiteX1" fmla="*/ 672837 w 782640"/>
                    <a:gd name="connsiteY1" fmla="*/ 353744 h 693934"/>
                    <a:gd name="connsiteX2" fmla="*/ 668682 w 782640"/>
                    <a:gd name="connsiteY2" fmla="*/ 693934 h 693934"/>
                    <a:gd name="connsiteX3" fmla="*/ 504540 w 782640"/>
                    <a:gd name="connsiteY3" fmla="*/ 693934 h 693934"/>
                    <a:gd name="connsiteX4" fmla="*/ 504540 w 782640"/>
                    <a:gd name="connsiteY4" fmla="*/ 438792 h 693934"/>
                    <a:gd name="connsiteX5" fmla="*/ 299733 w 782640"/>
                    <a:gd name="connsiteY5" fmla="*/ 438792 h 693934"/>
                    <a:gd name="connsiteX6" fmla="*/ 299733 w 782640"/>
                    <a:gd name="connsiteY6" fmla="*/ 693934 h 693934"/>
                    <a:gd name="connsiteX7" fmla="*/ 131436 w 782640"/>
                    <a:gd name="connsiteY7" fmla="*/ 693934 h 693934"/>
                    <a:gd name="connsiteX8" fmla="*/ 131436 w 782640"/>
                    <a:gd name="connsiteY8" fmla="*/ 353744 h 693934"/>
                    <a:gd name="connsiteX9" fmla="*/ 403918 w 782640"/>
                    <a:gd name="connsiteY9" fmla="*/ 165260 h 693934"/>
                    <a:gd name="connsiteX10" fmla="*/ 394277 w 782640"/>
                    <a:gd name="connsiteY10" fmla="*/ 372 h 693934"/>
                    <a:gd name="connsiteX11" fmla="*/ 441999 w 782640"/>
                    <a:gd name="connsiteY11" fmla="*/ 15094 h 693934"/>
                    <a:gd name="connsiteX12" fmla="*/ 761507 w 782640"/>
                    <a:gd name="connsiteY12" fmla="*/ 229907 h 693934"/>
                    <a:gd name="connsiteX13" fmla="*/ 773354 w 782640"/>
                    <a:gd name="connsiteY13" fmla="*/ 298792 h 693934"/>
                    <a:gd name="connsiteX14" fmla="*/ 703330 w 782640"/>
                    <a:gd name="connsiteY14" fmla="*/ 312632 h 693934"/>
                    <a:gd name="connsiteX15" fmla="*/ 399170 w 782640"/>
                    <a:gd name="connsiteY15" fmla="*/ 108138 h 693934"/>
                    <a:gd name="connsiteX16" fmla="*/ 78658 w 782640"/>
                    <a:gd name="connsiteY16" fmla="*/ 335609 h 693934"/>
                    <a:gd name="connsiteX17" fmla="*/ 8831 w 782640"/>
                    <a:gd name="connsiteY17" fmla="*/ 324918 h 693934"/>
                    <a:gd name="connsiteX18" fmla="*/ 21786 w 782640"/>
                    <a:gd name="connsiteY18" fmla="*/ 255475 h 693934"/>
                    <a:gd name="connsiteX19" fmla="*/ 355977 w 782640"/>
                    <a:gd name="connsiteY19" fmla="*/ 18296 h 693934"/>
                    <a:gd name="connsiteX20" fmla="*/ 356017 w 782640"/>
                    <a:gd name="connsiteY20" fmla="*/ 18205 h 693934"/>
                    <a:gd name="connsiteX21" fmla="*/ 394277 w 782640"/>
                    <a:gd name="connsiteY21" fmla="*/ 372 h 6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2640" h="693934">
                      <a:moveTo>
                        <a:pt x="403918" y="165260"/>
                      </a:moveTo>
                      <a:lnTo>
                        <a:pt x="672837" y="353744"/>
                      </a:lnTo>
                      <a:lnTo>
                        <a:pt x="668682" y="693934"/>
                      </a:lnTo>
                      <a:lnTo>
                        <a:pt x="504540" y="693934"/>
                      </a:lnTo>
                      <a:lnTo>
                        <a:pt x="504540" y="438792"/>
                      </a:lnTo>
                      <a:lnTo>
                        <a:pt x="299733" y="438792"/>
                      </a:lnTo>
                      <a:lnTo>
                        <a:pt x="299733" y="693934"/>
                      </a:lnTo>
                      <a:lnTo>
                        <a:pt x="131436" y="693934"/>
                      </a:lnTo>
                      <a:lnTo>
                        <a:pt x="131436" y="353744"/>
                      </a:lnTo>
                      <a:cubicBezTo>
                        <a:pt x="225231" y="283638"/>
                        <a:pt x="332681" y="215829"/>
                        <a:pt x="403918" y="165260"/>
                      </a:cubicBezTo>
                      <a:close/>
                      <a:moveTo>
                        <a:pt x="394277" y="372"/>
                      </a:moveTo>
                      <a:cubicBezTo>
                        <a:pt x="407461" y="-1294"/>
                        <a:pt x="422222" y="2466"/>
                        <a:pt x="441999" y="15094"/>
                      </a:cubicBezTo>
                      <a:lnTo>
                        <a:pt x="761507" y="229907"/>
                      </a:lnTo>
                      <a:cubicBezTo>
                        <a:pt x="784115" y="245107"/>
                        <a:pt x="789419" y="275948"/>
                        <a:pt x="773354" y="298792"/>
                      </a:cubicBezTo>
                      <a:cubicBezTo>
                        <a:pt x="757289" y="321635"/>
                        <a:pt x="725938" y="327832"/>
                        <a:pt x="703330" y="312632"/>
                      </a:cubicBezTo>
                      <a:lnTo>
                        <a:pt x="399170" y="108138"/>
                      </a:lnTo>
                      <a:lnTo>
                        <a:pt x="78658" y="335609"/>
                      </a:lnTo>
                      <a:cubicBezTo>
                        <a:pt x="55798" y="351833"/>
                        <a:pt x="24535" y="347046"/>
                        <a:pt x="8831" y="324918"/>
                      </a:cubicBezTo>
                      <a:cubicBezTo>
                        <a:pt x="-6874" y="302790"/>
                        <a:pt x="-1074" y="271699"/>
                        <a:pt x="21786" y="255475"/>
                      </a:cubicBezTo>
                      <a:lnTo>
                        <a:pt x="355977" y="18296"/>
                      </a:lnTo>
                      <a:cubicBezTo>
                        <a:pt x="355990" y="18266"/>
                        <a:pt x="356003" y="18236"/>
                        <a:pt x="356017" y="18205"/>
                      </a:cubicBezTo>
                      <a:cubicBezTo>
                        <a:pt x="369486" y="9129"/>
                        <a:pt x="381093" y="2038"/>
                        <a:pt x="394277" y="372"/>
                      </a:cubicBezTo>
                      <a:close/>
                    </a:path>
                  </a:pathLst>
                </a:cu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500" dirty="0">
                    <a:solidFill>
                      <a:srgbClr val="FFFFFF">
                        <a:lumMod val="65000"/>
                        <a:lumOff val="35000"/>
                      </a:srgbClr>
                    </a:solidFill>
                    <a:latin typeface="Arial" panose="020B0604020202020204" pitchFamily="34" charset="0"/>
                    <a:cs typeface="Arial" panose="020B0604020202020204" pitchFamily="34" charset="0"/>
                  </a:endParaRPr>
                </a:p>
              </p:txBody>
            </p:sp>
          </p:grpSp>
        </p:grpSp>
        <p:grpSp>
          <p:nvGrpSpPr>
            <p:cNvPr id="95238" name="Group 41"/>
            <p:cNvGrpSpPr>
              <a:grpSpLocks/>
            </p:cNvGrpSpPr>
            <p:nvPr/>
          </p:nvGrpSpPr>
          <p:grpSpPr bwMode="auto">
            <a:xfrm>
              <a:off x="5894387" y="5027094"/>
              <a:ext cx="2230298" cy="1328972"/>
              <a:chOff x="5843587" y="5027094"/>
              <a:chExt cx="2230298" cy="1328972"/>
            </a:xfrm>
          </p:grpSpPr>
          <p:sp>
            <p:nvSpPr>
              <p:cNvPr id="22" name="Rectangle 21"/>
              <p:cNvSpPr/>
              <p:nvPr/>
            </p:nvSpPr>
            <p:spPr>
              <a:xfrm flipH="1">
                <a:off x="5843587" y="5986710"/>
                <a:ext cx="2230298" cy="369356"/>
              </a:xfrm>
              <a:prstGeom prst="rect">
                <a:avLst/>
              </a:prstGeom>
            </p:spPr>
            <p:txBody>
              <a:bodyPr>
                <a:spAutoFit/>
              </a:bodyPr>
              <a:lstStyle/>
              <a:p>
                <a:pPr algn="ctr" defTabSz="685783">
                  <a:defRPr/>
                </a:pPr>
                <a:r>
                  <a:rPr lang="en-US" b="1" dirty="0">
                    <a:solidFill>
                      <a:schemeClr val="tx2">
                        <a:lumMod val="75000"/>
                        <a:lumOff val="25000"/>
                      </a:schemeClr>
                    </a:solidFill>
                    <a:latin typeface="Arial" panose="020B0604020202020204" pitchFamily="34" charset="0"/>
                    <a:cs typeface="Arial" panose="020B0604020202020204" pitchFamily="34" charset="0"/>
                  </a:rPr>
                  <a:t>Contact Number:</a:t>
                </a:r>
              </a:p>
            </p:txBody>
          </p:sp>
          <p:grpSp>
            <p:nvGrpSpPr>
              <p:cNvPr id="95245" name="Group 33"/>
              <p:cNvGrpSpPr>
                <a:grpSpLocks/>
              </p:cNvGrpSpPr>
              <p:nvPr/>
            </p:nvGrpSpPr>
            <p:grpSpPr bwMode="auto">
              <a:xfrm>
                <a:off x="6513457" y="5027094"/>
                <a:ext cx="891654" cy="891654"/>
                <a:chOff x="6412083" y="4874917"/>
                <a:chExt cx="1044000" cy="1043999"/>
              </a:xfrm>
            </p:grpSpPr>
            <p:sp>
              <p:nvSpPr>
                <p:cNvPr id="24" name="Diamond 23"/>
                <p:cNvSpPr/>
                <p:nvPr/>
              </p:nvSpPr>
              <p:spPr>
                <a:xfrm flipH="1">
                  <a:off x="6412098" y="4875740"/>
                  <a:ext cx="1012947" cy="1042818"/>
                </a:xfrm>
                <a:prstGeom prst="diamond">
                  <a:avLst/>
                </a:prstGeom>
                <a:solidFill>
                  <a:schemeClr val="bg1"/>
                </a:solidFill>
                <a:ln w="12700" cap="flat" cmpd="sng" algn="ctr">
                  <a:noFill/>
                  <a:prstDash val="solid"/>
                  <a:miter lim="800000"/>
                </a:ln>
                <a:effectLst>
                  <a:outerShdw blurRad="50800" dist="38100" dir="2700000" algn="tl" rotWithShape="0">
                    <a:prstClr val="black">
                      <a:alpha val="15000"/>
                    </a:prstClr>
                  </a:outerShdw>
                </a:effectLst>
              </p:spPr>
              <p:txBody>
                <a:bodyPr anchor="ctr"/>
                <a:lstStyle/>
                <a:p>
                  <a:pPr algn="ctr" eaLnBrk="1" fontAlgn="auto" hangingPunct="1">
                    <a:spcBef>
                      <a:spcPts val="0"/>
                    </a:spcBef>
                    <a:spcAft>
                      <a:spcPts val="0"/>
                    </a:spcAft>
                    <a:defRPr/>
                  </a:pPr>
                  <a:endParaRPr lang="en-US" sz="1400" kern="0" dirty="0">
                    <a:solidFill>
                      <a:prstClr val="white"/>
                    </a:solidFill>
                    <a:latin typeface="Arial" panose="020B0604020202020204" pitchFamily="34" charset="0"/>
                    <a:cs typeface="Arial" panose="020B0604020202020204" pitchFamily="34" charset="0"/>
                  </a:endParaRPr>
                </a:p>
              </p:txBody>
            </p:sp>
            <p:sp>
              <p:nvSpPr>
                <p:cNvPr id="25" name="Freeform 12"/>
                <p:cNvSpPr>
                  <a:spLocks/>
                </p:cNvSpPr>
                <p:nvPr/>
              </p:nvSpPr>
              <p:spPr bwMode="auto">
                <a:xfrm>
                  <a:off x="6711335" y="5162004"/>
                  <a:ext cx="444211" cy="470290"/>
                </a:xfrm>
                <a:custGeom>
                  <a:avLst/>
                  <a:gdLst>
                    <a:gd name="connsiteX0" fmla="*/ 635731 w 2840325"/>
                    <a:gd name="connsiteY0" fmla="*/ 0 h 2761002"/>
                    <a:gd name="connsiteX1" fmla="*/ 729847 w 2840325"/>
                    <a:gd name="connsiteY1" fmla="*/ 3774 h 2761002"/>
                    <a:gd name="connsiteX2" fmla="*/ 1173306 w 2840325"/>
                    <a:gd name="connsiteY2" fmla="*/ 727041 h 2761002"/>
                    <a:gd name="connsiteX3" fmla="*/ 1154081 w 2840325"/>
                    <a:gd name="connsiteY3" fmla="*/ 759764 h 2761002"/>
                    <a:gd name="connsiteX4" fmla="*/ 697279 w 2840325"/>
                    <a:gd name="connsiteY4" fmla="*/ 987452 h 2761002"/>
                    <a:gd name="connsiteX5" fmla="*/ 1805584 w 2840325"/>
                    <a:gd name="connsiteY5" fmla="*/ 2170143 h 2761002"/>
                    <a:gd name="connsiteX6" fmla="*/ 2031669 w 2840325"/>
                    <a:gd name="connsiteY6" fmla="*/ 1788252 h 2761002"/>
                    <a:gd name="connsiteX7" fmla="*/ 2815144 w 2840325"/>
                    <a:gd name="connsiteY7" fmla="*/ 2141835 h 2761002"/>
                    <a:gd name="connsiteX8" fmla="*/ 2259643 w 2840325"/>
                    <a:gd name="connsiteY8" fmla="*/ 2681871 h 2761002"/>
                    <a:gd name="connsiteX9" fmla="*/ 185214 w 2840325"/>
                    <a:gd name="connsiteY9" fmla="*/ 538873 h 2761002"/>
                    <a:gd name="connsiteX10" fmla="*/ 635731 w 2840325"/>
                    <a:gd name="connsiteY10" fmla="*/ 0 h 2761002"/>
                    <a:gd name="connsiteX0" fmla="*/ 634951 w 2840042"/>
                    <a:gd name="connsiteY0" fmla="*/ 0 h 2779288"/>
                    <a:gd name="connsiteX1" fmla="*/ 729067 w 2840042"/>
                    <a:gd name="connsiteY1" fmla="*/ 3774 h 2779288"/>
                    <a:gd name="connsiteX2" fmla="*/ 1172526 w 2840042"/>
                    <a:gd name="connsiteY2" fmla="*/ 727041 h 2779288"/>
                    <a:gd name="connsiteX3" fmla="*/ 1153301 w 2840042"/>
                    <a:gd name="connsiteY3" fmla="*/ 759764 h 2779288"/>
                    <a:gd name="connsiteX4" fmla="*/ 696499 w 2840042"/>
                    <a:gd name="connsiteY4" fmla="*/ 987452 h 2779288"/>
                    <a:gd name="connsiteX5" fmla="*/ 1804804 w 2840042"/>
                    <a:gd name="connsiteY5" fmla="*/ 2170143 h 2779288"/>
                    <a:gd name="connsiteX6" fmla="*/ 2030889 w 2840042"/>
                    <a:gd name="connsiteY6" fmla="*/ 1788252 h 2779288"/>
                    <a:gd name="connsiteX7" fmla="*/ 2814364 w 2840042"/>
                    <a:gd name="connsiteY7" fmla="*/ 2141835 h 2779288"/>
                    <a:gd name="connsiteX8" fmla="*/ 2268388 w 2840042"/>
                    <a:gd name="connsiteY8" fmla="*/ 2700921 h 2779288"/>
                    <a:gd name="connsiteX9" fmla="*/ 184434 w 2840042"/>
                    <a:gd name="connsiteY9" fmla="*/ 538873 h 2779288"/>
                    <a:gd name="connsiteX10" fmla="*/ 634951 w 2840042"/>
                    <a:gd name="connsiteY10" fmla="*/ 0 h 2779288"/>
                    <a:gd name="connsiteX0" fmla="*/ 634951 w 2841036"/>
                    <a:gd name="connsiteY0" fmla="*/ 0 h 2779288"/>
                    <a:gd name="connsiteX1" fmla="*/ 729067 w 2841036"/>
                    <a:gd name="connsiteY1" fmla="*/ 3774 h 2779288"/>
                    <a:gd name="connsiteX2" fmla="*/ 1172526 w 2841036"/>
                    <a:gd name="connsiteY2" fmla="*/ 727041 h 2779288"/>
                    <a:gd name="connsiteX3" fmla="*/ 1153301 w 2841036"/>
                    <a:gd name="connsiteY3" fmla="*/ 759764 h 2779288"/>
                    <a:gd name="connsiteX4" fmla="*/ 696499 w 2841036"/>
                    <a:gd name="connsiteY4" fmla="*/ 987452 h 2779288"/>
                    <a:gd name="connsiteX5" fmla="*/ 1804804 w 2841036"/>
                    <a:gd name="connsiteY5" fmla="*/ 2170143 h 2779288"/>
                    <a:gd name="connsiteX6" fmla="*/ 2030889 w 2841036"/>
                    <a:gd name="connsiteY6" fmla="*/ 1788252 h 2779288"/>
                    <a:gd name="connsiteX7" fmla="*/ 2814364 w 2841036"/>
                    <a:gd name="connsiteY7" fmla="*/ 2141835 h 2779288"/>
                    <a:gd name="connsiteX8" fmla="*/ 2268388 w 2841036"/>
                    <a:gd name="connsiteY8" fmla="*/ 2700921 h 2779288"/>
                    <a:gd name="connsiteX9" fmla="*/ 184434 w 2841036"/>
                    <a:gd name="connsiteY9" fmla="*/ 538873 h 2779288"/>
                    <a:gd name="connsiteX10" fmla="*/ 634951 w 2841036"/>
                    <a:gd name="connsiteY10"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1153301 w 2839113"/>
                    <a:gd name="connsiteY3" fmla="*/ 759764 h 2779288"/>
                    <a:gd name="connsiteX4" fmla="*/ 696499 w 2839113"/>
                    <a:gd name="connsiteY4" fmla="*/ 987452 h 2779288"/>
                    <a:gd name="connsiteX5" fmla="*/ 1804804 w 2839113"/>
                    <a:gd name="connsiteY5" fmla="*/ 2170143 h 2779288"/>
                    <a:gd name="connsiteX6" fmla="*/ 2030889 w 2839113"/>
                    <a:gd name="connsiteY6" fmla="*/ 1788252 h 2779288"/>
                    <a:gd name="connsiteX7" fmla="*/ 2814364 w 2839113"/>
                    <a:gd name="connsiteY7" fmla="*/ 2141835 h 2779288"/>
                    <a:gd name="connsiteX8" fmla="*/ 2268388 w 2839113"/>
                    <a:gd name="connsiteY8" fmla="*/ 2700921 h 2779288"/>
                    <a:gd name="connsiteX9" fmla="*/ 184434 w 2839113"/>
                    <a:gd name="connsiteY9" fmla="*/ 538873 h 2779288"/>
                    <a:gd name="connsiteX10" fmla="*/ 634951 w 2839113"/>
                    <a:gd name="connsiteY10"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1172526 w 2839113"/>
                    <a:gd name="connsiteY1" fmla="*/ 727041 h 2779288"/>
                    <a:gd name="connsiteX2" fmla="*/ 696499 w 2839113"/>
                    <a:gd name="connsiteY2" fmla="*/ 987452 h 2779288"/>
                    <a:gd name="connsiteX3" fmla="*/ 1804804 w 2839113"/>
                    <a:gd name="connsiteY3" fmla="*/ 2170143 h 2779288"/>
                    <a:gd name="connsiteX4" fmla="*/ 2030889 w 2839113"/>
                    <a:gd name="connsiteY4" fmla="*/ 1788252 h 2779288"/>
                    <a:gd name="connsiteX5" fmla="*/ 2814364 w 2839113"/>
                    <a:gd name="connsiteY5" fmla="*/ 2141835 h 2779288"/>
                    <a:gd name="connsiteX6" fmla="*/ 2268388 w 2839113"/>
                    <a:gd name="connsiteY6" fmla="*/ 2700921 h 2779288"/>
                    <a:gd name="connsiteX7" fmla="*/ 184434 w 2839113"/>
                    <a:gd name="connsiteY7" fmla="*/ 538873 h 2779288"/>
                    <a:gd name="connsiteX8" fmla="*/ 634951 w 2839113"/>
                    <a:gd name="connsiteY8" fmla="*/ 0 h 277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113" h="2779288">
                      <a:moveTo>
                        <a:pt x="634951" y="0"/>
                      </a:moveTo>
                      <a:lnTo>
                        <a:pt x="1172526" y="727041"/>
                      </a:lnTo>
                      <a:cubicBezTo>
                        <a:pt x="1061475" y="975770"/>
                        <a:pt x="874225" y="1005423"/>
                        <a:pt x="696499" y="987452"/>
                      </a:cubicBezTo>
                      <a:cubicBezTo>
                        <a:pt x="251073" y="1846230"/>
                        <a:pt x="1559023" y="2431995"/>
                        <a:pt x="1804804" y="2170143"/>
                      </a:cubicBezTo>
                      <a:cubicBezTo>
                        <a:pt x="1811009" y="1988316"/>
                        <a:pt x="1835290" y="1864195"/>
                        <a:pt x="2030889" y="1788252"/>
                      </a:cubicBezTo>
                      <a:lnTo>
                        <a:pt x="2814364" y="2141835"/>
                      </a:lnTo>
                      <a:cubicBezTo>
                        <a:pt x="2940357" y="2610284"/>
                        <a:pt x="2558789" y="2740386"/>
                        <a:pt x="2268388" y="2700921"/>
                      </a:cubicBezTo>
                      <a:cubicBezTo>
                        <a:pt x="1034091" y="3148684"/>
                        <a:pt x="-543194" y="1577028"/>
                        <a:pt x="184434" y="538873"/>
                      </a:cubicBezTo>
                      <a:cubicBezTo>
                        <a:pt x="195816" y="545508"/>
                        <a:pt x="49512" y="10994"/>
                        <a:pt x="634951" y="0"/>
                      </a:cubicBezTo>
                      <a:close/>
                    </a:path>
                  </a:pathLst>
                </a:custGeom>
                <a:solidFill>
                  <a:schemeClr val="accent3"/>
                </a:solidFill>
                <a:ln w="0">
                  <a:noFill/>
                  <a:prstDash val="solid"/>
                  <a:round/>
                  <a:headEnd/>
                  <a:tailEnd/>
                </a:ln>
                <a:effectLst/>
              </p:spPr>
              <p:txBody>
                <a:bodyPr lIns="68580" tIns="34290" rIns="68580" bIns="34290"/>
                <a:lstStyle/>
                <a:p>
                  <a:pPr defTabSz="685783">
                    <a:defRPr/>
                  </a:pPr>
                  <a:endParaRPr lang="en-US" sz="1500" dirty="0">
                    <a:solidFill>
                      <a:srgbClr val="FFFFFF">
                        <a:lumMod val="65000"/>
                        <a:lumOff val="35000"/>
                      </a:srgbClr>
                    </a:solidFill>
                    <a:latin typeface="Arial" panose="020B0604020202020204" pitchFamily="34" charset="0"/>
                    <a:cs typeface="Arial" panose="020B0604020202020204" pitchFamily="34" charset="0"/>
                  </a:endParaRPr>
                </a:p>
              </p:txBody>
            </p:sp>
          </p:grpSp>
        </p:grpSp>
        <p:grpSp>
          <p:nvGrpSpPr>
            <p:cNvPr id="95239" name="Group 42"/>
            <p:cNvGrpSpPr>
              <a:grpSpLocks/>
            </p:cNvGrpSpPr>
            <p:nvPr/>
          </p:nvGrpSpPr>
          <p:grpSpPr bwMode="auto">
            <a:xfrm>
              <a:off x="9027413" y="5005571"/>
              <a:ext cx="2745120" cy="1565377"/>
              <a:chOff x="9027413" y="5005571"/>
              <a:chExt cx="2745120" cy="1565377"/>
            </a:xfrm>
          </p:grpSpPr>
          <p:sp>
            <p:nvSpPr>
              <p:cNvPr id="18" name="Rectangle 17"/>
              <p:cNvSpPr/>
              <p:nvPr/>
            </p:nvSpPr>
            <p:spPr>
              <a:xfrm flipH="1">
                <a:off x="9027917" y="5986710"/>
                <a:ext cx="2744616" cy="584238"/>
              </a:xfrm>
              <a:prstGeom prst="rect">
                <a:avLst/>
              </a:prstGeom>
            </p:spPr>
            <p:txBody>
              <a:bodyPr>
                <a:spAutoFit/>
              </a:bodyPr>
              <a:lstStyle/>
              <a:p>
                <a:pPr algn="ctr" defTabSz="685783">
                  <a:defRPr/>
                </a:pPr>
                <a:r>
                  <a:rPr lang="en-US" b="1" dirty="0">
                    <a:solidFill>
                      <a:schemeClr val="tx2">
                        <a:lumMod val="75000"/>
                        <a:lumOff val="25000"/>
                      </a:schemeClr>
                    </a:solidFill>
                    <a:latin typeface="Arial" panose="020B0604020202020204" pitchFamily="34" charset="0"/>
                    <a:cs typeface="Arial" panose="020B0604020202020204" pitchFamily="34" charset="0"/>
                  </a:rPr>
                  <a:t>Email Address:</a:t>
                </a:r>
              </a:p>
              <a:p>
                <a:pPr algn="ctr">
                  <a:defRPr/>
                </a:pPr>
                <a:endParaRPr lang="en-US" sz="1400" i="1" dirty="0">
                  <a:solidFill>
                    <a:schemeClr val="tx2">
                      <a:lumMod val="75000"/>
                      <a:lumOff val="25000"/>
                    </a:schemeClr>
                  </a:solidFill>
                  <a:latin typeface="Arial" panose="020B0604020202020204" pitchFamily="34" charset="0"/>
                  <a:cs typeface="Arial" panose="020B0604020202020204" pitchFamily="34" charset="0"/>
                </a:endParaRPr>
              </a:p>
            </p:txBody>
          </p:sp>
          <p:grpSp>
            <p:nvGrpSpPr>
              <p:cNvPr id="95241" name="Group 34"/>
              <p:cNvGrpSpPr>
                <a:grpSpLocks/>
              </p:cNvGrpSpPr>
              <p:nvPr/>
            </p:nvGrpSpPr>
            <p:grpSpPr bwMode="auto">
              <a:xfrm>
                <a:off x="9954146" y="5005571"/>
                <a:ext cx="891654" cy="934700"/>
                <a:chOff x="9852773" y="4874921"/>
                <a:chExt cx="1044000" cy="1094400"/>
              </a:xfrm>
            </p:grpSpPr>
            <p:sp>
              <p:nvSpPr>
                <p:cNvPr id="20" name="Diamond 19"/>
                <p:cNvSpPr/>
                <p:nvPr/>
              </p:nvSpPr>
              <p:spPr>
                <a:xfrm flipH="1">
                  <a:off x="9870452" y="4874921"/>
                  <a:ext cx="1025958" cy="1094866"/>
                </a:xfrm>
                <a:prstGeom prst="diamond">
                  <a:avLst/>
                </a:prstGeom>
                <a:solidFill>
                  <a:schemeClr val="bg1"/>
                </a:solidFill>
                <a:ln w="12700" cap="flat" cmpd="sng" algn="ctr">
                  <a:noFill/>
                  <a:prstDash val="solid"/>
                  <a:miter lim="800000"/>
                </a:ln>
                <a:effectLst>
                  <a:outerShdw blurRad="50800" dist="38100" dir="2700000" algn="tl" rotWithShape="0">
                    <a:prstClr val="black">
                      <a:alpha val="15000"/>
                    </a:prstClr>
                  </a:outerShdw>
                </a:effectLst>
              </p:spPr>
              <p:txBody>
                <a:bodyPr anchor="ctr"/>
                <a:lstStyle/>
                <a:p>
                  <a:pPr algn="ctr" eaLnBrk="1" fontAlgn="auto" hangingPunct="1">
                    <a:spcBef>
                      <a:spcPts val="0"/>
                    </a:spcBef>
                    <a:spcAft>
                      <a:spcPts val="0"/>
                    </a:spcAft>
                    <a:defRPr/>
                  </a:pPr>
                  <a:endParaRPr lang="en-US" sz="1400" kern="0" dirty="0">
                    <a:solidFill>
                      <a:prstClr val="white"/>
                    </a:solidFill>
                    <a:latin typeface="Arial" panose="020B0604020202020204" pitchFamily="34" charset="0"/>
                    <a:cs typeface="Arial" panose="020B0604020202020204" pitchFamily="34" charset="0"/>
                  </a:endParaRPr>
                </a:p>
              </p:txBody>
            </p:sp>
            <p:sp>
              <p:nvSpPr>
                <p:cNvPr id="21" name="Freeform 14"/>
                <p:cNvSpPr/>
                <p:nvPr/>
              </p:nvSpPr>
              <p:spPr>
                <a:xfrm>
                  <a:off x="10113932" y="5181632"/>
                  <a:ext cx="522272" cy="481444"/>
                </a:xfrm>
                <a:custGeom>
                  <a:avLst/>
                  <a:gdLst/>
                  <a:ahLst/>
                  <a:cxnLst/>
                  <a:rect l="l" t="t" r="r" b="b"/>
                  <a:pathLst>
                    <a:path w="211410" h="214759">
                      <a:moveTo>
                        <a:pt x="110616" y="0"/>
                      </a:moveTo>
                      <a:cubicBezTo>
                        <a:pt x="129071" y="0"/>
                        <a:pt x="145647" y="3776"/>
                        <a:pt x="160343" y="11329"/>
                      </a:cubicBezTo>
                      <a:cubicBezTo>
                        <a:pt x="175040" y="18882"/>
                        <a:pt x="186630" y="30137"/>
                        <a:pt x="195113" y="45095"/>
                      </a:cubicBezTo>
                      <a:cubicBezTo>
                        <a:pt x="202331" y="57968"/>
                        <a:pt x="205940" y="71958"/>
                        <a:pt x="205940" y="87064"/>
                      </a:cubicBezTo>
                      <a:cubicBezTo>
                        <a:pt x="205940" y="108644"/>
                        <a:pt x="198350" y="127806"/>
                        <a:pt x="183170" y="144549"/>
                      </a:cubicBezTo>
                      <a:cubicBezTo>
                        <a:pt x="169626" y="159581"/>
                        <a:pt x="154818" y="167097"/>
                        <a:pt x="138745" y="167097"/>
                      </a:cubicBezTo>
                      <a:cubicBezTo>
                        <a:pt x="133610" y="167097"/>
                        <a:pt x="129461" y="166315"/>
                        <a:pt x="126299" y="164753"/>
                      </a:cubicBezTo>
                      <a:cubicBezTo>
                        <a:pt x="123136" y="163190"/>
                        <a:pt x="120811" y="160957"/>
                        <a:pt x="119323" y="158055"/>
                      </a:cubicBezTo>
                      <a:cubicBezTo>
                        <a:pt x="118355" y="156195"/>
                        <a:pt x="117648" y="152995"/>
                        <a:pt x="117202" y="148456"/>
                      </a:cubicBezTo>
                      <a:cubicBezTo>
                        <a:pt x="112365" y="154037"/>
                        <a:pt x="106951" y="158520"/>
                        <a:pt x="100961" y="161906"/>
                      </a:cubicBezTo>
                      <a:cubicBezTo>
                        <a:pt x="94971" y="165292"/>
                        <a:pt x="88962" y="166985"/>
                        <a:pt x="82934" y="166985"/>
                      </a:cubicBezTo>
                      <a:cubicBezTo>
                        <a:pt x="76311" y="166985"/>
                        <a:pt x="69874" y="165050"/>
                        <a:pt x="63624" y="161181"/>
                      </a:cubicBezTo>
                      <a:cubicBezTo>
                        <a:pt x="57373" y="157311"/>
                        <a:pt x="52294" y="151358"/>
                        <a:pt x="48387" y="143321"/>
                      </a:cubicBezTo>
                      <a:cubicBezTo>
                        <a:pt x="44481" y="135285"/>
                        <a:pt x="42527" y="126466"/>
                        <a:pt x="42527" y="116867"/>
                      </a:cubicBezTo>
                      <a:cubicBezTo>
                        <a:pt x="42527" y="105035"/>
                        <a:pt x="45560" y="93185"/>
                        <a:pt x="51624" y="81316"/>
                      </a:cubicBezTo>
                      <a:cubicBezTo>
                        <a:pt x="57689" y="69447"/>
                        <a:pt x="65224" y="60536"/>
                        <a:pt x="74228" y="54582"/>
                      </a:cubicBezTo>
                      <a:cubicBezTo>
                        <a:pt x="83232" y="48629"/>
                        <a:pt x="91975" y="45653"/>
                        <a:pt x="100459" y="45653"/>
                      </a:cubicBezTo>
                      <a:cubicBezTo>
                        <a:pt x="106933" y="45653"/>
                        <a:pt x="113109" y="47346"/>
                        <a:pt x="118988" y="50732"/>
                      </a:cubicBezTo>
                      <a:cubicBezTo>
                        <a:pt x="124866" y="54117"/>
                        <a:pt x="129927" y="59271"/>
                        <a:pt x="134168" y="66191"/>
                      </a:cubicBezTo>
                      <a:lnTo>
                        <a:pt x="137963" y="48890"/>
                      </a:lnTo>
                      <a:lnTo>
                        <a:pt x="157943" y="48890"/>
                      </a:lnTo>
                      <a:lnTo>
                        <a:pt x="141870" y="123788"/>
                      </a:lnTo>
                      <a:cubicBezTo>
                        <a:pt x="139638" y="134206"/>
                        <a:pt x="138521" y="139973"/>
                        <a:pt x="138521" y="141089"/>
                      </a:cubicBezTo>
                      <a:cubicBezTo>
                        <a:pt x="138521" y="143098"/>
                        <a:pt x="139284" y="144828"/>
                        <a:pt x="140810" y="146279"/>
                      </a:cubicBezTo>
                      <a:cubicBezTo>
                        <a:pt x="142335" y="147730"/>
                        <a:pt x="144177" y="148456"/>
                        <a:pt x="146335" y="148456"/>
                      </a:cubicBezTo>
                      <a:cubicBezTo>
                        <a:pt x="150279" y="148456"/>
                        <a:pt x="155451" y="146186"/>
                        <a:pt x="161850" y="141647"/>
                      </a:cubicBezTo>
                      <a:cubicBezTo>
                        <a:pt x="170333" y="135694"/>
                        <a:pt x="177049" y="127713"/>
                        <a:pt x="181998" y="117704"/>
                      </a:cubicBezTo>
                      <a:cubicBezTo>
                        <a:pt x="186946" y="107696"/>
                        <a:pt x="189421" y="97371"/>
                        <a:pt x="189421" y="86729"/>
                      </a:cubicBezTo>
                      <a:cubicBezTo>
                        <a:pt x="189421" y="74302"/>
                        <a:pt x="186239" y="62694"/>
                        <a:pt x="179877" y="51904"/>
                      </a:cubicBezTo>
                      <a:cubicBezTo>
                        <a:pt x="173515" y="41114"/>
                        <a:pt x="164027" y="32482"/>
                        <a:pt x="151414" y="26007"/>
                      </a:cubicBezTo>
                      <a:cubicBezTo>
                        <a:pt x="138800" y="19533"/>
                        <a:pt x="124866" y="16296"/>
                        <a:pt x="109611" y="16296"/>
                      </a:cubicBezTo>
                      <a:cubicBezTo>
                        <a:pt x="92199" y="16296"/>
                        <a:pt x="76293" y="20371"/>
                        <a:pt x="61893" y="28519"/>
                      </a:cubicBezTo>
                      <a:cubicBezTo>
                        <a:pt x="47494" y="36667"/>
                        <a:pt x="36332" y="48350"/>
                        <a:pt x="28407" y="63568"/>
                      </a:cubicBezTo>
                      <a:cubicBezTo>
                        <a:pt x="20482" y="78786"/>
                        <a:pt x="16519" y="95101"/>
                        <a:pt x="16519" y="112514"/>
                      </a:cubicBezTo>
                      <a:cubicBezTo>
                        <a:pt x="16519" y="130745"/>
                        <a:pt x="20482" y="146447"/>
                        <a:pt x="28407" y="159618"/>
                      </a:cubicBezTo>
                      <a:cubicBezTo>
                        <a:pt x="36332" y="172789"/>
                        <a:pt x="47792" y="182519"/>
                        <a:pt x="62786" y="188807"/>
                      </a:cubicBezTo>
                      <a:cubicBezTo>
                        <a:pt x="77781" y="195095"/>
                        <a:pt x="94394" y="198239"/>
                        <a:pt x="112625" y="198239"/>
                      </a:cubicBezTo>
                      <a:cubicBezTo>
                        <a:pt x="132122" y="198239"/>
                        <a:pt x="148456" y="194965"/>
                        <a:pt x="161627" y="188416"/>
                      </a:cubicBezTo>
                      <a:cubicBezTo>
                        <a:pt x="174798" y="181868"/>
                        <a:pt x="184658" y="173905"/>
                        <a:pt x="191207" y="164529"/>
                      </a:cubicBezTo>
                      <a:lnTo>
                        <a:pt x="211410" y="164529"/>
                      </a:lnTo>
                      <a:cubicBezTo>
                        <a:pt x="207615" y="172343"/>
                        <a:pt x="201104" y="180305"/>
                        <a:pt x="191876" y="188416"/>
                      </a:cubicBezTo>
                      <a:cubicBezTo>
                        <a:pt x="182649" y="196527"/>
                        <a:pt x="171673" y="202946"/>
                        <a:pt x="158948" y="207671"/>
                      </a:cubicBezTo>
                      <a:cubicBezTo>
                        <a:pt x="146223" y="212396"/>
                        <a:pt x="130894" y="214759"/>
                        <a:pt x="112960" y="214759"/>
                      </a:cubicBezTo>
                      <a:cubicBezTo>
                        <a:pt x="96440" y="214759"/>
                        <a:pt x="81204" y="212638"/>
                        <a:pt x="67251" y="208396"/>
                      </a:cubicBezTo>
                      <a:cubicBezTo>
                        <a:pt x="53299" y="204155"/>
                        <a:pt x="41411" y="197774"/>
                        <a:pt x="31588" y="189253"/>
                      </a:cubicBezTo>
                      <a:cubicBezTo>
                        <a:pt x="21766" y="180733"/>
                        <a:pt x="14361" y="170929"/>
                        <a:pt x="9376" y="159841"/>
                      </a:cubicBezTo>
                      <a:cubicBezTo>
                        <a:pt x="3125" y="145777"/>
                        <a:pt x="0" y="130596"/>
                        <a:pt x="0" y="114300"/>
                      </a:cubicBezTo>
                      <a:cubicBezTo>
                        <a:pt x="0" y="96143"/>
                        <a:pt x="3720" y="78841"/>
                        <a:pt x="11162" y="62396"/>
                      </a:cubicBezTo>
                      <a:cubicBezTo>
                        <a:pt x="20240" y="42230"/>
                        <a:pt x="33132" y="26789"/>
                        <a:pt x="49838" y="16073"/>
                      </a:cubicBezTo>
                      <a:cubicBezTo>
                        <a:pt x="66544" y="5358"/>
                        <a:pt x="86804" y="0"/>
                        <a:pt x="110616" y="0"/>
                      </a:cubicBezTo>
                      <a:close/>
                      <a:moveTo>
                        <a:pt x="101910" y="62284"/>
                      </a:moveTo>
                      <a:cubicBezTo>
                        <a:pt x="97147" y="62284"/>
                        <a:pt x="92664" y="63494"/>
                        <a:pt x="88459" y="65912"/>
                      </a:cubicBezTo>
                      <a:cubicBezTo>
                        <a:pt x="84255" y="68331"/>
                        <a:pt x="80181" y="72219"/>
                        <a:pt x="76237" y="77576"/>
                      </a:cubicBezTo>
                      <a:cubicBezTo>
                        <a:pt x="72293" y="82934"/>
                        <a:pt x="69130" y="89445"/>
                        <a:pt x="66749" y="97110"/>
                      </a:cubicBezTo>
                      <a:cubicBezTo>
                        <a:pt x="64368" y="104775"/>
                        <a:pt x="63177" y="111807"/>
                        <a:pt x="63177" y="118207"/>
                      </a:cubicBezTo>
                      <a:cubicBezTo>
                        <a:pt x="63177" y="128401"/>
                        <a:pt x="65596" y="136326"/>
                        <a:pt x="70432" y="141982"/>
                      </a:cubicBezTo>
                      <a:cubicBezTo>
                        <a:pt x="75269" y="147637"/>
                        <a:pt x="80813" y="150465"/>
                        <a:pt x="87064" y="150465"/>
                      </a:cubicBezTo>
                      <a:cubicBezTo>
                        <a:pt x="91231" y="150465"/>
                        <a:pt x="95622" y="149219"/>
                        <a:pt x="100235" y="146726"/>
                      </a:cubicBezTo>
                      <a:cubicBezTo>
                        <a:pt x="104849" y="144233"/>
                        <a:pt x="109258" y="140531"/>
                        <a:pt x="113462" y="135619"/>
                      </a:cubicBezTo>
                      <a:cubicBezTo>
                        <a:pt x="117667" y="130708"/>
                        <a:pt x="121108" y="124476"/>
                        <a:pt x="123787" y="116923"/>
                      </a:cubicBezTo>
                      <a:cubicBezTo>
                        <a:pt x="126466" y="109370"/>
                        <a:pt x="127806" y="101798"/>
                        <a:pt x="127806" y="94208"/>
                      </a:cubicBezTo>
                      <a:cubicBezTo>
                        <a:pt x="127806" y="84088"/>
                        <a:pt x="125294" y="76237"/>
                        <a:pt x="120271" y="70656"/>
                      </a:cubicBezTo>
                      <a:cubicBezTo>
                        <a:pt x="115248" y="65075"/>
                        <a:pt x="109128" y="62284"/>
                        <a:pt x="101910" y="62284"/>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500" dirty="0">
                    <a:solidFill>
                      <a:schemeClr val="bg2"/>
                    </a:solidFill>
                    <a:latin typeface="Arial" panose="020B0604020202020204" pitchFamily="34" charset="0"/>
                    <a:cs typeface="Arial" panose="020B0604020202020204" pitchFamily="34" charset="0"/>
                  </a:endParaRPr>
                </a:p>
              </p:txBody>
            </p:sp>
          </p:grpSp>
        </p:grpSp>
      </p:grpSp>
      <p:sp>
        <p:nvSpPr>
          <p:cNvPr id="2" name="Slide Number Placeholder 1"/>
          <p:cNvSpPr>
            <a:spLocks noGrp="1"/>
          </p:cNvSpPr>
          <p:nvPr>
            <p:ph type="sldNum" sz="quarter" idx="12"/>
          </p:nvPr>
        </p:nvSpPr>
        <p:spPr>
          <a:xfrm>
            <a:off x="9144228" y="6388100"/>
            <a:ext cx="2743200" cy="365125"/>
          </a:xfrm>
        </p:spPr>
        <p:txBody>
          <a:bodyPr/>
          <a:lstStyle/>
          <a:p>
            <a:pPr>
              <a:defRPr/>
            </a:pPr>
            <a:fld id="{62F37CF3-F6C8-4E37-ADDF-C2D8ACCB75D8}" type="slidenum">
              <a:rPr lang="en-IN" smtClean="0">
                <a:solidFill>
                  <a:schemeClr val="tx2"/>
                </a:solidFill>
              </a:rPr>
              <a:pPr>
                <a:defRPr/>
              </a:pPr>
              <a:t>34</a:t>
            </a:fld>
            <a:endParaRPr lang="en-IN" dirty="0">
              <a:solidFill>
                <a:schemeClr val="tx2"/>
              </a:solidFill>
            </a:endParaRPr>
          </a:p>
        </p:txBody>
      </p:sp>
    </p:spTree>
    <p:extLst>
      <p:ext uri="{BB962C8B-B14F-4D97-AF65-F5344CB8AC3E}">
        <p14:creationId xmlns:p14="http://schemas.microsoft.com/office/powerpoint/2010/main" val="122724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6">
            <a:extLst>
              <a:ext uri="{FF2B5EF4-FFF2-40B4-BE49-F238E27FC236}">
                <a16:creationId xmlns:a16="http://schemas.microsoft.com/office/drawing/2014/main" id="{78FAF9DC-2778-4D15-B167-E6CDC018BC26}"/>
              </a:ext>
            </a:extLst>
          </p:cNvPr>
          <p:cNvSpPr txBox="1">
            <a:spLocks noChangeArrowheads="1"/>
          </p:cNvSpPr>
          <p:nvPr/>
        </p:nvSpPr>
        <p:spPr bwMode="auto">
          <a:xfrm>
            <a:off x="2830513" y="196543"/>
            <a:ext cx="5709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dirty="0">
                <a:solidFill>
                  <a:srgbClr val="0070C0"/>
                </a:solidFill>
                <a:latin typeface="Times New Roman" panose="02020603050405020304" pitchFamily="18" charset="0"/>
                <a:cs typeface="Times New Roman" panose="02020603050405020304" pitchFamily="18" charset="0"/>
              </a:rPr>
              <a:t>CÔNG TY CỔ PHẦN </a:t>
            </a:r>
          </a:p>
          <a:p>
            <a:pPr algn="ctr">
              <a:lnSpc>
                <a:spcPct val="100000"/>
              </a:lnSpc>
              <a:spcBef>
                <a:spcPct val="0"/>
              </a:spcBef>
              <a:buFontTx/>
              <a:buNone/>
            </a:pPr>
            <a:r>
              <a:rPr lang="en-US" altLang="en-US" sz="2400" dirty="0">
                <a:solidFill>
                  <a:srgbClr val="0070C0"/>
                </a:solidFill>
                <a:latin typeface="Times New Roman" panose="02020603050405020304" pitchFamily="18" charset="0"/>
                <a:cs typeface="Times New Roman" panose="02020603050405020304" pitchFamily="18" charset="0"/>
              </a:rPr>
              <a:t>BÓNG ĐÈN PHÍCH NƯỚC RẠNG ĐÔNG</a:t>
            </a:r>
          </a:p>
        </p:txBody>
      </p:sp>
      <p:pic>
        <p:nvPicPr>
          <p:cNvPr id="4" name="Picture 3">
            <a:extLst>
              <a:ext uri="{FF2B5EF4-FFF2-40B4-BE49-F238E27FC236}">
                <a16:creationId xmlns:a16="http://schemas.microsoft.com/office/drawing/2014/main" id="{CECCBBD5-8AC7-47EC-BFBB-2020CA691F88}"/>
              </a:ext>
            </a:extLst>
          </p:cNvPr>
          <p:cNvPicPr>
            <a:picLocks noChangeAspect="1"/>
          </p:cNvPicPr>
          <p:nvPr/>
        </p:nvPicPr>
        <p:blipFill>
          <a:blip r:embed="rId3"/>
          <a:stretch>
            <a:fillRect/>
          </a:stretch>
        </p:blipFill>
        <p:spPr>
          <a:xfrm>
            <a:off x="8420502" y="3799017"/>
            <a:ext cx="3771498" cy="2361193"/>
          </a:xfrm>
          <a:prstGeom prst="ellipse">
            <a:avLst/>
          </a:prstGeom>
          <a:ln>
            <a:noFill/>
          </a:ln>
          <a:effectLst>
            <a:softEdge rad="112500"/>
          </a:effectLst>
        </p:spPr>
      </p:pic>
      <p:sp>
        <p:nvSpPr>
          <p:cNvPr id="7172" name="TextBox 7">
            <a:extLst>
              <a:ext uri="{FF2B5EF4-FFF2-40B4-BE49-F238E27FC236}">
                <a16:creationId xmlns:a16="http://schemas.microsoft.com/office/drawing/2014/main" id="{D67DD0B5-5A3A-4A1F-A023-8054261E4885}"/>
              </a:ext>
            </a:extLst>
          </p:cNvPr>
          <p:cNvSpPr txBox="1">
            <a:spLocks noChangeArrowheads="1"/>
          </p:cNvSpPr>
          <p:nvPr/>
        </p:nvSpPr>
        <p:spPr bwMode="auto">
          <a:xfrm>
            <a:off x="8074025" y="3240088"/>
            <a:ext cx="4117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Cơ sở 1: Hạ Đình  - Thanh Xuân - Hà Nội</a:t>
            </a:r>
          </a:p>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5,7 ha</a:t>
            </a:r>
          </a:p>
        </p:txBody>
      </p:sp>
      <p:sp>
        <p:nvSpPr>
          <p:cNvPr id="7173" name="TextBox 7">
            <a:extLst>
              <a:ext uri="{FF2B5EF4-FFF2-40B4-BE49-F238E27FC236}">
                <a16:creationId xmlns:a16="http://schemas.microsoft.com/office/drawing/2014/main" id="{F18436C8-DA76-474D-B0DD-6F5EA82F2BD2}"/>
              </a:ext>
            </a:extLst>
          </p:cNvPr>
          <p:cNvSpPr txBox="1">
            <a:spLocks noChangeArrowheads="1"/>
          </p:cNvSpPr>
          <p:nvPr/>
        </p:nvSpPr>
        <p:spPr bwMode="auto">
          <a:xfrm>
            <a:off x="8448675" y="6159500"/>
            <a:ext cx="3714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Cơ sở 2: H. Quế Võ – Bắc Ninh </a:t>
            </a:r>
          </a:p>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8,2 ha</a:t>
            </a:r>
          </a:p>
        </p:txBody>
      </p:sp>
      <p:pic>
        <p:nvPicPr>
          <p:cNvPr id="7174" name="Picture 4">
            <a:extLst>
              <a:ext uri="{FF2B5EF4-FFF2-40B4-BE49-F238E27FC236}">
                <a16:creationId xmlns:a16="http://schemas.microsoft.com/office/drawing/2014/main" id="{AF6D109F-8BFD-4498-9C51-F1DC450B1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862013"/>
            <a:ext cx="2562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Content Placeholder 2">
            <a:extLst>
              <a:ext uri="{FF2B5EF4-FFF2-40B4-BE49-F238E27FC236}">
                <a16:creationId xmlns:a16="http://schemas.microsoft.com/office/drawing/2014/main" id="{4C29FD41-FF30-4286-A036-ECDADCDB1E93}"/>
              </a:ext>
            </a:extLst>
          </p:cNvPr>
          <p:cNvSpPr>
            <a:spLocks noGrp="1" noChangeArrowheads="1"/>
          </p:cNvSpPr>
          <p:nvPr>
            <p:ph idx="1"/>
          </p:nvPr>
        </p:nvSpPr>
        <p:spPr>
          <a:xfrm>
            <a:off x="77788" y="1846263"/>
            <a:ext cx="1752600" cy="1438275"/>
          </a:xfrm>
        </p:spPr>
        <p:txBody>
          <a:bodyPr>
            <a:normAutofit lnSpcReduction="10000"/>
          </a:bodyPr>
          <a:lstStyle/>
          <a:p>
            <a:pPr marL="0" indent="0">
              <a:buFont typeface="Arial" panose="020B0604020202020204" pitchFamily="34" charset="0"/>
              <a:buNone/>
            </a:pPr>
            <a:r>
              <a:rPr lang="en-US" altLang="en-US" sz="10000" dirty="0">
                <a:solidFill>
                  <a:srgbClr val="FF0000"/>
                </a:solidFill>
                <a:latin typeface="Times New Roman" panose="02020603050405020304" pitchFamily="18" charset="0"/>
                <a:cs typeface="Times New Roman" panose="02020603050405020304" pitchFamily="18" charset="0"/>
              </a:rPr>
              <a:t>60</a:t>
            </a:r>
          </a:p>
        </p:txBody>
      </p:sp>
      <p:sp>
        <p:nvSpPr>
          <p:cNvPr id="7177" name="TextBox 6">
            <a:extLst>
              <a:ext uri="{FF2B5EF4-FFF2-40B4-BE49-F238E27FC236}">
                <a16:creationId xmlns:a16="http://schemas.microsoft.com/office/drawing/2014/main" id="{FD8C5341-45E4-412F-83F9-CE85F90F125D}"/>
              </a:ext>
            </a:extLst>
          </p:cNvPr>
          <p:cNvSpPr txBox="1">
            <a:spLocks noChangeArrowheads="1"/>
          </p:cNvSpPr>
          <p:nvPr/>
        </p:nvSpPr>
        <p:spPr bwMode="auto">
          <a:xfrm>
            <a:off x="2033588" y="1997075"/>
            <a:ext cx="434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rgbClr val="0070C0"/>
                </a:solidFill>
                <a:latin typeface="Arial" panose="020B0604020202020204" pitchFamily="34" charset="0"/>
                <a:cs typeface="Arial" panose="020B0604020202020204" pitchFamily="34" charset="0"/>
              </a:rPr>
              <a:t>NĂM HÌNH THÀNH &amp; PHÁT TRIỂN</a:t>
            </a:r>
          </a:p>
        </p:txBody>
      </p:sp>
      <p:sp>
        <p:nvSpPr>
          <p:cNvPr id="7178" name="Content Placeholder 2">
            <a:extLst>
              <a:ext uri="{FF2B5EF4-FFF2-40B4-BE49-F238E27FC236}">
                <a16:creationId xmlns:a16="http://schemas.microsoft.com/office/drawing/2014/main" id="{0664B6AB-B7AB-435C-A871-EA47F8B5E2E7}"/>
              </a:ext>
            </a:extLst>
          </p:cNvPr>
          <p:cNvSpPr txBox="1">
            <a:spLocks noChangeArrowheads="1"/>
          </p:cNvSpPr>
          <p:nvPr/>
        </p:nvSpPr>
        <p:spPr bwMode="auto">
          <a:xfrm>
            <a:off x="77788" y="3465513"/>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altLang="en-US" sz="10000" dirty="0">
                <a:solidFill>
                  <a:srgbClr val="FF0000"/>
                </a:solidFill>
                <a:latin typeface="Times New Roman" panose="02020603050405020304" pitchFamily="18" charset="0"/>
                <a:cs typeface="Times New Roman" panose="02020603050405020304" pitchFamily="18" charset="0"/>
              </a:rPr>
              <a:t>31</a:t>
            </a:r>
          </a:p>
        </p:txBody>
      </p:sp>
      <p:sp>
        <p:nvSpPr>
          <p:cNvPr id="7179" name="TextBox 6">
            <a:extLst>
              <a:ext uri="{FF2B5EF4-FFF2-40B4-BE49-F238E27FC236}">
                <a16:creationId xmlns:a16="http://schemas.microsoft.com/office/drawing/2014/main" id="{595BB7C8-7BA9-48FA-850B-7C09E9B7CB93}"/>
              </a:ext>
            </a:extLst>
          </p:cNvPr>
          <p:cNvSpPr txBox="1">
            <a:spLocks noChangeArrowheads="1"/>
          </p:cNvSpPr>
          <p:nvPr/>
        </p:nvSpPr>
        <p:spPr bwMode="auto">
          <a:xfrm>
            <a:off x="1966913" y="3378200"/>
            <a:ext cx="612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rgbClr val="0070C0"/>
                </a:solidFill>
                <a:latin typeface="Arial" panose="020B0604020202020204" pitchFamily="34" charset="0"/>
                <a:cs typeface="Arial" panose="020B0604020202020204" pitchFamily="34" charset="0"/>
              </a:rPr>
              <a:t>NĂM LIỀN TĂNG TR</a:t>
            </a:r>
            <a:r>
              <a:rPr lang="vi-VN" altLang="en-US" sz="1800" dirty="0">
                <a:solidFill>
                  <a:srgbClr val="0070C0"/>
                </a:solidFill>
                <a:latin typeface="Arial" panose="020B0604020202020204" pitchFamily="34" charset="0"/>
                <a:cs typeface="Arial" panose="020B0604020202020204" pitchFamily="34" charset="0"/>
              </a:rPr>
              <a:t>Ư</a:t>
            </a:r>
            <a:r>
              <a:rPr lang="en-US" altLang="en-US" sz="1800" dirty="0">
                <a:solidFill>
                  <a:srgbClr val="0070C0"/>
                </a:solidFill>
                <a:latin typeface="Arial" panose="020B0604020202020204" pitchFamily="34" charset="0"/>
                <a:cs typeface="Arial" panose="020B0604020202020204" pitchFamily="34" charset="0"/>
              </a:rPr>
              <a:t>ỞNG LIÊN TỤC, BỀN VỮNG</a:t>
            </a:r>
          </a:p>
        </p:txBody>
      </p:sp>
      <p:sp>
        <p:nvSpPr>
          <p:cNvPr id="7180" name="Content Placeholder 2">
            <a:extLst>
              <a:ext uri="{FF2B5EF4-FFF2-40B4-BE49-F238E27FC236}">
                <a16:creationId xmlns:a16="http://schemas.microsoft.com/office/drawing/2014/main" id="{964EFD89-3B7A-4D62-99B4-22C5CE482CB5}"/>
              </a:ext>
            </a:extLst>
          </p:cNvPr>
          <p:cNvSpPr txBox="1">
            <a:spLocks noChangeArrowheads="1"/>
          </p:cNvSpPr>
          <p:nvPr/>
        </p:nvSpPr>
        <p:spPr bwMode="auto">
          <a:xfrm>
            <a:off x="-34925" y="5364163"/>
            <a:ext cx="22637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altLang="en-US" sz="9500">
                <a:solidFill>
                  <a:srgbClr val="FF0000"/>
                </a:solidFill>
                <a:latin typeface="Times New Roman" panose="02020603050405020304" pitchFamily="18" charset="0"/>
                <a:cs typeface="Times New Roman" panose="02020603050405020304" pitchFamily="18" charset="0"/>
              </a:rPr>
              <a:t>Số1</a:t>
            </a:r>
          </a:p>
        </p:txBody>
      </p:sp>
      <p:sp>
        <p:nvSpPr>
          <p:cNvPr id="7181" name="TextBox 6">
            <a:extLst>
              <a:ext uri="{FF2B5EF4-FFF2-40B4-BE49-F238E27FC236}">
                <a16:creationId xmlns:a16="http://schemas.microsoft.com/office/drawing/2014/main" id="{5FCA9E68-3EFE-452F-9956-DE2AA94C00CA}"/>
              </a:ext>
            </a:extLst>
          </p:cNvPr>
          <p:cNvSpPr txBox="1">
            <a:spLocks noChangeArrowheads="1"/>
          </p:cNvSpPr>
          <p:nvPr/>
        </p:nvSpPr>
        <p:spPr bwMode="auto">
          <a:xfrm>
            <a:off x="1923256" y="5015706"/>
            <a:ext cx="6122988"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Tx/>
              <a:buNone/>
            </a:pPr>
            <a:r>
              <a:rPr lang="en-US" altLang="en-US" sz="1800" dirty="0">
                <a:solidFill>
                  <a:srgbClr val="0070C0"/>
                </a:solidFill>
                <a:latin typeface="Arial" panose="020B0604020202020204" pitchFamily="34" charset="0"/>
                <a:cs typeface="Arial" panose="020B0604020202020204" pitchFamily="34" charset="0"/>
              </a:rPr>
              <a:t>VIỆT NAM VỀ SẢN XUẤT BÓNG ĐÈN &amp; PHÍCH N</a:t>
            </a:r>
            <a:r>
              <a:rPr lang="vi-VN" altLang="en-US" sz="1800" dirty="0">
                <a:solidFill>
                  <a:srgbClr val="0070C0"/>
                </a:solidFill>
                <a:latin typeface="Arial" panose="020B0604020202020204" pitchFamily="34" charset="0"/>
                <a:cs typeface="Arial" panose="020B0604020202020204" pitchFamily="34" charset="0"/>
              </a:rPr>
              <a:t>Ư</a:t>
            </a:r>
            <a:r>
              <a:rPr lang="en-US" altLang="en-US" sz="1800" dirty="0">
                <a:solidFill>
                  <a:srgbClr val="0070C0"/>
                </a:solidFill>
                <a:latin typeface="Arial" panose="020B0604020202020204" pitchFamily="34" charset="0"/>
                <a:cs typeface="Arial" panose="020B0604020202020204" pitchFamily="34" charset="0"/>
              </a:rPr>
              <a:t>ỚC</a:t>
            </a:r>
          </a:p>
          <a:p>
            <a:pPr>
              <a:lnSpc>
                <a:spcPct val="125000"/>
              </a:lnSpc>
              <a:spcBef>
                <a:spcPct val="0"/>
              </a:spcBef>
              <a:buFont typeface="Arial" panose="020B0604020202020204" pitchFamily="34" charset="0"/>
              <a:buNone/>
            </a:pPr>
            <a:r>
              <a:rPr lang="en-US" altLang="en-US" sz="1800" dirty="0">
                <a:solidFill>
                  <a:srgbClr val="0070C0"/>
                </a:solidFill>
                <a:latin typeface="Arial" panose="020B0604020202020204" pitchFamily="34" charset="0"/>
                <a:cs typeface="Arial" panose="020B0604020202020204" pitchFamily="34" charset="0"/>
              </a:rPr>
              <a:t>TIÊN PHONG NGHIÊN CỨU PHÁT TRIỂN CHIẾU SÁNG</a:t>
            </a:r>
          </a:p>
        </p:txBody>
      </p:sp>
      <p:sp>
        <p:nvSpPr>
          <p:cNvPr id="7182" name="TextBox 9">
            <a:extLst>
              <a:ext uri="{FF2B5EF4-FFF2-40B4-BE49-F238E27FC236}">
                <a16:creationId xmlns:a16="http://schemas.microsoft.com/office/drawing/2014/main" id="{0355B3DB-07DE-4D82-BF93-57C85A0D40A8}"/>
              </a:ext>
            </a:extLst>
          </p:cNvPr>
          <p:cNvSpPr txBox="1">
            <a:spLocks noChangeArrowheads="1"/>
          </p:cNvSpPr>
          <p:nvPr/>
        </p:nvSpPr>
        <p:spPr bwMode="auto">
          <a:xfrm>
            <a:off x="2152650" y="5854757"/>
            <a:ext cx="59229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US" altLang="en-US" sz="1600" dirty="0">
                <a:latin typeface="Arial" panose="020B0604020202020204" pitchFamily="34" charset="0"/>
                <a:cs typeface="Arial" panose="020B0604020202020204" pitchFamily="34" charset="0"/>
              </a:rPr>
              <a:t>- 150 </a:t>
            </a:r>
            <a:r>
              <a:rPr lang="en-US" altLang="en-US" sz="1600" dirty="0" err="1">
                <a:latin typeface="Arial" panose="020B0604020202020204" pitchFamily="34" charset="0"/>
                <a:cs typeface="Arial" panose="020B0604020202020204" pitchFamily="34" charset="0"/>
              </a:rPr>
              <a:t>triệu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bóng</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đèn</a:t>
            </a:r>
            <a:r>
              <a:rPr lang="en-US" altLang="en-US" sz="1600" dirty="0">
                <a:latin typeface="Arial" panose="020B0604020202020204" pitchFamily="34" charset="0"/>
                <a:cs typeface="Arial" panose="020B0604020202020204" pitchFamily="34" charset="0"/>
              </a:rPr>
              <a:t>/</a:t>
            </a:r>
            <a:r>
              <a:rPr lang="en-US" altLang="en-US" sz="1600" dirty="0" err="1">
                <a:latin typeface="Arial" panose="020B0604020202020204" pitchFamily="34" charset="0"/>
                <a:cs typeface="Arial" panose="020B0604020202020204" pitchFamily="34" charset="0"/>
              </a:rPr>
              <a:t>năm</a:t>
            </a:r>
            <a:r>
              <a:rPr lang="en-US" altLang="en-US" sz="1600" dirty="0">
                <a:latin typeface="Arial" panose="020B0604020202020204" pitchFamily="34" charset="0"/>
                <a:cs typeface="Arial" panose="020B0604020202020204" pitchFamily="34" charset="0"/>
              </a:rPr>
              <a:t>; LED &gt; 50 </a:t>
            </a:r>
            <a:r>
              <a:rPr lang="en-US" altLang="en-US" sz="1600" dirty="0" err="1">
                <a:latin typeface="Arial" panose="020B0604020202020204" pitchFamily="34" charset="0"/>
                <a:cs typeface="Arial" panose="020B0604020202020204" pitchFamily="34" charset="0"/>
              </a:rPr>
              <a:t>triệu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sp</a:t>
            </a:r>
            <a:r>
              <a:rPr lang="en-US" altLang="en-US" sz="1600" dirty="0">
                <a:latin typeface="Arial" panose="020B0604020202020204" pitchFamily="34" charset="0"/>
                <a:cs typeface="Arial" panose="020B0604020202020204" pitchFamily="34" charset="0"/>
              </a:rPr>
              <a:t>/</a:t>
            </a:r>
            <a:r>
              <a:rPr lang="en-US" altLang="en-US" sz="1600" dirty="0" err="1">
                <a:latin typeface="Arial" panose="020B0604020202020204" pitchFamily="34" charset="0"/>
                <a:cs typeface="Arial" panose="020B0604020202020204" pitchFamily="34" charset="0"/>
              </a:rPr>
              <a:t>năm</a:t>
            </a:r>
            <a:endParaRPr lang="en-US" altLang="en-US" sz="1600" dirty="0">
              <a:latin typeface="Arial" panose="020B0604020202020204" pitchFamily="34" charset="0"/>
              <a:cs typeface="Arial" panose="020B0604020202020204" pitchFamily="34" charset="0"/>
            </a:endParaRPr>
          </a:p>
          <a:p>
            <a:pPr>
              <a:lnSpc>
                <a:spcPct val="100000"/>
              </a:lnSpc>
              <a:spcBef>
                <a:spcPct val="0"/>
              </a:spcBef>
              <a:buFont typeface="Arial" panose="020B0604020202020204" pitchFamily="34" charset="0"/>
              <a:buNone/>
            </a:pP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Phích</a:t>
            </a:r>
            <a:r>
              <a:rPr lang="en-US" altLang="en-US" sz="1600" dirty="0">
                <a:latin typeface="Arial" panose="020B0604020202020204" pitchFamily="34" charset="0"/>
                <a:cs typeface="Arial" panose="020B0604020202020204" pitchFamily="34" charset="0"/>
              </a:rPr>
              <a:t> n</a:t>
            </a:r>
            <a:r>
              <a:rPr lang="vi-VN" altLang="en-US" sz="1600" dirty="0">
                <a:latin typeface="Arial" panose="020B0604020202020204" pitchFamily="34" charset="0"/>
                <a:cs typeface="Arial" panose="020B0604020202020204" pitchFamily="34" charset="0"/>
              </a:rPr>
              <a:t>ư</a:t>
            </a:r>
            <a:r>
              <a:rPr lang="en-US" altLang="en-US" sz="1600" dirty="0" err="1">
                <a:latin typeface="Arial" panose="020B0604020202020204" pitchFamily="34" charset="0"/>
                <a:cs typeface="Arial" panose="020B0604020202020204" pitchFamily="34" charset="0"/>
              </a:rPr>
              <a:t>ớc</a:t>
            </a:r>
            <a:r>
              <a:rPr lang="en-US" altLang="en-US" sz="1600" dirty="0">
                <a:latin typeface="Arial" panose="020B0604020202020204" pitchFamily="34" charset="0"/>
                <a:cs typeface="Arial" panose="020B0604020202020204" pitchFamily="34" charset="0"/>
              </a:rPr>
              <a:t>:  23 </a:t>
            </a:r>
            <a:r>
              <a:rPr lang="en-US" altLang="en-US" sz="1600" dirty="0" err="1">
                <a:latin typeface="Arial" panose="020B0604020202020204" pitchFamily="34" charset="0"/>
                <a:cs typeface="Arial" panose="020B0604020202020204" pitchFamily="34" charset="0"/>
              </a:rPr>
              <a:t>triệu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sp</a:t>
            </a:r>
            <a:r>
              <a:rPr lang="en-US" altLang="en-US" sz="1600" dirty="0">
                <a:latin typeface="Arial" panose="020B0604020202020204" pitchFamily="34" charset="0"/>
                <a:cs typeface="Arial" panose="020B0604020202020204" pitchFamily="34" charset="0"/>
              </a:rPr>
              <a:t>/</a:t>
            </a:r>
            <a:r>
              <a:rPr lang="en-US" altLang="en-US" sz="1600" dirty="0" err="1">
                <a:latin typeface="Arial" panose="020B0604020202020204" pitchFamily="34" charset="0"/>
                <a:cs typeface="Arial" panose="020B0604020202020204" pitchFamily="34" charset="0"/>
              </a:rPr>
              <a:t>năm</a:t>
            </a:r>
            <a:endParaRPr lang="en-US" altLang="en-US" sz="1600" dirty="0">
              <a:latin typeface="Arial" panose="020B0604020202020204" pitchFamily="34" charset="0"/>
              <a:cs typeface="Arial" panose="020B0604020202020204" pitchFamily="34" charset="0"/>
            </a:endParaRPr>
          </a:p>
          <a:p>
            <a:pPr>
              <a:lnSpc>
                <a:spcPct val="100000"/>
              </a:lnSpc>
              <a:spcBef>
                <a:spcPct val="0"/>
              </a:spcBef>
              <a:buFont typeface="Arial" panose="020B0604020202020204" pitchFamily="34" charset="0"/>
              <a:buNone/>
            </a:pP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Thiết</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bị</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chiếu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sáng</a:t>
            </a:r>
            <a:r>
              <a:rPr lang="en-US" altLang="en-US" sz="1600" dirty="0">
                <a:latin typeface="Arial" panose="020B0604020202020204" pitchFamily="34" charset="0"/>
                <a:cs typeface="Arial" panose="020B0604020202020204" pitchFamily="34" charset="0"/>
              </a:rPr>
              <a:t>: 5 </a:t>
            </a:r>
            <a:r>
              <a:rPr lang="en-US" altLang="en-US" sz="1600" dirty="0" err="1">
                <a:latin typeface="Arial" panose="020B0604020202020204" pitchFamily="34" charset="0"/>
                <a:cs typeface="Arial" panose="020B0604020202020204" pitchFamily="34" charset="0"/>
              </a:rPr>
              <a:t>triệu</a:t>
            </a:r>
            <a:endParaRPr lang="en-US" altLang="en-US" sz="1600" dirty="0">
              <a:latin typeface="Arial" panose="020B0604020202020204" pitchFamily="34" charset="0"/>
              <a:cs typeface="Arial" panose="020B0604020202020204" pitchFamily="34" charset="0"/>
            </a:endParaRPr>
          </a:p>
        </p:txBody>
      </p:sp>
      <p:sp>
        <p:nvSpPr>
          <p:cNvPr id="7183" name="TextBox 9">
            <a:extLst>
              <a:ext uri="{FF2B5EF4-FFF2-40B4-BE49-F238E27FC236}">
                <a16:creationId xmlns:a16="http://schemas.microsoft.com/office/drawing/2014/main" id="{4195AA1F-C30D-4F5F-95C2-DF78C57D959E}"/>
              </a:ext>
            </a:extLst>
          </p:cNvPr>
          <p:cNvSpPr txBox="1">
            <a:spLocks noChangeArrowheads="1"/>
          </p:cNvSpPr>
          <p:nvPr/>
        </p:nvSpPr>
        <p:spPr bwMode="auto">
          <a:xfrm>
            <a:off x="2152650" y="3717925"/>
            <a:ext cx="6323414" cy="98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5000"/>
              </a:lnSpc>
              <a:spcBef>
                <a:spcPct val="0"/>
              </a:spcBef>
              <a:buFontTx/>
              <a:buNone/>
            </a:pP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Doanh</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thu</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năm</a:t>
            </a:r>
            <a:r>
              <a:rPr lang="en-US" altLang="en-US" sz="1600" dirty="0">
                <a:latin typeface="Arial" panose="020B0604020202020204" pitchFamily="34" charset="0"/>
                <a:cs typeface="Arial" panose="020B0604020202020204" pitchFamily="34" charset="0"/>
              </a:rPr>
              <a:t> 2020 = 5,100 </a:t>
            </a:r>
            <a:r>
              <a:rPr lang="en-US" altLang="en-US" sz="1600" dirty="0" err="1">
                <a:latin typeface="Arial" panose="020B0604020202020204" pitchFamily="34" charset="0"/>
                <a:cs typeface="Arial" panose="020B0604020202020204" pitchFamily="34" charset="0"/>
              </a:rPr>
              <a:t>tỷ</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đồng</a:t>
            </a:r>
            <a:endParaRPr lang="en-US" altLang="en-US" sz="1600" dirty="0">
              <a:latin typeface="Arial" panose="020B0604020202020204" pitchFamily="34" charset="0"/>
              <a:cs typeface="Arial" panose="020B0604020202020204" pitchFamily="34" charset="0"/>
            </a:endParaRPr>
          </a:p>
          <a:p>
            <a:pPr>
              <a:lnSpc>
                <a:spcPct val="125000"/>
              </a:lnSpc>
              <a:spcBef>
                <a:spcPct val="0"/>
              </a:spcBef>
              <a:buFontTx/>
              <a:buNone/>
            </a:pPr>
            <a:r>
              <a:rPr lang="en-US" altLang="en-US" sz="1600" dirty="0">
                <a:latin typeface="Arial" panose="020B0604020202020204" pitchFamily="34" charset="0"/>
                <a:cs typeface="Arial" panose="020B0604020202020204" pitchFamily="34" charset="0"/>
              </a:rPr>
              <a:t>- 8 </a:t>
            </a:r>
            <a:r>
              <a:rPr lang="en-US" altLang="en-US" sz="1600" dirty="0" err="1">
                <a:latin typeface="Arial" panose="020B0604020202020204" pitchFamily="34" charset="0"/>
                <a:cs typeface="Arial" panose="020B0604020202020204" pitchFamily="34" charset="0"/>
              </a:rPr>
              <a:t>năm</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liền</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trong</a:t>
            </a:r>
            <a:r>
              <a:rPr lang="en-US" altLang="en-US" sz="1600" dirty="0">
                <a:latin typeface="Arial" panose="020B0604020202020204" pitchFamily="34" charset="0"/>
                <a:cs typeface="Arial" panose="020B0604020202020204" pitchFamily="34" charset="0"/>
              </a:rPr>
              <a:t> TOP 500 </a:t>
            </a:r>
            <a:r>
              <a:rPr lang="en-US" altLang="en-US" sz="1600" dirty="0" err="1">
                <a:latin typeface="Arial" panose="020B0604020202020204" pitchFamily="34" charset="0"/>
                <a:cs typeface="Arial" panose="020B0604020202020204" pitchFamily="34" charset="0"/>
              </a:rPr>
              <a:t>Doanh</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nghiệp</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lớn</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nhất</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Việt</a:t>
            </a:r>
            <a:r>
              <a:rPr lang="en-US" altLang="en-US" sz="1600" dirty="0">
                <a:latin typeface="Arial" panose="020B0604020202020204" pitchFamily="34" charset="0"/>
                <a:cs typeface="Arial" panose="020B0604020202020204" pitchFamily="34" charset="0"/>
              </a:rPr>
              <a:t> Nam</a:t>
            </a:r>
          </a:p>
          <a:p>
            <a:pPr>
              <a:lnSpc>
                <a:spcPct val="125000"/>
              </a:lnSpc>
              <a:spcBef>
                <a:spcPct val="0"/>
              </a:spcBef>
              <a:buFontTx/>
              <a:buNone/>
            </a:pPr>
            <a:r>
              <a:rPr lang="en-US" altLang="en-US" sz="1600" dirty="0">
                <a:latin typeface="Arial" panose="020B0604020202020204" pitchFamily="34" charset="0"/>
                <a:cs typeface="Arial" panose="020B0604020202020204" pitchFamily="34" charset="0"/>
              </a:rPr>
              <a:t>- 23 </a:t>
            </a:r>
            <a:r>
              <a:rPr lang="en-US" altLang="en-US" sz="1600" dirty="0" err="1">
                <a:latin typeface="Arial" panose="020B0604020202020204" pitchFamily="34" charset="0"/>
                <a:cs typeface="Arial" panose="020B0604020202020204" pitchFamily="34" charset="0"/>
              </a:rPr>
              <a:t>năm</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liên</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tiếp</a:t>
            </a:r>
            <a:r>
              <a:rPr lang="en-US" altLang="en-US" sz="1600" dirty="0">
                <a:latin typeface="Arial" panose="020B0604020202020204" pitchFamily="34" charset="0"/>
                <a:cs typeface="Arial" panose="020B0604020202020204" pitchFamily="34" charset="0"/>
              </a:rPr>
              <a:t> đ</a:t>
            </a:r>
            <a:r>
              <a:rPr lang="vi-VN" altLang="en-US" sz="1600" dirty="0">
                <a:latin typeface="Arial" panose="020B0604020202020204" pitchFamily="34" charset="0"/>
                <a:cs typeface="Arial" panose="020B0604020202020204" pitchFamily="34" charset="0"/>
              </a:rPr>
              <a:t>ư</a:t>
            </a:r>
            <a:r>
              <a:rPr lang="en-US" altLang="en-US" sz="1600" dirty="0" err="1">
                <a:latin typeface="Arial" panose="020B0604020202020204" pitchFamily="34" charset="0"/>
                <a:cs typeface="Arial" panose="020B0604020202020204" pitchFamily="34" charset="0"/>
              </a:rPr>
              <a:t>ợc</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bình</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chọn</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hàng</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Việt</a:t>
            </a:r>
            <a:r>
              <a:rPr lang="en-US" altLang="en-US" sz="1600" dirty="0">
                <a:latin typeface="Arial" panose="020B0604020202020204" pitchFamily="34" charset="0"/>
                <a:cs typeface="Arial" panose="020B0604020202020204" pitchFamily="34" charset="0"/>
              </a:rPr>
              <a:t> Nam </a:t>
            </a:r>
            <a:r>
              <a:rPr lang="en-US" altLang="en-US" sz="1600" dirty="0" err="1">
                <a:latin typeface="Arial" panose="020B0604020202020204" pitchFamily="34" charset="0"/>
                <a:cs typeface="Arial" panose="020B0604020202020204" pitchFamily="34" charset="0"/>
              </a:rPr>
              <a:t>chất</a:t>
            </a:r>
            <a:r>
              <a:rPr lang="en-US" altLang="en-US" sz="1600" dirty="0">
                <a:latin typeface="Arial" panose="020B0604020202020204" pitchFamily="34" charset="0"/>
                <a:cs typeface="Arial" panose="020B0604020202020204" pitchFamily="34" charset="0"/>
              </a:rPr>
              <a:t> l</a:t>
            </a:r>
            <a:r>
              <a:rPr lang="vi-VN" altLang="en-US" sz="1600" dirty="0">
                <a:latin typeface="Arial" panose="020B0604020202020204" pitchFamily="34" charset="0"/>
                <a:cs typeface="Arial" panose="020B0604020202020204" pitchFamily="34" charset="0"/>
              </a:rPr>
              <a:t>ư</a:t>
            </a:r>
            <a:r>
              <a:rPr lang="en-US" altLang="en-US" sz="1600" dirty="0" err="1">
                <a:latin typeface="Arial" panose="020B0604020202020204" pitchFamily="34" charset="0"/>
                <a:cs typeface="Arial" panose="020B0604020202020204" pitchFamily="34" charset="0"/>
              </a:rPr>
              <a:t>ợng</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cao</a:t>
            </a:r>
            <a:endParaRPr lang="en-US" altLang="en-US" sz="1600" dirty="0">
              <a:latin typeface="Arial" panose="020B0604020202020204" pitchFamily="34" charset="0"/>
              <a:cs typeface="Arial" panose="020B0604020202020204" pitchFamily="34" charset="0"/>
            </a:endParaRPr>
          </a:p>
        </p:txBody>
      </p:sp>
      <p:sp>
        <p:nvSpPr>
          <p:cNvPr id="7184" name="TextBox 9">
            <a:extLst>
              <a:ext uri="{FF2B5EF4-FFF2-40B4-BE49-F238E27FC236}">
                <a16:creationId xmlns:a16="http://schemas.microsoft.com/office/drawing/2014/main" id="{4FA68D3E-D293-47DC-AF93-902D1E06D7AB}"/>
              </a:ext>
            </a:extLst>
          </p:cNvPr>
          <p:cNvSpPr txBox="1">
            <a:spLocks noChangeArrowheads="1"/>
          </p:cNvSpPr>
          <p:nvPr/>
        </p:nvSpPr>
        <p:spPr bwMode="auto">
          <a:xfrm>
            <a:off x="2239963" y="2328863"/>
            <a:ext cx="4140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latin typeface="Arial" panose="020B0604020202020204" pitchFamily="34" charset="0"/>
                <a:cs typeface="Arial" panose="020B0604020202020204" pitchFamily="34" charset="0"/>
              </a:rPr>
              <a:t>- Thành lập 1961</a:t>
            </a:r>
          </a:p>
          <a:p>
            <a:pPr>
              <a:lnSpc>
                <a:spcPct val="100000"/>
              </a:lnSpc>
              <a:spcBef>
                <a:spcPct val="0"/>
              </a:spcBef>
              <a:buFontTx/>
              <a:buNone/>
            </a:pPr>
            <a:r>
              <a:rPr lang="en-US" altLang="en-US" sz="1600">
                <a:latin typeface="Arial" panose="020B0604020202020204" pitchFamily="34" charset="0"/>
                <a:cs typeface="Arial" panose="020B0604020202020204" pitchFamily="34" charset="0"/>
              </a:rPr>
              <a:t>- Nhà máy đầu tiên Đông D</a:t>
            </a:r>
            <a:r>
              <a:rPr lang="vi-VN" altLang="en-US" sz="1600">
                <a:latin typeface="Arial" panose="020B0604020202020204" pitchFamily="34" charset="0"/>
                <a:cs typeface="Arial" panose="020B0604020202020204" pitchFamily="34" charset="0"/>
              </a:rPr>
              <a:t>ư</a:t>
            </a:r>
            <a:r>
              <a:rPr lang="en-US" altLang="en-US" sz="1600">
                <a:latin typeface="Arial" panose="020B0604020202020204" pitchFamily="34" charset="0"/>
                <a:cs typeface="Arial" panose="020B0604020202020204" pitchFamily="34" charset="0"/>
              </a:rPr>
              <a:t>ơng sản xuất bóng đèn, phích n</a:t>
            </a:r>
            <a:r>
              <a:rPr lang="vi-VN" altLang="en-US" sz="1600">
                <a:latin typeface="Arial" panose="020B0604020202020204" pitchFamily="34" charset="0"/>
                <a:cs typeface="Arial" panose="020B0604020202020204" pitchFamily="34" charset="0"/>
              </a:rPr>
              <a:t>ư</a:t>
            </a:r>
            <a:r>
              <a:rPr lang="en-US" altLang="en-US" sz="1600">
                <a:latin typeface="Arial" panose="020B0604020202020204" pitchFamily="34" charset="0"/>
                <a:cs typeface="Arial" panose="020B0604020202020204" pitchFamily="34" charset="0"/>
              </a:rPr>
              <a:t>ớc</a:t>
            </a:r>
          </a:p>
        </p:txBody>
      </p:sp>
      <p:pic>
        <p:nvPicPr>
          <p:cNvPr id="2" name="Picture 1">
            <a:extLst>
              <a:ext uri="{FF2B5EF4-FFF2-40B4-BE49-F238E27FC236}">
                <a16:creationId xmlns:a16="http://schemas.microsoft.com/office/drawing/2014/main" id="{C10CCEA5-FDDE-44D2-97FA-7BD50BE02818}"/>
              </a:ext>
            </a:extLst>
          </p:cNvPr>
          <p:cNvPicPr>
            <a:picLocks noChangeAspect="1"/>
          </p:cNvPicPr>
          <p:nvPr/>
        </p:nvPicPr>
        <p:blipFill>
          <a:blip r:embed="rId5"/>
          <a:stretch>
            <a:fillRect/>
          </a:stretch>
        </p:blipFill>
        <p:spPr>
          <a:xfrm>
            <a:off x="8214037" y="612042"/>
            <a:ext cx="3837949" cy="2465388"/>
          </a:xfrm>
          <a:prstGeom prst="ellipse">
            <a:avLst/>
          </a:prstGeom>
          <a:ln>
            <a:noFill/>
          </a:ln>
          <a:effectLst>
            <a:softEdge rad="112500"/>
          </a:effec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5471226-00E6-4BD2-A2AB-16ED65B10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64" b="9674"/>
          <a:stretch>
            <a:fillRect/>
          </a:stretch>
        </p:blipFill>
        <p:spPr bwMode="auto">
          <a:xfrm>
            <a:off x="1171575" y="3048000"/>
            <a:ext cx="33686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18">
            <a:extLst>
              <a:ext uri="{FF2B5EF4-FFF2-40B4-BE49-F238E27FC236}">
                <a16:creationId xmlns:a16="http://schemas.microsoft.com/office/drawing/2014/main" id="{8262CC02-CC40-4F29-81A9-F2D310B00501}"/>
              </a:ext>
            </a:extLst>
          </p:cNvPr>
          <p:cNvGrpSpPr>
            <a:grpSpLocks/>
          </p:cNvGrpSpPr>
          <p:nvPr/>
        </p:nvGrpSpPr>
        <p:grpSpPr bwMode="auto">
          <a:xfrm>
            <a:off x="1219200" y="76200"/>
            <a:ext cx="9704388" cy="3073400"/>
            <a:chOff x="533400" y="2739190"/>
            <a:chExt cx="8021191" cy="3141170"/>
          </a:xfrm>
        </p:grpSpPr>
        <p:sp>
          <p:nvSpPr>
            <p:cNvPr id="6" name="Freeform 9">
              <a:extLst>
                <a:ext uri="{FF2B5EF4-FFF2-40B4-BE49-F238E27FC236}">
                  <a16:creationId xmlns:a16="http://schemas.microsoft.com/office/drawing/2014/main" id="{F9DB3B15-873E-484F-9FF7-8BF539DE8553}"/>
                </a:ext>
              </a:extLst>
            </p:cNvPr>
            <p:cNvSpPr>
              <a:spLocks/>
            </p:cNvSpPr>
            <p:nvPr/>
          </p:nvSpPr>
          <p:spPr bwMode="gray">
            <a:xfrm rot="9868851" flipH="1" flipV="1">
              <a:off x="2282500" y="3217830"/>
              <a:ext cx="1074653" cy="587347"/>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E2E2E2">
                    <a:alpha val="16000"/>
                  </a:srgbClr>
                </a:gs>
                <a:gs pos="100000">
                  <a:schemeClr val="tx1">
                    <a:lumMod val="50000"/>
                    <a:lumOff val="50000"/>
                    <a:alpha val="82000"/>
                  </a:schemeClr>
                </a:gs>
              </a:gsLst>
              <a:lin ang="0" scaled="1"/>
            </a:gradFill>
            <a:ln w="12700">
              <a:noFill/>
              <a:prstDash val="solid"/>
              <a:round/>
              <a:headEnd/>
              <a:tailEnd/>
            </a:ln>
          </p:spPr>
          <p:txBody>
            <a:bodyPr/>
            <a:lstStyle/>
            <a:p>
              <a:pPr>
                <a:defRPr/>
              </a:pPr>
              <a:endParaRPr lang="en-US">
                <a:latin typeface="Times New Roman" panose="02020603050405020304" pitchFamily="18" charset="0"/>
                <a:cs typeface="Times New Roman" panose="02020603050405020304" pitchFamily="18" charset="0"/>
              </a:endParaRPr>
            </a:p>
          </p:txBody>
        </p:sp>
        <p:sp>
          <p:nvSpPr>
            <p:cNvPr id="10" name="Round Same Side Corner Rectangle 62">
              <a:extLst>
                <a:ext uri="{FF2B5EF4-FFF2-40B4-BE49-F238E27FC236}">
                  <a16:creationId xmlns:a16="http://schemas.microsoft.com/office/drawing/2014/main" id="{67B640F9-078B-48E7-AD43-13242F14C91C}"/>
                </a:ext>
              </a:extLst>
            </p:cNvPr>
            <p:cNvSpPr/>
            <p:nvPr/>
          </p:nvSpPr>
          <p:spPr bwMode="gray">
            <a:xfrm>
              <a:off x="533400" y="4022353"/>
              <a:ext cx="2588218" cy="813816"/>
            </a:xfrm>
            <a:prstGeom prst="roundRect">
              <a:avLst/>
            </a:prstGeom>
            <a:gradFill flip="none" rotWithShape="1">
              <a:gsLst>
                <a:gs pos="66000">
                  <a:schemeClr val="accent1"/>
                </a:gs>
                <a:gs pos="100000">
                  <a:schemeClr val="accent1">
                    <a:lumMod val="60000"/>
                    <a:lumOff val="40000"/>
                  </a:schemeClr>
                </a:gs>
              </a:gsLst>
              <a:lin ang="10800000" scaled="1"/>
              <a:tileRect/>
            </a:gradFill>
            <a:ln w="19050">
              <a:noFill/>
            </a:ln>
            <a:effectLst>
              <a:outerShdw blurRad="76200" dir="18900000" sy="23000" kx="-1200000" algn="bl" rotWithShape="0">
                <a:prstClr val="black">
                  <a:alpha val="20000"/>
                </a:prstClr>
              </a:outerShdw>
            </a:effectLst>
            <a:scene3d>
              <a:camera prst="perspectiveHeroicExtremeLeftFacing"/>
              <a:lightRig rig="soft" dir="t">
                <a:rot lat="0" lon="0" rev="6600000"/>
              </a:lightRig>
            </a:scene3d>
            <a:sp3d extrusionH="508000" prstMaterial="plastic">
              <a:bevelT w="19050" h="19050" prst="angle"/>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5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Công</a:t>
              </a:r>
              <a:r>
                <a:rPr lang="en-US" sz="25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ty </a:t>
              </a:r>
            </a:p>
            <a:p>
              <a:pPr algn="ctr">
                <a:defRPr/>
              </a:pPr>
              <a:r>
                <a:rPr lang="en-US" sz="25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nguồn</a:t>
              </a:r>
              <a:r>
                <a:rPr lang="en-US" sz="25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5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sáng</a:t>
              </a:r>
              <a:endParaRPr lang="en-US" sz="25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11" name="Round Same Side Corner Rectangle 62">
              <a:extLst>
                <a:ext uri="{FF2B5EF4-FFF2-40B4-BE49-F238E27FC236}">
                  <a16:creationId xmlns:a16="http://schemas.microsoft.com/office/drawing/2014/main" id="{E4275CC2-2A2C-4C01-9034-021690FF4881}"/>
                </a:ext>
              </a:extLst>
            </p:cNvPr>
            <p:cNvSpPr/>
            <p:nvPr/>
          </p:nvSpPr>
          <p:spPr bwMode="gray">
            <a:xfrm>
              <a:off x="3124200" y="3412753"/>
              <a:ext cx="2588218" cy="813816"/>
            </a:xfrm>
            <a:prstGeom prst="roundRect">
              <a:avLst/>
            </a:prstGeom>
            <a:gradFill flip="none" rotWithShape="1">
              <a:gsLst>
                <a:gs pos="50000">
                  <a:schemeClr val="accent2"/>
                </a:gs>
                <a:gs pos="100000">
                  <a:schemeClr val="accent2">
                    <a:lumMod val="60000"/>
                    <a:lumOff val="40000"/>
                  </a:schemeClr>
                </a:gs>
              </a:gsLst>
              <a:lin ang="10800000" scaled="1"/>
              <a:tileRect/>
            </a:gradFill>
            <a:ln w="19050">
              <a:noFill/>
            </a:ln>
            <a:effectLst>
              <a:outerShdw blurRad="76200" dir="18900000" sy="23000" kx="-1200000" algn="bl" rotWithShape="0">
                <a:prstClr val="black">
                  <a:alpha val="20000"/>
                </a:prstClr>
              </a:outerShdw>
            </a:effectLst>
            <a:scene3d>
              <a:camera prst="perspectiveHeroicExtremeLeftFacing"/>
              <a:lightRig rig="soft" dir="t">
                <a:rot lat="0" lon="0" rev="6600000"/>
              </a:lightRig>
            </a:scene3d>
            <a:sp3d extrusionH="508000" prstMaterial="plastic">
              <a:bevelT w="19050" h="19050" prst="angle"/>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Công</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ty SX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Thiết</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bị</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chiếu</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sáng</a:t>
              </a:r>
              <a:endPar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12" name="Round Same Side Corner Rectangle 62">
              <a:extLst>
                <a:ext uri="{FF2B5EF4-FFF2-40B4-BE49-F238E27FC236}">
                  <a16:creationId xmlns:a16="http://schemas.microsoft.com/office/drawing/2014/main" id="{527F890F-CD90-4C7A-9580-4529383D8B1C}"/>
                </a:ext>
              </a:extLst>
            </p:cNvPr>
            <p:cNvSpPr/>
            <p:nvPr/>
          </p:nvSpPr>
          <p:spPr bwMode="gray">
            <a:xfrm>
              <a:off x="5638800" y="2913133"/>
              <a:ext cx="2588218" cy="813816"/>
            </a:xfrm>
            <a:prstGeom prst="roundRect">
              <a:avLst/>
            </a:prstGeom>
            <a:gradFill flip="none" rotWithShape="1">
              <a:gsLst>
                <a:gs pos="0">
                  <a:schemeClr val="accent4">
                    <a:lumMod val="60000"/>
                    <a:lumOff val="40000"/>
                  </a:schemeClr>
                </a:gs>
                <a:gs pos="29000">
                  <a:schemeClr val="accent4"/>
                </a:gs>
                <a:gs pos="100000">
                  <a:schemeClr val="accent4">
                    <a:lumMod val="75000"/>
                  </a:schemeClr>
                </a:gs>
              </a:gsLst>
              <a:lin ang="0" scaled="1"/>
              <a:tileRect/>
            </a:gradFill>
            <a:ln w="19050">
              <a:noFill/>
            </a:ln>
            <a:effectLst>
              <a:outerShdw blurRad="76200" dir="18900000" sy="23000" kx="-1200000" algn="bl" rotWithShape="0">
                <a:prstClr val="black">
                  <a:alpha val="20000"/>
                </a:prstClr>
              </a:outerShdw>
            </a:effectLst>
            <a:scene3d>
              <a:camera prst="perspectiveHeroicExtremeLeftFacing"/>
              <a:lightRig rig="soft" dir="t">
                <a:rot lat="0" lon="0" rev="6600000"/>
              </a:lightRig>
            </a:scene3d>
            <a:sp3d extrusionH="508000" prstMaterial="plastic">
              <a:bevelT w="19050" h="19050" prst="angle"/>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Công</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ty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cung</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cấp</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giải</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pháp</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chiếu</a:t>
              </a:r>
              <a:r>
                <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000" b="1" dirty="0" err="1">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sáng</a:t>
              </a:r>
              <a:endParaRPr lang="en-US" sz="2000" b="1" dirty="0">
                <a:ln w="18415" cmpd="sng">
                  <a:noFill/>
                  <a:prstDash val="solid"/>
                </a:ln>
                <a:solidFill>
                  <a:schemeClr val="tx1"/>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9234" name="Rectangle 12">
              <a:extLst>
                <a:ext uri="{FF2B5EF4-FFF2-40B4-BE49-F238E27FC236}">
                  <a16:creationId xmlns:a16="http://schemas.microsoft.com/office/drawing/2014/main" id="{0636D996-31EE-4A4B-9538-23959C78747F}"/>
                </a:ext>
              </a:extLst>
            </p:cNvPr>
            <p:cNvSpPr>
              <a:spLocks noChangeArrowheads="1"/>
            </p:cNvSpPr>
            <p:nvPr/>
          </p:nvSpPr>
          <p:spPr bwMode="gray">
            <a:xfrm>
              <a:off x="533400" y="5074598"/>
              <a:ext cx="2868035" cy="59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a:latin typeface="Times New Roman" panose="02020603050405020304" pitchFamily="18" charset="0"/>
                  <a:cs typeface="Times New Roman" panose="02020603050405020304" pitchFamily="18" charset="0"/>
                </a:rPr>
                <a:t>Sản xuất ứng dụng đèn LED cho thay thế các loại đèn truyền thống trước đây</a:t>
              </a:r>
            </a:p>
          </p:txBody>
        </p:sp>
        <p:sp>
          <p:nvSpPr>
            <p:cNvPr id="9235" name="Rectangle 13">
              <a:extLst>
                <a:ext uri="{FF2B5EF4-FFF2-40B4-BE49-F238E27FC236}">
                  <a16:creationId xmlns:a16="http://schemas.microsoft.com/office/drawing/2014/main" id="{E98BD824-0B5F-4CC4-96CB-870E46604E0C}"/>
                </a:ext>
              </a:extLst>
            </p:cNvPr>
            <p:cNvSpPr>
              <a:spLocks noChangeArrowheads="1"/>
            </p:cNvSpPr>
            <p:nvPr/>
          </p:nvSpPr>
          <p:spPr bwMode="gray">
            <a:xfrm>
              <a:off x="3526693" y="4470279"/>
              <a:ext cx="2191098" cy="8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1600">
                  <a:latin typeface="Times New Roman" panose="02020603050405020304" pitchFamily="18" charset="0"/>
                  <a:cs typeface="Times New Roman" panose="02020603050405020304" pitchFamily="18" charset="0"/>
                </a:rPr>
                <a:t>Phát triển thêm việc sản xuất các thiết bị chiếu sáng thành bộ đèn LED</a:t>
              </a:r>
            </a:p>
          </p:txBody>
        </p:sp>
        <p:sp>
          <p:nvSpPr>
            <p:cNvPr id="9236" name="Rectangle 14">
              <a:extLst>
                <a:ext uri="{FF2B5EF4-FFF2-40B4-BE49-F238E27FC236}">
                  <a16:creationId xmlns:a16="http://schemas.microsoft.com/office/drawing/2014/main" id="{799E25CA-5FBB-4D84-91C8-2A67EBE2EF6C}"/>
                </a:ext>
              </a:extLst>
            </p:cNvPr>
            <p:cNvSpPr>
              <a:spLocks noChangeArrowheads="1"/>
            </p:cNvSpPr>
            <p:nvPr/>
          </p:nvSpPr>
          <p:spPr bwMode="gray">
            <a:xfrm>
              <a:off x="6110337" y="3995465"/>
              <a:ext cx="2444254" cy="8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latin typeface="Times New Roman" panose="02020603050405020304" pitchFamily="18" charset="0"/>
                  <a:cs typeface="Times New Roman" panose="02020603050405020304" pitchFamily="18" charset="0"/>
                </a:rPr>
                <a:t>Cung cấp các giải pháp chiếu sáng xanh, i-LED để đáp ứng nhu cầu kinh tế xanh, công nghệ 4.0</a:t>
              </a:r>
            </a:p>
          </p:txBody>
        </p:sp>
        <p:cxnSp>
          <p:nvCxnSpPr>
            <p:cNvPr id="16" name="Straight Connector 15">
              <a:extLst>
                <a:ext uri="{FF2B5EF4-FFF2-40B4-BE49-F238E27FC236}">
                  <a16:creationId xmlns:a16="http://schemas.microsoft.com/office/drawing/2014/main" id="{D48EC661-2C21-4DF5-8A7E-CFD6FABBC317}"/>
                </a:ext>
              </a:extLst>
            </p:cNvPr>
            <p:cNvCxnSpPr/>
            <p:nvPr/>
          </p:nvCxnSpPr>
          <p:spPr>
            <a:xfrm>
              <a:off x="3410952" y="3831136"/>
              <a:ext cx="0" cy="201028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655508-9C40-4D43-8B3E-ECD80AAA2EA1}"/>
                </a:ext>
              </a:extLst>
            </p:cNvPr>
            <p:cNvCxnSpPr>
              <a:cxnSpLocks/>
            </p:cNvCxnSpPr>
            <p:nvPr/>
          </p:nvCxnSpPr>
          <p:spPr>
            <a:xfrm>
              <a:off x="5994580" y="3511502"/>
              <a:ext cx="0" cy="236885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Freeform 9">
              <a:extLst>
                <a:ext uri="{FF2B5EF4-FFF2-40B4-BE49-F238E27FC236}">
                  <a16:creationId xmlns:a16="http://schemas.microsoft.com/office/drawing/2014/main" id="{34AFB86C-8856-4ED8-86C2-AEC15DE3D49C}"/>
                </a:ext>
              </a:extLst>
            </p:cNvPr>
            <p:cNvSpPr>
              <a:spLocks/>
            </p:cNvSpPr>
            <p:nvPr/>
          </p:nvSpPr>
          <p:spPr bwMode="gray">
            <a:xfrm rot="10289223" flipH="1" flipV="1">
              <a:off x="4851696" y="2739190"/>
              <a:ext cx="1074653" cy="587347"/>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E2E2E2">
                    <a:alpha val="16000"/>
                  </a:srgbClr>
                </a:gs>
                <a:gs pos="100000">
                  <a:schemeClr val="tx1">
                    <a:lumMod val="50000"/>
                    <a:lumOff val="50000"/>
                    <a:alpha val="82000"/>
                  </a:schemeClr>
                </a:gs>
              </a:gsLst>
              <a:lin ang="0" scaled="1"/>
            </a:gradFill>
            <a:ln w="12700">
              <a:noFill/>
              <a:prstDash val="solid"/>
              <a:round/>
              <a:headEnd/>
              <a:tailEnd/>
            </a:ln>
          </p:spPr>
          <p:txBody>
            <a:bodyPr/>
            <a:lstStyle/>
            <a:p>
              <a:pPr>
                <a:defRPr/>
              </a:pPr>
              <a:endParaRPr lang="en-US">
                <a:latin typeface="Times New Roman" panose="02020603050405020304" pitchFamily="18" charset="0"/>
                <a:cs typeface="Times New Roman" panose="02020603050405020304" pitchFamily="18" charset="0"/>
              </a:endParaRPr>
            </a:p>
          </p:txBody>
        </p:sp>
      </p:grpSp>
      <p:pic>
        <p:nvPicPr>
          <p:cNvPr id="9220" name="Picture 3">
            <a:extLst>
              <a:ext uri="{FF2B5EF4-FFF2-40B4-BE49-F238E27FC236}">
                <a16:creationId xmlns:a16="http://schemas.microsoft.com/office/drawing/2014/main" id="{18A36884-0EFC-4864-9D75-F81BD5600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4975225"/>
            <a:ext cx="32956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
            <a:extLst>
              <a:ext uri="{FF2B5EF4-FFF2-40B4-BE49-F238E27FC236}">
                <a16:creationId xmlns:a16="http://schemas.microsoft.com/office/drawing/2014/main" id="{292DEA4F-8C81-4671-BE37-D8E9AEFA4ACC}"/>
              </a:ext>
            </a:extLst>
          </p:cNvPr>
          <p:cNvSpPr>
            <a:spLocks noChangeArrowheads="1"/>
          </p:cNvSpPr>
          <p:nvPr/>
        </p:nvSpPr>
        <p:spPr bwMode="auto">
          <a:xfrm>
            <a:off x="1157288" y="4495800"/>
            <a:ext cx="3403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 typeface="Wingdings 3" panose="05040102010807070707" pitchFamily="18" charset="2"/>
              <a:buNone/>
            </a:pPr>
            <a:r>
              <a:rPr lang="en-US" altLang="en-US" sz="1400" i="1">
                <a:solidFill>
                  <a:srgbClr val="003300"/>
                </a:solidFill>
                <a:latin typeface="Arial" panose="020B0604020202020204" pitchFamily="34" charset="0"/>
              </a:rPr>
              <a:t>Dây chuyền sản xuất LED SMT tự động</a:t>
            </a:r>
            <a:endParaRPr lang="en-US" altLang="en-US" sz="1400" i="1">
              <a:latin typeface="Arial" panose="020B0604020202020204" pitchFamily="34" charset="0"/>
            </a:endParaRPr>
          </a:p>
        </p:txBody>
      </p:sp>
      <p:pic>
        <p:nvPicPr>
          <p:cNvPr id="9222" name="Picture 26">
            <a:extLst>
              <a:ext uri="{FF2B5EF4-FFF2-40B4-BE49-F238E27FC236}">
                <a16:creationId xmlns:a16="http://schemas.microsoft.com/office/drawing/2014/main" id="{61FD7D44-C2EA-4D09-AE0E-DFBCF2B55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98" t="8270" r="5241" b="5457"/>
          <a:stretch>
            <a:fillRect/>
          </a:stretch>
        </p:blipFill>
        <p:spPr bwMode="auto">
          <a:xfrm>
            <a:off x="7878763" y="4724400"/>
            <a:ext cx="31321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8">
            <a:extLst>
              <a:ext uri="{FF2B5EF4-FFF2-40B4-BE49-F238E27FC236}">
                <a16:creationId xmlns:a16="http://schemas.microsoft.com/office/drawing/2014/main" id="{4A797BE2-81A8-434B-AC3E-D8E5C5A79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2719"/>
          <a:stretch>
            <a:fillRect/>
          </a:stretch>
        </p:blipFill>
        <p:spPr bwMode="auto">
          <a:xfrm>
            <a:off x="7951788" y="2154238"/>
            <a:ext cx="300355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
            <a:extLst>
              <a:ext uri="{FF2B5EF4-FFF2-40B4-BE49-F238E27FC236}">
                <a16:creationId xmlns:a16="http://schemas.microsoft.com/office/drawing/2014/main" id="{90442233-E95B-4F6A-8BDF-BC30729E2F52}"/>
              </a:ext>
            </a:extLst>
          </p:cNvPr>
          <p:cNvPicPr>
            <a:picLocks noChangeAspect="1"/>
          </p:cNvPicPr>
          <p:nvPr/>
        </p:nvPicPr>
        <p:blipFill>
          <a:blip r:embed="rId6">
            <a:extLst>
              <a:ext uri="{28A0092B-C50C-407E-A947-70E740481C1C}">
                <a14:useLocalDpi xmlns:a14="http://schemas.microsoft.com/office/drawing/2010/main" val="0"/>
              </a:ext>
            </a:extLst>
          </a:blip>
          <a:srcRect t="12386"/>
          <a:stretch>
            <a:fillRect/>
          </a:stretch>
        </p:blipFill>
        <p:spPr bwMode="auto">
          <a:xfrm>
            <a:off x="4875213" y="2654300"/>
            <a:ext cx="2840037"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7">
            <a:extLst>
              <a:ext uri="{FF2B5EF4-FFF2-40B4-BE49-F238E27FC236}">
                <a16:creationId xmlns:a16="http://schemas.microsoft.com/office/drawing/2014/main" id="{A30ACD7A-876D-4B51-B867-B57F12A42C59}"/>
              </a:ext>
            </a:extLst>
          </p:cNvPr>
          <p:cNvSpPr>
            <a:spLocks noChangeArrowheads="1"/>
          </p:cNvSpPr>
          <p:nvPr/>
        </p:nvSpPr>
        <p:spPr bwMode="auto">
          <a:xfrm>
            <a:off x="4840288" y="5191125"/>
            <a:ext cx="29860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en-US" altLang="en-US" sz="1400" i="1">
                <a:solidFill>
                  <a:srgbClr val="003300"/>
                </a:solidFill>
                <a:latin typeface="Arial" panose="020B0604020202020204" pitchFamily="34" charset="0"/>
                <a:cs typeface="Arial" panose="020B0604020202020204" pitchFamily="34" charset="0"/>
              </a:rPr>
              <a:t>Hệ thống máy chấn CNC, máy dập, máy cắt laser</a:t>
            </a:r>
            <a:endParaRPr lang="en-US" altLang="en-US" sz="1400" i="1">
              <a:latin typeface="Arial" panose="020B0604020202020204" pitchFamily="34" charset="0"/>
              <a:cs typeface="Arial" panose="020B0604020202020204" pitchFamily="34" charset="0"/>
            </a:endParaRPr>
          </a:p>
        </p:txBody>
      </p:sp>
      <p:pic>
        <p:nvPicPr>
          <p:cNvPr id="9226" name="Picture 18">
            <a:extLst>
              <a:ext uri="{FF2B5EF4-FFF2-40B4-BE49-F238E27FC236}">
                <a16:creationId xmlns:a16="http://schemas.microsoft.com/office/drawing/2014/main" id="{AE0699B8-117A-4C64-A81E-CAD52B564F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0450" y="5678488"/>
            <a:ext cx="890588"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1">
            <a:extLst>
              <a:ext uri="{FF2B5EF4-FFF2-40B4-BE49-F238E27FC236}">
                <a16:creationId xmlns:a16="http://schemas.microsoft.com/office/drawing/2014/main" id="{E18B4448-0893-4D94-B79B-7611534D4FB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70575" y="5665788"/>
            <a:ext cx="8858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2">
            <a:extLst>
              <a:ext uri="{FF2B5EF4-FFF2-40B4-BE49-F238E27FC236}">
                <a16:creationId xmlns:a16="http://schemas.microsoft.com/office/drawing/2014/main" id="{386821C1-192E-489B-AAF7-0A0F0D74F1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5656263"/>
            <a:ext cx="8683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Rectangle 7">
            <a:extLst>
              <a:ext uri="{FF2B5EF4-FFF2-40B4-BE49-F238E27FC236}">
                <a16:creationId xmlns:a16="http://schemas.microsoft.com/office/drawing/2014/main" id="{163A1112-1D25-4351-BB26-D6F663A6E572}"/>
              </a:ext>
            </a:extLst>
          </p:cNvPr>
          <p:cNvSpPr>
            <a:spLocks noChangeArrowheads="1"/>
          </p:cNvSpPr>
          <p:nvPr/>
        </p:nvSpPr>
        <p:spPr bwMode="auto">
          <a:xfrm>
            <a:off x="1200150" y="6542088"/>
            <a:ext cx="3295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en-US" altLang="en-US" sz="1400" i="1">
                <a:solidFill>
                  <a:srgbClr val="003300"/>
                </a:solidFill>
                <a:latin typeface="Arial" panose="020B0604020202020204" pitchFamily="34" charset="0"/>
                <a:cs typeface="Arial" panose="020B0604020202020204" pitchFamily="34" charset="0"/>
              </a:rPr>
              <a:t>Dây chuyền sản xuất LED tự động</a:t>
            </a:r>
            <a:endParaRPr lang="en-US" altLang="en-US" sz="1400" i="1">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4">
            <a:extLst>
              <a:ext uri="{FF2B5EF4-FFF2-40B4-BE49-F238E27FC236}">
                <a16:creationId xmlns:a16="http://schemas.microsoft.com/office/drawing/2014/main" id="{2B2DDF07-90A2-4ACD-8465-6F6EA5AE1140}"/>
              </a:ext>
            </a:extLst>
          </p:cNvPr>
          <p:cNvGraphicFramePr/>
          <p:nvPr/>
        </p:nvGraphicFramePr>
        <p:xfrm>
          <a:off x="3562814" y="89210"/>
          <a:ext cx="9088244" cy="6467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3" name="Picture 4">
            <a:extLst>
              <a:ext uri="{FF2B5EF4-FFF2-40B4-BE49-F238E27FC236}">
                <a16:creationId xmlns:a16="http://schemas.microsoft.com/office/drawing/2014/main" id="{A23A0173-C85A-4690-BE0A-17B0E7129DD6}"/>
              </a:ext>
            </a:extLst>
          </p:cNvPr>
          <p:cNvPicPr>
            <a:picLocks noChangeAspect="1"/>
          </p:cNvPicPr>
          <p:nvPr/>
        </p:nvPicPr>
        <p:blipFill>
          <a:blip r:embed="rId7">
            <a:extLst>
              <a:ext uri="{28A0092B-C50C-407E-A947-70E740481C1C}">
                <a14:useLocalDpi xmlns:a14="http://schemas.microsoft.com/office/drawing/2010/main" val="0"/>
              </a:ext>
            </a:extLst>
          </a:blip>
          <a:srcRect l="44003" t="2467" r="3891" b="2077"/>
          <a:stretch>
            <a:fillRect/>
          </a:stretch>
        </p:blipFill>
        <p:spPr bwMode="auto">
          <a:xfrm>
            <a:off x="104775" y="987425"/>
            <a:ext cx="4567238"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E5F8A54-4DB9-43EE-B046-7FA574717E37}"/>
              </a:ext>
            </a:extLst>
          </p:cNvPr>
          <p:cNvPicPr>
            <a:picLocks noChangeAspect="1" noChangeArrowheads="1"/>
          </p:cNvPicPr>
          <p:nvPr/>
        </p:nvPicPr>
        <p:blipFill rotWithShape="1">
          <a:blip r:embed="rId8"/>
          <a:srcRect l="312" t="-829" r="76725" b="72448"/>
          <a:stretch/>
        </p:blipFill>
        <p:spPr bwMode="auto">
          <a:xfrm>
            <a:off x="5977582" y="5631365"/>
            <a:ext cx="1149651" cy="669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10DC6F86-EC52-494A-AF1D-872F7B1C71B4}"/>
              </a:ext>
            </a:extLst>
          </p:cNvPr>
          <p:cNvPicPr>
            <a:picLocks noChangeAspect="1" noChangeArrowheads="1"/>
          </p:cNvPicPr>
          <p:nvPr/>
        </p:nvPicPr>
        <p:blipFill rotWithShape="1">
          <a:blip r:embed="rId8"/>
          <a:srcRect l="312" t="26386" r="76725" b="45054"/>
          <a:stretch/>
        </p:blipFill>
        <p:spPr bwMode="auto">
          <a:xfrm>
            <a:off x="5984803" y="6152935"/>
            <a:ext cx="1142430" cy="669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6" name="Picture 8" descr="Káº¿t quáº£ hÃ¬nh áº£nh cho tieu chuáº©n viá»t nam">
            <a:extLst>
              <a:ext uri="{FF2B5EF4-FFF2-40B4-BE49-F238E27FC236}">
                <a16:creationId xmlns:a16="http://schemas.microsoft.com/office/drawing/2014/main" id="{CA5906D8-92A9-428C-941C-2F66C8367A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7263" y="357188"/>
            <a:ext cx="87153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a:extLst>
              <a:ext uri="{FF2B5EF4-FFF2-40B4-BE49-F238E27FC236}">
                <a16:creationId xmlns:a16="http://schemas.microsoft.com/office/drawing/2014/main" id="{313BFCE8-1250-4F8F-883E-5EFAA1DF85A5}"/>
              </a:ext>
            </a:extLst>
          </p:cNvPr>
          <p:cNvPicPr>
            <a:picLocks noChangeAspect="1"/>
          </p:cNvPicPr>
          <p:nvPr/>
        </p:nvPicPr>
        <p:blipFill>
          <a:blip r:embed="rId10">
            <a:extLst>
              <a:ext uri="{28A0092B-C50C-407E-A947-70E740481C1C}">
                <a14:useLocalDpi xmlns:a14="http://schemas.microsoft.com/office/drawing/2010/main" val="0"/>
              </a:ext>
            </a:extLst>
          </a:blip>
          <a:srcRect l="951" t="1672" r="75156" b="15837"/>
          <a:stretch>
            <a:fillRect/>
          </a:stretch>
        </p:blipFill>
        <p:spPr bwMode="auto">
          <a:xfrm>
            <a:off x="10599738" y="5167313"/>
            <a:ext cx="145415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a:extLst>
              <a:ext uri="{FF2B5EF4-FFF2-40B4-BE49-F238E27FC236}">
                <a16:creationId xmlns:a16="http://schemas.microsoft.com/office/drawing/2014/main" id="{4F10DCAC-8C14-4D92-B8D6-E6718FB6CBDB}"/>
              </a:ext>
            </a:extLst>
          </p:cNvPr>
          <p:cNvPicPr>
            <a:picLocks noChangeAspect="1"/>
          </p:cNvPicPr>
          <p:nvPr/>
        </p:nvPicPr>
        <p:blipFill>
          <a:blip r:embed="rId11">
            <a:extLst>
              <a:ext uri="{28A0092B-C50C-407E-A947-70E740481C1C}">
                <a14:useLocalDpi xmlns:a14="http://schemas.microsoft.com/office/drawing/2010/main" val="0"/>
              </a:ext>
            </a:extLst>
          </a:blip>
          <a:srcRect l="50000" t="4865" r="26874" b="15295"/>
          <a:stretch>
            <a:fillRect/>
          </a:stretch>
        </p:blipFill>
        <p:spPr bwMode="auto">
          <a:xfrm>
            <a:off x="8975725" y="5876925"/>
            <a:ext cx="87153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5">
            <a:extLst>
              <a:ext uri="{FF2B5EF4-FFF2-40B4-BE49-F238E27FC236}">
                <a16:creationId xmlns:a16="http://schemas.microsoft.com/office/drawing/2014/main" id="{AE2F272D-5FB4-4E33-B6F3-D4DC2DCE1B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19649" b="54819"/>
          <a:stretch>
            <a:fillRect/>
          </a:stretch>
        </p:blipFill>
        <p:spPr bwMode="auto">
          <a:xfrm>
            <a:off x="2616200" y="5867400"/>
            <a:ext cx="3262313"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7B86A149-1982-455F-866F-D152F3AF0770}"/>
              </a:ext>
            </a:extLst>
          </p:cNvPr>
          <p:cNvSpPr>
            <a:spLocks noGrp="1"/>
          </p:cNvSpPr>
          <p:nvPr>
            <p:ph type="title"/>
          </p:nvPr>
        </p:nvSpPr>
        <p:spPr>
          <a:xfrm>
            <a:off x="0" y="96838"/>
            <a:ext cx="5878513" cy="631825"/>
          </a:xfrm>
          <a:solidFill>
            <a:schemeClr val="bg1"/>
          </a:solidFill>
        </p:spPr>
        <p:txBody>
          <a:bodyPr rtlCol="0">
            <a:normAutofit fontScale="90000"/>
          </a:bodyPr>
          <a:lstStyle/>
          <a:p>
            <a:pPr algn="ctr" eaLnBrk="1" fontAlgn="auto" hangingPunct="1">
              <a:spcAft>
                <a:spcPts val="0"/>
              </a:spcAft>
              <a:defRPr/>
            </a:pPr>
            <a:r>
              <a:rPr lang="en-US" altLang="en-US" sz="2400" b="1" dirty="0" err="1">
                <a:latin typeface="Arial" panose="020B0604020202020204" pitchFamily="34" charset="0"/>
              </a:rPr>
              <a:t>Quá</a:t>
            </a:r>
            <a:r>
              <a:rPr lang="en-US" altLang="en-US" sz="2400" b="1" dirty="0">
                <a:latin typeface="Arial" panose="020B0604020202020204" pitchFamily="34" charset="0"/>
              </a:rPr>
              <a:t> </a:t>
            </a:r>
            <a:r>
              <a:rPr lang="en-US" altLang="en-US" sz="2400" b="1" dirty="0" err="1">
                <a:latin typeface="Arial" panose="020B0604020202020204" pitchFamily="34" charset="0"/>
              </a:rPr>
              <a:t>trình</a:t>
            </a:r>
            <a:r>
              <a:rPr lang="en-US" altLang="en-US" sz="2400" b="1" dirty="0">
                <a:latin typeface="Arial" panose="020B0604020202020204" pitchFamily="34" charset="0"/>
              </a:rPr>
              <a:t> </a:t>
            </a:r>
            <a:r>
              <a:rPr lang="en-US" altLang="en-US" sz="2400" b="1" dirty="0" err="1">
                <a:latin typeface="Arial" panose="020B0604020202020204" pitchFamily="34" charset="0"/>
              </a:rPr>
              <a:t>tính</a:t>
            </a:r>
            <a:r>
              <a:rPr lang="en-US" altLang="en-US" sz="2400" b="1" dirty="0">
                <a:latin typeface="Arial" panose="020B0604020202020204" pitchFamily="34" charset="0"/>
              </a:rPr>
              <a:t> </a:t>
            </a:r>
            <a:r>
              <a:rPr lang="en-US" altLang="en-US" sz="2400" b="1" dirty="0" err="1">
                <a:latin typeface="Arial" panose="020B0604020202020204" pitchFamily="34" charset="0"/>
              </a:rPr>
              <a:t>toán</a:t>
            </a:r>
            <a:r>
              <a:rPr lang="en-US" altLang="en-US" sz="2400" b="1" dirty="0">
                <a:latin typeface="Arial" panose="020B0604020202020204" pitchFamily="34" charset="0"/>
              </a:rPr>
              <a:t> </a:t>
            </a:r>
            <a:r>
              <a:rPr lang="en-US" altLang="en-US" sz="2400" b="1" dirty="0" err="1">
                <a:latin typeface="Arial" panose="020B0604020202020204" pitchFamily="34" charset="0"/>
              </a:rPr>
              <a:t>thiết</a:t>
            </a:r>
            <a:r>
              <a:rPr lang="en-US" altLang="en-US" sz="2400" b="1" dirty="0">
                <a:latin typeface="Arial" panose="020B0604020202020204" pitchFamily="34" charset="0"/>
              </a:rPr>
              <a:t> </a:t>
            </a:r>
            <a:r>
              <a:rPr lang="en-US" altLang="en-US" sz="2400" b="1" dirty="0" err="1">
                <a:latin typeface="Arial" panose="020B0604020202020204" pitchFamily="34" charset="0"/>
              </a:rPr>
              <a:t>kế</a:t>
            </a:r>
            <a:r>
              <a:rPr lang="en-US" altLang="en-US" sz="2400" b="1" dirty="0">
                <a:latin typeface="Arial" panose="020B0604020202020204" pitchFamily="34" charset="0"/>
              </a:rPr>
              <a:t> </a:t>
            </a:r>
            <a:r>
              <a:rPr lang="en-US" altLang="en-US" sz="2400" b="1" dirty="0" err="1">
                <a:latin typeface="Arial" panose="020B0604020202020204" pitchFamily="34" charset="0"/>
              </a:rPr>
              <a:t>chiếu</a:t>
            </a:r>
            <a:r>
              <a:rPr lang="en-US" altLang="en-US" sz="2400" b="1" dirty="0">
                <a:latin typeface="Arial" panose="020B0604020202020204" pitchFamily="34" charset="0"/>
              </a:rPr>
              <a:t> </a:t>
            </a:r>
            <a:r>
              <a:rPr lang="en-US" altLang="en-US" sz="2400" b="1" dirty="0" err="1">
                <a:latin typeface="Arial" panose="020B0604020202020204" pitchFamily="34" charset="0"/>
              </a:rPr>
              <a:t>sáng</a:t>
            </a:r>
            <a:r>
              <a:rPr lang="en-US" altLang="en-US" sz="2400" b="1" dirty="0">
                <a:latin typeface="Arial" panose="020B0604020202020204" pitchFamily="34" charset="0"/>
              </a:rPr>
              <a:t> </a:t>
            </a:r>
            <a:r>
              <a:rPr lang="en-US" altLang="en-US" sz="2400" b="1" dirty="0" err="1">
                <a:latin typeface="Arial" panose="020B0604020202020204" pitchFamily="34" charset="0"/>
              </a:rPr>
              <a:t>đảm</a:t>
            </a:r>
            <a:r>
              <a:rPr lang="en-US" altLang="en-US" sz="2400" b="1" dirty="0">
                <a:latin typeface="Arial" panose="020B0604020202020204" pitchFamily="34" charset="0"/>
              </a:rPr>
              <a:t> </a:t>
            </a:r>
            <a:r>
              <a:rPr lang="en-US" altLang="en-US" sz="2400" b="1" dirty="0" err="1">
                <a:latin typeface="Arial" panose="020B0604020202020204" pitchFamily="34" charset="0"/>
              </a:rPr>
              <a:t>bảo</a:t>
            </a:r>
            <a:r>
              <a:rPr lang="en-US" altLang="en-US" sz="2400" b="1" dirty="0">
                <a:latin typeface="Arial" panose="020B0604020202020204" pitchFamily="34" charset="0"/>
              </a:rPr>
              <a:t> </a:t>
            </a:r>
            <a:r>
              <a:rPr lang="en-US" altLang="en-US" sz="2400" b="1" dirty="0" err="1">
                <a:latin typeface="Arial" panose="020B0604020202020204" pitchFamily="34" charset="0"/>
              </a:rPr>
              <a:t>các</a:t>
            </a:r>
            <a:r>
              <a:rPr lang="en-US" altLang="en-US" sz="2400" b="1" dirty="0">
                <a:latin typeface="Arial" panose="020B0604020202020204" pitchFamily="34" charset="0"/>
              </a:rPr>
              <a:t> </a:t>
            </a:r>
            <a:r>
              <a:rPr lang="en-US" altLang="en-US" sz="2400" b="1" dirty="0" err="1">
                <a:latin typeface="Arial" panose="020B0604020202020204" pitchFamily="34" charset="0"/>
              </a:rPr>
              <a:t>tiêu</a:t>
            </a:r>
            <a:r>
              <a:rPr lang="en-US" altLang="en-US" sz="2400" b="1" dirty="0">
                <a:latin typeface="Arial" panose="020B0604020202020204" pitchFamily="34" charset="0"/>
              </a:rPr>
              <a:t> </a:t>
            </a:r>
            <a:r>
              <a:rPr lang="en-US" altLang="en-US" sz="2400" b="1" dirty="0" err="1">
                <a:latin typeface="Arial" panose="020B0604020202020204" pitchFamily="34" charset="0"/>
              </a:rPr>
              <a:t>chí</a:t>
            </a:r>
            <a:endParaRPr lang="en-US" altLang="en-US" sz="2400" b="1" dirty="0"/>
          </a:p>
        </p:txBody>
      </p:sp>
      <p:pic>
        <p:nvPicPr>
          <p:cNvPr id="10251" name="Picture 2" descr="Káº¿t quáº£ hÃ¬nh áº£nh cho tieu chuáº©n viá»t nam">
            <a:extLst>
              <a:ext uri="{FF2B5EF4-FFF2-40B4-BE49-F238E27FC236}">
                <a16:creationId xmlns:a16="http://schemas.microsoft.com/office/drawing/2014/main" id="{FE36E683-2BD2-4573-AEB1-25258804D8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95013" y="355600"/>
            <a:ext cx="12969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10">
            <a:extLst>
              <a:ext uri="{FF2B5EF4-FFF2-40B4-BE49-F238E27FC236}">
                <a16:creationId xmlns:a16="http://schemas.microsoft.com/office/drawing/2014/main" id="{C0F29603-2BE8-49F1-85F2-6D4F03325CC1}"/>
              </a:ext>
            </a:extLst>
          </p:cNvPr>
          <p:cNvSpPr>
            <a:spLocks noChangeArrowheads="1"/>
          </p:cNvSpPr>
          <p:nvPr/>
        </p:nvSpPr>
        <p:spPr bwMode="auto">
          <a:xfrm>
            <a:off x="6378575" y="2901950"/>
            <a:ext cx="363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i="1">
                <a:latin typeface="Arial" panose="020B0604020202020204" pitchFamily="34" charset="0"/>
                <a:cs typeface="Arial" panose="020B0604020202020204" pitchFamily="34" charset="0"/>
              </a:rPr>
              <a:t>Giải pháp chiếu sáng xanh trong các công trình xây dựng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099" y="1173796"/>
            <a:ext cx="12052300" cy="454120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650408" cy="6858000"/>
          </a:xfrm>
          <a:prstGeom prst="rect">
            <a:avLst/>
          </a:prstGeom>
          <a:gradFill flip="none" rotWithShape="1">
            <a:gsLst>
              <a:gs pos="0">
                <a:srgbClr val="7C9DD5"/>
              </a:gs>
              <a:gs pos="0">
                <a:srgbClr val="93C94B"/>
              </a:gs>
              <a:gs pos="52000">
                <a:srgbClr val="5BC1BF"/>
              </a:gs>
              <a:gs pos="100000">
                <a:srgbClr val="6888BE"/>
              </a:gs>
            </a:gsLst>
            <a:lin ang="13500000" scaled="1"/>
            <a:tileRect/>
          </a:gradFill>
          <a:ln w="9525" cap="flat">
            <a:noFill/>
            <a:prstDash val="solid"/>
            <a:miter/>
          </a:ln>
        </p:spPr>
        <p:txBody>
          <a:bodyPr rtlCol="0" anchor="ctr"/>
          <a:lstStyle/>
          <a:p>
            <a:pPr algn="l"/>
            <a:endParaRPr lang="en-US">
              <a:solidFill>
                <a:srgbClr val="688AC0"/>
              </a:solidFill>
            </a:endParaRPr>
          </a:p>
        </p:txBody>
      </p:sp>
      <p:sp>
        <p:nvSpPr>
          <p:cNvPr id="16" name="직사각형 5">
            <a:extLst>
              <a:ext uri="{FF2B5EF4-FFF2-40B4-BE49-F238E27FC236}">
                <a16:creationId xmlns:a16="http://schemas.microsoft.com/office/drawing/2014/main" id="{350DC914-56E3-43B1-AF2E-CE9D0967E752}"/>
              </a:ext>
            </a:extLst>
          </p:cNvPr>
          <p:cNvSpPr/>
          <p:nvPr/>
        </p:nvSpPr>
        <p:spPr>
          <a:xfrm>
            <a:off x="110049" y="2120958"/>
            <a:ext cx="3430310" cy="2646878"/>
          </a:xfrm>
          <a:prstGeom prst="rect">
            <a:avLst/>
          </a:prstGeom>
          <a:noFill/>
          <a:ln>
            <a:noFill/>
          </a:ln>
        </p:spPr>
        <p:txBody>
          <a:bodyPr wrap="square">
            <a:spAutoFit/>
          </a:bodyPr>
          <a:lstStyle/>
          <a:p>
            <a:pPr algn="ctr"/>
            <a:r>
              <a:rPr lang="en-US" altLang="ko-KR" sz="16600" dirty="0">
                <a:ln w="19050">
                  <a:noFill/>
                </a:ln>
                <a:solidFill>
                  <a:schemeClr val="bg1"/>
                </a:solidFill>
                <a:latin typeface="UTM Avo" panose="02040603050506020204" pitchFamily="18" charset="0"/>
              </a:rPr>
              <a:t>02</a:t>
            </a:r>
            <a:endParaRPr lang="ko-KR" altLang="en-US" sz="16600" dirty="0">
              <a:ln w="19050">
                <a:noFill/>
              </a:ln>
              <a:solidFill>
                <a:schemeClr val="bg1"/>
              </a:solidFill>
              <a:latin typeface="UTM Avo" panose="02040603050506020204" pitchFamily="18" charset="0"/>
            </a:endParaRPr>
          </a:p>
        </p:txBody>
      </p:sp>
      <p:sp>
        <p:nvSpPr>
          <p:cNvPr id="17" name="직사각형 6">
            <a:extLst>
              <a:ext uri="{FF2B5EF4-FFF2-40B4-BE49-F238E27FC236}">
                <a16:creationId xmlns:a16="http://schemas.microsoft.com/office/drawing/2014/main" id="{39AAAFB6-41AD-4A76-A923-661EA7C35F0A}"/>
              </a:ext>
            </a:extLst>
          </p:cNvPr>
          <p:cNvSpPr/>
          <p:nvPr/>
        </p:nvSpPr>
        <p:spPr>
          <a:xfrm>
            <a:off x="4003386" y="2844232"/>
            <a:ext cx="7629815" cy="1077218"/>
          </a:xfrm>
          <a:prstGeom prst="rect">
            <a:avLst/>
          </a:prstGeom>
        </p:spPr>
        <p:txBody>
          <a:bodyPr wrap="square">
            <a:spAutoFit/>
          </a:bodyPr>
          <a:lstStyle/>
          <a:p>
            <a:r>
              <a:rPr lang="en-US" altLang="ko-KR" sz="3200" b="1" dirty="0">
                <a:ln w="19050">
                  <a:noFill/>
                </a:ln>
                <a:solidFill>
                  <a:schemeClr val="bg2">
                    <a:lumMod val="25000"/>
                  </a:schemeClr>
                </a:solidFill>
                <a:latin typeface="UTM Avo" panose="02040603050506020204" pitchFamily="18" charset="0"/>
              </a:rPr>
              <a:t>GIẢI PHÁP CHIẾU SÁNG GS-HCL</a:t>
            </a:r>
          </a:p>
          <a:p>
            <a:r>
              <a:rPr lang="en-US" altLang="ko-KR" sz="3200" b="1" i="1" dirty="0">
                <a:ln w="19050">
                  <a:noFill/>
                </a:ln>
                <a:solidFill>
                  <a:schemeClr val="bg2">
                    <a:lumMod val="25000"/>
                  </a:schemeClr>
                </a:solidFill>
                <a:latin typeface="UTM Avo" panose="02040603050506020204" pitchFamily="18" charset="0"/>
              </a:rPr>
              <a:t>(HUMAN CENTRIC LIGHTING)</a:t>
            </a:r>
            <a:endParaRPr lang="vi-VN" altLang="ko-KR" sz="3200" b="1" i="1" dirty="0">
              <a:ln w="19050">
                <a:noFill/>
              </a:ln>
              <a:solidFill>
                <a:schemeClr val="bg2">
                  <a:lumMod val="25000"/>
                </a:schemeClr>
              </a:solidFill>
              <a:latin typeface="UTM Avo" panose="02040603050506020204" pitchFamily="18" charset="0"/>
            </a:endParaRPr>
          </a:p>
        </p:txBody>
      </p:sp>
      <p:sp>
        <p:nvSpPr>
          <p:cNvPr id="4" name="Slide Number Placeholder 3"/>
          <p:cNvSpPr>
            <a:spLocks noGrp="1"/>
          </p:cNvSpPr>
          <p:nvPr>
            <p:ph type="sldNum" sz="quarter" idx="12"/>
          </p:nvPr>
        </p:nvSpPr>
        <p:spPr/>
        <p:txBody>
          <a:bodyPr/>
          <a:lstStyle/>
          <a:p>
            <a:fld id="{84D06A17-4DAA-4805-92CA-A878510AB020}" type="slidenum">
              <a:rPr lang="en-US" smtClean="0"/>
              <a:t>7</a:t>
            </a:fld>
            <a:endParaRPr lang="en-US"/>
          </a:p>
        </p:txBody>
      </p:sp>
    </p:spTree>
    <p:extLst>
      <p:ext uri="{BB962C8B-B14F-4D97-AF65-F5344CB8AC3E}">
        <p14:creationId xmlns:p14="http://schemas.microsoft.com/office/powerpoint/2010/main" val="5273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5"/>
          <p:cNvSpPr txBox="1">
            <a:spLocks noGrp="1"/>
          </p:cNvSpPr>
          <p:nvPr>
            <p:ph type="title"/>
          </p:nvPr>
        </p:nvSpPr>
        <p:spPr>
          <a:xfrm>
            <a:off x="7362000" y="3234933"/>
            <a:ext cx="6612000" cy="858800"/>
          </a:xfrm>
          <a:prstGeom prst="rect">
            <a:avLst/>
          </a:prstGeom>
        </p:spPr>
        <p:txBody>
          <a:bodyPr spcFirstLastPara="1" vert="horz" wrap="square" lIns="121900" tIns="121900" rIns="121900" bIns="121900" rtlCol="0" anchor="ctr" anchorCtr="0">
            <a:noAutofit/>
          </a:bodyPr>
          <a:lstStyle/>
          <a:p>
            <a:pPr lvl="0"/>
            <a:r>
              <a:rPr lang="vi-VN" dirty="0">
                <a:solidFill>
                  <a:srgbClr val="FFFFFF"/>
                </a:solidFill>
              </a:rPr>
              <a:t>XU HƯỚNG CHIẾU SÁNG</a:t>
            </a:r>
            <a:endParaRPr dirty="0">
              <a:solidFill>
                <a:srgbClr val="FFFFFF"/>
              </a:solidFill>
            </a:endParaRPr>
          </a:p>
        </p:txBody>
      </p:sp>
      <p:sp>
        <p:nvSpPr>
          <p:cNvPr id="7" name="Google Shape;689;p58">
            <a:extLst>
              <a:ext uri="{FF2B5EF4-FFF2-40B4-BE49-F238E27FC236}">
                <a16:creationId xmlns:a16="http://schemas.microsoft.com/office/drawing/2014/main" id="{F6DD43A4-20E6-4E2C-A923-C3D702B20BF0}"/>
              </a:ext>
            </a:extLst>
          </p:cNvPr>
          <p:cNvSpPr txBox="1">
            <a:spLocks noChangeArrowheads="1"/>
          </p:cNvSpPr>
          <p:nvPr/>
        </p:nvSpPr>
        <p:spPr>
          <a:xfrm>
            <a:off x="134364" y="735745"/>
            <a:ext cx="11572875" cy="556608"/>
          </a:xfrm>
          <a:prstGeom prst="rect">
            <a:avLst/>
          </a:prstGeom>
        </p:spPr>
        <p:txBody>
          <a:bodyPr vert="horz" lIns="91433" tIns="45700" rIns="91433" bIns="45700" anchor="ctr">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spcBef>
                <a:spcPct val="0"/>
              </a:spcBef>
              <a:buClr>
                <a:srgbClr val="262626"/>
              </a:buClr>
              <a:buSzPts val="4100"/>
              <a:buNone/>
            </a:pPr>
            <a:r>
              <a:rPr lang="en-US" altLang="en-US" sz="3467" dirty="0">
                <a:solidFill>
                  <a:srgbClr val="262626"/>
                </a:solidFill>
                <a:latin typeface="Arial" panose="020B0604020202020204" pitchFamily="34" charset="0"/>
                <a:cs typeface="Arial" panose="020B0604020202020204" pitchFamily="34" charset="0"/>
                <a:sym typeface="Arial" panose="020B0604020202020204" pitchFamily="34" charset="0"/>
              </a:rPr>
              <a:t>CÁCH MẠNG TRONG CHIẾU SÁNG </a:t>
            </a:r>
            <a:endParaRPr lang="en-US" altLang="en-US" sz="3467" dirty="0"/>
          </a:p>
        </p:txBody>
      </p:sp>
      <p:sp>
        <p:nvSpPr>
          <p:cNvPr id="8" name="Google Shape;690;p58">
            <a:extLst>
              <a:ext uri="{FF2B5EF4-FFF2-40B4-BE49-F238E27FC236}">
                <a16:creationId xmlns:a16="http://schemas.microsoft.com/office/drawing/2014/main" id="{17CAD15A-9FD8-497B-A38E-0A23AC704641}"/>
              </a:ext>
            </a:extLst>
          </p:cNvPr>
          <p:cNvSpPr/>
          <p:nvPr/>
        </p:nvSpPr>
        <p:spPr>
          <a:xfrm>
            <a:off x="805520" y="2864574"/>
            <a:ext cx="2581275" cy="1852612"/>
          </a:xfrm>
          <a:prstGeom prst="rect">
            <a:avLst/>
          </a:prstGeom>
          <a:solidFill>
            <a:srgbClr val="FF0000"/>
          </a:solidFill>
          <a:ln>
            <a:noFill/>
          </a:ln>
        </p:spPr>
        <p:txBody>
          <a:bodyPr spcFirstLastPara="1" lIns="91433" tIns="45700" rIns="91433" bIns="45700" anchor="ctr"/>
          <a:lstStyle/>
          <a:p>
            <a:pPr algn="ctr">
              <a:defRPr/>
            </a:pPr>
            <a:endParaRPr sz="2400"/>
          </a:p>
        </p:txBody>
      </p:sp>
      <p:sp>
        <p:nvSpPr>
          <p:cNvPr id="9" name="Google Shape;691;p58">
            <a:extLst>
              <a:ext uri="{FF2B5EF4-FFF2-40B4-BE49-F238E27FC236}">
                <a16:creationId xmlns:a16="http://schemas.microsoft.com/office/drawing/2014/main" id="{58503095-30B7-462E-BED9-D3221A7EA0FE}"/>
              </a:ext>
            </a:extLst>
          </p:cNvPr>
          <p:cNvSpPr/>
          <p:nvPr/>
        </p:nvSpPr>
        <p:spPr>
          <a:xfrm>
            <a:off x="3382032" y="2413724"/>
            <a:ext cx="2581275" cy="1854200"/>
          </a:xfrm>
          <a:prstGeom prst="rect">
            <a:avLst/>
          </a:prstGeom>
          <a:solidFill>
            <a:srgbClr val="FFFF00"/>
          </a:solidFill>
          <a:ln>
            <a:noFill/>
          </a:ln>
        </p:spPr>
        <p:txBody>
          <a:bodyPr spcFirstLastPara="1" lIns="91433" tIns="45700" rIns="91433" bIns="45700" anchor="ctr"/>
          <a:lstStyle/>
          <a:p>
            <a:pPr algn="ctr">
              <a:defRPr/>
            </a:pPr>
            <a:endParaRPr sz="2400"/>
          </a:p>
        </p:txBody>
      </p:sp>
      <p:sp>
        <p:nvSpPr>
          <p:cNvPr id="10" name="Google Shape;692;p58">
            <a:extLst>
              <a:ext uri="{FF2B5EF4-FFF2-40B4-BE49-F238E27FC236}">
                <a16:creationId xmlns:a16="http://schemas.microsoft.com/office/drawing/2014/main" id="{C948DE46-1F91-4D8B-9229-F38770F794FC}"/>
              </a:ext>
            </a:extLst>
          </p:cNvPr>
          <p:cNvSpPr/>
          <p:nvPr/>
        </p:nvSpPr>
        <p:spPr>
          <a:xfrm>
            <a:off x="5958544" y="1956525"/>
            <a:ext cx="2581275" cy="1852612"/>
          </a:xfrm>
          <a:prstGeom prst="rect">
            <a:avLst/>
          </a:prstGeom>
          <a:solidFill>
            <a:srgbClr val="00B0F0"/>
          </a:solidFill>
          <a:ln>
            <a:noFill/>
          </a:ln>
        </p:spPr>
        <p:txBody>
          <a:bodyPr spcFirstLastPara="1" lIns="91433" tIns="45700" rIns="91433" bIns="45700" anchor="ctr"/>
          <a:lstStyle/>
          <a:p>
            <a:pPr algn="ctr">
              <a:defRPr/>
            </a:pPr>
            <a:endParaRPr sz="2400"/>
          </a:p>
        </p:txBody>
      </p:sp>
      <p:sp>
        <p:nvSpPr>
          <p:cNvPr id="11" name="Google Shape;693;p58">
            <a:extLst>
              <a:ext uri="{FF2B5EF4-FFF2-40B4-BE49-F238E27FC236}">
                <a16:creationId xmlns:a16="http://schemas.microsoft.com/office/drawing/2014/main" id="{FA72BFB8-B366-4437-BEA4-50D6FFF0EA91}"/>
              </a:ext>
            </a:extLst>
          </p:cNvPr>
          <p:cNvSpPr/>
          <p:nvPr/>
        </p:nvSpPr>
        <p:spPr>
          <a:xfrm>
            <a:off x="8535057" y="1470748"/>
            <a:ext cx="2581275" cy="1854200"/>
          </a:xfrm>
          <a:prstGeom prst="rect">
            <a:avLst/>
          </a:prstGeom>
          <a:solidFill>
            <a:srgbClr val="92D050"/>
          </a:solidFill>
          <a:ln>
            <a:noFill/>
          </a:ln>
        </p:spPr>
        <p:txBody>
          <a:bodyPr spcFirstLastPara="1" lIns="91433" tIns="45700" rIns="91433" bIns="45700" anchor="ctr"/>
          <a:lstStyle/>
          <a:p>
            <a:pPr algn="ctr">
              <a:defRPr/>
            </a:pPr>
            <a:endParaRPr sz="2400"/>
          </a:p>
        </p:txBody>
      </p:sp>
      <p:sp>
        <p:nvSpPr>
          <p:cNvPr id="12" name="Google Shape;694;p58">
            <a:extLst>
              <a:ext uri="{FF2B5EF4-FFF2-40B4-BE49-F238E27FC236}">
                <a16:creationId xmlns:a16="http://schemas.microsoft.com/office/drawing/2014/main" id="{2B908719-26C4-42C9-A661-337524C201BC}"/>
              </a:ext>
            </a:extLst>
          </p:cNvPr>
          <p:cNvSpPr/>
          <p:nvPr/>
        </p:nvSpPr>
        <p:spPr>
          <a:xfrm>
            <a:off x="805520" y="4244111"/>
            <a:ext cx="2581275" cy="715963"/>
          </a:xfrm>
          <a:custGeom>
            <a:avLst/>
            <a:gdLst/>
            <a:ahLst/>
            <a:cxnLst/>
            <a:rect l="l" t="t" r="r" b="b"/>
            <a:pathLst>
              <a:path w="1512168" h="656456" extrusionOk="0">
                <a:moveTo>
                  <a:pt x="0" y="0"/>
                </a:moveTo>
                <a:lnTo>
                  <a:pt x="1512168" y="0"/>
                </a:lnTo>
                <a:lnTo>
                  <a:pt x="1512168" y="440432"/>
                </a:lnTo>
                <a:lnTo>
                  <a:pt x="881378" y="440432"/>
                </a:lnTo>
                <a:lnTo>
                  <a:pt x="756084" y="656456"/>
                </a:lnTo>
                <a:lnTo>
                  <a:pt x="630790" y="440432"/>
                </a:lnTo>
                <a:lnTo>
                  <a:pt x="0" y="440432"/>
                </a:lnTo>
                <a:close/>
              </a:path>
            </a:pathLst>
          </a:custGeom>
          <a:solidFill>
            <a:srgbClr val="FFFF00"/>
          </a:solidFill>
          <a:ln>
            <a:noFill/>
          </a:ln>
        </p:spPr>
        <p:txBody>
          <a:bodyPr spcFirstLastPara="1" lIns="91433" tIns="45700" rIns="91433" bIns="45700" anchor="ctr"/>
          <a:lstStyle/>
          <a:p>
            <a:pPr algn="ctr">
              <a:defRPr/>
            </a:pPr>
            <a:endParaRPr sz="2400"/>
          </a:p>
        </p:txBody>
      </p:sp>
      <p:sp>
        <p:nvSpPr>
          <p:cNvPr id="13" name="Google Shape;695;p58">
            <a:extLst>
              <a:ext uri="{FF2B5EF4-FFF2-40B4-BE49-F238E27FC236}">
                <a16:creationId xmlns:a16="http://schemas.microsoft.com/office/drawing/2014/main" id="{9B16DF76-1BAF-4106-A95C-DAFEC91AB7A1}"/>
              </a:ext>
            </a:extLst>
          </p:cNvPr>
          <p:cNvSpPr/>
          <p:nvPr/>
        </p:nvSpPr>
        <p:spPr>
          <a:xfrm>
            <a:off x="3382032" y="3788499"/>
            <a:ext cx="2581275" cy="714375"/>
          </a:xfrm>
          <a:custGeom>
            <a:avLst/>
            <a:gdLst/>
            <a:ahLst/>
            <a:cxnLst/>
            <a:rect l="l" t="t" r="r" b="b"/>
            <a:pathLst>
              <a:path w="1512168" h="656456" extrusionOk="0">
                <a:moveTo>
                  <a:pt x="0" y="0"/>
                </a:moveTo>
                <a:lnTo>
                  <a:pt x="1512168" y="0"/>
                </a:lnTo>
                <a:lnTo>
                  <a:pt x="1512168" y="440432"/>
                </a:lnTo>
                <a:lnTo>
                  <a:pt x="881378" y="440432"/>
                </a:lnTo>
                <a:lnTo>
                  <a:pt x="756084" y="656456"/>
                </a:lnTo>
                <a:lnTo>
                  <a:pt x="630790" y="440432"/>
                </a:lnTo>
                <a:lnTo>
                  <a:pt x="0" y="440432"/>
                </a:lnTo>
                <a:close/>
              </a:path>
            </a:pathLst>
          </a:custGeom>
          <a:solidFill>
            <a:srgbClr val="0070C0"/>
          </a:solidFill>
          <a:ln>
            <a:noFill/>
          </a:ln>
        </p:spPr>
        <p:txBody>
          <a:bodyPr spcFirstLastPara="1" lIns="91433" tIns="45700" rIns="91433" bIns="45700" anchor="ctr"/>
          <a:lstStyle/>
          <a:p>
            <a:pPr algn="ctr">
              <a:defRPr/>
            </a:pPr>
            <a:endParaRPr sz="2400"/>
          </a:p>
        </p:txBody>
      </p:sp>
      <p:sp>
        <p:nvSpPr>
          <p:cNvPr id="14" name="Google Shape;696;p58">
            <a:extLst>
              <a:ext uri="{FF2B5EF4-FFF2-40B4-BE49-F238E27FC236}">
                <a16:creationId xmlns:a16="http://schemas.microsoft.com/office/drawing/2014/main" id="{D2C798CB-C203-425F-AD05-B36422A2AA23}"/>
              </a:ext>
            </a:extLst>
          </p:cNvPr>
          <p:cNvSpPr/>
          <p:nvPr/>
        </p:nvSpPr>
        <p:spPr>
          <a:xfrm>
            <a:off x="5958544" y="3329711"/>
            <a:ext cx="2581275" cy="715963"/>
          </a:xfrm>
          <a:custGeom>
            <a:avLst/>
            <a:gdLst/>
            <a:ahLst/>
            <a:cxnLst/>
            <a:rect l="l" t="t" r="r" b="b"/>
            <a:pathLst>
              <a:path w="1512168" h="656456" extrusionOk="0">
                <a:moveTo>
                  <a:pt x="0" y="0"/>
                </a:moveTo>
                <a:lnTo>
                  <a:pt x="1512168" y="0"/>
                </a:lnTo>
                <a:lnTo>
                  <a:pt x="1512168" y="440432"/>
                </a:lnTo>
                <a:lnTo>
                  <a:pt x="881378" y="440432"/>
                </a:lnTo>
                <a:lnTo>
                  <a:pt x="756084" y="656456"/>
                </a:lnTo>
                <a:lnTo>
                  <a:pt x="630790" y="440432"/>
                </a:lnTo>
                <a:lnTo>
                  <a:pt x="0" y="440432"/>
                </a:lnTo>
                <a:close/>
              </a:path>
            </a:pathLst>
          </a:custGeom>
          <a:solidFill>
            <a:srgbClr val="92D050"/>
          </a:solidFill>
          <a:ln>
            <a:noFill/>
          </a:ln>
        </p:spPr>
        <p:txBody>
          <a:bodyPr spcFirstLastPara="1" lIns="91433" tIns="45700" rIns="91433" bIns="45700" anchor="ctr"/>
          <a:lstStyle/>
          <a:p>
            <a:pPr algn="ctr">
              <a:defRPr/>
            </a:pPr>
            <a:endParaRPr sz="2400"/>
          </a:p>
        </p:txBody>
      </p:sp>
      <p:sp>
        <p:nvSpPr>
          <p:cNvPr id="15" name="Google Shape;697;p58">
            <a:extLst>
              <a:ext uri="{FF2B5EF4-FFF2-40B4-BE49-F238E27FC236}">
                <a16:creationId xmlns:a16="http://schemas.microsoft.com/office/drawing/2014/main" id="{4712660B-86A7-494C-BDD0-D5EF85FF2CAC}"/>
              </a:ext>
            </a:extLst>
          </p:cNvPr>
          <p:cNvSpPr/>
          <p:nvPr/>
        </p:nvSpPr>
        <p:spPr>
          <a:xfrm>
            <a:off x="8535057" y="2858225"/>
            <a:ext cx="2581275" cy="714375"/>
          </a:xfrm>
          <a:custGeom>
            <a:avLst/>
            <a:gdLst/>
            <a:ahLst/>
            <a:cxnLst/>
            <a:rect l="l" t="t" r="r" b="b"/>
            <a:pathLst>
              <a:path w="1512168" h="656456" extrusionOk="0">
                <a:moveTo>
                  <a:pt x="0" y="0"/>
                </a:moveTo>
                <a:lnTo>
                  <a:pt x="1512168" y="0"/>
                </a:lnTo>
                <a:lnTo>
                  <a:pt x="1512168" y="440432"/>
                </a:lnTo>
                <a:lnTo>
                  <a:pt x="881378" y="440432"/>
                </a:lnTo>
                <a:lnTo>
                  <a:pt x="756084" y="656456"/>
                </a:lnTo>
                <a:lnTo>
                  <a:pt x="630790" y="440432"/>
                </a:lnTo>
                <a:lnTo>
                  <a:pt x="0" y="440432"/>
                </a:lnTo>
                <a:close/>
              </a:path>
            </a:pathLst>
          </a:custGeom>
          <a:solidFill>
            <a:schemeClr val="accent1">
              <a:lumMod val="60000"/>
              <a:lumOff val="40000"/>
            </a:schemeClr>
          </a:solidFill>
          <a:ln>
            <a:noFill/>
          </a:ln>
        </p:spPr>
        <p:txBody>
          <a:bodyPr spcFirstLastPara="1" lIns="91433" tIns="45700" rIns="91433" bIns="45700" anchor="ctr"/>
          <a:lstStyle/>
          <a:p>
            <a:pPr algn="ctr">
              <a:defRPr/>
            </a:pPr>
            <a:endParaRPr sz="2400"/>
          </a:p>
        </p:txBody>
      </p:sp>
      <p:sp>
        <p:nvSpPr>
          <p:cNvPr id="16" name="Google Shape;698;p58">
            <a:extLst>
              <a:ext uri="{FF2B5EF4-FFF2-40B4-BE49-F238E27FC236}">
                <a16:creationId xmlns:a16="http://schemas.microsoft.com/office/drawing/2014/main" id="{ADBC635F-88FA-4412-931C-9AC52581E85E}"/>
              </a:ext>
            </a:extLst>
          </p:cNvPr>
          <p:cNvSpPr txBox="1"/>
          <p:nvPr/>
        </p:nvSpPr>
        <p:spPr>
          <a:xfrm>
            <a:off x="923786" y="2872784"/>
            <a:ext cx="2344737" cy="923925"/>
          </a:xfrm>
          <a:prstGeom prst="rect">
            <a:avLst/>
          </a:prstGeom>
          <a:noFill/>
          <a:ln>
            <a:noFill/>
          </a:ln>
        </p:spPr>
        <p:txBody>
          <a:bodyPr spcFirstLastPara="1" lIns="91433" tIns="45700" rIns="91433" bIns="45700"/>
          <a:lstStyle/>
          <a:p>
            <a:pPr algn="ctr">
              <a:defRPr/>
            </a:pPr>
            <a:r>
              <a:rPr lang="en" sz="4000" b="1" dirty="0"/>
              <a:t>Tầng 1</a:t>
            </a:r>
            <a:endParaRPr sz="4000" b="1" dirty="0"/>
          </a:p>
        </p:txBody>
      </p:sp>
      <p:sp>
        <p:nvSpPr>
          <p:cNvPr id="17" name="Google Shape;699;p58">
            <a:extLst>
              <a:ext uri="{FF2B5EF4-FFF2-40B4-BE49-F238E27FC236}">
                <a16:creationId xmlns:a16="http://schemas.microsoft.com/office/drawing/2014/main" id="{B9645E15-95F8-4024-B01C-7DB1ED4E7110}"/>
              </a:ext>
            </a:extLst>
          </p:cNvPr>
          <p:cNvSpPr txBox="1"/>
          <p:nvPr/>
        </p:nvSpPr>
        <p:spPr>
          <a:xfrm>
            <a:off x="3477283" y="2451429"/>
            <a:ext cx="2274887" cy="648492"/>
          </a:xfrm>
          <a:prstGeom prst="rect">
            <a:avLst/>
          </a:prstGeom>
          <a:noFill/>
          <a:ln>
            <a:noFill/>
          </a:ln>
        </p:spPr>
        <p:txBody>
          <a:bodyPr spcFirstLastPara="1" lIns="91433" tIns="45700" rIns="91433" bIns="45700"/>
          <a:lstStyle/>
          <a:p>
            <a:pPr algn="ctr">
              <a:defRPr/>
            </a:pPr>
            <a:r>
              <a:rPr lang="en" sz="4000" b="1" dirty="0"/>
              <a:t>Tầng 2</a:t>
            </a:r>
            <a:endParaRPr sz="4000" b="1" dirty="0"/>
          </a:p>
        </p:txBody>
      </p:sp>
      <p:sp>
        <p:nvSpPr>
          <p:cNvPr id="18" name="Google Shape;700;p58">
            <a:extLst>
              <a:ext uri="{FF2B5EF4-FFF2-40B4-BE49-F238E27FC236}">
                <a16:creationId xmlns:a16="http://schemas.microsoft.com/office/drawing/2014/main" id="{E1F60B07-4997-419A-9C70-71FA70384F3C}"/>
              </a:ext>
            </a:extLst>
          </p:cNvPr>
          <p:cNvSpPr txBox="1"/>
          <p:nvPr/>
        </p:nvSpPr>
        <p:spPr>
          <a:xfrm>
            <a:off x="6053795" y="1975447"/>
            <a:ext cx="2290763" cy="598487"/>
          </a:xfrm>
          <a:prstGeom prst="rect">
            <a:avLst/>
          </a:prstGeom>
          <a:noFill/>
          <a:ln>
            <a:noFill/>
          </a:ln>
        </p:spPr>
        <p:txBody>
          <a:bodyPr spcFirstLastPara="1" lIns="91433" tIns="45700" rIns="91433" bIns="45700"/>
          <a:lstStyle/>
          <a:p>
            <a:pPr algn="ctr">
              <a:defRPr/>
            </a:pPr>
            <a:r>
              <a:rPr lang="en-US" sz="4000" b="1" dirty="0" err="1"/>
              <a:t>Tầng</a:t>
            </a:r>
            <a:r>
              <a:rPr lang="en-US" sz="4000" b="1" dirty="0"/>
              <a:t> 3</a:t>
            </a:r>
            <a:endParaRPr sz="4000" b="1" dirty="0"/>
          </a:p>
        </p:txBody>
      </p:sp>
      <p:sp>
        <p:nvSpPr>
          <p:cNvPr id="19" name="Google Shape;701;p58">
            <a:extLst>
              <a:ext uri="{FF2B5EF4-FFF2-40B4-BE49-F238E27FC236}">
                <a16:creationId xmlns:a16="http://schemas.microsoft.com/office/drawing/2014/main" id="{DB610B39-4B1D-4F0B-B3B4-6570CA85A54C}"/>
              </a:ext>
            </a:extLst>
          </p:cNvPr>
          <p:cNvSpPr txBox="1"/>
          <p:nvPr/>
        </p:nvSpPr>
        <p:spPr>
          <a:xfrm>
            <a:off x="8647768" y="1470748"/>
            <a:ext cx="2290763" cy="579229"/>
          </a:xfrm>
          <a:prstGeom prst="rect">
            <a:avLst/>
          </a:prstGeom>
          <a:noFill/>
          <a:ln>
            <a:noFill/>
          </a:ln>
        </p:spPr>
        <p:txBody>
          <a:bodyPr spcFirstLastPara="1" lIns="91433" tIns="45700" rIns="91433" bIns="45700"/>
          <a:lstStyle/>
          <a:p>
            <a:pPr algn="ctr">
              <a:defRPr/>
            </a:pPr>
            <a:r>
              <a:rPr lang="en-US" sz="4000" b="1" dirty="0" err="1"/>
              <a:t>Tầng</a:t>
            </a:r>
            <a:r>
              <a:rPr lang="en-US" sz="4000" b="1" dirty="0"/>
              <a:t> 4</a:t>
            </a:r>
            <a:endParaRPr sz="4000" b="1" dirty="0"/>
          </a:p>
        </p:txBody>
      </p:sp>
      <p:sp>
        <p:nvSpPr>
          <p:cNvPr id="20" name="Google Shape;702;p58">
            <a:extLst>
              <a:ext uri="{FF2B5EF4-FFF2-40B4-BE49-F238E27FC236}">
                <a16:creationId xmlns:a16="http://schemas.microsoft.com/office/drawing/2014/main" id="{094329C9-E35B-40E9-8CBE-64F6CBC8BA86}"/>
              </a:ext>
            </a:extLst>
          </p:cNvPr>
          <p:cNvSpPr txBox="1">
            <a:spLocks noChangeArrowheads="1"/>
          </p:cNvSpPr>
          <p:nvPr/>
        </p:nvSpPr>
        <p:spPr bwMode="auto">
          <a:xfrm>
            <a:off x="878545" y="3605937"/>
            <a:ext cx="2232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67" dirty="0">
                <a:latin typeface="Arial" panose="020B0604020202020204" pitchFamily="34" charset="0"/>
                <a:cs typeface="Arial" panose="020B0604020202020204" pitchFamily="34" charset="0"/>
                <a:sym typeface="Arial" panose="020B0604020202020204" pitchFamily="34" charset="0"/>
              </a:rPr>
              <a:t>1879 Edison </a:t>
            </a:r>
            <a:r>
              <a:rPr lang="en-US" altLang="en-US" sz="1467" dirty="0" err="1">
                <a:latin typeface="Arial" panose="020B0604020202020204" pitchFamily="34" charset="0"/>
                <a:cs typeface="Arial" panose="020B0604020202020204" pitchFamily="34" charset="0"/>
                <a:sym typeface="Arial" panose="020B0604020202020204" pitchFamily="34" charset="0"/>
              </a:rPr>
              <a:t>phát</a:t>
            </a:r>
            <a:r>
              <a:rPr lang="en-US" altLang="en-US" sz="1467" dirty="0">
                <a:latin typeface="Arial" panose="020B0604020202020204" pitchFamily="34" charset="0"/>
                <a:cs typeface="Arial" panose="020B0604020202020204" pitchFamily="34" charset="0"/>
                <a:sym typeface="Arial" panose="020B0604020202020204" pitchFamily="34" charset="0"/>
              </a:rPr>
              <a:t> minh </a:t>
            </a:r>
            <a:r>
              <a:rPr lang="en-US" altLang="en-US" sz="1467" dirty="0" err="1">
                <a:latin typeface="Arial" panose="020B0604020202020204" pitchFamily="34" charset="0"/>
                <a:cs typeface="Arial" panose="020B0604020202020204" pitchFamily="34" charset="0"/>
                <a:sym typeface="Arial" panose="020B0604020202020204" pitchFamily="34" charset="0"/>
              </a:rPr>
              <a:t>ra</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bóng</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đèn</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sợi</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đốt</a:t>
            </a:r>
            <a:r>
              <a:rPr lang="en-US" altLang="en-US" sz="1467" dirty="0">
                <a:latin typeface="Arial" panose="020B0604020202020204" pitchFamily="34" charset="0"/>
                <a:cs typeface="Arial" panose="020B0604020202020204" pitchFamily="34" charset="0"/>
                <a:sym typeface="Arial" panose="020B0604020202020204" pitchFamily="34" charset="0"/>
              </a:rPr>
              <a:t>. </a:t>
            </a:r>
            <a:endParaRPr lang="en-US" altLang="en-US" sz="1467" dirty="0"/>
          </a:p>
        </p:txBody>
      </p:sp>
      <p:sp>
        <p:nvSpPr>
          <p:cNvPr id="21" name="Google Shape;703;p58">
            <a:extLst>
              <a:ext uri="{FF2B5EF4-FFF2-40B4-BE49-F238E27FC236}">
                <a16:creationId xmlns:a16="http://schemas.microsoft.com/office/drawing/2014/main" id="{5BD71212-504E-44C3-A0C7-97B8128B1EAC}"/>
              </a:ext>
            </a:extLst>
          </p:cNvPr>
          <p:cNvSpPr txBox="1">
            <a:spLocks noChangeArrowheads="1"/>
          </p:cNvSpPr>
          <p:nvPr/>
        </p:nvSpPr>
        <p:spPr bwMode="auto">
          <a:xfrm>
            <a:off x="1037294" y="4340950"/>
            <a:ext cx="212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en-US" sz="1200" b="1">
              <a:latin typeface="Arial" panose="020B0604020202020204" pitchFamily="34" charset="0"/>
              <a:cs typeface="Arial" panose="020B0604020202020204" pitchFamily="34" charset="0"/>
              <a:sym typeface="Arial" panose="020B0604020202020204" pitchFamily="34" charset="0"/>
            </a:endParaRPr>
          </a:p>
        </p:txBody>
      </p:sp>
      <p:sp>
        <p:nvSpPr>
          <p:cNvPr id="22" name="Google Shape;706;p58">
            <a:extLst>
              <a:ext uri="{FF2B5EF4-FFF2-40B4-BE49-F238E27FC236}">
                <a16:creationId xmlns:a16="http://schemas.microsoft.com/office/drawing/2014/main" id="{D3A88341-8EEE-496A-9290-AF4023A7D045}"/>
              </a:ext>
            </a:extLst>
          </p:cNvPr>
          <p:cNvSpPr txBox="1">
            <a:spLocks noChangeArrowheads="1"/>
          </p:cNvSpPr>
          <p:nvPr/>
        </p:nvSpPr>
        <p:spPr bwMode="auto">
          <a:xfrm>
            <a:off x="8582683" y="2948712"/>
            <a:ext cx="2528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latin typeface="Arial" panose="020B0604020202020204" pitchFamily="34" charset="0"/>
                <a:cs typeface="Arial" panose="020B0604020202020204" pitchFamily="34" charset="0"/>
                <a:sym typeface="Arial" panose="020B0604020202020204" pitchFamily="34" charset="0"/>
              </a:rPr>
              <a:t>Cuộc cách mạng lần thứ 4</a:t>
            </a:r>
          </a:p>
        </p:txBody>
      </p:sp>
      <p:sp>
        <p:nvSpPr>
          <p:cNvPr id="23" name="Google Shape;707;p58">
            <a:extLst>
              <a:ext uri="{FF2B5EF4-FFF2-40B4-BE49-F238E27FC236}">
                <a16:creationId xmlns:a16="http://schemas.microsoft.com/office/drawing/2014/main" id="{ACA7C4AC-5F99-40D5-8E70-7405221F0C48}"/>
              </a:ext>
            </a:extLst>
          </p:cNvPr>
          <p:cNvSpPr txBox="1"/>
          <p:nvPr/>
        </p:nvSpPr>
        <p:spPr>
          <a:xfrm>
            <a:off x="3409021" y="3269724"/>
            <a:ext cx="2549524" cy="479427"/>
          </a:xfrm>
          <a:prstGeom prst="rect">
            <a:avLst/>
          </a:prstGeom>
          <a:noFill/>
          <a:ln>
            <a:noFill/>
          </a:ln>
        </p:spPr>
        <p:txBody>
          <a:bodyPr spcFirstLastPara="1" lIns="144000" tIns="45700" rIns="91433" bIns="45700"/>
          <a:lstStyle/>
          <a:p>
            <a:pPr>
              <a:defRPr/>
            </a:pPr>
            <a:r>
              <a:rPr lang="en-US" sz="1467" dirty="0" err="1"/>
              <a:t>Đầu</a:t>
            </a:r>
            <a:r>
              <a:rPr lang="en-US" sz="1467" dirty="0"/>
              <a:t> </a:t>
            </a:r>
            <a:r>
              <a:rPr lang="en-US" sz="1467" dirty="0" err="1"/>
              <a:t>thế</a:t>
            </a:r>
            <a:r>
              <a:rPr lang="en-US" sz="1467" dirty="0"/>
              <a:t> </a:t>
            </a:r>
            <a:r>
              <a:rPr lang="en-US" sz="1467" dirty="0" err="1"/>
              <a:t>kỷ</a:t>
            </a:r>
            <a:r>
              <a:rPr lang="en-US" sz="1467" dirty="0"/>
              <a:t> 20, </a:t>
            </a:r>
            <a:r>
              <a:rPr lang="en-US" sz="1467" dirty="0" err="1"/>
              <a:t>phát</a:t>
            </a:r>
            <a:r>
              <a:rPr lang="en-US" sz="1467" dirty="0"/>
              <a:t> </a:t>
            </a:r>
            <a:r>
              <a:rPr lang="en-US" sz="1467" dirty="0" err="1"/>
              <a:t>minh</a:t>
            </a:r>
            <a:r>
              <a:rPr lang="en-US" sz="1467" dirty="0"/>
              <a:t> ra </a:t>
            </a:r>
            <a:r>
              <a:rPr lang="en-US" sz="1467" dirty="0" err="1"/>
              <a:t>bóng</a:t>
            </a:r>
            <a:r>
              <a:rPr lang="en-US" sz="1467" dirty="0"/>
              <a:t> </a:t>
            </a:r>
            <a:r>
              <a:rPr lang="en-US" sz="1467" dirty="0" err="1"/>
              <a:t>đèn</a:t>
            </a:r>
            <a:r>
              <a:rPr lang="en-US" sz="1467" dirty="0"/>
              <a:t> </a:t>
            </a:r>
            <a:r>
              <a:rPr lang="en-US" sz="1467" dirty="0" err="1"/>
              <a:t>huỳnh</a:t>
            </a:r>
            <a:r>
              <a:rPr lang="en-US" sz="1467" dirty="0"/>
              <a:t> </a:t>
            </a:r>
            <a:r>
              <a:rPr lang="en-US" sz="1467" dirty="0" err="1"/>
              <a:t>quang</a:t>
            </a:r>
            <a:endParaRPr sz="1467" dirty="0"/>
          </a:p>
        </p:txBody>
      </p:sp>
      <p:sp>
        <p:nvSpPr>
          <p:cNvPr id="24" name="Google Shape;708;p58">
            <a:extLst>
              <a:ext uri="{FF2B5EF4-FFF2-40B4-BE49-F238E27FC236}">
                <a16:creationId xmlns:a16="http://schemas.microsoft.com/office/drawing/2014/main" id="{01993541-DEBF-4136-81F8-C0F38DC10664}"/>
              </a:ext>
            </a:extLst>
          </p:cNvPr>
          <p:cNvSpPr txBox="1"/>
          <p:nvPr/>
        </p:nvSpPr>
        <p:spPr>
          <a:xfrm>
            <a:off x="6167301" y="2701924"/>
            <a:ext cx="2300288" cy="568325"/>
          </a:xfrm>
          <a:prstGeom prst="rect">
            <a:avLst/>
          </a:prstGeom>
          <a:noFill/>
          <a:ln>
            <a:noFill/>
          </a:ln>
        </p:spPr>
        <p:txBody>
          <a:bodyPr spcFirstLastPara="1" lIns="144000" tIns="45700" rIns="91433" bIns="45700"/>
          <a:lstStyle/>
          <a:p>
            <a:pPr>
              <a:defRPr/>
            </a:pPr>
            <a:r>
              <a:rPr lang="en-US" sz="1467" dirty="0" err="1"/>
              <a:t>Phát</a:t>
            </a:r>
            <a:r>
              <a:rPr lang="en-US" sz="1467" dirty="0"/>
              <a:t> minh </a:t>
            </a:r>
            <a:r>
              <a:rPr lang="en-US" sz="1467" dirty="0" err="1"/>
              <a:t>đèn</a:t>
            </a:r>
            <a:r>
              <a:rPr lang="en-US" sz="1467" dirty="0"/>
              <a:t> LED </a:t>
            </a:r>
            <a:r>
              <a:rPr lang="en-US" sz="1467" dirty="0" err="1"/>
              <a:t>nguồn</a:t>
            </a:r>
            <a:r>
              <a:rPr lang="en-US" sz="1467" dirty="0"/>
              <a:t> </a:t>
            </a:r>
            <a:r>
              <a:rPr lang="en-US" sz="1467" dirty="0" err="1"/>
              <a:t>sáng</a:t>
            </a:r>
            <a:r>
              <a:rPr lang="en-US" sz="1467" dirty="0"/>
              <a:t> </a:t>
            </a:r>
            <a:r>
              <a:rPr lang="en-US" sz="1467" dirty="0" err="1"/>
              <a:t>của</a:t>
            </a:r>
            <a:r>
              <a:rPr lang="en-US" sz="1467" dirty="0"/>
              <a:t> TK 21</a:t>
            </a:r>
            <a:endParaRPr sz="1467" dirty="0"/>
          </a:p>
        </p:txBody>
      </p:sp>
      <p:sp>
        <p:nvSpPr>
          <p:cNvPr id="25" name="Google Shape;709;p58">
            <a:extLst>
              <a:ext uri="{FF2B5EF4-FFF2-40B4-BE49-F238E27FC236}">
                <a16:creationId xmlns:a16="http://schemas.microsoft.com/office/drawing/2014/main" id="{BDCBB88C-2FD4-4784-8268-99C2C5E374DF}"/>
              </a:ext>
            </a:extLst>
          </p:cNvPr>
          <p:cNvSpPr txBox="1">
            <a:spLocks noChangeArrowheads="1"/>
          </p:cNvSpPr>
          <p:nvPr/>
        </p:nvSpPr>
        <p:spPr bwMode="auto">
          <a:xfrm>
            <a:off x="8558868" y="2133010"/>
            <a:ext cx="2533651"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67" dirty="0" err="1">
                <a:latin typeface="Arial" panose="020B0604020202020204" pitchFamily="34" charset="0"/>
                <a:cs typeface="Arial" panose="020B0604020202020204" pitchFamily="34" charset="0"/>
                <a:sym typeface="Arial" panose="020B0604020202020204" pitchFamily="34" charset="0"/>
              </a:rPr>
              <a:t>Hệ</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sinh</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thái</a:t>
            </a:r>
            <a:r>
              <a:rPr lang="en-US" altLang="en-US" sz="1467" dirty="0">
                <a:latin typeface="Arial" panose="020B0604020202020204" pitchFamily="34" charset="0"/>
                <a:cs typeface="Arial" panose="020B0604020202020204" pitchFamily="34" charset="0"/>
                <a:sym typeface="Arial" panose="020B0604020202020204" pitchFamily="34" charset="0"/>
              </a:rPr>
              <a:t> </a:t>
            </a:r>
            <a:r>
              <a:rPr lang="en-US" altLang="en-US" sz="1467" dirty="0" err="1">
                <a:latin typeface="Arial" panose="020B0604020202020204" pitchFamily="34" charset="0"/>
                <a:cs typeface="Arial" panose="020B0604020202020204" pitchFamily="34" charset="0"/>
                <a:sym typeface="Arial" panose="020B0604020202020204" pitchFamily="34" charset="0"/>
              </a:rPr>
              <a:t>số</a:t>
            </a:r>
            <a:r>
              <a:rPr lang="en-US" altLang="en-US" sz="1467" dirty="0">
                <a:latin typeface="Arial" panose="020B0604020202020204" pitchFamily="34" charset="0"/>
                <a:cs typeface="Arial" panose="020B0604020202020204" pitchFamily="34" charset="0"/>
                <a:sym typeface="Arial" panose="020B0604020202020204" pitchFamily="34" charset="0"/>
              </a:rPr>
              <a:t> LED 4.0</a:t>
            </a:r>
          </a:p>
          <a:p>
            <a:pPr>
              <a:lnSpc>
                <a:spcPct val="100000"/>
              </a:lnSpc>
              <a:spcBef>
                <a:spcPct val="0"/>
              </a:spcBef>
              <a:buFontTx/>
              <a:buNone/>
            </a:pPr>
            <a:r>
              <a:rPr lang="en-US" altLang="en-US" sz="1467" dirty="0">
                <a:latin typeface="Arial" panose="020B0604020202020204" pitchFamily="34" charset="0"/>
                <a:cs typeface="Arial" panose="020B0604020202020204" pitchFamily="34" charset="0"/>
                <a:sym typeface="Arial" panose="020B0604020202020204" pitchFamily="34" charset="0"/>
              </a:rPr>
              <a:t>G-S- HCL</a:t>
            </a:r>
          </a:p>
          <a:p>
            <a:pPr>
              <a:lnSpc>
                <a:spcPct val="100000"/>
              </a:lnSpc>
              <a:spcBef>
                <a:spcPct val="0"/>
              </a:spcBef>
              <a:buFontTx/>
              <a:buNone/>
            </a:pPr>
            <a:r>
              <a:rPr lang="en-US" altLang="en-US" sz="1467" dirty="0">
                <a:latin typeface="Arial" panose="020B0604020202020204" pitchFamily="34" charset="0"/>
                <a:cs typeface="Arial" panose="020B0604020202020204" pitchFamily="34" charset="0"/>
                <a:sym typeface="Arial" panose="020B0604020202020204" pitchFamily="34" charset="0"/>
              </a:rPr>
              <a:t>HTAL</a:t>
            </a:r>
            <a:endParaRPr lang="en-US" altLang="en-US" sz="1467" dirty="0"/>
          </a:p>
        </p:txBody>
      </p:sp>
      <p:sp>
        <p:nvSpPr>
          <p:cNvPr id="26" name="Google Shape;706;p58">
            <a:extLst>
              <a:ext uri="{FF2B5EF4-FFF2-40B4-BE49-F238E27FC236}">
                <a16:creationId xmlns:a16="http://schemas.microsoft.com/office/drawing/2014/main" id="{237533F1-B964-42CC-9027-3449C35518AD}"/>
              </a:ext>
            </a:extLst>
          </p:cNvPr>
          <p:cNvSpPr txBox="1">
            <a:spLocks noChangeArrowheads="1"/>
          </p:cNvSpPr>
          <p:nvPr/>
        </p:nvSpPr>
        <p:spPr bwMode="auto">
          <a:xfrm>
            <a:off x="6052208" y="3421786"/>
            <a:ext cx="25304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dirty="0" err="1">
                <a:latin typeface="Arial" panose="020B0604020202020204" pitchFamily="34" charset="0"/>
                <a:cs typeface="Arial" panose="020B0604020202020204" pitchFamily="34" charset="0"/>
                <a:sym typeface="Arial" panose="020B0604020202020204" pitchFamily="34" charset="0"/>
              </a:rPr>
              <a:t>Cuộc</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cách</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mạng</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lần</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thứ</a:t>
            </a:r>
            <a:r>
              <a:rPr lang="en-US" altLang="en-US" sz="1200" b="1" dirty="0">
                <a:latin typeface="Arial" panose="020B0604020202020204" pitchFamily="34" charset="0"/>
                <a:cs typeface="Arial" panose="020B0604020202020204" pitchFamily="34" charset="0"/>
                <a:sym typeface="Arial" panose="020B0604020202020204" pitchFamily="34" charset="0"/>
              </a:rPr>
              <a:t> 3</a:t>
            </a:r>
          </a:p>
        </p:txBody>
      </p:sp>
      <p:sp>
        <p:nvSpPr>
          <p:cNvPr id="27" name="Google Shape;706;p58">
            <a:extLst>
              <a:ext uri="{FF2B5EF4-FFF2-40B4-BE49-F238E27FC236}">
                <a16:creationId xmlns:a16="http://schemas.microsoft.com/office/drawing/2014/main" id="{9B11FA1F-A987-4D2B-9A91-7BE9A7DD3B67}"/>
              </a:ext>
            </a:extLst>
          </p:cNvPr>
          <p:cNvSpPr txBox="1">
            <a:spLocks noChangeArrowheads="1"/>
          </p:cNvSpPr>
          <p:nvPr/>
        </p:nvSpPr>
        <p:spPr bwMode="auto">
          <a:xfrm>
            <a:off x="3477283" y="3863112"/>
            <a:ext cx="253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latin typeface="Arial" panose="020B0604020202020204" pitchFamily="34" charset="0"/>
                <a:cs typeface="Arial" panose="020B0604020202020204" pitchFamily="34" charset="0"/>
                <a:sym typeface="Arial" panose="020B0604020202020204" pitchFamily="34" charset="0"/>
              </a:rPr>
              <a:t>Cuộc cách mạng lần thứ 2</a:t>
            </a:r>
          </a:p>
        </p:txBody>
      </p:sp>
      <p:sp>
        <p:nvSpPr>
          <p:cNvPr id="28" name="Google Shape;706;p58">
            <a:extLst>
              <a:ext uri="{FF2B5EF4-FFF2-40B4-BE49-F238E27FC236}">
                <a16:creationId xmlns:a16="http://schemas.microsoft.com/office/drawing/2014/main" id="{FC7B06F7-BA17-4444-99A3-3FBCFCDD9316}"/>
              </a:ext>
            </a:extLst>
          </p:cNvPr>
          <p:cNvSpPr txBox="1">
            <a:spLocks noChangeArrowheads="1"/>
          </p:cNvSpPr>
          <p:nvPr/>
        </p:nvSpPr>
        <p:spPr bwMode="auto">
          <a:xfrm>
            <a:off x="878544" y="4313962"/>
            <a:ext cx="253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dirty="0" err="1">
                <a:latin typeface="Arial" panose="020B0604020202020204" pitchFamily="34" charset="0"/>
                <a:cs typeface="Arial" panose="020B0604020202020204" pitchFamily="34" charset="0"/>
                <a:sym typeface="Arial" panose="020B0604020202020204" pitchFamily="34" charset="0"/>
              </a:rPr>
              <a:t>Cuộc</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cách</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mạng</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lần</a:t>
            </a:r>
            <a:r>
              <a:rPr lang="en-US" altLang="en-US" sz="1200" b="1" dirty="0">
                <a:latin typeface="Arial" panose="020B0604020202020204" pitchFamily="34" charset="0"/>
                <a:cs typeface="Arial" panose="020B0604020202020204" pitchFamily="34" charset="0"/>
                <a:sym typeface="Arial" panose="020B0604020202020204" pitchFamily="34" charset="0"/>
              </a:rPr>
              <a:t> </a:t>
            </a:r>
            <a:r>
              <a:rPr lang="en-US" altLang="en-US" sz="1200" b="1" dirty="0" err="1">
                <a:latin typeface="Arial" panose="020B0604020202020204" pitchFamily="34" charset="0"/>
                <a:cs typeface="Arial" panose="020B0604020202020204" pitchFamily="34" charset="0"/>
                <a:sym typeface="Arial" panose="020B0604020202020204" pitchFamily="34" charset="0"/>
              </a:rPr>
              <a:t>thứ</a:t>
            </a:r>
            <a:r>
              <a:rPr lang="en-US" altLang="en-US" sz="1200" b="1" dirty="0">
                <a:latin typeface="Arial" panose="020B0604020202020204" pitchFamily="34" charset="0"/>
                <a:cs typeface="Arial" panose="020B0604020202020204" pitchFamily="34" charset="0"/>
                <a:sym typeface="Arial" panose="020B0604020202020204" pitchFamily="34" charset="0"/>
              </a:rPr>
              <a:t> 1</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55420" y="5514842"/>
            <a:ext cx="1281473" cy="77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311" y="4695116"/>
            <a:ext cx="25241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t="6123"/>
          <a:stretch/>
        </p:blipFill>
        <p:spPr bwMode="auto">
          <a:xfrm>
            <a:off x="6021284" y="4048150"/>
            <a:ext cx="2486025" cy="179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2683" y="3572599"/>
            <a:ext cx="25812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HÃ¬nh áº£nh cÃ³ liÃªn qua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999"/>
          <a:stretch/>
        </p:blipFill>
        <p:spPr bwMode="auto">
          <a:xfrm>
            <a:off x="8507309" y="5867669"/>
            <a:ext cx="1956119" cy="99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8299" y="3749151"/>
            <a:ext cx="1769256" cy="29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8387" y="5833978"/>
            <a:ext cx="1487424" cy="102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descr="https://lh3.googleusercontent.com/proxy/0os5fXclDIeQw14jXO9hqVKB2ghtsKK51F_BxF8Z8kplUmjuExOVQu0mc41aiMVd2fypv8pAAqPY-PGi7SaOBnOD25hPOendp6lcwnbTjqAJGrxD0MP05L5VEu88kqJVyWAMmSZlhw">
            <a:extLst>
              <a:ext uri="{FF2B5EF4-FFF2-40B4-BE49-F238E27FC236}">
                <a16:creationId xmlns:a16="http://schemas.microsoft.com/office/drawing/2014/main" id="{E15A2EAC-22CB-46BB-A5FE-9EAE1484489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253"/>
          <a:stretch/>
        </p:blipFill>
        <p:spPr bwMode="auto">
          <a:xfrm>
            <a:off x="6417830" y="5890665"/>
            <a:ext cx="1562692" cy="94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8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32" name="Group 32">
            <a:extLst>
              <a:ext uri="{FF2B5EF4-FFF2-40B4-BE49-F238E27FC236}">
                <a16:creationId xmlns:a16="http://schemas.microsoft.com/office/drawing/2014/main" id="{CD714B7C-4563-4DFB-856C-57BE371FE56C}"/>
              </a:ext>
            </a:extLst>
          </p:cNvPr>
          <p:cNvGrpSpPr>
            <a:grpSpLocks/>
          </p:cNvGrpSpPr>
          <p:nvPr/>
        </p:nvGrpSpPr>
        <p:grpSpPr bwMode="auto">
          <a:xfrm>
            <a:off x="250825" y="146052"/>
            <a:ext cx="4276725" cy="369888"/>
            <a:chOff x="115928" y="356437"/>
            <a:chExt cx="4276725" cy="369888"/>
          </a:xfrm>
        </p:grpSpPr>
        <p:sp>
          <p:nvSpPr>
            <p:cNvPr id="34" name="Text Box 7">
              <a:extLst>
                <a:ext uri="{FF2B5EF4-FFF2-40B4-BE49-F238E27FC236}">
                  <a16:creationId xmlns:a16="http://schemas.microsoft.com/office/drawing/2014/main" id="{22B44962-B653-4424-80D0-9C2B18533E1A}"/>
                </a:ext>
              </a:extLst>
            </p:cNvPr>
            <p:cNvSpPr txBox="1">
              <a:spLocks noChangeArrowheads="1"/>
            </p:cNvSpPr>
            <p:nvPr/>
          </p:nvSpPr>
          <p:spPr bwMode="gray">
            <a:xfrm>
              <a:off x="115928" y="356437"/>
              <a:ext cx="4276725" cy="369888"/>
            </a:xfrm>
            <a:prstGeom prst="rect">
              <a:avLst/>
            </a:prstGeom>
            <a:noFill/>
            <a:ln>
              <a:noFill/>
            </a:ln>
            <a:effectLst/>
          </p:spPr>
          <p:txBody>
            <a:bodyPr>
              <a:spAutoFit/>
            </a:bodyPr>
            <a:lstStyle/>
            <a:p>
              <a:pPr eaLnBrk="1" fontAlgn="auto" hangingPunct="1">
                <a:spcBef>
                  <a:spcPts val="0"/>
                </a:spcBef>
                <a:spcAft>
                  <a:spcPts val="0"/>
                </a:spcAft>
                <a:defRPr/>
              </a:pPr>
              <a:r>
                <a:rPr lang="en-US" b="1" kern="0" dirty="0">
                  <a:solidFill>
                    <a:srgbClr val="0070C0"/>
                  </a:solidFill>
                  <a:latin typeface="+mn-lt"/>
                </a:rPr>
                <a:t>ĐẶT VẤN ĐỀ</a:t>
              </a:r>
            </a:p>
          </p:txBody>
        </p:sp>
        <p:cxnSp>
          <p:nvCxnSpPr>
            <p:cNvPr id="35" name="Straight Connector 34">
              <a:extLst>
                <a:ext uri="{FF2B5EF4-FFF2-40B4-BE49-F238E27FC236}">
                  <a16:creationId xmlns:a16="http://schemas.microsoft.com/office/drawing/2014/main" id="{A36A144F-DAF1-4006-B5BE-4CA93763D940}"/>
                </a:ext>
              </a:extLst>
            </p:cNvPr>
            <p:cNvCxnSpPr>
              <a:cxnSpLocks/>
            </p:cNvCxnSpPr>
            <p:nvPr/>
          </p:nvCxnSpPr>
          <p:spPr bwMode="auto">
            <a:xfrm>
              <a:off x="201653" y="726325"/>
              <a:ext cx="35845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31" name="Table 30">
            <a:extLst>
              <a:ext uri="{FF2B5EF4-FFF2-40B4-BE49-F238E27FC236}">
                <a16:creationId xmlns:a16="http://schemas.microsoft.com/office/drawing/2014/main" id="{5AF33BE1-0D85-49A3-89A9-52472F50D03D}"/>
              </a:ext>
            </a:extLst>
          </p:cNvPr>
          <p:cNvGraphicFramePr>
            <a:graphicFrameLocks noGrp="1"/>
          </p:cNvGraphicFramePr>
          <p:nvPr>
            <p:extLst>
              <p:ext uri="{D42A27DB-BD31-4B8C-83A1-F6EECF244321}">
                <p14:modId xmlns:p14="http://schemas.microsoft.com/office/powerpoint/2010/main" val="4047057484"/>
              </p:ext>
            </p:extLst>
          </p:nvPr>
        </p:nvGraphicFramePr>
        <p:xfrm>
          <a:off x="666750" y="685801"/>
          <a:ext cx="10591799" cy="5886447"/>
        </p:xfrm>
        <a:graphic>
          <a:graphicData uri="http://schemas.openxmlformats.org/drawingml/2006/table">
            <a:tbl>
              <a:tblPr firstRow="1" firstCol="1" bandRow="1">
                <a:tableStyleId>{5C22544A-7EE6-4342-B048-85BDC9FD1C3A}</a:tableStyleId>
              </a:tblPr>
              <a:tblGrid>
                <a:gridCol w="590636">
                  <a:extLst>
                    <a:ext uri="{9D8B030D-6E8A-4147-A177-3AD203B41FA5}">
                      <a16:colId xmlns:a16="http://schemas.microsoft.com/office/drawing/2014/main" val="3676863334"/>
                    </a:ext>
                  </a:extLst>
                </a:gridCol>
                <a:gridCol w="1474389">
                  <a:extLst>
                    <a:ext uri="{9D8B030D-6E8A-4147-A177-3AD203B41FA5}">
                      <a16:colId xmlns:a16="http://schemas.microsoft.com/office/drawing/2014/main" val="4171290017"/>
                    </a:ext>
                  </a:extLst>
                </a:gridCol>
                <a:gridCol w="3857587">
                  <a:extLst>
                    <a:ext uri="{9D8B030D-6E8A-4147-A177-3AD203B41FA5}">
                      <a16:colId xmlns:a16="http://schemas.microsoft.com/office/drawing/2014/main" val="3651376626"/>
                    </a:ext>
                  </a:extLst>
                </a:gridCol>
                <a:gridCol w="4669187">
                  <a:extLst>
                    <a:ext uri="{9D8B030D-6E8A-4147-A177-3AD203B41FA5}">
                      <a16:colId xmlns:a16="http://schemas.microsoft.com/office/drawing/2014/main" val="3824520549"/>
                    </a:ext>
                  </a:extLst>
                </a:gridCol>
              </a:tblGrid>
              <a:tr h="462863">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Chỉ tiêu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GP Chiếu sáng “ tĩnh”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GP </a:t>
                      </a:r>
                      <a:r>
                        <a:rPr lang="en-US" sz="1400" dirty="0" err="1">
                          <a:effectLst/>
                          <a:latin typeface="Times New Roman" panose="02020603050405020304" pitchFamily="18" charset="0"/>
                          <a:cs typeface="Times New Roman" panose="02020603050405020304" pitchFamily="18" charset="0"/>
                        </a:rPr>
                        <a:t>Chiếu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(HCL)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extLst>
                  <a:ext uri="{0D108BD9-81ED-4DB2-BD59-A6C34878D82A}">
                    <a16:rowId xmlns:a16="http://schemas.microsoft.com/office/drawing/2014/main" val="1901387077"/>
                  </a:ext>
                </a:extLst>
              </a:tr>
              <a:tr h="370804">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QCVN; TCVN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Đạt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extLst>
                  <a:ext uri="{0D108BD9-81ED-4DB2-BD59-A6C34878D82A}">
                    <a16:rowId xmlns:a16="http://schemas.microsoft.com/office/drawing/2014/main" val="2945124460"/>
                  </a:ext>
                </a:extLst>
              </a:tr>
              <a:tr h="1500708">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Đặc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tính</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 </a:t>
                      </a:r>
                      <a:r>
                        <a:rPr lang="en-US" sz="1400" dirty="0" err="1">
                          <a:effectLst/>
                          <a:latin typeface="Times New Roman" panose="02020603050405020304" pitchFamily="18" charset="0"/>
                          <a:cs typeface="Times New Roman" panose="02020603050405020304" pitchFamily="18" charset="0"/>
                        </a:rPr>
                        <a:t>đặc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tính</a:t>
                      </a:r>
                      <a:endParaRPr lang="en-US" sz="1400" dirty="0">
                        <a:effectLst/>
                        <a:latin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Cường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rọi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chói</a:t>
                      </a:r>
                      <a:r>
                        <a:rPr lang="en-US" sz="1400" dirty="0">
                          <a:effectLst/>
                          <a:latin typeface="Times New Roman" panose="02020603050405020304" pitchFamily="18" charset="0"/>
                          <a:cs typeface="Times New Roman" panose="02020603050405020304" pitchFamily="18" charset="0"/>
                        </a:rPr>
                        <a:t>)</a:t>
                      </a:r>
                    </a:p>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Phổ</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ánh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(CRI, CCT)</a:t>
                      </a:r>
                    </a:p>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trong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gian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đồng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đều</a:t>
                      </a:r>
                      <a:r>
                        <a:rPr lang="en-US" sz="1400" dirty="0">
                          <a:effectLst/>
                          <a:latin typeface="Times New Roman" panose="02020603050405020304" pitchFamily="18" charset="0"/>
                          <a:cs typeface="Times New Roman" panose="02020603050405020304" pitchFamily="18" charset="0"/>
                        </a:rPr>
                        <a:t>, UGR, </a:t>
                      </a:r>
                      <a:r>
                        <a:rPr lang="en-US" sz="1400" dirty="0" err="1">
                          <a:effectLst/>
                          <a:latin typeface="Times New Roman" panose="02020603050405020304" pitchFamily="18" charset="0"/>
                          <a:cs typeface="Times New Roman" panose="02020603050405020304" pitchFamily="18" charset="0"/>
                        </a:rPr>
                        <a:t>hiện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tượng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nhấp</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nháy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sấp</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bóng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hiệu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ứng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nhìn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nổi</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5 đặc tính </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Cường độ: Tĩnh, động</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Phổ ánh sáng: tĩnh, động</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Phân bố trong không gian: Tĩnh, động </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Thời điểm chiếu sáng</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Thời lượng chiếu sáng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extLst>
                  <a:ext uri="{0D108BD9-81ED-4DB2-BD59-A6C34878D82A}">
                    <a16:rowId xmlns:a16="http://schemas.microsoft.com/office/drawing/2014/main" val="2016027410"/>
                  </a:ext>
                </a:extLst>
              </a:tr>
              <a:tr h="1000473">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Ưu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Đảm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bảo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hoạt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thị</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hiện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biệt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cảm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a:t>
                      </a:r>
                    </a:p>
                    <a:p>
                      <a:pPr marL="0" marR="0">
                        <a:lnSpc>
                          <a:spcPct val="11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Tiện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nghị</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thị</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giác</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Đảm bảo hoạt động thị giác (phát hiện, phân biệt, cảm nhận)</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Tiện nghi thị giác</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Đồng bộ nhịp sinh học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extLst>
                  <a:ext uri="{0D108BD9-81ED-4DB2-BD59-A6C34878D82A}">
                    <a16:rowId xmlns:a16="http://schemas.microsoft.com/office/drawing/2014/main" val="432517268"/>
                  </a:ext>
                </a:extLst>
              </a:tr>
              <a:tr h="1551125">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Hiệu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quả</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Góp phần giảm nguy cơ bệnh về mắt: cận thị, loạn thị, nh</a:t>
                      </a:r>
                      <a:r>
                        <a:rPr lang="vi-VN" sz="1400">
                          <a:effectLst/>
                          <a:latin typeface="Times New Roman" panose="02020603050405020304" pitchFamily="18" charset="0"/>
                          <a:cs typeface="Times New Roman" panose="02020603050405020304" pitchFamily="18" charset="0"/>
                        </a:rPr>
                        <a:t>ư</a:t>
                      </a:r>
                      <a:r>
                        <a:rPr lang="en-US" sz="1400">
                          <a:effectLst/>
                          <a:latin typeface="Times New Roman" panose="02020603050405020304" pitchFamily="18" charset="0"/>
                          <a:cs typeface="Times New Roman" panose="02020603050405020304" pitchFamily="18" charset="0"/>
                        </a:rPr>
                        <a:t>ợc thị…</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Góp phần Giảm nguy cơ bệnh về mắt: cận thị, loạn thị…</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Giúp tỉnh táo khi làm việc, thư giãn khi nghỉ ngơi, có giấc ngủ tốt về ban đêm để phục hồi sức khỏe </a:t>
                      </a:r>
                    </a:p>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 + Phòng ngừa nguy cơ mắc 1 số bệnh do rối loạn nhịp sinh học gây lên như tim mạch, tiểu đường, 1 số bệnh ung thư</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extLst>
                  <a:ext uri="{0D108BD9-81ED-4DB2-BD59-A6C34878D82A}">
                    <a16:rowId xmlns:a16="http://schemas.microsoft.com/office/drawing/2014/main" val="1983907008"/>
                  </a:ext>
                </a:extLst>
              </a:tr>
              <a:tr h="500237">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Thiết bị chiếu sáng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Đèn LED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nchor="ctr"/>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Đèn LED Tunable White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nchor="ctr"/>
                </a:tc>
                <a:extLst>
                  <a:ext uri="{0D108BD9-81ED-4DB2-BD59-A6C34878D82A}">
                    <a16:rowId xmlns:a16="http://schemas.microsoft.com/office/drawing/2014/main" val="1984006095"/>
                  </a:ext>
                </a:extLst>
              </a:tr>
              <a:tr h="500237">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a:effectLst/>
                          <a:latin typeface="Times New Roman" panose="02020603050405020304" pitchFamily="18" charset="0"/>
                          <a:cs typeface="Times New Roman" panose="02020603050405020304" pitchFamily="18" charset="0"/>
                        </a:rPr>
                        <a:t>Chuẩn kết nối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tc>
                <a:tc>
                  <a:txBody>
                    <a:bodyPr/>
                    <a:lstStyle/>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Ko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nchor="ctr"/>
                </a:tc>
                <a:tc>
                  <a:txBody>
                    <a:bodyPr/>
                    <a:lstStyle/>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dây</a:t>
                      </a:r>
                      <a:r>
                        <a:rPr lang="en-US" sz="1400" dirty="0">
                          <a:effectLst/>
                          <a:latin typeface="Times New Roman" panose="02020603050405020304" pitchFamily="18" charset="0"/>
                          <a:cs typeface="Times New Roman" panose="02020603050405020304" pitchFamily="18" charset="0"/>
                        </a:rPr>
                        <a:t>: KNX; DMX</a:t>
                      </a:r>
                    </a:p>
                    <a:p>
                      <a:pPr marL="0" marR="0">
                        <a:lnSpc>
                          <a:spcPct val="11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đây</a:t>
                      </a:r>
                      <a:r>
                        <a:rPr lang="en-US" sz="1400" dirty="0">
                          <a:effectLst/>
                          <a:latin typeface="Times New Roman" panose="02020603050405020304" pitchFamily="18" charset="0"/>
                          <a:cs typeface="Times New Roman" panose="02020603050405020304" pitchFamily="18" charset="0"/>
                        </a:rPr>
                        <a:t>: WF; BLE; RF</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051" marR="57051" marT="0" marB="0" anchor="ctr"/>
                </a:tc>
                <a:extLst>
                  <a:ext uri="{0D108BD9-81ED-4DB2-BD59-A6C34878D82A}">
                    <a16:rowId xmlns:a16="http://schemas.microsoft.com/office/drawing/2014/main" val="1870943936"/>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3521</Words>
  <Application>Microsoft Office PowerPoint</Application>
  <PresentationFormat>Widescreen</PresentationFormat>
  <Paragraphs>732</Paragraphs>
  <Slides>34</Slides>
  <Notes>20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51" baseType="lpstr">
      <vt:lpstr>Arial</vt:lpstr>
      <vt:lpstr>Calibri</vt:lpstr>
      <vt:lpstr>Calibri Light</vt:lpstr>
      <vt:lpstr>Cambria</vt:lpstr>
      <vt:lpstr>Courier New</vt:lpstr>
      <vt:lpstr>Helvetica</vt:lpstr>
      <vt:lpstr>Montserrat</vt:lpstr>
      <vt:lpstr>Roboto Slab</vt:lpstr>
      <vt:lpstr>Times</vt:lpstr>
      <vt:lpstr>Times New Roman</vt:lpstr>
      <vt:lpstr>UTM Avo</vt:lpstr>
      <vt:lpstr>UTMAvo</vt:lpstr>
      <vt:lpstr>Verdana</vt:lpstr>
      <vt:lpstr>Wingdings</vt:lpstr>
      <vt:lpstr>Wingdings 3</vt:lpstr>
      <vt:lpstr>Office Theme</vt:lpstr>
      <vt:lpstr>Bitmap Image</vt:lpstr>
      <vt:lpstr>PowerPoint Presentation</vt:lpstr>
      <vt:lpstr>PowerPoint Presentation</vt:lpstr>
      <vt:lpstr>PowerPoint Presentation</vt:lpstr>
      <vt:lpstr>PowerPoint Presentation</vt:lpstr>
      <vt:lpstr>PowerPoint Presentation</vt:lpstr>
      <vt:lpstr>Quá trình tính toán thiết kế chiếu sáng đảm bảo các tiêu chí</vt:lpstr>
      <vt:lpstr>PowerPoint Presentation</vt:lpstr>
      <vt:lpstr>XU HƯỚNG CHIẾU SÁNG</vt:lpstr>
      <vt:lpstr>PowerPoint Presentation</vt:lpstr>
      <vt:lpstr>YÊU CẦU MỚI VÀ SỰ PHÁT TRIỂN CỦA NGÀNH CHIẾU SÁNG</vt:lpstr>
      <vt:lpstr>LĨNH VỰC VẬT LÝ, VẬT LIỆU</vt:lpstr>
      <vt:lpstr>QUANG TÂM SINH LÝ HỌC</vt:lpstr>
      <vt:lpstr>QUANG TÂM SINH LÝ HỌC</vt:lpstr>
      <vt:lpstr>CÔNG NGHỆ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 sang</dc:creator>
  <cp:lastModifiedBy>Diễn Nguyễn Văn</cp:lastModifiedBy>
  <cp:revision>24</cp:revision>
  <dcterms:created xsi:type="dcterms:W3CDTF">2020-03-13T06:13:23Z</dcterms:created>
  <dcterms:modified xsi:type="dcterms:W3CDTF">2021-07-26T09:32:47Z</dcterms:modified>
</cp:coreProperties>
</file>