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5"/>
    <p:sldMasterId id="2147483753" r:id="rId6"/>
    <p:sldMasterId id="2147483843" r:id="rId7"/>
  </p:sldMasterIdLst>
  <p:notesMasterIdLst>
    <p:notesMasterId r:id="rId110"/>
  </p:notesMasterIdLst>
  <p:handoutMasterIdLst>
    <p:handoutMasterId r:id="rId111"/>
  </p:handoutMasterIdLst>
  <p:sldIdLst>
    <p:sldId id="377" r:id="rId8"/>
    <p:sldId id="569" r:id="rId9"/>
    <p:sldId id="615" r:id="rId10"/>
    <p:sldId id="616" r:id="rId11"/>
    <p:sldId id="588" r:id="rId12"/>
    <p:sldId id="589" r:id="rId13"/>
    <p:sldId id="590" r:id="rId14"/>
    <p:sldId id="591" r:id="rId15"/>
    <p:sldId id="592" r:id="rId16"/>
    <p:sldId id="593" r:id="rId17"/>
    <p:sldId id="594" r:id="rId18"/>
    <p:sldId id="595" r:id="rId19"/>
    <p:sldId id="596" r:id="rId20"/>
    <p:sldId id="597" r:id="rId21"/>
    <p:sldId id="598" r:id="rId22"/>
    <p:sldId id="599" r:id="rId23"/>
    <p:sldId id="600" r:id="rId24"/>
    <p:sldId id="601" r:id="rId25"/>
    <p:sldId id="608" r:id="rId26"/>
    <p:sldId id="609" r:id="rId27"/>
    <p:sldId id="602" r:id="rId28"/>
    <p:sldId id="603" r:id="rId29"/>
    <p:sldId id="610" r:id="rId30"/>
    <p:sldId id="617" r:id="rId31"/>
    <p:sldId id="578" r:id="rId32"/>
    <p:sldId id="579" r:id="rId33"/>
    <p:sldId id="605" r:id="rId34"/>
    <p:sldId id="501" r:id="rId35"/>
    <p:sldId id="566" r:id="rId36"/>
    <p:sldId id="567" r:id="rId37"/>
    <p:sldId id="568" r:id="rId38"/>
    <p:sldId id="611" r:id="rId39"/>
    <p:sldId id="630" r:id="rId40"/>
    <p:sldId id="606" r:id="rId41"/>
    <p:sldId id="607" r:id="rId42"/>
    <p:sldId id="417" r:id="rId43"/>
    <p:sldId id="636" r:id="rId44"/>
    <p:sldId id="637" r:id="rId45"/>
    <p:sldId id="677" r:id="rId46"/>
    <p:sldId id="638" r:id="rId47"/>
    <p:sldId id="678" r:id="rId48"/>
    <p:sldId id="639" r:id="rId49"/>
    <p:sldId id="640" r:id="rId50"/>
    <p:sldId id="679" r:id="rId51"/>
    <p:sldId id="641" r:id="rId52"/>
    <p:sldId id="680" r:id="rId53"/>
    <p:sldId id="642" r:id="rId54"/>
    <p:sldId id="643" r:id="rId55"/>
    <p:sldId id="644" r:id="rId56"/>
    <p:sldId id="645" r:id="rId57"/>
    <p:sldId id="681" r:id="rId58"/>
    <p:sldId id="646" r:id="rId59"/>
    <p:sldId id="682" r:id="rId60"/>
    <p:sldId id="647" r:id="rId61"/>
    <p:sldId id="648" r:id="rId62"/>
    <p:sldId id="649" r:id="rId63"/>
    <p:sldId id="683" r:id="rId64"/>
    <p:sldId id="650" r:id="rId65"/>
    <p:sldId id="651" r:id="rId66"/>
    <p:sldId id="652" r:id="rId67"/>
    <p:sldId id="684" r:id="rId68"/>
    <p:sldId id="694" r:id="rId69"/>
    <p:sldId id="695" r:id="rId70"/>
    <p:sldId id="653" r:id="rId71"/>
    <p:sldId id="685" r:id="rId72"/>
    <p:sldId id="686" r:id="rId73"/>
    <p:sldId id="654" r:id="rId74"/>
    <p:sldId id="655" r:id="rId75"/>
    <p:sldId id="656" r:id="rId76"/>
    <p:sldId id="687" r:id="rId77"/>
    <p:sldId id="688" r:id="rId78"/>
    <p:sldId id="657" r:id="rId79"/>
    <p:sldId id="690" r:id="rId80"/>
    <p:sldId id="658" r:id="rId81"/>
    <p:sldId id="659" r:id="rId82"/>
    <p:sldId id="660" r:id="rId83"/>
    <p:sldId id="689" r:id="rId84"/>
    <p:sldId id="661" r:id="rId85"/>
    <p:sldId id="691" r:id="rId86"/>
    <p:sldId id="662" r:id="rId87"/>
    <p:sldId id="663" r:id="rId88"/>
    <p:sldId id="664" r:id="rId89"/>
    <p:sldId id="692" r:id="rId90"/>
    <p:sldId id="665" r:id="rId91"/>
    <p:sldId id="693" r:id="rId92"/>
    <p:sldId id="666" r:id="rId93"/>
    <p:sldId id="667" r:id="rId94"/>
    <p:sldId id="668" r:id="rId95"/>
    <p:sldId id="669" r:id="rId96"/>
    <p:sldId id="697" r:id="rId97"/>
    <p:sldId id="670" r:id="rId98"/>
    <p:sldId id="698" r:id="rId99"/>
    <p:sldId id="671" r:id="rId100"/>
    <p:sldId id="699" r:id="rId101"/>
    <p:sldId id="672" r:id="rId102"/>
    <p:sldId id="700" r:id="rId103"/>
    <p:sldId id="673" r:id="rId104"/>
    <p:sldId id="696" r:id="rId105"/>
    <p:sldId id="674" r:id="rId106"/>
    <p:sldId id="675" r:id="rId107"/>
    <p:sldId id="676" r:id="rId108"/>
    <p:sldId id="486" r:id="rId109"/>
  </p:sldIdLst>
  <p:sldSz cx="9144000" cy="5143500" type="screen16x9"/>
  <p:notesSz cx="7315200" cy="9601200"/>
  <p:embeddedFontLst>
    <p:embeddedFont>
      <p:font typeface=".VnBlack" pitchFamily="34" charset="0"/>
      <p:regular r:id="rId112"/>
    </p:embeddedFont>
    <p:embeddedFont>
      <p:font typeface=".VnHelvetInsH" pitchFamily="34" charset="0"/>
      <p:regular r:id="rId113"/>
    </p:embeddedFont>
    <p:embeddedFont>
      <p:font typeface="Tahoma Bold" pitchFamily="34" charset="0"/>
      <p:bold r:id="rId114"/>
    </p:embeddedFont>
    <p:embeddedFont>
      <p:font typeface=".VnArialH" pitchFamily="34" charset="0"/>
      <p:regular r:id="rId115"/>
      <p:bold r:id="rId116"/>
      <p:italic r:id="rId117"/>
      <p:boldItalic r:id="rId118"/>
    </p:embeddedFont>
    <p:embeddedFont>
      <p:font typeface=".VnArial" pitchFamily="34" charset="0"/>
      <p:regular r:id="rId119"/>
      <p:bold r:id="rId120"/>
      <p:italic r:id="rId121"/>
      <p:boldItalic r:id="rId122"/>
    </p:embeddedFont>
    <p:embeddedFont>
      <p:font typeface="Tahoma" pitchFamily="34" charset="0"/>
      <p:regular r:id="rId123"/>
      <p:bold r:id="rId124"/>
    </p:embeddedFont>
    <p:embeddedFont>
      <p:font typeface=".VnAvant" pitchFamily="34" charset="0"/>
      <p:regular r:id="rId125"/>
      <p:bold r:id="rId126"/>
      <p:italic r:id="rId127"/>
      <p:boldItalic r:id="rId128"/>
    </p:embeddedFont>
    <p:embeddedFont>
      <p:font typeface="VNI-Helve-Condense"/>
      <p:regular r:id="rId129"/>
      <p:bold r:id="rId130"/>
      <p:italic r:id="rId131"/>
      <p:boldItalic r:id="rId132"/>
    </p:embeddedFont>
    <p:embeddedFont>
      <p:font typeface="ＭＳ 明朝" pitchFamily="49" charset="-128"/>
      <p:regular r:id="rId133"/>
    </p:embeddedFont>
  </p:embeddedFontLst>
  <p:custDataLst>
    <p:tags r:id="rId134"/>
  </p:custDataLst>
  <p:defaultTextStyle>
    <a:defPPr>
      <a:defRPr lang="en-US"/>
    </a:defPPr>
    <a:lvl1pPr algn="l" defTabSz="342900" rtl="0" fontAlgn="base">
      <a:spcBef>
        <a:spcPct val="0"/>
      </a:spcBef>
      <a:spcAft>
        <a:spcPct val="0"/>
      </a:spcAft>
      <a:defRPr sz="1400" kern="1200">
        <a:solidFill>
          <a:schemeClr val="tx1"/>
        </a:solidFill>
        <a:latin typeface="Tahoma" pitchFamily="34" charset="0"/>
        <a:ea typeface="ヒラギノ角ゴ Pro W3"/>
        <a:cs typeface="ヒラギノ角ゴ Pro W3"/>
      </a:defRPr>
    </a:lvl1pPr>
    <a:lvl2pPr marL="342900" indent="114300" algn="l" defTabSz="342900" rtl="0" fontAlgn="base">
      <a:spcBef>
        <a:spcPct val="0"/>
      </a:spcBef>
      <a:spcAft>
        <a:spcPct val="0"/>
      </a:spcAft>
      <a:defRPr sz="1400" kern="1200">
        <a:solidFill>
          <a:schemeClr val="tx1"/>
        </a:solidFill>
        <a:latin typeface="Tahoma" pitchFamily="34" charset="0"/>
        <a:ea typeface="ヒラギノ角ゴ Pro W3"/>
        <a:cs typeface="ヒラギノ角ゴ Pro W3"/>
      </a:defRPr>
    </a:lvl2pPr>
    <a:lvl3pPr marL="685800" indent="228600" algn="l" defTabSz="342900" rtl="0" fontAlgn="base">
      <a:spcBef>
        <a:spcPct val="0"/>
      </a:spcBef>
      <a:spcAft>
        <a:spcPct val="0"/>
      </a:spcAft>
      <a:defRPr sz="1400" kern="1200">
        <a:solidFill>
          <a:schemeClr val="tx1"/>
        </a:solidFill>
        <a:latin typeface="Tahoma" pitchFamily="34" charset="0"/>
        <a:ea typeface="ヒラギノ角ゴ Pro W3"/>
        <a:cs typeface="ヒラギノ角ゴ Pro W3"/>
      </a:defRPr>
    </a:lvl3pPr>
    <a:lvl4pPr marL="1028700" indent="342900" algn="l" defTabSz="342900" rtl="0" fontAlgn="base">
      <a:spcBef>
        <a:spcPct val="0"/>
      </a:spcBef>
      <a:spcAft>
        <a:spcPct val="0"/>
      </a:spcAft>
      <a:defRPr sz="1400" kern="1200">
        <a:solidFill>
          <a:schemeClr val="tx1"/>
        </a:solidFill>
        <a:latin typeface="Tahoma" pitchFamily="34" charset="0"/>
        <a:ea typeface="ヒラギノ角ゴ Pro W3"/>
        <a:cs typeface="ヒラギノ角ゴ Pro W3"/>
      </a:defRPr>
    </a:lvl4pPr>
    <a:lvl5pPr marL="1371600" indent="457200" algn="l" defTabSz="342900" rtl="0" fontAlgn="base">
      <a:spcBef>
        <a:spcPct val="0"/>
      </a:spcBef>
      <a:spcAft>
        <a:spcPct val="0"/>
      </a:spcAft>
      <a:defRPr sz="1400" kern="1200">
        <a:solidFill>
          <a:schemeClr val="tx1"/>
        </a:solidFill>
        <a:latin typeface="Tahoma" pitchFamily="34" charset="0"/>
        <a:ea typeface="ヒラギノ角ゴ Pro W3"/>
        <a:cs typeface="ヒラギノ角ゴ Pro W3"/>
      </a:defRPr>
    </a:lvl5pPr>
    <a:lvl6pPr marL="2286000" algn="l" defTabSz="914400" rtl="0" eaLnBrk="1" latinLnBrk="0" hangingPunct="1">
      <a:defRPr sz="1400" kern="1200">
        <a:solidFill>
          <a:schemeClr val="tx1"/>
        </a:solidFill>
        <a:latin typeface="Tahoma" pitchFamily="34" charset="0"/>
        <a:ea typeface="ヒラギノ角ゴ Pro W3"/>
        <a:cs typeface="ヒラギノ角ゴ Pro W3"/>
      </a:defRPr>
    </a:lvl6pPr>
    <a:lvl7pPr marL="2743200" algn="l" defTabSz="914400" rtl="0" eaLnBrk="1" latinLnBrk="0" hangingPunct="1">
      <a:defRPr sz="1400" kern="1200">
        <a:solidFill>
          <a:schemeClr val="tx1"/>
        </a:solidFill>
        <a:latin typeface="Tahoma" pitchFamily="34" charset="0"/>
        <a:ea typeface="ヒラギノ角ゴ Pro W3"/>
        <a:cs typeface="ヒラギノ角ゴ Pro W3"/>
      </a:defRPr>
    </a:lvl7pPr>
    <a:lvl8pPr marL="3200400" algn="l" defTabSz="914400" rtl="0" eaLnBrk="1" latinLnBrk="0" hangingPunct="1">
      <a:defRPr sz="1400" kern="1200">
        <a:solidFill>
          <a:schemeClr val="tx1"/>
        </a:solidFill>
        <a:latin typeface="Tahoma" pitchFamily="34" charset="0"/>
        <a:ea typeface="ヒラギノ角ゴ Pro W3"/>
        <a:cs typeface="ヒラギノ角ゴ Pro W3"/>
      </a:defRPr>
    </a:lvl8pPr>
    <a:lvl9pPr marL="3657600" algn="l" defTabSz="914400" rtl="0" eaLnBrk="1" latinLnBrk="0" hangingPunct="1">
      <a:defRPr sz="1400" kern="1200">
        <a:solidFill>
          <a:schemeClr val="tx1"/>
        </a:solidFill>
        <a:latin typeface="Tahoma" pitchFamily="34" charset="0"/>
        <a:ea typeface="ヒラギノ角ゴ Pro W3"/>
        <a:cs typeface="ヒラギノ角ゴ Pro W3"/>
      </a:defRPr>
    </a:lvl9pPr>
  </p:defaultTextStyle>
  <p:extLst>
    <p:ext uri="{EFAFB233-063F-42B5-8137-9DF3F51BA10A}">
      <p15:sldGuideLst xmlns:p15="http://schemas.microsoft.com/office/powerpoint/2012/main" xmlns="">
        <p15:guide id="1" orient="horz" pos="1620">
          <p15:clr>
            <a:srgbClr val="A4A3A4"/>
          </p15:clr>
        </p15:guide>
        <p15:guide id="2" pos="2881">
          <p15:clr>
            <a:srgbClr val="A4A3A4"/>
          </p15:clr>
        </p15:guide>
      </p15:sldGuideLst>
    </p:ext>
    <p:ext uri="{2D200454-40CA-4A62-9FC3-DE9A4176ACB9}">
      <p15:notesGuideLst xmlns:p15="http://schemas.microsoft.com/office/powerpoint/2012/main" xmlns="">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FF00"/>
    <a:srgbClr val="C05412"/>
    <a:srgbClr val="DD4337"/>
    <a:srgbClr val="61897F"/>
    <a:srgbClr val="7A9BCC"/>
    <a:srgbClr val="3E5852"/>
    <a:srgbClr val="DAEBCD"/>
    <a:srgbClr val="E3ECF1"/>
    <a:srgbClr val="AFD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96" autoAdjust="0"/>
    <p:restoredTop sz="95737" autoAdjust="0"/>
  </p:normalViewPr>
  <p:slideViewPr>
    <p:cSldViewPr snapToGrid="0" snapToObjects="1">
      <p:cViewPr varScale="1">
        <p:scale>
          <a:sx n="94" d="100"/>
          <a:sy n="94" d="100"/>
        </p:scale>
        <p:origin x="-516" y="-96"/>
      </p:cViewPr>
      <p:guideLst>
        <p:guide orient="horz" pos="1620"/>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8" d="100"/>
          <a:sy n="78" d="100"/>
        </p:scale>
        <p:origin x="632" y="36"/>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font" Target="fonts/font6.fntdata"/><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font" Target="fonts/font1.fntdata"/><Relationship Id="rId133" Type="http://schemas.openxmlformats.org/officeDocument/2006/relationships/font" Target="fonts/font22.fntdata"/><Relationship Id="rId138" Type="http://schemas.openxmlformats.org/officeDocument/2006/relationships/tableStyles" Target="tableStyles.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font" Target="fonts/font12.fntdata"/><Relationship Id="rId128" Type="http://schemas.openxmlformats.org/officeDocument/2006/relationships/font" Target="fonts/font17.fntdata"/><Relationship Id="rId5" Type="http://schemas.openxmlformats.org/officeDocument/2006/relationships/slideMaster" Target="slideMasters/slideMaster1.xml"/><Relationship Id="rId90" Type="http://schemas.openxmlformats.org/officeDocument/2006/relationships/slide" Target="slides/slide83.xml"/><Relationship Id="rId95" Type="http://schemas.openxmlformats.org/officeDocument/2006/relationships/slide" Target="slides/slide88.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13" Type="http://schemas.openxmlformats.org/officeDocument/2006/relationships/font" Target="fonts/font2.fntdata"/><Relationship Id="rId118" Type="http://schemas.openxmlformats.org/officeDocument/2006/relationships/font" Target="fonts/font7.fntdata"/><Relationship Id="rId126" Type="http://schemas.openxmlformats.org/officeDocument/2006/relationships/font" Target="fonts/font15.fntdata"/><Relationship Id="rId134" Type="http://schemas.openxmlformats.org/officeDocument/2006/relationships/tags" Target="tags/tag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font" Target="fonts/font5.fntdata"/><Relationship Id="rId124" Type="http://schemas.openxmlformats.org/officeDocument/2006/relationships/font" Target="fonts/font13.fntdata"/><Relationship Id="rId129" Type="http://schemas.openxmlformats.org/officeDocument/2006/relationships/font" Target="fonts/font18.fntdata"/><Relationship Id="rId13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handoutMaster" Target="handoutMasters/handoutMaster1.xml"/><Relationship Id="rId132" Type="http://schemas.openxmlformats.org/officeDocument/2006/relationships/font" Target="fonts/font21.fntdata"/><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font" Target="fonts/font3.fntdata"/><Relationship Id="rId119" Type="http://schemas.openxmlformats.org/officeDocument/2006/relationships/font" Target="fonts/font8.fntdata"/><Relationship Id="rId127" Type="http://schemas.openxmlformats.org/officeDocument/2006/relationships/font" Target="fonts/font16.fnt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font" Target="fonts/font11.fntdata"/><Relationship Id="rId130" Type="http://schemas.openxmlformats.org/officeDocument/2006/relationships/font" Target="fonts/font19.fntdata"/><Relationship Id="rId13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font" Target="fonts/font9.fntdata"/><Relationship Id="rId125" Type="http://schemas.openxmlformats.org/officeDocument/2006/relationships/font" Target="fonts/font14.fntdata"/><Relationship Id="rId7" Type="http://schemas.openxmlformats.org/officeDocument/2006/relationships/slideMaster" Target="slideMasters/slideMaster3.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notesMaster" Target="notesMasters/notesMaster1.xml"/><Relationship Id="rId115" Type="http://schemas.openxmlformats.org/officeDocument/2006/relationships/font" Target="fonts/font4.fntdata"/><Relationship Id="rId131" Type="http://schemas.openxmlformats.org/officeDocument/2006/relationships/font" Target="fonts/font20.fntdata"/><Relationship Id="rId136" Type="http://schemas.openxmlformats.org/officeDocument/2006/relationships/viewProps" Target="viewProps.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19743" y="119743"/>
            <a:ext cx="3170717" cy="480598"/>
          </a:xfrm>
          <a:prstGeom prst="rect">
            <a:avLst/>
          </a:prstGeom>
        </p:spPr>
        <p:txBody>
          <a:bodyPr vert="horz" lIns="91440" tIns="45720" rIns="91440" bIns="45720" rtlCol="0"/>
          <a:lstStyle>
            <a:lvl1pPr marL="95250" algn="l" defTabSz="343043" fontAlgn="auto">
              <a:spcBef>
                <a:spcPts val="0"/>
              </a:spcBef>
              <a:spcAft>
                <a:spcPts val="0"/>
              </a:spcAft>
              <a:defRPr sz="1200">
                <a:latin typeface="Tahoma" pitchFamily="34" charset="0"/>
                <a:ea typeface="+mn-ea"/>
                <a:cs typeface="Tahoma" pitchFamily="34" charset="0"/>
              </a:defRPr>
            </a:lvl1pPr>
          </a:lstStyle>
          <a:p>
            <a:pPr>
              <a:defRPr/>
            </a:pPr>
            <a:r>
              <a:rPr lang="en-US" b="1" dirty="0" smtClean="0"/>
              <a:t>ISO 9001:2015 Introduction</a:t>
            </a:r>
            <a:endParaRPr lang="en-US" b="1" dirty="0"/>
          </a:p>
        </p:txBody>
      </p:sp>
      <p:sp>
        <p:nvSpPr>
          <p:cNvPr id="5" name="Slide Number Placeholder 4"/>
          <p:cNvSpPr>
            <a:spLocks noGrp="1"/>
          </p:cNvSpPr>
          <p:nvPr>
            <p:ph type="sldNum" sz="quarter" idx="3"/>
          </p:nvPr>
        </p:nvSpPr>
        <p:spPr>
          <a:xfrm>
            <a:off x="4142776" y="9119071"/>
            <a:ext cx="3170717" cy="480597"/>
          </a:xfrm>
          <a:prstGeom prst="rect">
            <a:avLst/>
          </a:prstGeom>
        </p:spPr>
        <p:txBody>
          <a:bodyPr vert="horz" lIns="91440" tIns="45720" rIns="91440" bIns="45720" rtlCol="0" anchor="b"/>
          <a:lstStyle>
            <a:lvl1pPr algn="r" defTabSz="343043" fontAlgn="auto">
              <a:spcBef>
                <a:spcPts val="0"/>
              </a:spcBef>
              <a:spcAft>
                <a:spcPts val="0"/>
              </a:spcAft>
              <a:defRPr sz="1200">
                <a:latin typeface="Tahoma" pitchFamily="34" charset="0"/>
                <a:ea typeface="+mn-ea"/>
                <a:cs typeface="Tahoma" pitchFamily="34" charset="0"/>
              </a:defRPr>
            </a:lvl1pPr>
          </a:lstStyle>
          <a:p>
            <a:pPr>
              <a:defRPr/>
            </a:pPr>
            <a:fld id="{78D6DAC4-2497-4000-B27A-F410F689A480}" type="slidenum">
              <a:rPr lang="en-US"/>
              <a:pPr>
                <a:defRPr/>
              </a:pPr>
              <a:t>‹#›</a:t>
            </a:fld>
            <a:endParaRPr lang="en-US"/>
          </a:p>
        </p:txBody>
      </p:sp>
    </p:spTree>
    <p:extLst>
      <p:ext uri="{BB962C8B-B14F-4D97-AF65-F5344CB8AC3E}">
        <p14:creationId xmlns:p14="http://schemas.microsoft.com/office/powerpoint/2010/main" val="4203033230"/>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70717" cy="480598"/>
          </a:xfrm>
          <a:prstGeom prst="rect">
            <a:avLst/>
          </a:prstGeom>
        </p:spPr>
        <p:txBody>
          <a:bodyPr vert="horz" lIns="91440" tIns="45720" rIns="91440" bIns="45720" rtlCol="0"/>
          <a:lstStyle>
            <a:lvl1pPr marL="266700" indent="0" algn="l" defTabSz="343043" fontAlgn="auto">
              <a:spcBef>
                <a:spcPts val="0"/>
              </a:spcBef>
              <a:spcAft>
                <a:spcPts val="0"/>
              </a:spcAft>
              <a:defRPr sz="1200">
                <a:latin typeface="Tahoma" pitchFamily="34" charset="0"/>
                <a:ea typeface="+mn-ea"/>
                <a:cs typeface="Tahoma" pitchFamily="34" charset="0"/>
              </a:defRPr>
            </a:lvl1pPr>
          </a:lstStyle>
          <a:p>
            <a:pPr>
              <a:defRPr/>
            </a:pPr>
            <a:endParaRPr lang="en-US"/>
          </a:p>
        </p:txBody>
      </p:sp>
      <p:sp>
        <p:nvSpPr>
          <p:cNvPr id="3" name="Date Placeholder 2"/>
          <p:cNvSpPr>
            <a:spLocks noGrp="1"/>
          </p:cNvSpPr>
          <p:nvPr>
            <p:ph type="dt" idx="1"/>
          </p:nvPr>
        </p:nvSpPr>
        <p:spPr>
          <a:xfrm>
            <a:off x="4142776" y="0"/>
            <a:ext cx="3170717" cy="480598"/>
          </a:xfrm>
          <a:prstGeom prst="rect">
            <a:avLst/>
          </a:prstGeom>
        </p:spPr>
        <p:txBody>
          <a:bodyPr vert="horz" lIns="91440" tIns="45720" rIns="91440" bIns="45720" rtlCol="0"/>
          <a:lstStyle>
            <a:lvl1pPr algn="r" defTabSz="343043" fontAlgn="auto">
              <a:spcBef>
                <a:spcPts val="0"/>
              </a:spcBef>
              <a:spcAft>
                <a:spcPts val="0"/>
              </a:spcAft>
              <a:defRPr sz="1200">
                <a:latin typeface="Tahoma" pitchFamily="34" charset="0"/>
                <a:ea typeface="+mn-ea"/>
                <a:cs typeface="Tahoma" pitchFamily="34" charset="0"/>
              </a:defRPr>
            </a:lvl1pPr>
          </a:lstStyle>
          <a:p>
            <a:pPr>
              <a:defRPr/>
            </a:pPr>
            <a:fld id="{9388DE19-D033-4525-BBD1-B89DB5BB96DD}" type="datetime1">
              <a:rPr lang="en-GB" smtClean="0"/>
              <a:t>31/10/2017</a:t>
            </a:fld>
            <a:endParaRPr lang="en-US" dirty="0"/>
          </a:p>
        </p:txBody>
      </p:sp>
      <p:sp>
        <p:nvSpPr>
          <p:cNvPr id="4" name="Slide Image Placeholder 3"/>
          <p:cNvSpPr>
            <a:spLocks noGrp="1" noRot="1" noChangeAspect="1"/>
          </p:cNvSpPr>
          <p:nvPr>
            <p:ph type="sldImg" idx="2"/>
          </p:nvPr>
        </p:nvSpPr>
        <p:spPr>
          <a:xfrm>
            <a:off x="1249363" y="720725"/>
            <a:ext cx="4776787" cy="26876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179" y="3666667"/>
            <a:ext cx="5852843" cy="5214405"/>
          </a:xfrm>
          <a:prstGeom prst="rect">
            <a:avLst/>
          </a:prstGeom>
        </p:spPr>
        <p:txBody>
          <a:bodyPr vert="horz" lIns="91440" tIns="45720" rIns="91440" bIns="45720"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US" noProof="0" dirty="0"/>
          </a:p>
        </p:txBody>
      </p:sp>
      <p:sp>
        <p:nvSpPr>
          <p:cNvPr id="6" name="Footer Placeholder 5"/>
          <p:cNvSpPr>
            <a:spLocks noGrp="1"/>
          </p:cNvSpPr>
          <p:nvPr>
            <p:ph type="ftr" sz="quarter" idx="4"/>
          </p:nvPr>
        </p:nvSpPr>
        <p:spPr>
          <a:xfrm>
            <a:off x="2" y="9119071"/>
            <a:ext cx="3170717" cy="480597"/>
          </a:xfrm>
          <a:prstGeom prst="rect">
            <a:avLst/>
          </a:prstGeom>
        </p:spPr>
        <p:txBody>
          <a:bodyPr vert="horz" lIns="91440" tIns="45720" rIns="91440" bIns="45720" rtlCol="0" anchor="b"/>
          <a:lstStyle>
            <a:lvl1pPr marL="266700" indent="0" algn="l" defTabSz="343043" fontAlgn="auto">
              <a:spcBef>
                <a:spcPts val="0"/>
              </a:spcBef>
              <a:spcAft>
                <a:spcPts val="0"/>
              </a:spcAft>
              <a:defRPr sz="1200">
                <a:latin typeface="Tahoma" pitchFamily="34" charset="0"/>
                <a:ea typeface="+mn-ea"/>
                <a:cs typeface="Tahoma" pitchFamily="34" charset="0"/>
              </a:defRPr>
            </a:lvl1pPr>
          </a:lstStyle>
          <a:p>
            <a:pPr>
              <a:defRPr/>
            </a:pPr>
            <a:endParaRPr lang="en-US"/>
          </a:p>
        </p:txBody>
      </p:sp>
      <p:sp>
        <p:nvSpPr>
          <p:cNvPr id="7" name="Slide Number Placeholder 6"/>
          <p:cNvSpPr>
            <a:spLocks noGrp="1"/>
          </p:cNvSpPr>
          <p:nvPr>
            <p:ph type="sldNum" sz="quarter" idx="5"/>
          </p:nvPr>
        </p:nvSpPr>
        <p:spPr>
          <a:xfrm>
            <a:off x="4142776" y="9119071"/>
            <a:ext cx="3170717" cy="480597"/>
          </a:xfrm>
          <a:prstGeom prst="rect">
            <a:avLst/>
          </a:prstGeom>
        </p:spPr>
        <p:txBody>
          <a:bodyPr vert="horz" lIns="91440" tIns="45720" rIns="144000" bIns="72000" rtlCol="0" anchor="b"/>
          <a:lstStyle>
            <a:lvl1pPr algn="r" defTabSz="343043" fontAlgn="auto">
              <a:spcBef>
                <a:spcPts val="0"/>
              </a:spcBef>
              <a:spcAft>
                <a:spcPts val="0"/>
              </a:spcAft>
              <a:defRPr sz="1200">
                <a:latin typeface="Tahoma" pitchFamily="34" charset="0"/>
                <a:ea typeface="+mn-ea"/>
                <a:cs typeface="Tahoma" pitchFamily="34" charset="0"/>
              </a:defRPr>
            </a:lvl1pPr>
          </a:lstStyle>
          <a:p>
            <a:pPr>
              <a:defRPr/>
            </a:pPr>
            <a:fld id="{1DDE8FC0-D571-4207-BAF8-AB6BEBD93AA5}" type="slidenum">
              <a:rPr lang="en-US"/>
              <a:pPr>
                <a:defRPr/>
              </a:pPr>
              <a:t>‹#›</a:t>
            </a:fld>
            <a:endParaRPr lang="en-US" dirty="0"/>
          </a:p>
        </p:txBody>
      </p:sp>
    </p:spTree>
    <p:extLst>
      <p:ext uri="{BB962C8B-B14F-4D97-AF65-F5344CB8AC3E}">
        <p14:creationId xmlns:p14="http://schemas.microsoft.com/office/powerpoint/2010/main" val="304526421"/>
      </p:ext>
    </p:extLst>
  </p:cSld>
  <p:clrMap bg1="lt1" tx1="dk1" bg2="lt2" tx2="dk2" accent1="accent1" accent2="accent2" accent3="accent3" accent4="accent4" accent5="accent5" accent6="accent6" hlink="hlink" folHlink="folHlink"/>
  <p:hf sldNum="0" hdr="0" dt="0"/>
  <p:notesStyle>
    <a:lvl1pPr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1pPr>
    <a:lvl2pPr marL="342900"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2pPr>
    <a:lvl3pPr marL="685800"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3pPr>
    <a:lvl4pPr marL="1028700"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4pPr>
    <a:lvl5pPr marL="1371600"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5pPr>
    <a:lvl6pPr marL="1715215" algn="l" defTabSz="343043" rtl="0" eaLnBrk="1" latinLnBrk="0" hangingPunct="1">
      <a:defRPr sz="900" kern="1200">
        <a:solidFill>
          <a:schemeClr val="tx1"/>
        </a:solidFill>
        <a:latin typeface="+mn-lt"/>
        <a:ea typeface="+mn-ea"/>
        <a:cs typeface="+mn-cs"/>
      </a:defRPr>
    </a:lvl6pPr>
    <a:lvl7pPr marL="2058258" algn="l" defTabSz="343043" rtl="0" eaLnBrk="1" latinLnBrk="0" hangingPunct="1">
      <a:defRPr sz="900" kern="1200">
        <a:solidFill>
          <a:schemeClr val="tx1"/>
        </a:solidFill>
        <a:latin typeface="+mn-lt"/>
        <a:ea typeface="+mn-ea"/>
        <a:cs typeface="+mn-cs"/>
      </a:defRPr>
    </a:lvl7pPr>
    <a:lvl8pPr marL="2401302" algn="l" defTabSz="343043" rtl="0" eaLnBrk="1" latinLnBrk="0" hangingPunct="1">
      <a:defRPr sz="900" kern="1200">
        <a:solidFill>
          <a:schemeClr val="tx1"/>
        </a:solidFill>
        <a:latin typeface="+mn-lt"/>
        <a:ea typeface="+mn-ea"/>
        <a:cs typeface="+mn-cs"/>
      </a:defRPr>
    </a:lvl8pPr>
    <a:lvl9pPr marL="2744345" algn="l" defTabSz="34304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noFill/>
        </p:spPr>
        <p:txBody>
          <a:bodyPr/>
          <a:lstStyle/>
          <a:p>
            <a:endParaRPr lang="en-GB" sz="1600" dirty="0" smtClean="0">
              <a:latin typeface="Tahoma" charset="0"/>
              <a:cs typeface="Tahoma" charset="0"/>
            </a:endParaRPr>
          </a:p>
          <a:p>
            <a:endParaRPr lang="en-GB" sz="1000" dirty="0" smtClean="0"/>
          </a:p>
          <a:p>
            <a:endParaRPr lang="en-US" dirty="0" smtClean="0">
              <a:latin typeface="Tahoma" charset="0"/>
              <a:cs typeface="Tahoma" charset="0"/>
            </a:endParaRPr>
          </a:p>
        </p:txBody>
      </p:sp>
      <p:sp>
        <p:nvSpPr>
          <p:cNvPr id="31747" name="Slide Image Placeholder 4"/>
          <p:cNvSpPr>
            <a:spLocks noGrp="1" noRot="1" noChangeAspect="1" noTextEdit="1"/>
          </p:cNvSpPr>
          <p:nvPr>
            <p:ph type="sldImg"/>
          </p:nvPr>
        </p:nvSpPr>
        <p:spPr>
          <a:ln/>
        </p:spPr>
      </p:sp>
    </p:spTree>
    <p:extLst>
      <p:ext uri="{BB962C8B-B14F-4D97-AF65-F5344CB8AC3E}">
        <p14:creationId xmlns:p14="http://schemas.microsoft.com/office/powerpoint/2010/main" val="1537130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HTQL là</a:t>
            </a:r>
            <a:r>
              <a:rPr lang="en-US" baseline="0" smtClean="0"/>
              <a:t> HT các quá trình: </a:t>
            </a:r>
            <a:r>
              <a:rPr lang="en-US" smtClean="0"/>
              <a:t>KPI sẽ</a:t>
            </a:r>
            <a:r>
              <a:rPr lang="en-US" baseline="0" smtClean="0"/>
              <a:t> là KPI của các quá trình. Mối quá trình có 1 người/ bộ phận chủ trì (owner)</a:t>
            </a:r>
          </a:p>
          <a:p>
            <a:r>
              <a:rPr lang="en-US" baseline="0" smtClean="0"/>
              <a:t>Quá trình tốt mang lại đầu ra mong muốn.</a:t>
            </a:r>
          </a:p>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358631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4208282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190547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Duy trì</a:t>
            </a:r>
            <a:r>
              <a:rPr lang="en-US" baseline="0" smtClean="0"/>
              <a:t> mà không cải tiến là chết.</a:t>
            </a:r>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532139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Tất</a:t>
            </a:r>
            <a:r>
              <a:rPr lang="en-US" baseline="0" smtClean="0"/>
              <a:t> cả quyết định phải dựa trên con số, thông tin (cả quyết định kỹ thuật và quản lý)</a:t>
            </a:r>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963443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Làm</a:t>
            </a:r>
            <a:r>
              <a:rPr lang="en-US" baseline="0" smtClean="0"/>
              <a:t> thế nào đưa 7 nguyên tắc vào hoạt động SXKD? </a:t>
            </a:r>
            <a:r>
              <a:rPr lang="en-US" baseline="0" smtClean="0">
                <a:sym typeface="Wingdings" pitchFamily="2" charset="2"/>
              </a:rPr>
              <a:t> Để quản lý được nên xây dựng HTQL</a:t>
            </a:r>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577376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4800" b="1">
                <a:solidFill>
                  <a:schemeClr val="tx1"/>
                </a:solidFill>
                <a:latin typeface=".VnBlack" panose="020B7200000000000000" pitchFamily="34" charset="0"/>
              </a:defRPr>
            </a:lvl1pPr>
            <a:lvl2pPr marL="742950" indent="-285750" defTabSz="966788">
              <a:defRPr sz="4800" b="1">
                <a:solidFill>
                  <a:schemeClr val="tx1"/>
                </a:solidFill>
                <a:latin typeface=".VnBlack" panose="020B7200000000000000" pitchFamily="34" charset="0"/>
              </a:defRPr>
            </a:lvl2pPr>
            <a:lvl3pPr marL="1143000" indent="-228600" defTabSz="966788">
              <a:defRPr sz="4800" b="1">
                <a:solidFill>
                  <a:schemeClr val="tx1"/>
                </a:solidFill>
                <a:latin typeface=".VnBlack" panose="020B7200000000000000" pitchFamily="34" charset="0"/>
              </a:defRPr>
            </a:lvl3pPr>
            <a:lvl4pPr marL="1600200" indent="-228600" defTabSz="966788">
              <a:defRPr sz="4800" b="1">
                <a:solidFill>
                  <a:schemeClr val="tx1"/>
                </a:solidFill>
                <a:latin typeface=".VnBlack" panose="020B7200000000000000" pitchFamily="34" charset="0"/>
              </a:defRPr>
            </a:lvl4pPr>
            <a:lvl5pPr marL="2057400" indent="-228600" defTabSz="966788">
              <a:defRPr sz="4800" b="1">
                <a:solidFill>
                  <a:schemeClr val="tx1"/>
                </a:solidFill>
                <a:latin typeface=".VnBlack" panose="020B7200000000000000" pitchFamily="34" charset="0"/>
              </a:defRPr>
            </a:lvl5pPr>
            <a:lvl6pPr marL="2514600" indent="-228600" defTabSz="966788" eaLnBrk="0" fontAlgn="base" hangingPunct="0">
              <a:spcBef>
                <a:spcPct val="0"/>
              </a:spcBef>
              <a:spcAft>
                <a:spcPct val="0"/>
              </a:spcAft>
              <a:defRPr sz="4800" b="1">
                <a:solidFill>
                  <a:schemeClr val="tx1"/>
                </a:solidFill>
                <a:latin typeface=".VnBlack" panose="020B7200000000000000" pitchFamily="34" charset="0"/>
              </a:defRPr>
            </a:lvl6pPr>
            <a:lvl7pPr marL="2971800" indent="-228600" defTabSz="966788" eaLnBrk="0" fontAlgn="base" hangingPunct="0">
              <a:spcBef>
                <a:spcPct val="0"/>
              </a:spcBef>
              <a:spcAft>
                <a:spcPct val="0"/>
              </a:spcAft>
              <a:defRPr sz="4800" b="1">
                <a:solidFill>
                  <a:schemeClr val="tx1"/>
                </a:solidFill>
                <a:latin typeface=".VnBlack" panose="020B7200000000000000" pitchFamily="34" charset="0"/>
              </a:defRPr>
            </a:lvl7pPr>
            <a:lvl8pPr marL="3429000" indent="-228600" defTabSz="966788" eaLnBrk="0" fontAlgn="base" hangingPunct="0">
              <a:spcBef>
                <a:spcPct val="0"/>
              </a:spcBef>
              <a:spcAft>
                <a:spcPct val="0"/>
              </a:spcAft>
              <a:defRPr sz="4800" b="1">
                <a:solidFill>
                  <a:schemeClr val="tx1"/>
                </a:solidFill>
                <a:latin typeface=".VnBlack" panose="020B7200000000000000" pitchFamily="34" charset="0"/>
              </a:defRPr>
            </a:lvl8pPr>
            <a:lvl9pPr marL="3886200" indent="-228600" defTabSz="966788" eaLnBrk="0" fontAlgn="base" hangingPunct="0">
              <a:spcBef>
                <a:spcPct val="0"/>
              </a:spcBef>
              <a:spcAft>
                <a:spcPct val="0"/>
              </a:spcAft>
              <a:defRPr sz="4800" b="1">
                <a:solidFill>
                  <a:schemeClr val="tx1"/>
                </a:solidFill>
                <a:latin typeface=".VnBlack" panose="020B7200000000000000" pitchFamily="34" charset="0"/>
              </a:defRPr>
            </a:lvl9pPr>
          </a:lstStyle>
          <a:p>
            <a:fld id="{F6A99288-6D80-43C6-BE16-BECC60E18BE3}" type="slidenum">
              <a:rPr lang="en-US" sz="1300" b="0" smtClean="0">
                <a:latin typeface="Times New Roman" panose="02020603050405020304" pitchFamily="18" charset="0"/>
              </a:rPr>
              <a:pPr/>
              <a:t>24</a:t>
            </a:fld>
            <a:endParaRPr lang="en-US" sz="1300" b="0" smtClean="0">
              <a:latin typeface="Times New Roman" panose="02020603050405020304"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Định</a:t>
            </a:r>
            <a:r>
              <a:rPr lang="en-US" baseline="0" smtClean="0"/>
              <a:t> hướng = </a:t>
            </a:r>
            <a:r>
              <a:rPr lang="en-US" smtClean="0">
                <a:solidFill>
                  <a:schemeClr val="tx1"/>
                </a:solidFill>
                <a:latin typeface="Arial" panose="020B0604020202020204" pitchFamily="34" charset="0"/>
                <a:cs typeface="Arial" panose="020B0604020202020204" pitchFamily="34" charset="0"/>
              </a:rPr>
              <a:t>thiết lập các </a:t>
            </a:r>
            <a:r>
              <a:rPr lang="en-US" smtClean="0">
                <a:solidFill>
                  <a:srgbClr val="FF0000"/>
                </a:solidFill>
                <a:latin typeface="Arial" panose="020B0604020202020204" pitchFamily="34" charset="0"/>
                <a:cs typeface="Arial" panose="020B0604020202020204" pitchFamily="34" charset="0"/>
              </a:rPr>
              <a:t>chính sách và mục tiêu </a:t>
            </a:r>
          </a:p>
          <a:p>
            <a:r>
              <a:rPr lang="en-US" smtClean="0">
                <a:solidFill>
                  <a:srgbClr val="FF0000"/>
                </a:solidFill>
                <a:latin typeface="Arial" panose="020B0604020202020204" pitchFamily="34" charset="0"/>
                <a:cs typeface="Arial" panose="020B0604020202020204" pitchFamily="34" charset="0"/>
              </a:rPr>
              <a:t>Kiểm</a:t>
            </a:r>
            <a:r>
              <a:rPr lang="en-US" baseline="0" smtClean="0">
                <a:solidFill>
                  <a:srgbClr val="FF0000"/>
                </a:solidFill>
                <a:latin typeface="Arial" panose="020B0604020202020204" pitchFamily="34" charset="0"/>
                <a:cs typeface="Arial" panose="020B0604020202020204" pitchFamily="34" charset="0"/>
              </a:rPr>
              <a:t> soát = thiết lập các quá trình.</a:t>
            </a:r>
          </a:p>
          <a:p>
            <a:r>
              <a:rPr lang="en-US" smtClean="0">
                <a:solidFill>
                  <a:srgbClr val="FF0000"/>
                </a:solidFill>
                <a:latin typeface="Arial" panose="020B0604020202020204" pitchFamily="34" charset="0"/>
                <a:cs typeface="Arial" panose="020B0604020202020204" pitchFamily="34" charset="0"/>
              </a:rPr>
              <a:t>Chính sách và mục tiêu muốn</a:t>
            </a:r>
            <a:r>
              <a:rPr lang="en-US" baseline="0" smtClean="0">
                <a:solidFill>
                  <a:srgbClr val="FF0000"/>
                </a:solidFill>
                <a:latin typeface="Arial" panose="020B0604020202020204" pitchFamily="34" charset="0"/>
                <a:cs typeface="Arial" panose="020B0604020202020204" pitchFamily="34" charset="0"/>
              </a:rPr>
              <a:t> XD đúng phải căn cứ mision, vision)</a:t>
            </a:r>
            <a:endParaRPr lang="en-US" dirty="0" smtClean="0"/>
          </a:p>
        </p:txBody>
      </p:sp>
    </p:spTree>
    <p:extLst>
      <p:ext uri="{BB962C8B-B14F-4D97-AF65-F5344CB8AC3E}">
        <p14:creationId xmlns:p14="http://schemas.microsoft.com/office/powerpoint/2010/main" val="1235524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996156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4800" b="1">
                <a:solidFill>
                  <a:schemeClr val="tx1"/>
                </a:solidFill>
                <a:latin typeface=".VnBlack" panose="020B7200000000000000" pitchFamily="34" charset="0"/>
              </a:defRPr>
            </a:lvl1pPr>
            <a:lvl2pPr marL="742950" indent="-285750" defTabSz="966788">
              <a:defRPr sz="4800" b="1">
                <a:solidFill>
                  <a:schemeClr val="tx1"/>
                </a:solidFill>
                <a:latin typeface=".VnBlack" panose="020B7200000000000000" pitchFamily="34" charset="0"/>
              </a:defRPr>
            </a:lvl2pPr>
            <a:lvl3pPr marL="1143000" indent="-228600" defTabSz="966788">
              <a:defRPr sz="4800" b="1">
                <a:solidFill>
                  <a:schemeClr val="tx1"/>
                </a:solidFill>
                <a:latin typeface=".VnBlack" panose="020B7200000000000000" pitchFamily="34" charset="0"/>
              </a:defRPr>
            </a:lvl3pPr>
            <a:lvl4pPr marL="1600200" indent="-228600" defTabSz="966788">
              <a:defRPr sz="4800" b="1">
                <a:solidFill>
                  <a:schemeClr val="tx1"/>
                </a:solidFill>
                <a:latin typeface=".VnBlack" panose="020B7200000000000000" pitchFamily="34" charset="0"/>
              </a:defRPr>
            </a:lvl4pPr>
            <a:lvl5pPr marL="2057400" indent="-228600" defTabSz="966788">
              <a:defRPr sz="4800" b="1">
                <a:solidFill>
                  <a:schemeClr val="tx1"/>
                </a:solidFill>
                <a:latin typeface=".VnBlack" panose="020B7200000000000000" pitchFamily="34" charset="0"/>
              </a:defRPr>
            </a:lvl5pPr>
            <a:lvl6pPr marL="2514600" indent="-228600" defTabSz="966788" eaLnBrk="0" fontAlgn="base" hangingPunct="0">
              <a:spcBef>
                <a:spcPct val="0"/>
              </a:spcBef>
              <a:spcAft>
                <a:spcPct val="0"/>
              </a:spcAft>
              <a:defRPr sz="4800" b="1">
                <a:solidFill>
                  <a:schemeClr val="tx1"/>
                </a:solidFill>
                <a:latin typeface=".VnBlack" panose="020B7200000000000000" pitchFamily="34" charset="0"/>
              </a:defRPr>
            </a:lvl6pPr>
            <a:lvl7pPr marL="2971800" indent="-228600" defTabSz="966788" eaLnBrk="0" fontAlgn="base" hangingPunct="0">
              <a:spcBef>
                <a:spcPct val="0"/>
              </a:spcBef>
              <a:spcAft>
                <a:spcPct val="0"/>
              </a:spcAft>
              <a:defRPr sz="4800" b="1">
                <a:solidFill>
                  <a:schemeClr val="tx1"/>
                </a:solidFill>
                <a:latin typeface=".VnBlack" panose="020B7200000000000000" pitchFamily="34" charset="0"/>
              </a:defRPr>
            </a:lvl7pPr>
            <a:lvl8pPr marL="3429000" indent="-228600" defTabSz="966788" eaLnBrk="0" fontAlgn="base" hangingPunct="0">
              <a:spcBef>
                <a:spcPct val="0"/>
              </a:spcBef>
              <a:spcAft>
                <a:spcPct val="0"/>
              </a:spcAft>
              <a:defRPr sz="4800" b="1">
                <a:solidFill>
                  <a:schemeClr val="tx1"/>
                </a:solidFill>
                <a:latin typeface=".VnBlack" panose="020B7200000000000000" pitchFamily="34" charset="0"/>
              </a:defRPr>
            </a:lvl8pPr>
            <a:lvl9pPr marL="3886200" indent="-228600" defTabSz="966788" eaLnBrk="0" fontAlgn="base" hangingPunct="0">
              <a:spcBef>
                <a:spcPct val="0"/>
              </a:spcBef>
              <a:spcAft>
                <a:spcPct val="0"/>
              </a:spcAft>
              <a:defRPr sz="4800" b="1">
                <a:solidFill>
                  <a:schemeClr val="tx1"/>
                </a:solidFill>
                <a:latin typeface=".VnBlack" panose="020B7200000000000000" pitchFamily="34" charset="0"/>
              </a:defRPr>
            </a:lvl9pPr>
          </a:lstStyle>
          <a:p>
            <a:fld id="{705FD9DF-5416-48EC-AFE3-8FEB785321A4}" type="slidenum">
              <a:rPr lang="en-US" sz="1300" b="0" smtClean="0">
                <a:latin typeface="Times New Roman" panose="02020603050405020304" pitchFamily="18" charset="0"/>
              </a:rPr>
              <a:pPr/>
              <a:t>26</a:t>
            </a:fld>
            <a:endParaRPr lang="en-US" sz="1300" b="0" smtClean="0">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buFontTx/>
              <a:buNone/>
            </a:pPr>
            <a:r>
              <a:rPr lang="en-GB" sz="1000" smtClean="0">
                <a:solidFill>
                  <a:srgbClr val="CC3300"/>
                </a:solidFill>
                <a:latin typeface="Arial" panose="020B0604020202020204" pitchFamily="34" charset="0"/>
                <a:cs typeface="Arial" panose="020B0604020202020204" pitchFamily="34" charset="0"/>
              </a:rPr>
              <a:t>ISO 9001:2015 chỉ</a:t>
            </a:r>
            <a:r>
              <a:rPr lang="en-GB" sz="1000" baseline="0" smtClean="0">
                <a:solidFill>
                  <a:srgbClr val="CC3300"/>
                </a:solidFill>
                <a:latin typeface="Arial" panose="020B0604020202020204" pitchFamily="34" charset="0"/>
                <a:cs typeface="Arial" panose="020B0604020202020204" pitchFamily="34" charset="0"/>
              </a:rPr>
              <a:t> nêu ra y</a:t>
            </a:r>
            <a:r>
              <a:rPr lang="en-GB" sz="1000" smtClean="0">
                <a:solidFill>
                  <a:schemeClr val="tx1"/>
                </a:solidFill>
                <a:latin typeface="Arial" panose="020B0604020202020204" pitchFamily="34" charset="0"/>
                <a:cs typeface="Arial" panose="020B0604020202020204" pitchFamily="34" charset="0"/>
              </a:rPr>
              <a:t>êu cầu, không</a:t>
            </a:r>
            <a:r>
              <a:rPr lang="en-GB" sz="1000" baseline="0" smtClean="0">
                <a:solidFill>
                  <a:schemeClr val="tx1"/>
                </a:solidFill>
                <a:latin typeface="Arial" panose="020B0604020202020204" pitchFamily="34" charset="0"/>
                <a:cs typeface="Arial" panose="020B0604020202020204" pitchFamily="34" charset="0"/>
              </a:rPr>
              <a:t> giải thích </a:t>
            </a:r>
          </a:p>
          <a:p>
            <a:pPr algn="just">
              <a:buFontTx/>
              <a:buNone/>
            </a:pPr>
            <a:r>
              <a:rPr lang="en-GB" sz="1000" baseline="0" smtClean="0">
                <a:solidFill>
                  <a:schemeClr val="tx1"/>
                </a:solidFill>
                <a:latin typeface="Arial" panose="020B0604020202020204" pitchFamily="34" charset="0"/>
                <a:cs typeface="Arial" panose="020B0604020202020204" pitchFamily="34" charset="0"/>
              </a:rPr>
              <a:t>ISO / TS 9002:2016 HD áp dụng tiêu chuẩn ISO 9001 (Do ban kỹ thuật ban hành) – TS tạm thời trong vòng 3 năm </a:t>
            </a:r>
          </a:p>
          <a:p>
            <a:pPr algn="just">
              <a:buFontTx/>
              <a:buNone/>
            </a:pPr>
            <a:r>
              <a:rPr lang="en-GB" sz="1000" baseline="0" smtClean="0">
                <a:solidFill>
                  <a:schemeClr val="tx1"/>
                </a:solidFill>
                <a:latin typeface="Arial" panose="020B0604020202020204" pitchFamily="34" charset="0"/>
                <a:cs typeface="Arial" panose="020B0604020202020204" pitchFamily="34" charset="0"/>
              </a:rPr>
              <a:t>ISO áp dụng từng điều của tiêu chuẩn.</a:t>
            </a:r>
            <a:endParaRPr lang="en-US" sz="1000" smtClean="0">
              <a:solidFill>
                <a:schemeClr val="tx1"/>
              </a:solidFill>
              <a:latin typeface="Arial" panose="020B0604020202020204" pitchFamily="34" charset="0"/>
              <a:cs typeface="Arial" panose="020B0604020202020204" pitchFamily="34" charset="0"/>
            </a:endParaRPr>
          </a:p>
          <a:p>
            <a:endParaRPr lang="en-US" smtClean="0"/>
          </a:p>
        </p:txBody>
      </p:sp>
    </p:spTree>
    <p:extLst>
      <p:ext uri="{BB962C8B-B14F-4D97-AF65-F5344CB8AC3E}">
        <p14:creationId xmlns:p14="http://schemas.microsoft.com/office/powerpoint/2010/main" val="3553675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None/>
            </a:pPr>
            <a:endParaRPr lang="en-GB" dirty="0">
              <a:latin typeface="Arial" charset="0"/>
            </a:endParaRPr>
          </a:p>
        </p:txBody>
      </p:sp>
    </p:spTree>
    <p:extLst>
      <p:ext uri="{BB962C8B-B14F-4D97-AF65-F5344CB8AC3E}">
        <p14:creationId xmlns:p14="http://schemas.microsoft.com/office/powerpoint/2010/main" val="1402337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828568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4800" b="1">
                <a:solidFill>
                  <a:schemeClr val="tx1"/>
                </a:solidFill>
                <a:latin typeface=".VnBlack" panose="020B7200000000000000" pitchFamily="34" charset="0"/>
              </a:defRPr>
            </a:lvl1pPr>
            <a:lvl2pPr marL="742950" indent="-285750" defTabSz="966788">
              <a:defRPr sz="4800" b="1">
                <a:solidFill>
                  <a:schemeClr val="tx1"/>
                </a:solidFill>
                <a:latin typeface=".VnBlack" panose="020B7200000000000000" pitchFamily="34" charset="0"/>
              </a:defRPr>
            </a:lvl2pPr>
            <a:lvl3pPr marL="1143000" indent="-228600" defTabSz="966788">
              <a:defRPr sz="4800" b="1">
                <a:solidFill>
                  <a:schemeClr val="tx1"/>
                </a:solidFill>
                <a:latin typeface=".VnBlack" panose="020B7200000000000000" pitchFamily="34" charset="0"/>
              </a:defRPr>
            </a:lvl3pPr>
            <a:lvl4pPr marL="1600200" indent="-228600" defTabSz="966788">
              <a:defRPr sz="4800" b="1">
                <a:solidFill>
                  <a:schemeClr val="tx1"/>
                </a:solidFill>
                <a:latin typeface=".VnBlack" panose="020B7200000000000000" pitchFamily="34" charset="0"/>
              </a:defRPr>
            </a:lvl4pPr>
            <a:lvl5pPr marL="2057400" indent="-228600" defTabSz="966788">
              <a:defRPr sz="4800" b="1">
                <a:solidFill>
                  <a:schemeClr val="tx1"/>
                </a:solidFill>
                <a:latin typeface=".VnBlack" panose="020B7200000000000000" pitchFamily="34" charset="0"/>
              </a:defRPr>
            </a:lvl5pPr>
            <a:lvl6pPr marL="2514600" indent="-228600" algn="ctr" defTabSz="966788" eaLnBrk="0" fontAlgn="base" hangingPunct="0">
              <a:spcBef>
                <a:spcPct val="0"/>
              </a:spcBef>
              <a:spcAft>
                <a:spcPct val="0"/>
              </a:spcAft>
              <a:defRPr sz="4800" b="1">
                <a:solidFill>
                  <a:schemeClr val="tx1"/>
                </a:solidFill>
                <a:latin typeface=".VnBlack" panose="020B7200000000000000" pitchFamily="34" charset="0"/>
              </a:defRPr>
            </a:lvl6pPr>
            <a:lvl7pPr marL="2971800" indent="-228600" algn="ctr" defTabSz="966788" eaLnBrk="0" fontAlgn="base" hangingPunct="0">
              <a:spcBef>
                <a:spcPct val="0"/>
              </a:spcBef>
              <a:spcAft>
                <a:spcPct val="0"/>
              </a:spcAft>
              <a:defRPr sz="4800" b="1">
                <a:solidFill>
                  <a:schemeClr val="tx1"/>
                </a:solidFill>
                <a:latin typeface=".VnBlack" panose="020B7200000000000000" pitchFamily="34" charset="0"/>
              </a:defRPr>
            </a:lvl7pPr>
            <a:lvl8pPr marL="3429000" indent="-228600" algn="ctr" defTabSz="966788" eaLnBrk="0" fontAlgn="base" hangingPunct="0">
              <a:spcBef>
                <a:spcPct val="0"/>
              </a:spcBef>
              <a:spcAft>
                <a:spcPct val="0"/>
              </a:spcAft>
              <a:defRPr sz="4800" b="1">
                <a:solidFill>
                  <a:schemeClr val="tx1"/>
                </a:solidFill>
                <a:latin typeface=".VnBlack" panose="020B7200000000000000" pitchFamily="34" charset="0"/>
              </a:defRPr>
            </a:lvl8pPr>
            <a:lvl9pPr marL="3886200" indent="-228600" algn="ctr" defTabSz="966788" eaLnBrk="0" fontAlgn="base" hangingPunct="0">
              <a:spcBef>
                <a:spcPct val="0"/>
              </a:spcBef>
              <a:spcAft>
                <a:spcPct val="0"/>
              </a:spcAft>
              <a:defRPr sz="4800" b="1">
                <a:solidFill>
                  <a:schemeClr val="tx1"/>
                </a:solidFill>
                <a:latin typeface=".VnBlack" panose="020B7200000000000000" pitchFamily="34" charset="0"/>
              </a:defRPr>
            </a:lvl9pPr>
          </a:lstStyle>
          <a:p>
            <a:fld id="{9685FFC3-3B35-4A6B-BF04-C5939A7E6B38}" type="slidenum">
              <a:rPr lang="en-US" sz="1300" b="0">
                <a:latin typeface="Times New Roman" panose="02020603050405020304" pitchFamily="18" charset="0"/>
              </a:rPr>
              <a:pPr/>
              <a:t>30</a:t>
            </a:fld>
            <a:endParaRPr lang="en-US" sz="1300" b="0">
              <a:latin typeface="Times New Roman" panose="02020603050405020304" pitchFamily="18" charset="0"/>
            </a:endParaRPr>
          </a:p>
        </p:txBody>
      </p:sp>
      <p:sp>
        <p:nvSpPr>
          <p:cNvPr id="104451" name="Rectangle 2"/>
          <p:cNvSpPr>
            <a:spLocks noGrp="1" noRot="1" noChangeAspect="1" noChangeArrowheads="1" noTextEdit="1"/>
          </p:cNvSpPr>
          <p:nvPr>
            <p:ph type="sldImg"/>
          </p:nvPr>
        </p:nvSpPr>
        <p:spPr>
          <a:xfrm>
            <a:off x="396875" y="1033463"/>
            <a:ext cx="6389688" cy="3595687"/>
          </a:xfrm>
          <a:ln/>
        </p:spPr>
      </p:sp>
      <p:sp>
        <p:nvSpPr>
          <p:cNvPr id="104452" name="Rectangle 3"/>
          <p:cNvSpPr>
            <a:spLocks noGrp="1" noChangeArrowheads="1"/>
          </p:cNvSpPr>
          <p:nvPr>
            <p:ph type="body" idx="1"/>
          </p:nvPr>
        </p:nvSpPr>
        <p:spPr>
          <a:xfrm>
            <a:off x="979489" y="5522913"/>
            <a:ext cx="5327650" cy="3011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91" tIns="48345" rIns="96691" bIns="48345"/>
          <a:lstStyle/>
          <a:p>
            <a:endParaRPr lang="fr-FR" smtClean="0"/>
          </a:p>
        </p:txBody>
      </p:sp>
    </p:spTree>
    <p:extLst>
      <p:ext uri="{BB962C8B-B14F-4D97-AF65-F5344CB8AC3E}">
        <p14:creationId xmlns:p14="http://schemas.microsoft.com/office/powerpoint/2010/main" val="794745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Firstly, I would like to give</a:t>
            </a:r>
            <a:r>
              <a:rPr lang="en-GB" baseline="0" dirty="0" smtClean="0"/>
              <a:t> a brief overview of the background to ISO 9001…..</a:t>
            </a:r>
          </a:p>
          <a:p>
            <a:endParaRPr lang="en-GB" baseline="0" dirty="0" smtClean="0"/>
          </a:p>
          <a:p>
            <a:r>
              <a:rPr lang="en-GB" baseline="0" dirty="0" smtClean="0"/>
              <a:t>[talk through bullet points]</a:t>
            </a:r>
          </a:p>
          <a:p>
            <a:pPr marL="0" marR="0" indent="0" algn="l" defTabSz="342900" rtl="0" eaLnBrk="0" fontAlgn="base" latinLnBrk="0" hangingPunct="0">
              <a:lnSpc>
                <a:spcPct val="100000"/>
              </a:lnSpc>
              <a:spcBef>
                <a:spcPct val="30000"/>
              </a:spcBef>
              <a:spcAft>
                <a:spcPct val="0"/>
              </a:spcAft>
              <a:buClrTx/>
              <a:buSzTx/>
              <a:buFontTx/>
              <a:buNone/>
              <a:tabLst/>
              <a:defRPr/>
            </a:pPr>
            <a:r>
              <a:rPr lang="en-GB" sz="1000" dirty="0" smtClean="0"/>
              <a:t>ISO 9001 is a bit special. It is not just the latest management fad. It has been around for nearly thirty years as a management system for organizations to ensure continual improvement is embedded</a:t>
            </a:r>
            <a:r>
              <a:rPr lang="en-GB" sz="1000" baseline="0" dirty="0" smtClean="0"/>
              <a:t> </a:t>
            </a:r>
            <a:endParaRPr lang="en-GB" sz="1000" dirty="0" smtClean="0"/>
          </a:p>
          <a:p>
            <a:endParaRPr lang="en-GB" baseline="0" dirty="0" smtClean="0"/>
          </a:p>
          <a:p>
            <a:r>
              <a:rPr lang="en-GB" sz="1000" b="0" i="0" u="none" strike="noStrike" kern="1200" baseline="0" dirty="0" smtClean="0">
                <a:solidFill>
                  <a:schemeClr val="tx1"/>
                </a:solidFill>
                <a:latin typeface="Tahoma" pitchFamily="34" charset="0"/>
                <a:ea typeface="Tahoma" pitchFamily="34" charset="0"/>
                <a:cs typeface="Tahoma" pitchFamily="34" charset="0"/>
              </a:rPr>
              <a:t>It is interesting to note that certification to ISO 9001 has remained stable in the last three years, and in 2012 was up slightly from 2011. Europe, in particular, shows an increased uptake by 3 %. </a:t>
            </a:r>
          </a:p>
          <a:p>
            <a:r>
              <a:rPr lang="en-GB" sz="1000" b="0" i="0" u="none" strike="noStrike" kern="1200" baseline="0" dirty="0" smtClean="0">
                <a:solidFill>
                  <a:schemeClr val="tx1"/>
                </a:solidFill>
                <a:latin typeface="Tahoma" pitchFamily="34" charset="0"/>
                <a:ea typeface="Tahoma" pitchFamily="34" charset="0"/>
                <a:cs typeface="Tahoma" pitchFamily="34" charset="0"/>
              </a:rPr>
              <a:t>It has also been interesting for BSI to note that a</a:t>
            </a:r>
            <a:r>
              <a:rPr lang="en-GB" sz="1000" kern="1200" dirty="0" smtClean="0">
                <a:solidFill>
                  <a:schemeClr val="tx1"/>
                </a:solidFill>
                <a:effectLst/>
                <a:latin typeface="Tahoma" pitchFamily="34" charset="0"/>
                <a:ea typeface="Tahoma" pitchFamily="34" charset="0"/>
                <a:cs typeface="Tahoma" pitchFamily="34" charset="0"/>
              </a:rPr>
              <a:t>lthough Manufacturing still accounts for a larger proportion of ISO 9001 assessment days, the gap between Manufacturing and Service has closed by over 7%</a:t>
            </a:r>
            <a:r>
              <a:rPr lang="en-GB" sz="1000" kern="1200" baseline="0" dirty="0" smtClean="0">
                <a:solidFill>
                  <a:schemeClr val="tx1"/>
                </a:solidFill>
                <a:effectLst/>
                <a:latin typeface="Tahoma" pitchFamily="34" charset="0"/>
                <a:ea typeface="Tahoma" pitchFamily="34" charset="0"/>
                <a:cs typeface="Tahoma" pitchFamily="34" charset="0"/>
              </a:rPr>
              <a:t> in the last 5 years and it continues to grow in relevance in all sectors</a:t>
            </a:r>
            <a:endParaRPr lang="en-GB" dirty="0"/>
          </a:p>
        </p:txBody>
      </p:sp>
      <p:sp>
        <p:nvSpPr>
          <p:cNvPr id="4" name="Date Placeholder 3"/>
          <p:cNvSpPr>
            <a:spLocks noGrp="1"/>
          </p:cNvSpPr>
          <p:nvPr>
            <p:ph type="dt" idx="10"/>
          </p:nvPr>
        </p:nvSpPr>
        <p:spPr/>
        <p:txBody>
          <a:bodyPr/>
          <a:lstStyle/>
          <a:p>
            <a:pPr>
              <a:defRPr/>
            </a:pPr>
            <a:fld id="{568F53ED-2DEA-4DC9-AEB4-458DE0EE1543}" type="datetime1">
              <a:rPr lang="en-GB" smtClean="0">
                <a:solidFill>
                  <a:prstClr val="black"/>
                </a:solidFill>
              </a:rPr>
              <a:pPr>
                <a:defRPr/>
              </a:pPr>
              <a:t>31/10/2017</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1DDE8FC0-D571-4207-BAF8-AB6BEBD93AA5}"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1851340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220790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3741151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699478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1068341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2710961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1313723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674625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281250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4800" b="1">
                <a:solidFill>
                  <a:schemeClr val="tx1"/>
                </a:solidFill>
                <a:latin typeface=".VnBlack" panose="020B7200000000000000" pitchFamily="34" charset="0"/>
              </a:defRPr>
            </a:lvl1pPr>
            <a:lvl2pPr marL="742950" indent="-285750" defTabSz="966788">
              <a:defRPr sz="4800" b="1">
                <a:solidFill>
                  <a:schemeClr val="tx1"/>
                </a:solidFill>
                <a:latin typeface=".VnBlack" panose="020B7200000000000000" pitchFamily="34" charset="0"/>
              </a:defRPr>
            </a:lvl2pPr>
            <a:lvl3pPr marL="1143000" indent="-228600" defTabSz="966788">
              <a:defRPr sz="4800" b="1">
                <a:solidFill>
                  <a:schemeClr val="tx1"/>
                </a:solidFill>
                <a:latin typeface=".VnBlack" panose="020B7200000000000000" pitchFamily="34" charset="0"/>
              </a:defRPr>
            </a:lvl3pPr>
            <a:lvl4pPr marL="1600200" indent="-228600" defTabSz="966788">
              <a:defRPr sz="4800" b="1">
                <a:solidFill>
                  <a:schemeClr val="tx1"/>
                </a:solidFill>
                <a:latin typeface=".VnBlack" panose="020B7200000000000000" pitchFamily="34" charset="0"/>
              </a:defRPr>
            </a:lvl4pPr>
            <a:lvl5pPr marL="2057400" indent="-228600" defTabSz="966788">
              <a:defRPr sz="4800" b="1">
                <a:solidFill>
                  <a:schemeClr val="tx1"/>
                </a:solidFill>
                <a:latin typeface=".VnBlack" panose="020B7200000000000000" pitchFamily="34" charset="0"/>
              </a:defRPr>
            </a:lvl5pPr>
            <a:lvl6pPr marL="2514600" indent="-228600" defTabSz="966788" eaLnBrk="0" fontAlgn="base" hangingPunct="0">
              <a:spcBef>
                <a:spcPct val="0"/>
              </a:spcBef>
              <a:spcAft>
                <a:spcPct val="0"/>
              </a:spcAft>
              <a:defRPr sz="4800" b="1">
                <a:solidFill>
                  <a:schemeClr val="tx1"/>
                </a:solidFill>
                <a:latin typeface=".VnBlack" panose="020B7200000000000000" pitchFamily="34" charset="0"/>
              </a:defRPr>
            </a:lvl6pPr>
            <a:lvl7pPr marL="2971800" indent="-228600" defTabSz="966788" eaLnBrk="0" fontAlgn="base" hangingPunct="0">
              <a:spcBef>
                <a:spcPct val="0"/>
              </a:spcBef>
              <a:spcAft>
                <a:spcPct val="0"/>
              </a:spcAft>
              <a:defRPr sz="4800" b="1">
                <a:solidFill>
                  <a:schemeClr val="tx1"/>
                </a:solidFill>
                <a:latin typeface=".VnBlack" panose="020B7200000000000000" pitchFamily="34" charset="0"/>
              </a:defRPr>
            </a:lvl7pPr>
            <a:lvl8pPr marL="3429000" indent="-228600" defTabSz="966788" eaLnBrk="0" fontAlgn="base" hangingPunct="0">
              <a:spcBef>
                <a:spcPct val="0"/>
              </a:spcBef>
              <a:spcAft>
                <a:spcPct val="0"/>
              </a:spcAft>
              <a:defRPr sz="4800" b="1">
                <a:solidFill>
                  <a:schemeClr val="tx1"/>
                </a:solidFill>
                <a:latin typeface=".VnBlack" panose="020B7200000000000000" pitchFamily="34" charset="0"/>
              </a:defRPr>
            </a:lvl8pPr>
            <a:lvl9pPr marL="3886200" indent="-228600" defTabSz="966788" eaLnBrk="0" fontAlgn="base" hangingPunct="0">
              <a:spcBef>
                <a:spcPct val="0"/>
              </a:spcBef>
              <a:spcAft>
                <a:spcPct val="0"/>
              </a:spcAft>
              <a:defRPr sz="4800" b="1">
                <a:solidFill>
                  <a:schemeClr val="tx1"/>
                </a:solidFill>
                <a:latin typeface=".VnBlack" panose="020B7200000000000000" pitchFamily="34" charset="0"/>
              </a:defRPr>
            </a:lvl9pPr>
          </a:lstStyle>
          <a:p>
            <a:fld id="{6A0B2BBB-99C3-4EB5-B5F2-4617B1B1A7ED}" type="slidenum">
              <a:rPr lang="en-US" sz="1300" b="0" smtClean="0">
                <a:latin typeface="Times New Roman" panose="02020603050405020304" pitchFamily="18" charset="0"/>
              </a:rPr>
              <a:pPr/>
              <a:t>3</a:t>
            </a:fld>
            <a:endParaRPr lang="en-US" sz="1300" b="0" smtClean="0">
              <a:latin typeface="Times New Roman" panose="02020603050405020304"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156647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3770224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19472393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37361355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1833401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35050232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10467834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1107941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18567695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12901963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991282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4800" b="1">
                <a:solidFill>
                  <a:schemeClr val="tx1"/>
                </a:solidFill>
                <a:latin typeface=".VnBlack" panose="020B7200000000000000" pitchFamily="34" charset="0"/>
              </a:defRPr>
            </a:lvl1pPr>
            <a:lvl2pPr marL="742950" indent="-285750" defTabSz="966788">
              <a:defRPr sz="4800" b="1">
                <a:solidFill>
                  <a:schemeClr val="tx1"/>
                </a:solidFill>
                <a:latin typeface=".VnBlack" panose="020B7200000000000000" pitchFamily="34" charset="0"/>
              </a:defRPr>
            </a:lvl2pPr>
            <a:lvl3pPr marL="1143000" indent="-228600" defTabSz="966788">
              <a:defRPr sz="4800" b="1">
                <a:solidFill>
                  <a:schemeClr val="tx1"/>
                </a:solidFill>
                <a:latin typeface=".VnBlack" panose="020B7200000000000000" pitchFamily="34" charset="0"/>
              </a:defRPr>
            </a:lvl3pPr>
            <a:lvl4pPr marL="1600200" indent="-228600" defTabSz="966788">
              <a:defRPr sz="4800" b="1">
                <a:solidFill>
                  <a:schemeClr val="tx1"/>
                </a:solidFill>
                <a:latin typeface=".VnBlack" panose="020B7200000000000000" pitchFamily="34" charset="0"/>
              </a:defRPr>
            </a:lvl4pPr>
            <a:lvl5pPr marL="2057400" indent="-228600" defTabSz="966788">
              <a:defRPr sz="4800" b="1">
                <a:solidFill>
                  <a:schemeClr val="tx1"/>
                </a:solidFill>
                <a:latin typeface=".VnBlack" panose="020B7200000000000000" pitchFamily="34" charset="0"/>
              </a:defRPr>
            </a:lvl5pPr>
            <a:lvl6pPr marL="2514600" indent="-228600" defTabSz="966788" eaLnBrk="0" fontAlgn="base" hangingPunct="0">
              <a:spcBef>
                <a:spcPct val="0"/>
              </a:spcBef>
              <a:spcAft>
                <a:spcPct val="0"/>
              </a:spcAft>
              <a:defRPr sz="4800" b="1">
                <a:solidFill>
                  <a:schemeClr val="tx1"/>
                </a:solidFill>
                <a:latin typeface=".VnBlack" panose="020B7200000000000000" pitchFamily="34" charset="0"/>
              </a:defRPr>
            </a:lvl6pPr>
            <a:lvl7pPr marL="2971800" indent="-228600" defTabSz="966788" eaLnBrk="0" fontAlgn="base" hangingPunct="0">
              <a:spcBef>
                <a:spcPct val="0"/>
              </a:spcBef>
              <a:spcAft>
                <a:spcPct val="0"/>
              </a:spcAft>
              <a:defRPr sz="4800" b="1">
                <a:solidFill>
                  <a:schemeClr val="tx1"/>
                </a:solidFill>
                <a:latin typeface=".VnBlack" panose="020B7200000000000000" pitchFamily="34" charset="0"/>
              </a:defRPr>
            </a:lvl7pPr>
            <a:lvl8pPr marL="3429000" indent="-228600" defTabSz="966788" eaLnBrk="0" fontAlgn="base" hangingPunct="0">
              <a:spcBef>
                <a:spcPct val="0"/>
              </a:spcBef>
              <a:spcAft>
                <a:spcPct val="0"/>
              </a:spcAft>
              <a:defRPr sz="4800" b="1">
                <a:solidFill>
                  <a:schemeClr val="tx1"/>
                </a:solidFill>
                <a:latin typeface=".VnBlack" panose="020B7200000000000000" pitchFamily="34" charset="0"/>
              </a:defRPr>
            </a:lvl8pPr>
            <a:lvl9pPr marL="3886200" indent="-228600" defTabSz="966788" eaLnBrk="0" fontAlgn="base" hangingPunct="0">
              <a:spcBef>
                <a:spcPct val="0"/>
              </a:spcBef>
              <a:spcAft>
                <a:spcPct val="0"/>
              </a:spcAft>
              <a:defRPr sz="4800" b="1">
                <a:solidFill>
                  <a:schemeClr val="tx1"/>
                </a:solidFill>
                <a:latin typeface=".VnBlack" panose="020B7200000000000000" pitchFamily="34" charset="0"/>
              </a:defRPr>
            </a:lvl9pPr>
          </a:lstStyle>
          <a:p>
            <a:fld id="{66F9FCA5-169B-4894-8267-328B43EA7597}" type="slidenum">
              <a:rPr lang="en-US" sz="1300" b="0" smtClean="0">
                <a:latin typeface="Times New Roman" panose="02020603050405020304" pitchFamily="18" charset="0"/>
              </a:rPr>
              <a:pPr/>
              <a:t>4</a:t>
            </a:fld>
            <a:endParaRPr lang="en-US" sz="1300" b="0" smtClean="0">
              <a:latin typeface="Times New Roman" panose="02020603050405020304"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8051721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12648830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pPr>
              <a:defRPr/>
            </a:pPr>
            <a:fld id="{26B0BEBF-53C3-4716-8726-B64E0A6AC00B}" type="datetime1">
              <a:rPr lang="en-GB" smtClean="0">
                <a:solidFill>
                  <a:prstClr val="black"/>
                </a:solidFill>
              </a:rPr>
              <a:pPr>
                <a:defRPr/>
              </a:pPr>
              <a:t>31/10/2017</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1DDE8FC0-D571-4207-BAF8-AB6BEBD93AA5}" type="slidenum">
              <a:rPr lang="en-US" smtClean="0">
                <a:solidFill>
                  <a:prstClr val="black"/>
                </a:solidFill>
              </a:rPr>
              <a:pPr>
                <a:defRPr/>
              </a:pPr>
              <a:t>54</a:t>
            </a:fld>
            <a:endParaRPr lang="en-US" dirty="0">
              <a:solidFill>
                <a:prstClr val="black"/>
              </a:solidFill>
            </a:endParaRPr>
          </a:p>
        </p:txBody>
      </p:sp>
    </p:spTree>
    <p:extLst>
      <p:ext uri="{BB962C8B-B14F-4D97-AF65-F5344CB8AC3E}">
        <p14:creationId xmlns:p14="http://schemas.microsoft.com/office/powerpoint/2010/main" val="2675343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pPr>
              <a:defRPr/>
            </a:pPr>
            <a:fld id="{26B0BEBF-53C3-4716-8726-B64E0A6AC00B}" type="datetime1">
              <a:rPr lang="en-GB" smtClean="0">
                <a:solidFill>
                  <a:prstClr val="black"/>
                </a:solidFill>
              </a:rPr>
              <a:pPr>
                <a:defRPr/>
              </a:pPr>
              <a:t>31/10/2017</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1DDE8FC0-D571-4207-BAF8-AB6BEBD93AA5}" type="slidenum">
              <a:rPr lang="en-US" smtClean="0">
                <a:solidFill>
                  <a:prstClr val="black"/>
                </a:solidFill>
              </a:rPr>
              <a:pPr>
                <a:defRPr/>
              </a:pPr>
              <a:t>55</a:t>
            </a:fld>
            <a:endParaRPr lang="en-US" dirty="0">
              <a:solidFill>
                <a:prstClr val="black"/>
              </a:solidFill>
            </a:endParaRPr>
          </a:p>
        </p:txBody>
      </p:sp>
    </p:spTree>
    <p:extLst>
      <p:ext uri="{BB962C8B-B14F-4D97-AF65-F5344CB8AC3E}">
        <p14:creationId xmlns:p14="http://schemas.microsoft.com/office/powerpoint/2010/main" val="8970413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14532272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1689572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39041695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35054139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6273807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40878583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533090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7785126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26281589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22081275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42226228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23118486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8254617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21695123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39987258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42519032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194884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2973012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42900" rtl="0" eaLnBrk="0" fontAlgn="base" latinLnBrk="0" hangingPunct="0">
              <a:lnSpc>
                <a:spcPct val="100000"/>
              </a:lnSpc>
              <a:spcBef>
                <a:spcPct val="30000"/>
              </a:spcBef>
              <a:spcAft>
                <a:spcPct val="0"/>
              </a:spcAft>
              <a:buClrTx/>
              <a:buSzTx/>
              <a:buFontTx/>
              <a:buNone/>
              <a:tabLst/>
              <a:defRPr/>
            </a:pPr>
            <a:r>
              <a:rPr lang="en-US" i="1" smtClean="0"/>
              <a:t>Mỗi quá trình phải làm gia tăng giá trị. Những quá trình không gia tăng giá trị phải giảm bớt (lưu kho, </a:t>
            </a:r>
          </a:p>
          <a:p>
            <a:endParaRPr lang="en-US"/>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8992496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1097359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30256806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23036888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42235692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21295000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9176680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132612399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28561061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35829412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3068202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4800" b="1">
                <a:solidFill>
                  <a:schemeClr val="tx1"/>
                </a:solidFill>
                <a:latin typeface=".VnBlack" panose="020B7200000000000000" pitchFamily="34" charset="0"/>
              </a:defRPr>
            </a:lvl1pPr>
            <a:lvl2pPr marL="742950" indent="-285750" defTabSz="966788">
              <a:defRPr sz="4800" b="1">
                <a:solidFill>
                  <a:schemeClr val="tx1"/>
                </a:solidFill>
                <a:latin typeface=".VnBlack" panose="020B7200000000000000" pitchFamily="34" charset="0"/>
              </a:defRPr>
            </a:lvl2pPr>
            <a:lvl3pPr marL="1143000" indent="-228600" defTabSz="966788">
              <a:defRPr sz="4800" b="1">
                <a:solidFill>
                  <a:schemeClr val="tx1"/>
                </a:solidFill>
                <a:latin typeface=".VnBlack" panose="020B7200000000000000" pitchFamily="34" charset="0"/>
              </a:defRPr>
            </a:lvl3pPr>
            <a:lvl4pPr marL="1600200" indent="-228600" defTabSz="966788">
              <a:defRPr sz="4800" b="1">
                <a:solidFill>
                  <a:schemeClr val="tx1"/>
                </a:solidFill>
                <a:latin typeface=".VnBlack" panose="020B7200000000000000" pitchFamily="34" charset="0"/>
              </a:defRPr>
            </a:lvl4pPr>
            <a:lvl5pPr marL="2057400" indent="-228600" defTabSz="966788">
              <a:defRPr sz="4800" b="1">
                <a:solidFill>
                  <a:schemeClr val="tx1"/>
                </a:solidFill>
                <a:latin typeface=".VnBlack" panose="020B7200000000000000" pitchFamily="34" charset="0"/>
              </a:defRPr>
            </a:lvl5pPr>
            <a:lvl6pPr marL="2514600" indent="-228600" defTabSz="966788" eaLnBrk="0" fontAlgn="base" hangingPunct="0">
              <a:spcBef>
                <a:spcPct val="0"/>
              </a:spcBef>
              <a:spcAft>
                <a:spcPct val="0"/>
              </a:spcAft>
              <a:defRPr sz="4800" b="1">
                <a:solidFill>
                  <a:schemeClr val="tx1"/>
                </a:solidFill>
                <a:latin typeface=".VnBlack" panose="020B7200000000000000" pitchFamily="34" charset="0"/>
              </a:defRPr>
            </a:lvl6pPr>
            <a:lvl7pPr marL="2971800" indent="-228600" defTabSz="966788" eaLnBrk="0" fontAlgn="base" hangingPunct="0">
              <a:spcBef>
                <a:spcPct val="0"/>
              </a:spcBef>
              <a:spcAft>
                <a:spcPct val="0"/>
              </a:spcAft>
              <a:defRPr sz="4800" b="1">
                <a:solidFill>
                  <a:schemeClr val="tx1"/>
                </a:solidFill>
                <a:latin typeface=".VnBlack" panose="020B7200000000000000" pitchFamily="34" charset="0"/>
              </a:defRPr>
            </a:lvl7pPr>
            <a:lvl8pPr marL="3429000" indent="-228600" defTabSz="966788" eaLnBrk="0" fontAlgn="base" hangingPunct="0">
              <a:spcBef>
                <a:spcPct val="0"/>
              </a:spcBef>
              <a:spcAft>
                <a:spcPct val="0"/>
              </a:spcAft>
              <a:defRPr sz="4800" b="1">
                <a:solidFill>
                  <a:schemeClr val="tx1"/>
                </a:solidFill>
                <a:latin typeface=".VnBlack" panose="020B7200000000000000" pitchFamily="34" charset="0"/>
              </a:defRPr>
            </a:lvl8pPr>
            <a:lvl9pPr marL="3886200" indent="-228600" defTabSz="966788" eaLnBrk="0" fontAlgn="base" hangingPunct="0">
              <a:spcBef>
                <a:spcPct val="0"/>
              </a:spcBef>
              <a:spcAft>
                <a:spcPct val="0"/>
              </a:spcAft>
              <a:defRPr sz="4800" b="1">
                <a:solidFill>
                  <a:schemeClr val="tx1"/>
                </a:solidFill>
                <a:latin typeface=".VnBlack" panose="020B7200000000000000" pitchFamily="34" charset="0"/>
              </a:defRPr>
            </a:lvl9pPr>
          </a:lstStyle>
          <a:p>
            <a:fld id="{66CA5A5E-E019-4064-8FFB-841D08588A1D}" type="slidenum">
              <a:rPr lang="en-US" sz="1300" b="0" smtClean="0">
                <a:latin typeface="Times New Roman" panose="02020603050405020304" pitchFamily="18" charset="0"/>
              </a:rPr>
              <a:pPr/>
              <a:t>13</a:t>
            </a:fld>
            <a:endParaRPr lang="en-US" sz="1300" b="0" smtClean="0">
              <a:latin typeface="Times New Roman" panose="02020603050405020304" pitchFamily="18" charset="0"/>
            </a:endParaRPr>
          </a:p>
        </p:txBody>
      </p:sp>
      <p:sp>
        <p:nvSpPr>
          <p:cNvPr id="35843" name="Rectangle 2"/>
          <p:cNvSpPr>
            <a:spLocks noGrp="1" noRot="1" noChangeAspect="1" noChangeArrowheads="1" noTextEdit="1"/>
          </p:cNvSpPr>
          <p:nvPr>
            <p:ph type="sldImg"/>
          </p:nvPr>
        </p:nvSpPr>
        <p:spPr>
          <a:xfrm>
            <a:off x="1250950" y="585788"/>
            <a:ext cx="4430713" cy="2492375"/>
          </a:xfrm>
          <a:ln/>
        </p:spPr>
      </p:sp>
      <p:sp>
        <p:nvSpPr>
          <p:cNvPr id="35844" name="Rectangle 3"/>
          <p:cNvSpPr>
            <a:spLocks noGrp="1" noChangeArrowheads="1"/>
          </p:cNvSpPr>
          <p:nvPr>
            <p:ph type="body" idx="1"/>
          </p:nvPr>
        </p:nvSpPr>
        <p:spPr>
          <a:xfrm>
            <a:off x="412750" y="3249614"/>
            <a:ext cx="6629400" cy="5630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206" tIns="48603" rIns="97206" bIns="48603"/>
          <a:lstStyle/>
          <a:p>
            <a:pPr algn="just" eaLnBrk="1" hangingPunct="1">
              <a:lnSpc>
                <a:spcPct val="90000"/>
              </a:lnSpc>
              <a:spcBef>
                <a:spcPct val="0"/>
              </a:spcBef>
              <a:buFontTx/>
              <a:buNone/>
            </a:pPr>
            <a:r>
              <a:rPr lang="en-US" sz="1000" b="0" i="0" smtClean="0">
                <a:solidFill>
                  <a:srgbClr val="FF0000"/>
                </a:solidFill>
                <a:latin typeface="Arial" panose="020B0604020202020204" pitchFamily="34" charset="0"/>
              </a:rPr>
              <a:t>1. Phân biệt quá trình (nêu tên các hoạt động) &amp; quy trình (cách thức thực hiện quá trình: ai? Làm gì? Khi nào? Ở đâu? Làm ntn? Quy trình không cần why tại sao làm thế nhưng khi phổ biến có thể giải thích.)</a:t>
            </a:r>
          </a:p>
          <a:p>
            <a:pPr algn="just" eaLnBrk="1" hangingPunct="1">
              <a:lnSpc>
                <a:spcPct val="90000"/>
              </a:lnSpc>
              <a:spcBef>
                <a:spcPct val="0"/>
              </a:spcBef>
              <a:buFontTx/>
              <a:buNone/>
            </a:pPr>
            <a:r>
              <a:rPr lang="en-US" sz="1000" b="0" i="0" smtClean="0">
                <a:solidFill>
                  <a:srgbClr val="FF0000"/>
                </a:solidFill>
                <a:latin typeface="Arial" panose="020B0604020202020204" pitchFamily="34" charset="0"/>
              </a:rPr>
              <a:t>QT nên viết = văn bản  (Giang XTT hỏi QT khác QIĐ ntn?)</a:t>
            </a:r>
          </a:p>
          <a:p>
            <a:pPr algn="just" eaLnBrk="1" hangingPunct="1">
              <a:lnSpc>
                <a:spcPct val="90000"/>
              </a:lnSpc>
              <a:spcBef>
                <a:spcPct val="0"/>
              </a:spcBef>
              <a:buFontTx/>
              <a:buNone/>
            </a:pPr>
            <a:r>
              <a:rPr lang="en-US" sz="1000" b="0" i="0" smtClean="0">
                <a:solidFill>
                  <a:srgbClr val="FF0000"/>
                </a:solidFill>
                <a:latin typeface="Arial" panose="020B0604020202020204" pitchFamily="34" charset="0"/>
              </a:rPr>
              <a:t>Quy trình là 1 dạng tiêu chuẩn. Mọi hoạt động phải nhìn dưới con mắt 1 quá trình</a:t>
            </a:r>
          </a:p>
          <a:p>
            <a:pPr algn="just" eaLnBrk="1" hangingPunct="1">
              <a:lnSpc>
                <a:spcPct val="90000"/>
              </a:lnSpc>
              <a:spcBef>
                <a:spcPct val="0"/>
              </a:spcBef>
              <a:buFontTx/>
              <a:buNone/>
            </a:pPr>
            <a:r>
              <a:rPr lang="en-US" sz="1000" b="0" i="0" smtClean="0">
                <a:solidFill>
                  <a:srgbClr val="FF0000"/>
                </a:solidFill>
                <a:latin typeface="Arial" panose="020B0604020202020204" pitchFamily="34" charset="0"/>
              </a:rPr>
              <a:t>2. Đầu</a:t>
            </a:r>
            <a:r>
              <a:rPr lang="en-US" sz="1000" b="0" i="0" baseline="0" smtClean="0">
                <a:solidFill>
                  <a:srgbClr val="FF0000"/>
                </a:solidFill>
                <a:latin typeface="Arial" panose="020B0604020202020204" pitchFamily="34" charset="0"/>
              </a:rPr>
              <a:t> vào: là gì? Yêu cầu đầu vào là gì? Ktra đầu vào ntn? Đầu vào từ đâu chuyển đến (để phản hồi). </a:t>
            </a:r>
          </a:p>
          <a:p>
            <a:pPr algn="just" eaLnBrk="1" hangingPunct="1">
              <a:lnSpc>
                <a:spcPct val="90000"/>
              </a:lnSpc>
              <a:spcBef>
                <a:spcPct val="0"/>
              </a:spcBef>
              <a:buFontTx/>
              <a:buNone/>
            </a:pPr>
            <a:r>
              <a:rPr lang="en-US" sz="1000" b="0" i="0" baseline="0" smtClean="0">
                <a:solidFill>
                  <a:srgbClr val="FF0000"/>
                </a:solidFill>
                <a:latin typeface="Arial" panose="020B0604020202020204" pitchFamily="34" charset="0"/>
              </a:rPr>
              <a:t>3. Đầu ra cũng trả lời như trên (là gì? Yêu cầu đầu ra là gì? Ktra đầu ra ntn? Đầu ra được chuyển đi đâu?)</a:t>
            </a:r>
          </a:p>
          <a:p>
            <a:pPr algn="just" eaLnBrk="1" hangingPunct="1">
              <a:lnSpc>
                <a:spcPct val="90000"/>
              </a:lnSpc>
              <a:spcBef>
                <a:spcPct val="0"/>
              </a:spcBef>
              <a:buFontTx/>
              <a:buNone/>
            </a:pPr>
            <a:r>
              <a:rPr lang="en-US" sz="1000" b="0" i="0" baseline="0" smtClean="0">
                <a:solidFill>
                  <a:srgbClr val="FF0000"/>
                </a:solidFill>
                <a:latin typeface="Arial" panose="020B0604020202020204" pitchFamily="34" charset="0"/>
              </a:rPr>
              <a:t>4. Ai làm? (chủ trì, tham gia, trách nhiệm - quyền hạn? Người tham gia đòi hỏi năng lực đến đâu? (P2)</a:t>
            </a:r>
          </a:p>
          <a:p>
            <a:pPr algn="just" eaLnBrk="1" hangingPunct="1">
              <a:lnSpc>
                <a:spcPct val="90000"/>
              </a:lnSpc>
              <a:spcBef>
                <a:spcPct val="0"/>
              </a:spcBef>
              <a:buFontTx/>
              <a:buNone/>
            </a:pPr>
            <a:r>
              <a:rPr lang="en-US" sz="1000" b="0" i="0" baseline="0" smtClean="0">
                <a:solidFill>
                  <a:srgbClr val="FF0000"/>
                </a:solidFill>
                <a:latin typeface="Arial" panose="020B0604020202020204" pitchFamily="34" charset="0"/>
              </a:rPr>
              <a:t>5. Theo dõi đo lường (khi không đạt ???)</a:t>
            </a:r>
            <a:endParaRPr lang="en-US" sz="1000" b="0" i="0">
              <a:solidFill>
                <a:srgbClr val="FF0000"/>
              </a:solidFill>
              <a:latin typeface="Arial" panose="020B0604020202020204" pitchFamily="34" charset="0"/>
            </a:endParaRPr>
          </a:p>
        </p:txBody>
      </p:sp>
    </p:spTree>
    <p:extLst>
      <p:ext uri="{BB962C8B-B14F-4D97-AF65-F5344CB8AC3E}">
        <p14:creationId xmlns:p14="http://schemas.microsoft.com/office/powerpoint/2010/main" val="17044785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11095109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6130236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1765503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10153574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174614366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319832083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90990258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75351010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157785593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2559743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1. Để</a:t>
            </a:r>
            <a:r>
              <a:rPr lang="en-US" baseline="0" smtClean="0"/>
              <a:t> đáp ứng các yêu cầu huy động các quá trình trong Cty.</a:t>
            </a:r>
          </a:p>
          <a:p>
            <a:r>
              <a:rPr lang="en-US" baseline="0" smtClean="0"/>
              <a:t>2. HTQL trong Cty là hệ thống các quá trình</a:t>
            </a:r>
          </a:p>
          <a:p>
            <a:r>
              <a:rPr lang="en-US" baseline="0" smtClean="0"/>
              <a:t>3. Nhiệm vụ của HTQLCL theo ISO gồm 2 nhiệm vụ:</a:t>
            </a:r>
          </a:p>
          <a:p>
            <a:pPr marL="171450" indent="-171450">
              <a:buFontTx/>
              <a:buChar char="-"/>
            </a:pPr>
            <a:r>
              <a:rPr lang="en-US" baseline="0" smtClean="0"/>
              <a:t>XD mạng lưới quá trình.</a:t>
            </a:r>
          </a:p>
          <a:p>
            <a:pPr marL="0" indent="0">
              <a:buFontTx/>
              <a:buNone/>
            </a:pPr>
            <a:r>
              <a:rPr lang="en-US" baseline="0" smtClean="0"/>
              <a:t>Đưa mạng lưới vào hoạt động (XD quy trình quy định để thực hiện các quá trình (plan) </a:t>
            </a:r>
            <a:r>
              <a:rPr lang="en-US" baseline="0" smtClean="0">
                <a:sym typeface="Wingdings" pitchFamily="2" charset="2"/>
              </a:rPr>
              <a:t> Do,…)</a:t>
            </a:r>
            <a:endParaRPr lang="en-US" baseline="0" smtClean="0"/>
          </a:p>
          <a:p>
            <a:pPr marL="171450" indent="-171450">
              <a:buFontTx/>
              <a:buChar char="-"/>
            </a:pPr>
            <a:endParaRPr lang="en-US" baseline="0" smtClean="0"/>
          </a:p>
          <a:p>
            <a:pPr marL="171450" indent="-171450">
              <a:buFontTx/>
              <a:buChar char="-"/>
            </a:pPr>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7119747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142065862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323712838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254791155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25797310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94332013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366965516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413679433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62235165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067471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4800" b="1">
                <a:solidFill>
                  <a:schemeClr val="tx1"/>
                </a:solidFill>
                <a:latin typeface=".VnBlack" panose="020B7200000000000000" pitchFamily="34" charset="0"/>
              </a:defRPr>
            </a:lvl1pPr>
            <a:lvl2pPr marL="742950" indent="-285750" defTabSz="966788">
              <a:defRPr sz="4800" b="1">
                <a:solidFill>
                  <a:schemeClr val="tx1"/>
                </a:solidFill>
                <a:latin typeface=".VnBlack" panose="020B7200000000000000" pitchFamily="34" charset="0"/>
              </a:defRPr>
            </a:lvl2pPr>
            <a:lvl3pPr marL="1143000" indent="-228600" defTabSz="966788">
              <a:defRPr sz="4800" b="1">
                <a:solidFill>
                  <a:schemeClr val="tx1"/>
                </a:solidFill>
                <a:latin typeface=".VnBlack" panose="020B7200000000000000" pitchFamily="34" charset="0"/>
              </a:defRPr>
            </a:lvl3pPr>
            <a:lvl4pPr marL="1600200" indent="-228600" defTabSz="966788">
              <a:defRPr sz="4800" b="1">
                <a:solidFill>
                  <a:schemeClr val="tx1"/>
                </a:solidFill>
                <a:latin typeface=".VnBlack" panose="020B7200000000000000" pitchFamily="34" charset="0"/>
              </a:defRPr>
            </a:lvl4pPr>
            <a:lvl5pPr marL="2057400" indent="-228600" defTabSz="966788">
              <a:defRPr sz="4800" b="1">
                <a:solidFill>
                  <a:schemeClr val="tx1"/>
                </a:solidFill>
                <a:latin typeface=".VnBlack" panose="020B7200000000000000" pitchFamily="34" charset="0"/>
              </a:defRPr>
            </a:lvl5pPr>
            <a:lvl6pPr marL="2514600" indent="-228600" defTabSz="966788" eaLnBrk="0" fontAlgn="base" hangingPunct="0">
              <a:spcBef>
                <a:spcPct val="0"/>
              </a:spcBef>
              <a:spcAft>
                <a:spcPct val="0"/>
              </a:spcAft>
              <a:defRPr sz="4800" b="1">
                <a:solidFill>
                  <a:schemeClr val="tx1"/>
                </a:solidFill>
                <a:latin typeface=".VnBlack" panose="020B7200000000000000" pitchFamily="34" charset="0"/>
              </a:defRPr>
            </a:lvl6pPr>
            <a:lvl7pPr marL="2971800" indent="-228600" defTabSz="966788" eaLnBrk="0" fontAlgn="base" hangingPunct="0">
              <a:spcBef>
                <a:spcPct val="0"/>
              </a:spcBef>
              <a:spcAft>
                <a:spcPct val="0"/>
              </a:spcAft>
              <a:defRPr sz="4800" b="1">
                <a:solidFill>
                  <a:schemeClr val="tx1"/>
                </a:solidFill>
                <a:latin typeface=".VnBlack" panose="020B7200000000000000" pitchFamily="34" charset="0"/>
              </a:defRPr>
            </a:lvl7pPr>
            <a:lvl8pPr marL="3429000" indent="-228600" defTabSz="966788" eaLnBrk="0" fontAlgn="base" hangingPunct="0">
              <a:spcBef>
                <a:spcPct val="0"/>
              </a:spcBef>
              <a:spcAft>
                <a:spcPct val="0"/>
              </a:spcAft>
              <a:defRPr sz="4800" b="1">
                <a:solidFill>
                  <a:schemeClr val="tx1"/>
                </a:solidFill>
                <a:latin typeface=".VnBlack" panose="020B7200000000000000" pitchFamily="34" charset="0"/>
              </a:defRPr>
            </a:lvl8pPr>
            <a:lvl9pPr marL="3886200" indent="-228600" defTabSz="966788" eaLnBrk="0" fontAlgn="base" hangingPunct="0">
              <a:spcBef>
                <a:spcPct val="0"/>
              </a:spcBef>
              <a:spcAft>
                <a:spcPct val="0"/>
              </a:spcAft>
              <a:defRPr sz="4800" b="1">
                <a:solidFill>
                  <a:schemeClr val="tx1"/>
                </a:solidFill>
                <a:latin typeface=".VnBlack" panose="020B7200000000000000" pitchFamily="34" charset="0"/>
              </a:defRPr>
            </a:lvl9pPr>
          </a:lstStyle>
          <a:p>
            <a:fld id="{162F5BA9-7F18-4990-B317-2C75C1ACBDFB}" type="slidenum">
              <a:rPr lang="en-US" sz="1300" b="0" smtClean="0">
                <a:latin typeface="Times New Roman" panose="02020603050405020304" pitchFamily="18" charset="0"/>
              </a:rPr>
              <a:pPr/>
              <a:t>15</a:t>
            </a:fld>
            <a:endParaRPr lang="en-US" sz="1300" b="0" smtClean="0">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xfrm>
            <a:off x="458788" y="719138"/>
            <a:ext cx="6402387" cy="3602037"/>
          </a:xfrm>
          <a:ln/>
        </p:spPr>
      </p:sp>
      <p:sp>
        <p:nvSpPr>
          <p:cNvPr id="38916" name="Rectangle 3"/>
          <p:cNvSpPr>
            <a:spLocks noGrp="1" noChangeArrowheads="1"/>
          </p:cNvSpPr>
          <p:nvPr>
            <p:ph type="body" idx="1"/>
          </p:nvPr>
        </p:nvSpPr>
        <p:spPr>
          <a:xfrm>
            <a:off x="974727" y="4560889"/>
            <a:ext cx="536575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174148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1918741" y="330669"/>
            <a:ext cx="8229600" cy="360336"/>
          </a:xfrm>
        </p:spPr>
        <p:txBody>
          <a:bodyPr/>
          <a:lstStyle>
            <a:lvl1pPr>
              <a:defRPr sz="3200" b="1">
                <a:solidFill>
                  <a:srgbClr val="FF0000"/>
                </a:solidFill>
              </a:defRPr>
            </a:lvl1pPr>
          </a:lstStyle>
          <a:p>
            <a:r>
              <a:rPr lang="en-US" noProof="0" dirty="0" smtClean="0"/>
              <a:t>Click to edit Master title style</a:t>
            </a:r>
            <a:endParaRPr lang="en-GB" noProof="0" dirty="0"/>
          </a:p>
        </p:txBody>
      </p:sp>
      <p:sp>
        <p:nvSpPr>
          <p:cNvPr id="3" name="Content Placeholder 2"/>
          <p:cNvSpPr>
            <a:spLocks noGrp="1"/>
          </p:cNvSpPr>
          <p:nvPr>
            <p:ph idx="1"/>
          </p:nvPr>
        </p:nvSpPr>
        <p:spPr>
          <a:xfrm>
            <a:off x="407963" y="921902"/>
            <a:ext cx="8229600" cy="3546475"/>
          </a:xfrm>
        </p:spPr>
        <p:txBody>
          <a:bodyPr/>
          <a:lstStyle>
            <a:lvl1pPr>
              <a:defRPr sz="140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Footer Placeholder 4"/>
          <p:cNvSpPr>
            <a:spLocks noGrp="1"/>
          </p:cNvSpPr>
          <p:nvPr>
            <p:ph type="ftr" sz="quarter" idx="3"/>
          </p:nvPr>
        </p:nvSpPr>
        <p:spPr>
          <a:xfrm>
            <a:off x="343769" y="4839218"/>
            <a:ext cx="3740150" cy="144462"/>
          </a:xfrm>
          <a:prstGeom prst="rect">
            <a:avLst/>
          </a:prstGeom>
        </p:spPr>
        <p:txBody>
          <a:bodyPr vert="horz" lIns="0" tIns="0" rIns="0" bIns="0" rtlCol="0" anchor="t" anchorCtr="0"/>
          <a:lstStyle>
            <a:lvl1pPr algn="l" defTabSz="343043" fontAlgn="auto">
              <a:spcBef>
                <a:spcPts val="0"/>
              </a:spcBef>
              <a:spcAft>
                <a:spcPts val="0"/>
              </a:spcAft>
              <a:defRPr sz="1000" b="0">
                <a:solidFill>
                  <a:schemeClr val="tx1">
                    <a:tint val="75000"/>
                  </a:schemeClr>
                </a:solidFill>
                <a:latin typeface="Tahoma"/>
                <a:ea typeface="+mn-ea"/>
                <a:cs typeface="Tahoma"/>
              </a:defRPr>
            </a:lvl1pPr>
          </a:lstStyle>
          <a:p>
            <a:pPr>
              <a:defRPr/>
            </a:pPr>
            <a:r>
              <a:rPr lang="en-US" smtClean="0"/>
              <a:t>Tài liệu đào tạo nội bộ</a:t>
            </a:r>
            <a:endParaRPr lang="en-US" dirty="0"/>
          </a:p>
        </p:txBody>
      </p:sp>
      <p:cxnSp>
        <p:nvCxnSpPr>
          <p:cNvPr id="6" name="Straight Connector 5"/>
          <p:cNvCxnSpPr/>
          <p:nvPr userDrawn="1"/>
        </p:nvCxnSpPr>
        <p:spPr>
          <a:xfrm>
            <a:off x="0" y="4730264"/>
            <a:ext cx="8034728" cy="7495"/>
          </a:xfrm>
          <a:prstGeom prst="line">
            <a:avLst/>
          </a:prstGeom>
          <a:ln>
            <a:solidFill>
              <a:srgbClr val="7A9BCC"/>
            </a:solidFill>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310782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3"/>
            <a:ext cx="8229600" cy="360336"/>
          </a:xfrm>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457200" y="1047750"/>
            <a:ext cx="8229600" cy="3546475"/>
          </a:xfrm>
        </p:spPr>
        <p:txBody>
          <a:bodyPr/>
          <a:lstStyle>
            <a:lvl1pPr>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39740569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41516225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27796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9731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r>
              <a:rPr lang="vi-VN" smtClean="0"/>
              <a:t>Tài liệu đào tạo nội bộ</a:t>
            </a:r>
            <a:endParaRPr lang="en-US"/>
          </a:p>
        </p:txBody>
      </p:sp>
      <p:sp>
        <p:nvSpPr>
          <p:cNvPr id="6" name="Rectangle 21"/>
          <p:cNvSpPr>
            <a:spLocks noGrp="1" noChangeArrowheads="1"/>
          </p:cNvSpPr>
          <p:nvPr>
            <p:ph type="sldNum" sz="quarter" idx="12"/>
          </p:nvPr>
        </p:nvSpPr>
        <p:spPr>
          <a:xfrm>
            <a:off x="6553200" y="4682729"/>
            <a:ext cx="2133600" cy="342900"/>
          </a:xfrm>
          <a:prstGeom prst="rect">
            <a:avLst/>
          </a:prstGeom>
          <a:ln/>
        </p:spPr>
        <p:txBody>
          <a:bodyPr/>
          <a:lstStyle>
            <a:lvl1pPr>
              <a:defRPr/>
            </a:lvl1pPr>
          </a:lstStyle>
          <a:p>
            <a:pPr>
              <a:defRPr/>
            </a:pPr>
            <a:fld id="{322FF6A7-F3C6-43E8-AEDC-2FB23AFF14B2}" type="slidenum">
              <a:rPr lang="en-US" altLang="en-US"/>
              <a:pPr>
                <a:defRPr/>
              </a:pPr>
              <a:t>‹#›</a:t>
            </a:fld>
            <a:endParaRPr lang="en-US" altLang="en-US"/>
          </a:p>
        </p:txBody>
      </p:sp>
    </p:spTree>
    <p:extLst>
      <p:ext uri="{BB962C8B-B14F-4D97-AF65-F5344CB8AC3E}">
        <p14:creationId xmlns:p14="http://schemas.microsoft.com/office/powerpoint/2010/main" val="3421016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229798" y="4823719"/>
            <a:ext cx="3740150" cy="144462"/>
          </a:xfrm>
          <a:prstGeom prst="rect">
            <a:avLst/>
          </a:prstGeom>
        </p:spPr>
        <p:txBody>
          <a:bodyPr vert="horz" lIns="0" tIns="0" rIns="0" bIns="0" rtlCol="0" anchor="t" anchorCtr="0"/>
          <a:lstStyle>
            <a:lvl1pPr algn="l" defTabSz="343043" fontAlgn="auto">
              <a:spcBef>
                <a:spcPts val="0"/>
              </a:spcBef>
              <a:spcAft>
                <a:spcPts val="0"/>
              </a:spcAft>
              <a:defRPr sz="1000" b="0">
                <a:solidFill>
                  <a:schemeClr val="tx1">
                    <a:tint val="75000"/>
                  </a:schemeClr>
                </a:solidFill>
                <a:latin typeface="Tahoma"/>
                <a:ea typeface="+mn-ea"/>
                <a:cs typeface="Tahoma"/>
              </a:defRPr>
            </a:lvl1pPr>
          </a:lstStyle>
          <a:p>
            <a:pPr>
              <a:defRPr/>
            </a:pPr>
            <a:r>
              <a:rPr lang="en-US" smtClean="0"/>
              <a:t>Tài liệu đào tạo nội bộ</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Course Title Slide">
    <p:spTree>
      <p:nvGrpSpPr>
        <p:cNvPr id="1" name=""/>
        <p:cNvGrpSpPr/>
        <p:nvPr/>
      </p:nvGrpSpPr>
      <p:grpSpPr>
        <a:xfrm>
          <a:off x="0" y="0"/>
          <a:ext cx="0" cy="0"/>
          <a:chOff x="0" y="0"/>
          <a:chExt cx="0" cy="0"/>
        </a:xfrm>
      </p:grpSpPr>
      <p:sp>
        <p:nvSpPr>
          <p:cNvPr id="22" name="Title 1"/>
          <p:cNvSpPr>
            <a:spLocks noGrp="1"/>
          </p:cNvSpPr>
          <p:nvPr>
            <p:ph type="ctrTitle"/>
          </p:nvPr>
        </p:nvSpPr>
        <p:spPr>
          <a:xfrm>
            <a:off x="320675" y="2048027"/>
            <a:ext cx="8522208" cy="822960"/>
          </a:xfrm>
        </p:spPr>
        <p:txBody>
          <a:bodyPr>
            <a:noAutofit/>
          </a:bodyPr>
          <a:lstStyle>
            <a:lvl1pPr algn="l">
              <a:defRPr sz="3200">
                <a:solidFill>
                  <a:schemeClr val="tx1"/>
                </a:solidFill>
              </a:defRPr>
            </a:lvl1pPr>
          </a:lstStyle>
          <a:p>
            <a:r>
              <a:rPr lang="en-US" dirty="0" smtClean="0"/>
              <a:t>Click to edit Master title style</a:t>
            </a:r>
            <a:endParaRPr lang="en-GB" dirty="0"/>
          </a:p>
        </p:txBody>
      </p:sp>
      <p:sp>
        <p:nvSpPr>
          <p:cNvPr id="23" name="Subtitle 2"/>
          <p:cNvSpPr>
            <a:spLocks noGrp="1"/>
          </p:cNvSpPr>
          <p:nvPr>
            <p:ph type="subTitle" idx="1"/>
          </p:nvPr>
        </p:nvSpPr>
        <p:spPr>
          <a:xfrm>
            <a:off x="320676" y="3043011"/>
            <a:ext cx="8515349" cy="685800"/>
          </a:xfrm>
        </p:spPr>
        <p:txBody>
          <a:bodyPr/>
          <a:lstStyle>
            <a:lvl1pPr marL="0" indent="0" algn="l">
              <a:spcBef>
                <a:spcPts val="0"/>
              </a:spcBef>
              <a:buNone/>
              <a:defRPr sz="2400">
                <a:solidFill>
                  <a:schemeClr val="tx1"/>
                </a:solidFill>
              </a:defRPr>
            </a:lvl1pPr>
            <a:lvl2pPr marL="343043" indent="0" algn="ctr">
              <a:buNone/>
              <a:defRPr>
                <a:solidFill>
                  <a:schemeClr val="tx1">
                    <a:tint val="75000"/>
                  </a:schemeClr>
                </a:solidFill>
              </a:defRPr>
            </a:lvl2pPr>
            <a:lvl3pPr marL="686086" indent="0" algn="ctr">
              <a:buNone/>
              <a:defRPr>
                <a:solidFill>
                  <a:schemeClr val="tx1">
                    <a:tint val="75000"/>
                  </a:schemeClr>
                </a:solidFill>
              </a:defRPr>
            </a:lvl3pPr>
            <a:lvl4pPr marL="1029129" indent="0" algn="ctr">
              <a:buNone/>
              <a:defRPr>
                <a:solidFill>
                  <a:schemeClr val="tx1">
                    <a:tint val="75000"/>
                  </a:schemeClr>
                </a:solidFill>
              </a:defRPr>
            </a:lvl4pPr>
            <a:lvl5pPr marL="1372172" indent="0" algn="ctr">
              <a:buNone/>
              <a:defRPr>
                <a:solidFill>
                  <a:schemeClr val="tx1">
                    <a:tint val="75000"/>
                  </a:schemeClr>
                </a:solidFill>
              </a:defRPr>
            </a:lvl5pPr>
            <a:lvl6pPr marL="1715215" indent="0" algn="ctr">
              <a:buNone/>
              <a:defRPr>
                <a:solidFill>
                  <a:schemeClr val="tx1">
                    <a:tint val="75000"/>
                  </a:schemeClr>
                </a:solidFill>
              </a:defRPr>
            </a:lvl6pPr>
            <a:lvl7pPr marL="2058258" indent="0" algn="ctr">
              <a:buNone/>
              <a:defRPr>
                <a:solidFill>
                  <a:schemeClr val="tx1">
                    <a:tint val="75000"/>
                  </a:schemeClr>
                </a:solidFill>
              </a:defRPr>
            </a:lvl7pPr>
            <a:lvl8pPr marL="2401302" indent="0" algn="ctr">
              <a:buNone/>
              <a:defRPr>
                <a:solidFill>
                  <a:schemeClr val="tx1">
                    <a:tint val="75000"/>
                  </a:schemeClr>
                </a:solidFill>
              </a:defRPr>
            </a:lvl8pPr>
            <a:lvl9pPr marL="2744345" indent="0" algn="ctr">
              <a:buNone/>
              <a:defRPr>
                <a:solidFill>
                  <a:schemeClr val="tx1">
                    <a:tint val="75000"/>
                  </a:schemeClr>
                </a:solidFill>
              </a:defRPr>
            </a:lvl9pPr>
          </a:lstStyle>
          <a:p>
            <a:r>
              <a:rPr lang="en-US" dirty="0" smtClean="0"/>
              <a:t>Click to edit Master subtitle style</a:t>
            </a:r>
            <a:endParaRPr lang="en-GB" dirty="0"/>
          </a:p>
        </p:txBody>
      </p:sp>
      <p:sp>
        <p:nvSpPr>
          <p:cNvPr id="4" name="Footer Placeholder 4"/>
          <p:cNvSpPr>
            <a:spLocks noGrp="1"/>
          </p:cNvSpPr>
          <p:nvPr>
            <p:ph type="ftr" sz="quarter" idx="3"/>
          </p:nvPr>
        </p:nvSpPr>
        <p:spPr>
          <a:xfrm>
            <a:off x="524119" y="4829393"/>
            <a:ext cx="3740150" cy="144462"/>
          </a:xfrm>
          <a:prstGeom prst="rect">
            <a:avLst/>
          </a:prstGeom>
        </p:spPr>
        <p:txBody>
          <a:bodyPr vert="horz" lIns="0" tIns="0" rIns="0" bIns="0" rtlCol="0" anchor="t" anchorCtr="0"/>
          <a:lstStyle>
            <a:lvl1pPr algn="l" defTabSz="343043" fontAlgn="auto">
              <a:spcBef>
                <a:spcPts val="0"/>
              </a:spcBef>
              <a:spcAft>
                <a:spcPts val="0"/>
              </a:spcAft>
              <a:defRPr sz="1000" b="0">
                <a:solidFill>
                  <a:schemeClr val="tx1">
                    <a:tint val="75000"/>
                  </a:schemeClr>
                </a:solidFill>
                <a:latin typeface="Tahoma"/>
                <a:ea typeface="+mn-ea"/>
                <a:cs typeface="Tahoma"/>
              </a:defRPr>
            </a:lvl1pPr>
          </a:lstStyle>
          <a:p>
            <a:pPr>
              <a:defRPr/>
            </a:pPr>
            <a:r>
              <a:rPr lang="vi-VN" smtClean="0"/>
              <a:t>Tài liệu đào tạo nội bộ</a:t>
            </a:r>
            <a:endParaRPr 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4672" y="426008"/>
            <a:ext cx="8229600" cy="360363"/>
          </a:xfrm>
        </p:spPr>
        <p:txBody>
          <a:bodyPr/>
          <a:lstStyle>
            <a:lvl1pPr>
              <a:defRPr sz="2800" b="1">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3"/>
          </p:nvPr>
        </p:nvSpPr>
        <p:spPr>
          <a:xfrm>
            <a:off x="524119" y="4829393"/>
            <a:ext cx="3740150" cy="144462"/>
          </a:xfrm>
          <a:prstGeom prst="rect">
            <a:avLst/>
          </a:prstGeom>
        </p:spPr>
        <p:txBody>
          <a:bodyPr vert="horz" lIns="0" tIns="0" rIns="0" bIns="0" rtlCol="0" anchor="t" anchorCtr="0"/>
          <a:lstStyle>
            <a:lvl1pPr algn="l" defTabSz="343043" fontAlgn="auto">
              <a:spcBef>
                <a:spcPts val="0"/>
              </a:spcBef>
              <a:spcAft>
                <a:spcPts val="0"/>
              </a:spcAft>
              <a:defRPr sz="1000" b="0">
                <a:solidFill>
                  <a:schemeClr val="tx1">
                    <a:tint val="75000"/>
                  </a:schemeClr>
                </a:solidFill>
                <a:latin typeface="Tahoma"/>
                <a:ea typeface="+mn-ea"/>
                <a:cs typeface="Tahoma"/>
              </a:defRPr>
            </a:lvl1pPr>
          </a:lstStyle>
          <a:p>
            <a:pPr>
              <a:defRPr/>
            </a:pPr>
            <a:r>
              <a:rPr lang="en-US" smtClean="0"/>
              <a:t>Tài liệu đào tạo nội bộ</a:t>
            </a:r>
            <a:endParaRPr lang="en-US" dirty="0"/>
          </a:p>
        </p:txBody>
      </p:sp>
    </p:spTree>
    <p:extLst>
      <p:ext uri="{BB962C8B-B14F-4D97-AF65-F5344CB8AC3E}">
        <p14:creationId xmlns:p14="http://schemas.microsoft.com/office/powerpoint/2010/main" val="65725415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541735"/>
            <a:ext cx="7391400" cy="40302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4"/>
          <p:cNvSpPr>
            <a:spLocks noGrp="1"/>
          </p:cNvSpPr>
          <p:nvPr>
            <p:ph type="ftr" sz="quarter" idx="3"/>
          </p:nvPr>
        </p:nvSpPr>
        <p:spPr>
          <a:xfrm>
            <a:off x="524119" y="4829393"/>
            <a:ext cx="3740150" cy="144462"/>
          </a:xfrm>
          <a:prstGeom prst="rect">
            <a:avLst/>
          </a:prstGeom>
        </p:spPr>
        <p:txBody>
          <a:bodyPr vert="horz" lIns="0" tIns="0" rIns="0" bIns="0" rtlCol="0" anchor="t" anchorCtr="0"/>
          <a:lstStyle>
            <a:lvl1pPr algn="l" defTabSz="343043" fontAlgn="auto">
              <a:spcBef>
                <a:spcPts val="0"/>
              </a:spcBef>
              <a:spcAft>
                <a:spcPts val="0"/>
              </a:spcAft>
              <a:defRPr sz="1000" b="0">
                <a:solidFill>
                  <a:schemeClr val="tx1">
                    <a:tint val="75000"/>
                  </a:schemeClr>
                </a:solidFill>
                <a:latin typeface="Tahoma"/>
                <a:ea typeface="+mn-ea"/>
                <a:cs typeface="Tahoma"/>
              </a:defRPr>
            </a:lvl1pPr>
          </a:lstStyle>
          <a:p>
            <a:pPr>
              <a:defRPr/>
            </a:pPr>
            <a:r>
              <a:rPr lang="vi-VN" smtClean="0"/>
              <a:t>Tài liệu đào tạo nội bộ</a:t>
            </a:r>
            <a:endParaRPr lang="en-US" dirty="0"/>
          </a:p>
        </p:txBody>
      </p:sp>
    </p:spTree>
    <p:extLst>
      <p:ext uri="{BB962C8B-B14F-4D97-AF65-F5344CB8AC3E}">
        <p14:creationId xmlns:p14="http://schemas.microsoft.com/office/powerpoint/2010/main" val="10828877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3"/>
            <a:ext cx="8229600" cy="360336"/>
          </a:xfrm>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457200" y="1047750"/>
            <a:ext cx="8229600" cy="3546475"/>
          </a:xfrm>
        </p:spPr>
        <p:txBody>
          <a:bodyPr/>
          <a:lstStyle>
            <a:lvl1pPr>
              <a:defRPr sz="1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6086660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a:p>
        </p:txBody>
      </p:sp>
    </p:spTree>
    <p:extLst>
      <p:ext uri="{BB962C8B-B14F-4D97-AF65-F5344CB8AC3E}">
        <p14:creationId xmlns:p14="http://schemas.microsoft.com/office/powerpoint/2010/main" val="27774452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7453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6846" y="419256"/>
            <a:ext cx="8229600" cy="360363"/>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09855207"/>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8.xml"/><Relationship Id="rId7" Type="http://schemas.openxmlformats.org/officeDocument/2006/relationships/vmlDrawing" Target="../drawings/vmlDrawing2.v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image" Target="../media/image1.png"/><Relationship Id="rId4" Type="http://schemas.openxmlformats.org/officeDocument/2006/relationships/slideLayout" Target="../slideLayouts/slideLayout9.xml"/><Relationship Id="rId9"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13.xml"/><Relationship Id="rId7" Type="http://schemas.openxmlformats.org/officeDocument/2006/relationships/vmlDrawing" Target="../drawings/vmlDrawing3.v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10" Type="http://schemas.openxmlformats.org/officeDocument/2006/relationships/image" Target="../media/image1.png"/><Relationship Id="rId4" Type="http://schemas.openxmlformats.org/officeDocument/2006/relationships/slideLayout" Target="../slideLayouts/slideLayout14.xml"/><Relationship Id="rId9" Type="http://schemas.openxmlformats.org/officeDocument/2006/relationships/oleObject" Target="../embeddings/oleObject3.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26" name="Title Placeholder 1"/>
          <p:cNvSpPr>
            <a:spLocks noGrp="1"/>
          </p:cNvSpPr>
          <p:nvPr>
            <p:ph type="title"/>
          </p:nvPr>
        </p:nvSpPr>
        <p:spPr bwMode="auto">
          <a:xfrm>
            <a:off x="2308485" y="213993"/>
            <a:ext cx="6265889" cy="3603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727023" y="904281"/>
            <a:ext cx="8229600" cy="35464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524119" y="4829393"/>
            <a:ext cx="3740150" cy="144462"/>
          </a:xfrm>
          <a:prstGeom prst="rect">
            <a:avLst/>
          </a:prstGeom>
        </p:spPr>
        <p:txBody>
          <a:bodyPr vert="horz" lIns="0" tIns="0" rIns="0" bIns="0" rtlCol="0" anchor="t" anchorCtr="0"/>
          <a:lstStyle>
            <a:lvl1pPr algn="l" defTabSz="343043" fontAlgn="auto">
              <a:spcBef>
                <a:spcPts val="0"/>
              </a:spcBef>
              <a:spcAft>
                <a:spcPts val="0"/>
              </a:spcAft>
              <a:defRPr sz="1000" b="0">
                <a:solidFill>
                  <a:schemeClr val="tx1">
                    <a:tint val="75000"/>
                  </a:schemeClr>
                </a:solidFill>
                <a:latin typeface="Tahoma"/>
                <a:ea typeface="+mn-ea"/>
                <a:cs typeface="Tahoma"/>
              </a:defRPr>
            </a:lvl1pPr>
          </a:lstStyle>
          <a:p>
            <a:pPr>
              <a:defRPr/>
            </a:pPr>
            <a:r>
              <a:rPr lang="vi-VN" smtClean="0"/>
              <a:t>Tài liệu đào tạo nội bộ</a:t>
            </a:r>
            <a:endParaRPr lang="en-US" dirty="0"/>
          </a:p>
        </p:txBody>
      </p:sp>
      <p:sp>
        <p:nvSpPr>
          <p:cNvPr id="9" name="Oval 8"/>
          <p:cNvSpPr>
            <a:spLocks noChangeAspect="1"/>
          </p:cNvSpPr>
          <p:nvPr/>
        </p:nvSpPr>
        <p:spPr>
          <a:xfrm>
            <a:off x="8218967" y="4676666"/>
            <a:ext cx="467833" cy="27951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343043" fontAlgn="auto">
              <a:spcBef>
                <a:spcPts val="0"/>
              </a:spcBef>
              <a:spcAft>
                <a:spcPts val="0"/>
              </a:spcAft>
              <a:defRPr/>
            </a:pPr>
            <a:fld id="{8C54F595-C247-41B8-B1D7-14A06C723F54}" type="slidenum">
              <a:rPr lang="en-GB" sz="1200">
                <a:solidFill>
                  <a:prstClr val="white"/>
                </a:solidFill>
                <a:cs typeface="Tahoma"/>
              </a:rPr>
              <a:pPr algn="ctr" defTabSz="343043" fontAlgn="auto">
                <a:spcBef>
                  <a:spcPts val="0"/>
                </a:spcBef>
                <a:spcAft>
                  <a:spcPts val="0"/>
                </a:spcAft>
                <a:defRPr/>
              </a:pPr>
              <a:t>‹#›</a:t>
            </a:fld>
            <a:endParaRPr lang="en-GB" sz="1200" b="1" dirty="0">
              <a:solidFill>
                <a:srgbClr val="FF2B1F"/>
              </a:solidFill>
              <a:cs typeface="Tahoma"/>
            </a:endParaRPr>
          </a:p>
        </p:txBody>
      </p:sp>
      <p:sp>
        <p:nvSpPr>
          <p:cNvPr id="3" name="Rectangle 2"/>
          <p:cNvSpPr>
            <a:spLocks noChangeArrowheads="1"/>
          </p:cNvSpPr>
          <p:nvPr userDrawn="1"/>
        </p:nvSpPr>
        <p:spPr bwMode="auto">
          <a:xfrm>
            <a:off x="149902" y="168274"/>
            <a:ext cx="893969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userDrawn="1">
            <p:extLst>
              <p:ext uri="{D42A27DB-BD31-4B8C-83A1-F6EECF244321}">
                <p14:modId xmlns:p14="http://schemas.microsoft.com/office/powerpoint/2010/main" val="2543691713"/>
              </p:ext>
            </p:extLst>
          </p:nvPr>
        </p:nvGraphicFramePr>
        <p:xfrm>
          <a:off x="240121" y="221125"/>
          <a:ext cx="1305199" cy="307893"/>
        </p:xfrm>
        <a:graphic>
          <a:graphicData uri="http://schemas.openxmlformats.org/presentationml/2006/ole">
            <mc:AlternateContent xmlns:mc="http://schemas.openxmlformats.org/markup-compatibility/2006">
              <mc:Choice xmlns:v="urn:schemas-microsoft-com:vml" Requires="v">
                <p:oleObj spid="_x0000_s6171" name="Bitmap Image" r:id="rId9" imgW="9614394" imgH="2235315" progId="Paint.Picture">
                  <p:embed/>
                </p:oleObj>
              </mc:Choice>
              <mc:Fallback>
                <p:oleObj name="Bitmap Image" r:id="rId9" imgW="9614394" imgH="2235315" progId="Paint.Picture">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0121" y="221125"/>
                        <a:ext cx="1305199" cy="307893"/>
                      </a:xfrm>
                      <a:prstGeom prst="rect">
                        <a:avLst/>
                      </a:prstGeom>
                      <a:noFill/>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67" r:id="rId1"/>
    <p:sldLayoutId id="2147483676" r:id="rId2"/>
    <p:sldLayoutId id="2147483771" r:id="rId3"/>
    <p:sldLayoutId id="2147483840" r:id="rId4"/>
    <p:sldLayoutId id="2147483841" r:id="rId5"/>
  </p:sldLayoutIdLst>
  <p:timing>
    <p:tnLst>
      <p:par>
        <p:cTn id="1" dur="indefinite" restart="never" nodeType="tmRoot"/>
      </p:par>
    </p:tnLst>
  </p:timing>
  <p:hf sldNum="0" hdr="0" dt="0"/>
  <p:txStyles>
    <p:titleStyle>
      <a:lvl1pPr algn="l" defTabSz="342900" rtl="0" eaLnBrk="0" fontAlgn="base" hangingPunct="0">
        <a:spcBef>
          <a:spcPct val="0"/>
        </a:spcBef>
        <a:spcAft>
          <a:spcPct val="0"/>
        </a:spcAft>
        <a:defRPr sz="2800" b="1" kern="1200">
          <a:solidFill>
            <a:srgbClr val="FF0000"/>
          </a:solidFill>
          <a:latin typeface="Tahoma"/>
          <a:ea typeface="ヒラギノ角ゴ Pro W3" charset="0"/>
          <a:cs typeface="Tahoma"/>
        </a:defRPr>
      </a:lvl1pPr>
      <a:lvl2pPr algn="l" defTabSz="342900" rtl="0" eaLnBrk="0" fontAlgn="base" hangingPunct="0">
        <a:spcBef>
          <a:spcPct val="0"/>
        </a:spcBef>
        <a:spcAft>
          <a:spcPct val="0"/>
        </a:spcAft>
        <a:defRPr>
          <a:solidFill>
            <a:schemeClr val="tx1"/>
          </a:solidFill>
          <a:latin typeface="Tahoma" charset="0"/>
          <a:ea typeface="ヒラギノ角ゴ Pro W3" charset="0"/>
          <a:cs typeface="Tahoma" pitchFamily="34" charset="0"/>
        </a:defRPr>
      </a:lvl2pPr>
      <a:lvl3pPr algn="l" defTabSz="342900" rtl="0" eaLnBrk="0" fontAlgn="base" hangingPunct="0">
        <a:spcBef>
          <a:spcPct val="0"/>
        </a:spcBef>
        <a:spcAft>
          <a:spcPct val="0"/>
        </a:spcAft>
        <a:defRPr>
          <a:solidFill>
            <a:schemeClr val="tx1"/>
          </a:solidFill>
          <a:latin typeface="Tahoma" charset="0"/>
          <a:ea typeface="ヒラギノ角ゴ Pro W3" charset="0"/>
          <a:cs typeface="Tahoma" pitchFamily="34" charset="0"/>
        </a:defRPr>
      </a:lvl3pPr>
      <a:lvl4pPr algn="l" defTabSz="342900" rtl="0" eaLnBrk="0" fontAlgn="base" hangingPunct="0">
        <a:spcBef>
          <a:spcPct val="0"/>
        </a:spcBef>
        <a:spcAft>
          <a:spcPct val="0"/>
        </a:spcAft>
        <a:defRPr>
          <a:solidFill>
            <a:schemeClr val="tx1"/>
          </a:solidFill>
          <a:latin typeface="Tahoma" charset="0"/>
          <a:ea typeface="ヒラギノ角ゴ Pro W3" charset="0"/>
          <a:cs typeface="Tahoma" pitchFamily="34" charset="0"/>
        </a:defRPr>
      </a:lvl4pPr>
      <a:lvl5pPr algn="l" defTabSz="342900" rtl="0" eaLnBrk="0" fontAlgn="base" hangingPunct="0">
        <a:spcBef>
          <a:spcPct val="0"/>
        </a:spcBef>
        <a:spcAft>
          <a:spcPct val="0"/>
        </a:spcAft>
        <a:defRPr>
          <a:solidFill>
            <a:schemeClr val="tx1"/>
          </a:solidFill>
          <a:latin typeface="Tahoma" charset="0"/>
          <a:ea typeface="ヒラギノ角ゴ Pro W3" charset="0"/>
          <a:cs typeface="Tahoma" pitchFamily="34" charset="0"/>
        </a:defRPr>
      </a:lvl5pPr>
      <a:lvl6pPr marL="457200" algn="l" defTabSz="342900" rtl="0" eaLnBrk="1" fontAlgn="base" hangingPunct="1">
        <a:spcBef>
          <a:spcPct val="0"/>
        </a:spcBef>
        <a:spcAft>
          <a:spcPct val="0"/>
        </a:spcAft>
        <a:defRPr>
          <a:solidFill>
            <a:schemeClr val="tx1"/>
          </a:solidFill>
          <a:latin typeface="Tahoma" charset="0"/>
          <a:ea typeface="ヒラギノ角ゴ Pro W3" charset="0"/>
        </a:defRPr>
      </a:lvl6pPr>
      <a:lvl7pPr marL="914400" algn="l" defTabSz="342900" rtl="0" eaLnBrk="1" fontAlgn="base" hangingPunct="1">
        <a:spcBef>
          <a:spcPct val="0"/>
        </a:spcBef>
        <a:spcAft>
          <a:spcPct val="0"/>
        </a:spcAft>
        <a:defRPr>
          <a:solidFill>
            <a:schemeClr val="tx1"/>
          </a:solidFill>
          <a:latin typeface="Tahoma" charset="0"/>
          <a:ea typeface="ヒラギノ角ゴ Pro W3" charset="0"/>
        </a:defRPr>
      </a:lvl7pPr>
      <a:lvl8pPr marL="1371600" algn="l" defTabSz="342900" rtl="0" eaLnBrk="1" fontAlgn="base" hangingPunct="1">
        <a:spcBef>
          <a:spcPct val="0"/>
        </a:spcBef>
        <a:spcAft>
          <a:spcPct val="0"/>
        </a:spcAft>
        <a:defRPr>
          <a:solidFill>
            <a:schemeClr val="tx1"/>
          </a:solidFill>
          <a:latin typeface="Tahoma" charset="0"/>
          <a:ea typeface="ヒラギノ角ゴ Pro W3" charset="0"/>
        </a:defRPr>
      </a:lvl8pPr>
      <a:lvl9pPr marL="1828800" algn="l" defTabSz="342900" rtl="0" eaLnBrk="1" fontAlgn="base" hangingPunct="1">
        <a:spcBef>
          <a:spcPct val="0"/>
        </a:spcBef>
        <a:spcAft>
          <a:spcPct val="0"/>
        </a:spcAft>
        <a:defRPr>
          <a:solidFill>
            <a:schemeClr val="tx1"/>
          </a:solidFill>
          <a:latin typeface="Tahoma" charset="0"/>
          <a:ea typeface="ヒラギノ角ゴ Pro W3" charset="0"/>
        </a:defRPr>
      </a:lvl9pPr>
    </p:titleStyle>
    <p:bodyStyle>
      <a:lvl1pPr marL="142875" indent="-142875" algn="l" defTabSz="342900" rtl="0" eaLnBrk="0" fontAlgn="base" hangingPunct="0">
        <a:spcBef>
          <a:spcPct val="20000"/>
        </a:spcBef>
        <a:spcAft>
          <a:spcPct val="0"/>
        </a:spcAft>
        <a:buClr>
          <a:schemeClr val="tx2"/>
        </a:buClr>
        <a:buFont typeface="Arial" charset="0"/>
        <a:buChar char="•"/>
        <a:defRPr kern="1200">
          <a:solidFill>
            <a:schemeClr val="tx1"/>
          </a:solidFill>
          <a:latin typeface="Tahoma"/>
          <a:ea typeface="ヒラギノ角ゴ Pro W3" charset="0"/>
          <a:cs typeface="Tahoma"/>
        </a:defRPr>
      </a:lvl1pPr>
      <a:lvl2pPr marL="358775" indent="-142875" algn="l" defTabSz="342900" rtl="0" eaLnBrk="0" fontAlgn="base" hangingPunct="0">
        <a:spcBef>
          <a:spcPct val="20000"/>
        </a:spcBef>
        <a:spcAft>
          <a:spcPct val="0"/>
        </a:spcAft>
        <a:buClr>
          <a:schemeClr val="tx2"/>
        </a:buClr>
        <a:buFont typeface="Arial" charset="0"/>
        <a:buChar char="•"/>
        <a:defRPr sz="1400" kern="1200">
          <a:solidFill>
            <a:srgbClr val="595959"/>
          </a:solidFill>
          <a:latin typeface="Tahoma"/>
          <a:ea typeface="ヒラギノ角ゴ Pro W3" charset="0"/>
          <a:cs typeface="Tahoma"/>
        </a:defRPr>
      </a:lvl2pPr>
      <a:lvl3pPr marL="574675" indent="-142875" algn="l" defTabSz="342900" rtl="0" eaLnBrk="0" fontAlgn="base" hangingPunct="0">
        <a:spcBef>
          <a:spcPct val="20000"/>
        </a:spcBef>
        <a:spcAft>
          <a:spcPct val="0"/>
        </a:spcAft>
        <a:buClr>
          <a:schemeClr val="tx2"/>
        </a:buClr>
        <a:buFont typeface="Arial" charset="0"/>
        <a:buChar char="•"/>
        <a:defRPr sz="1200" kern="1200">
          <a:solidFill>
            <a:srgbClr val="A9A9A9"/>
          </a:solidFill>
          <a:latin typeface="Tahoma"/>
          <a:ea typeface="ヒラギノ角ゴ Pro W3" charset="0"/>
          <a:cs typeface="Tahoma"/>
        </a:defRPr>
      </a:lvl3pPr>
      <a:lvl4pPr marL="790575" indent="-142875" algn="l" defTabSz="342900" rtl="0" eaLnBrk="0" fontAlgn="base" hangingPunct="0">
        <a:spcBef>
          <a:spcPct val="20000"/>
        </a:spcBef>
        <a:spcAft>
          <a:spcPct val="0"/>
        </a:spcAft>
        <a:buClr>
          <a:schemeClr val="tx2"/>
        </a:buClr>
        <a:buSzPct val="70000"/>
        <a:buFont typeface="Courier New" pitchFamily="49" charset="0"/>
        <a:buChar char="o"/>
        <a:defRPr sz="1100" kern="1200">
          <a:solidFill>
            <a:srgbClr val="A9A9A9"/>
          </a:solidFill>
          <a:latin typeface="Tahoma"/>
          <a:ea typeface="ヒラギノ角ゴ Pro W3" charset="0"/>
          <a:cs typeface="Tahoma"/>
        </a:defRPr>
      </a:lvl4pPr>
      <a:lvl5pPr marL="935038" indent="-142875" algn="l" defTabSz="342900" rtl="0" eaLnBrk="0" fontAlgn="base" hangingPunct="0">
        <a:spcBef>
          <a:spcPct val="20000"/>
        </a:spcBef>
        <a:spcAft>
          <a:spcPct val="0"/>
        </a:spcAft>
        <a:buClr>
          <a:schemeClr val="tx2"/>
        </a:buClr>
        <a:buSzPct val="75000"/>
        <a:buFont typeface="Tahoma Bold"/>
        <a:buChar char="–"/>
        <a:defRPr sz="1000" kern="1200">
          <a:solidFill>
            <a:srgbClr val="A9A9A9"/>
          </a:solidFill>
          <a:latin typeface="Tahoma"/>
          <a:ea typeface="ヒラギノ角ゴ Pro W3" charset="0"/>
          <a:cs typeface="Tahoma"/>
        </a:defRPr>
      </a:lvl5pPr>
      <a:lvl6pPr marL="1886737" indent="-171522" algn="l" defTabSz="343043" rtl="0" eaLnBrk="1" latinLnBrk="0" hangingPunct="1">
        <a:spcBef>
          <a:spcPct val="20000"/>
        </a:spcBef>
        <a:buFont typeface="Arial"/>
        <a:buChar char="•"/>
        <a:defRPr sz="1500" kern="1200">
          <a:solidFill>
            <a:schemeClr val="tx1"/>
          </a:solidFill>
          <a:latin typeface="+mn-lt"/>
          <a:ea typeface="+mn-ea"/>
          <a:cs typeface="+mn-cs"/>
        </a:defRPr>
      </a:lvl6pPr>
      <a:lvl7pPr marL="2229780" indent="-171522" algn="l" defTabSz="343043" rtl="0" eaLnBrk="1" latinLnBrk="0" hangingPunct="1">
        <a:spcBef>
          <a:spcPct val="20000"/>
        </a:spcBef>
        <a:buFont typeface="Arial"/>
        <a:buChar char="•"/>
        <a:defRPr sz="1500" kern="1200">
          <a:solidFill>
            <a:schemeClr val="tx1"/>
          </a:solidFill>
          <a:latin typeface="+mn-lt"/>
          <a:ea typeface="+mn-ea"/>
          <a:cs typeface="+mn-cs"/>
        </a:defRPr>
      </a:lvl7pPr>
      <a:lvl8pPr marL="2572823" indent="-171522" algn="l" defTabSz="343043" rtl="0" eaLnBrk="1" latinLnBrk="0" hangingPunct="1">
        <a:spcBef>
          <a:spcPct val="20000"/>
        </a:spcBef>
        <a:buFont typeface="Arial"/>
        <a:buChar char="•"/>
        <a:defRPr sz="1500" kern="1200">
          <a:solidFill>
            <a:schemeClr val="tx1"/>
          </a:solidFill>
          <a:latin typeface="+mn-lt"/>
          <a:ea typeface="+mn-ea"/>
          <a:cs typeface="+mn-cs"/>
        </a:defRPr>
      </a:lvl8pPr>
      <a:lvl9pPr marL="2915866" indent="-171522" algn="l" defTabSz="3430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3043" rtl="0" eaLnBrk="1" latinLnBrk="0" hangingPunct="1">
        <a:defRPr sz="1400" kern="1200">
          <a:solidFill>
            <a:schemeClr val="tx1"/>
          </a:solidFill>
          <a:latin typeface="+mn-lt"/>
          <a:ea typeface="+mn-ea"/>
          <a:cs typeface="+mn-cs"/>
        </a:defRPr>
      </a:lvl1pPr>
      <a:lvl2pPr marL="343043" algn="l" defTabSz="343043" rtl="0" eaLnBrk="1" latinLnBrk="0" hangingPunct="1">
        <a:defRPr sz="1400" kern="1200">
          <a:solidFill>
            <a:schemeClr val="tx1"/>
          </a:solidFill>
          <a:latin typeface="+mn-lt"/>
          <a:ea typeface="+mn-ea"/>
          <a:cs typeface="+mn-cs"/>
        </a:defRPr>
      </a:lvl2pPr>
      <a:lvl3pPr marL="686086" algn="l" defTabSz="343043" rtl="0" eaLnBrk="1" latinLnBrk="0" hangingPunct="1">
        <a:defRPr sz="1400" kern="1200">
          <a:solidFill>
            <a:schemeClr val="tx1"/>
          </a:solidFill>
          <a:latin typeface="+mn-lt"/>
          <a:ea typeface="+mn-ea"/>
          <a:cs typeface="+mn-cs"/>
        </a:defRPr>
      </a:lvl3pPr>
      <a:lvl4pPr marL="1029129" algn="l" defTabSz="343043" rtl="0" eaLnBrk="1" latinLnBrk="0" hangingPunct="1">
        <a:defRPr sz="1400" kern="1200">
          <a:solidFill>
            <a:schemeClr val="tx1"/>
          </a:solidFill>
          <a:latin typeface="+mn-lt"/>
          <a:ea typeface="+mn-ea"/>
          <a:cs typeface="+mn-cs"/>
        </a:defRPr>
      </a:lvl4pPr>
      <a:lvl5pPr marL="1372172" algn="l" defTabSz="343043" rtl="0" eaLnBrk="1" latinLnBrk="0" hangingPunct="1">
        <a:defRPr sz="1400" kern="1200">
          <a:solidFill>
            <a:schemeClr val="tx1"/>
          </a:solidFill>
          <a:latin typeface="+mn-lt"/>
          <a:ea typeface="+mn-ea"/>
          <a:cs typeface="+mn-cs"/>
        </a:defRPr>
      </a:lvl5pPr>
      <a:lvl6pPr marL="1715215" algn="l" defTabSz="343043" rtl="0" eaLnBrk="1" latinLnBrk="0" hangingPunct="1">
        <a:defRPr sz="1400" kern="1200">
          <a:solidFill>
            <a:schemeClr val="tx1"/>
          </a:solidFill>
          <a:latin typeface="+mn-lt"/>
          <a:ea typeface="+mn-ea"/>
          <a:cs typeface="+mn-cs"/>
        </a:defRPr>
      </a:lvl6pPr>
      <a:lvl7pPr marL="2058258" algn="l" defTabSz="343043" rtl="0" eaLnBrk="1" latinLnBrk="0" hangingPunct="1">
        <a:defRPr sz="1400" kern="1200">
          <a:solidFill>
            <a:schemeClr val="tx1"/>
          </a:solidFill>
          <a:latin typeface="+mn-lt"/>
          <a:ea typeface="+mn-ea"/>
          <a:cs typeface="+mn-cs"/>
        </a:defRPr>
      </a:lvl7pPr>
      <a:lvl8pPr marL="2401302" algn="l" defTabSz="343043" rtl="0" eaLnBrk="1" latinLnBrk="0" hangingPunct="1">
        <a:defRPr sz="1400" kern="1200">
          <a:solidFill>
            <a:schemeClr val="tx1"/>
          </a:solidFill>
          <a:latin typeface="+mn-lt"/>
          <a:ea typeface="+mn-ea"/>
          <a:cs typeface="+mn-cs"/>
        </a:defRPr>
      </a:lvl8pPr>
      <a:lvl9pPr marL="2744345" algn="l" defTabSz="343043"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776" y="0"/>
            <a:ext cx="9139224" cy="5143500"/>
          </a:xfrm>
          <a:prstGeom prst="rect">
            <a:avLst/>
          </a:prstGeom>
        </p:spPr>
      </p:pic>
      <p:sp>
        <p:nvSpPr>
          <p:cNvPr id="1026" name="Title Placeholder 1"/>
          <p:cNvSpPr>
            <a:spLocks noGrp="1"/>
          </p:cNvSpPr>
          <p:nvPr>
            <p:ph type="title"/>
          </p:nvPr>
        </p:nvSpPr>
        <p:spPr bwMode="auto">
          <a:xfrm>
            <a:off x="457200" y="314325"/>
            <a:ext cx="8229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457200" y="1047750"/>
            <a:ext cx="82296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62959" y="4806637"/>
            <a:ext cx="1306513" cy="144462"/>
          </a:xfrm>
          <a:prstGeom prst="rect">
            <a:avLst/>
          </a:prstGeom>
        </p:spPr>
        <p:txBody>
          <a:bodyPr vert="horz" lIns="0" tIns="0" rIns="0" bIns="0" rtlCol="0" anchor="t" anchorCtr="0"/>
          <a:lstStyle>
            <a:lvl1pPr algn="l" defTabSz="343043" fontAlgn="auto">
              <a:spcBef>
                <a:spcPts val="0"/>
              </a:spcBef>
              <a:spcAft>
                <a:spcPts val="0"/>
              </a:spcAft>
              <a:defRPr sz="1000">
                <a:solidFill>
                  <a:schemeClr val="tx1">
                    <a:tint val="75000"/>
                  </a:schemeClr>
                </a:solidFill>
                <a:latin typeface="Tahoma"/>
                <a:ea typeface="+mn-ea"/>
                <a:cs typeface="Tahoma"/>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4572000" y="4865688"/>
            <a:ext cx="3740150" cy="144462"/>
          </a:xfrm>
          <a:prstGeom prst="rect">
            <a:avLst/>
          </a:prstGeom>
        </p:spPr>
        <p:txBody>
          <a:bodyPr vert="horz" lIns="0" tIns="0" rIns="0" bIns="0" rtlCol="0" anchor="t" anchorCtr="0"/>
          <a:lstStyle>
            <a:lvl1pPr algn="l" defTabSz="343043" fontAlgn="auto">
              <a:spcBef>
                <a:spcPts val="0"/>
              </a:spcBef>
              <a:spcAft>
                <a:spcPts val="0"/>
              </a:spcAft>
              <a:defRPr sz="600">
                <a:solidFill>
                  <a:schemeClr val="tx1">
                    <a:tint val="75000"/>
                  </a:schemeClr>
                </a:solidFill>
                <a:latin typeface="Tahoma"/>
                <a:ea typeface="+mn-ea"/>
                <a:cs typeface="Tahoma"/>
              </a:defRPr>
            </a:lvl1pPr>
          </a:lstStyle>
          <a:p>
            <a:pPr>
              <a:defRPr/>
            </a:pPr>
            <a:r>
              <a:rPr lang="vi-VN" smtClean="0">
                <a:solidFill>
                  <a:prstClr val="black">
                    <a:tint val="75000"/>
                  </a:prstClr>
                </a:solidFill>
              </a:rPr>
              <a:t>Tài liệu đào tạo nội bộ</a:t>
            </a:r>
            <a:endParaRPr lang="en-US">
              <a:solidFill>
                <a:prstClr val="black">
                  <a:tint val="75000"/>
                </a:prstClr>
              </a:solidFill>
            </a:endParaRPr>
          </a:p>
        </p:txBody>
      </p:sp>
      <p:sp>
        <p:nvSpPr>
          <p:cNvPr id="9" name="Oval 8"/>
          <p:cNvSpPr>
            <a:spLocks noChangeAspect="1"/>
          </p:cNvSpPr>
          <p:nvPr/>
        </p:nvSpPr>
        <p:spPr>
          <a:xfrm>
            <a:off x="8312150" y="4683490"/>
            <a:ext cx="460657" cy="24629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vert="horz" lIns="0" tIns="0" rIns="0" bIns="0" anchor="ctr" anchorCtr="0"/>
          <a:lstStyle/>
          <a:p>
            <a:pPr algn="ctr" defTabSz="343043" fontAlgn="auto">
              <a:spcBef>
                <a:spcPts val="0"/>
              </a:spcBef>
              <a:spcAft>
                <a:spcPts val="0"/>
              </a:spcAft>
              <a:defRPr/>
            </a:pPr>
            <a:fld id="{5FD93D62-856F-C740-8182-07A25516D1B4}" type="slidenum">
              <a:rPr lang="en-GB" sz="1200" b="1" smtClean="0">
                <a:solidFill>
                  <a:prstClr val="white"/>
                </a:solidFill>
                <a:cs typeface="Tahoma"/>
              </a:rPr>
              <a:pPr algn="ctr" defTabSz="343043" fontAlgn="auto">
                <a:spcBef>
                  <a:spcPts val="0"/>
                </a:spcBef>
                <a:spcAft>
                  <a:spcPts val="0"/>
                </a:spcAft>
                <a:defRPr/>
              </a:pPr>
              <a:t>‹#›</a:t>
            </a:fld>
            <a:endParaRPr lang="en-GB" sz="1200" b="1" dirty="0">
              <a:solidFill>
                <a:srgbClr val="FF2B1F"/>
              </a:solidFill>
              <a:cs typeface="Tahoma"/>
            </a:endParaRPr>
          </a:p>
        </p:txBody>
      </p:sp>
      <p:sp>
        <p:nvSpPr>
          <p:cNvPr id="8" name="Footer Placeholder 4"/>
          <p:cNvSpPr txBox="1">
            <a:spLocks/>
          </p:cNvSpPr>
          <p:nvPr userDrawn="1"/>
        </p:nvSpPr>
        <p:spPr>
          <a:xfrm>
            <a:off x="371193" y="4887939"/>
            <a:ext cx="3740150" cy="144462"/>
          </a:xfrm>
          <a:prstGeom prst="rect">
            <a:avLst/>
          </a:prstGeom>
        </p:spPr>
        <p:txBody>
          <a:bodyPr vert="horz" lIns="0" tIns="0" rIns="0" bIns="0" rtlCol="0" anchor="t" anchorCtr="0"/>
          <a:lstStyle>
            <a:defPPr>
              <a:defRPr lang="en-US"/>
            </a:defPPr>
            <a:lvl1pPr algn="l" defTabSz="343043" rtl="0" fontAlgn="auto">
              <a:spcBef>
                <a:spcPts val="0"/>
              </a:spcBef>
              <a:spcAft>
                <a:spcPts val="0"/>
              </a:spcAft>
              <a:defRPr sz="1000" b="0" kern="1200">
                <a:solidFill>
                  <a:schemeClr val="tx1">
                    <a:tint val="75000"/>
                  </a:schemeClr>
                </a:solidFill>
                <a:latin typeface="Tahoma"/>
                <a:ea typeface="+mn-ea"/>
                <a:cs typeface="Tahoma"/>
              </a:defRPr>
            </a:lvl1pPr>
            <a:lvl2pPr marL="342900" indent="114300" algn="l" defTabSz="342900" rtl="0" fontAlgn="base">
              <a:spcBef>
                <a:spcPct val="0"/>
              </a:spcBef>
              <a:spcAft>
                <a:spcPct val="0"/>
              </a:spcAft>
              <a:defRPr sz="1400" kern="1200">
                <a:solidFill>
                  <a:schemeClr val="tx1"/>
                </a:solidFill>
                <a:latin typeface="Tahoma" pitchFamily="34" charset="0"/>
                <a:ea typeface="ヒラギノ角ゴ Pro W3"/>
                <a:cs typeface="ヒラギノ角ゴ Pro W3"/>
              </a:defRPr>
            </a:lvl2pPr>
            <a:lvl3pPr marL="685800" indent="228600" algn="l" defTabSz="342900" rtl="0" fontAlgn="base">
              <a:spcBef>
                <a:spcPct val="0"/>
              </a:spcBef>
              <a:spcAft>
                <a:spcPct val="0"/>
              </a:spcAft>
              <a:defRPr sz="1400" kern="1200">
                <a:solidFill>
                  <a:schemeClr val="tx1"/>
                </a:solidFill>
                <a:latin typeface="Tahoma" pitchFamily="34" charset="0"/>
                <a:ea typeface="ヒラギノ角ゴ Pro W3"/>
                <a:cs typeface="ヒラギノ角ゴ Pro W3"/>
              </a:defRPr>
            </a:lvl3pPr>
            <a:lvl4pPr marL="1028700" indent="342900" algn="l" defTabSz="342900" rtl="0" fontAlgn="base">
              <a:spcBef>
                <a:spcPct val="0"/>
              </a:spcBef>
              <a:spcAft>
                <a:spcPct val="0"/>
              </a:spcAft>
              <a:defRPr sz="1400" kern="1200">
                <a:solidFill>
                  <a:schemeClr val="tx1"/>
                </a:solidFill>
                <a:latin typeface="Tahoma" pitchFamily="34" charset="0"/>
                <a:ea typeface="ヒラギノ角ゴ Pro W3"/>
                <a:cs typeface="ヒラギノ角ゴ Pro W3"/>
              </a:defRPr>
            </a:lvl4pPr>
            <a:lvl5pPr marL="1371600" indent="457200" algn="l" defTabSz="342900" rtl="0" fontAlgn="base">
              <a:spcBef>
                <a:spcPct val="0"/>
              </a:spcBef>
              <a:spcAft>
                <a:spcPct val="0"/>
              </a:spcAft>
              <a:defRPr sz="1400" kern="1200">
                <a:solidFill>
                  <a:schemeClr val="tx1"/>
                </a:solidFill>
                <a:latin typeface="Tahoma" pitchFamily="34" charset="0"/>
                <a:ea typeface="ヒラギノ角ゴ Pro W3"/>
                <a:cs typeface="ヒラギノ角ゴ Pro W3"/>
              </a:defRPr>
            </a:lvl5pPr>
            <a:lvl6pPr marL="2286000" algn="l" defTabSz="914400" rtl="0" eaLnBrk="1" latinLnBrk="0" hangingPunct="1">
              <a:defRPr sz="1400" kern="1200">
                <a:solidFill>
                  <a:schemeClr val="tx1"/>
                </a:solidFill>
                <a:latin typeface="Tahoma" pitchFamily="34" charset="0"/>
                <a:ea typeface="ヒラギノ角ゴ Pro W3"/>
                <a:cs typeface="ヒラギノ角ゴ Pro W3"/>
              </a:defRPr>
            </a:lvl6pPr>
            <a:lvl7pPr marL="2743200" algn="l" defTabSz="914400" rtl="0" eaLnBrk="1" latinLnBrk="0" hangingPunct="1">
              <a:defRPr sz="1400" kern="1200">
                <a:solidFill>
                  <a:schemeClr val="tx1"/>
                </a:solidFill>
                <a:latin typeface="Tahoma" pitchFamily="34" charset="0"/>
                <a:ea typeface="ヒラギノ角ゴ Pro W3"/>
                <a:cs typeface="ヒラギノ角ゴ Pro W3"/>
              </a:defRPr>
            </a:lvl7pPr>
            <a:lvl8pPr marL="3200400" algn="l" defTabSz="914400" rtl="0" eaLnBrk="1" latinLnBrk="0" hangingPunct="1">
              <a:defRPr sz="1400" kern="1200">
                <a:solidFill>
                  <a:schemeClr val="tx1"/>
                </a:solidFill>
                <a:latin typeface="Tahoma" pitchFamily="34" charset="0"/>
                <a:ea typeface="ヒラギノ角ゴ Pro W3"/>
                <a:cs typeface="ヒラギノ角ゴ Pro W3"/>
              </a:defRPr>
            </a:lvl8pPr>
            <a:lvl9pPr marL="3657600" algn="l" defTabSz="914400" rtl="0" eaLnBrk="1" latinLnBrk="0" hangingPunct="1">
              <a:defRPr sz="1400" kern="1200">
                <a:solidFill>
                  <a:schemeClr val="tx1"/>
                </a:solidFill>
                <a:latin typeface="Tahoma" pitchFamily="34" charset="0"/>
                <a:ea typeface="ヒラギノ角ゴ Pro W3"/>
                <a:cs typeface="ヒラギノ角ゴ Pro W3"/>
              </a:defRPr>
            </a:lvl9pPr>
          </a:lstStyle>
          <a:p>
            <a:pPr>
              <a:defRPr/>
            </a:pPr>
            <a:r>
              <a:rPr lang="en-US" dirty="0" smtClean="0"/>
              <a:t>PDT 2017 v1                                                                                                                                                                                                                                                                                                                                                                                                                                                                                                                                                                                                                                       </a:t>
            </a:r>
            <a:endParaRPr lang="en-US" dirty="0"/>
          </a:p>
        </p:txBody>
      </p:sp>
      <p:cxnSp>
        <p:nvCxnSpPr>
          <p:cNvPr id="11" name="Straight Connector 10"/>
          <p:cNvCxnSpPr/>
          <p:nvPr userDrawn="1"/>
        </p:nvCxnSpPr>
        <p:spPr>
          <a:xfrm>
            <a:off x="4776" y="4788148"/>
            <a:ext cx="8034728" cy="7495"/>
          </a:xfrm>
          <a:prstGeom prst="line">
            <a:avLst/>
          </a:prstGeom>
          <a:ln>
            <a:solidFill>
              <a:srgbClr val="7A9BCC"/>
            </a:solidFill>
          </a:ln>
        </p:spPr>
        <p:style>
          <a:lnRef idx="2">
            <a:schemeClr val="dk1"/>
          </a:lnRef>
          <a:fillRef idx="0">
            <a:schemeClr val="dk1"/>
          </a:fillRef>
          <a:effectRef idx="1">
            <a:schemeClr val="dk1"/>
          </a:effectRef>
          <a:fontRef idx="minor">
            <a:schemeClr val="tx1"/>
          </a:fontRef>
        </p:style>
      </p:cxnSp>
      <p:sp>
        <p:nvSpPr>
          <p:cNvPr id="12" name="Footer Placeholder 4"/>
          <p:cNvSpPr txBox="1">
            <a:spLocks/>
          </p:cNvSpPr>
          <p:nvPr userDrawn="1"/>
        </p:nvSpPr>
        <p:spPr>
          <a:xfrm>
            <a:off x="371193" y="4898525"/>
            <a:ext cx="3740150" cy="144462"/>
          </a:xfrm>
          <a:prstGeom prst="rect">
            <a:avLst/>
          </a:prstGeom>
          <a:solidFill>
            <a:schemeClr val="bg1"/>
          </a:solidFill>
        </p:spPr>
        <p:txBody>
          <a:bodyPr vert="horz" lIns="0" tIns="0" rIns="0" bIns="0" rtlCol="0" anchor="t" anchorCtr="0"/>
          <a:lstStyle>
            <a:defPPr>
              <a:defRPr lang="en-US"/>
            </a:defPPr>
            <a:lvl1pPr algn="l" defTabSz="343043" rtl="0" fontAlgn="auto">
              <a:spcBef>
                <a:spcPts val="0"/>
              </a:spcBef>
              <a:spcAft>
                <a:spcPts val="0"/>
              </a:spcAft>
              <a:defRPr sz="1000" b="0" kern="1200">
                <a:solidFill>
                  <a:schemeClr val="tx1">
                    <a:tint val="75000"/>
                  </a:schemeClr>
                </a:solidFill>
                <a:latin typeface="Tahoma"/>
                <a:ea typeface="+mn-ea"/>
                <a:cs typeface="Tahoma"/>
              </a:defRPr>
            </a:lvl1pPr>
            <a:lvl2pPr marL="342900" indent="114300" algn="l" defTabSz="342900" rtl="0" fontAlgn="base">
              <a:spcBef>
                <a:spcPct val="0"/>
              </a:spcBef>
              <a:spcAft>
                <a:spcPct val="0"/>
              </a:spcAft>
              <a:defRPr sz="1400" kern="1200">
                <a:solidFill>
                  <a:schemeClr val="tx1"/>
                </a:solidFill>
                <a:latin typeface="Tahoma" pitchFamily="34" charset="0"/>
                <a:ea typeface="ヒラギノ角ゴ Pro W3"/>
                <a:cs typeface="ヒラギノ角ゴ Pro W3"/>
              </a:defRPr>
            </a:lvl2pPr>
            <a:lvl3pPr marL="685800" indent="228600" algn="l" defTabSz="342900" rtl="0" fontAlgn="base">
              <a:spcBef>
                <a:spcPct val="0"/>
              </a:spcBef>
              <a:spcAft>
                <a:spcPct val="0"/>
              </a:spcAft>
              <a:defRPr sz="1400" kern="1200">
                <a:solidFill>
                  <a:schemeClr val="tx1"/>
                </a:solidFill>
                <a:latin typeface="Tahoma" pitchFamily="34" charset="0"/>
                <a:ea typeface="ヒラギノ角ゴ Pro W3"/>
                <a:cs typeface="ヒラギノ角ゴ Pro W3"/>
              </a:defRPr>
            </a:lvl3pPr>
            <a:lvl4pPr marL="1028700" indent="342900" algn="l" defTabSz="342900" rtl="0" fontAlgn="base">
              <a:spcBef>
                <a:spcPct val="0"/>
              </a:spcBef>
              <a:spcAft>
                <a:spcPct val="0"/>
              </a:spcAft>
              <a:defRPr sz="1400" kern="1200">
                <a:solidFill>
                  <a:schemeClr val="tx1"/>
                </a:solidFill>
                <a:latin typeface="Tahoma" pitchFamily="34" charset="0"/>
                <a:ea typeface="ヒラギノ角ゴ Pro W3"/>
                <a:cs typeface="ヒラギノ角ゴ Pro W3"/>
              </a:defRPr>
            </a:lvl4pPr>
            <a:lvl5pPr marL="1371600" indent="457200" algn="l" defTabSz="342900" rtl="0" fontAlgn="base">
              <a:spcBef>
                <a:spcPct val="0"/>
              </a:spcBef>
              <a:spcAft>
                <a:spcPct val="0"/>
              </a:spcAft>
              <a:defRPr sz="1400" kern="1200">
                <a:solidFill>
                  <a:schemeClr val="tx1"/>
                </a:solidFill>
                <a:latin typeface="Tahoma" pitchFamily="34" charset="0"/>
                <a:ea typeface="ヒラギノ角ゴ Pro W3"/>
                <a:cs typeface="ヒラギノ角ゴ Pro W3"/>
              </a:defRPr>
            </a:lvl5pPr>
            <a:lvl6pPr marL="2286000" algn="l" defTabSz="914400" rtl="0" eaLnBrk="1" latinLnBrk="0" hangingPunct="1">
              <a:defRPr sz="1400" kern="1200">
                <a:solidFill>
                  <a:schemeClr val="tx1"/>
                </a:solidFill>
                <a:latin typeface="Tahoma" pitchFamily="34" charset="0"/>
                <a:ea typeface="ヒラギノ角ゴ Pro W3"/>
                <a:cs typeface="ヒラギノ角ゴ Pro W3"/>
              </a:defRPr>
            </a:lvl6pPr>
            <a:lvl7pPr marL="2743200" algn="l" defTabSz="914400" rtl="0" eaLnBrk="1" latinLnBrk="0" hangingPunct="1">
              <a:defRPr sz="1400" kern="1200">
                <a:solidFill>
                  <a:schemeClr val="tx1"/>
                </a:solidFill>
                <a:latin typeface="Tahoma" pitchFamily="34" charset="0"/>
                <a:ea typeface="ヒラギノ角ゴ Pro W3"/>
                <a:cs typeface="ヒラギノ角ゴ Pro W3"/>
              </a:defRPr>
            </a:lvl7pPr>
            <a:lvl8pPr marL="3200400" algn="l" defTabSz="914400" rtl="0" eaLnBrk="1" latinLnBrk="0" hangingPunct="1">
              <a:defRPr sz="1400" kern="1200">
                <a:solidFill>
                  <a:schemeClr val="tx1"/>
                </a:solidFill>
                <a:latin typeface="Tahoma" pitchFamily="34" charset="0"/>
                <a:ea typeface="ヒラギノ角ゴ Pro W3"/>
                <a:cs typeface="ヒラギノ角ゴ Pro W3"/>
              </a:defRPr>
            </a:lvl8pPr>
            <a:lvl9pPr marL="3657600" algn="l" defTabSz="914400" rtl="0" eaLnBrk="1" latinLnBrk="0" hangingPunct="1">
              <a:defRPr sz="1400" kern="1200">
                <a:solidFill>
                  <a:schemeClr val="tx1"/>
                </a:solidFill>
                <a:latin typeface="Tahoma" pitchFamily="34" charset="0"/>
                <a:ea typeface="ヒラギノ角ゴ Pro W3"/>
                <a:cs typeface="ヒラギノ角ゴ Pro W3"/>
              </a:defRPr>
            </a:lvl9pPr>
          </a:lstStyle>
          <a:p>
            <a:pPr>
              <a:defRPr/>
            </a:pPr>
            <a:r>
              <a:rPr lang="en-US" smtClean="0"/>
              <a:t>Awareness 2017 v1</a:t>
            </a:r>
            <a:endParaRPr lang="en-US" dirty="0"/>
          </a:p>
        </p:txBody>
      </p:sp>
      <p:graphicFrame>
        <p:nvGraphicFramePr>
          <p:cNvPr id="14" name="Object 13"/>
          <p:cNvGraphicFramePr>
            <a:graphicFrameLocks noChangeAspect="1"/>
          </p:cNvGraphicFramePr>
          <p:nvPr userDrawn="1">
            <p:extLst>
              <p:ext uri="{D42A27DB-BD31-4B8C-83A1-F6EECF244321}">
                <p14:modId xmlns:p14="http://schemas.microsoft.com/office/powerpoint/2010/main" val="1615360689"/>
              </p:ext>
            </p:extLst>
          </p:nvPr>
        </p:nvGraphicFramePr>
        <p:xfrm>
          <a:off x="255111" y="206291"/>
          <a:ext cx="1305199" cy="307893"/>
        </p:xfrm>
        <a:graphic>
          <a:graphicData uri="http://schemas.openxmlformats.org/presentationml/2006/ole">
            <mc:AlternateContent xmlns:mc="http://schemas.openxmlformats.org/markup-compatibility/2006">
              <mc:Choice xmlns:v="urn:schemas-microsoft-com:vml" Requires="v">
                <p:oleObj spid="_x0000_s7194" name="Bitmap Image" r:id="rId9" imgW="9614394" imgH="2235315" progId="Paint.Picture">
                  <p:embed/>
                </p:oleObj>
              </mc:Choice>
              <mc:Fallback>
                <p:oleObj name="Bitmap Image" r:id="rId9" imgW="9614394" imgH="2235315" progId="Paint.Picture">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111" y="206291"/>
                        <a:ext cx="1305199" cy="307893"/>
                      </a:xfrm>
                      <a:prstGeom prst="rect">
                        <a:avLst/>
                      </a:prstGeom>
                      <a:noFill/>
                    </p:spPr>
                  </p:pic>
                </p:oleObj>
              </mc:Fallback>
            </mc:AlternateContent>
          </a:graphicData>
        </a:graphic>
      </p:graphicFrame>
    </p:spTree>
    <p:extLst>
      <p:ext uri="{BB962C8B-B14F-4D97-AF65-F5344CB8AC3E}">
        <p14:creationId xmlns:p14="http://schemas.microsoft.com/office/powerpoint/2010/main" val="1259313377"/>
      </p:ext>
    </p:extLst>
  </p:cSld>
  <p:clrMap bg1="lt1" tx1="dk1" bg2="lt2" tx2="dk2" accent1="accent1" accent2="accent2" accent3="accent3" accent4="accent4" accent5="accent5" accent6="accent6" hlink="hlink" folHlink="folHlink"/>
  <p:sldLayoutIdLst>
    <p:sldLayoutId id="2147483755" r:id="rId1"/>
    <p:sldLayoutId id="2147483763" r:id="rId2"/>
    <p:sldLayoutId id="2147483764" r:id="rId3"/>
    <p:sldLayoutId id="2147483831" r:id="rId4"/>
    <p:sldLayoutId id="2147483842" r:id="rId5"/>
  </p:sldLayoutIdLst>
  <p:timing>
    <p:tnLst>
      <p:par>
        <p:cTn id="1" dur="indefinite" restart="never" nodeType="tmRoot"/>
      </p:par>
    </p:tnLst>
  </p:timing>
  <p:hf sldNum="0" hdr="0" dt="0"/>
  <p:txStyles>
    <p:titleStyle>
      <a:lvl1pPr algn="l" defTabSz="342900" rtl="0" eaLnBrk="1" fontAlgn="base" hangingPunct="1">
        <a:spcBef>
          <a:spcPct val="0"/>
        </a:spcBef>
        <a:spcAft>
          <a:spcPct val="0"/>
        </a:spcAft>
        <a:defRPr kern="1200">
          <a:solidFill>
            <a:schemeClr val="tx1"/>
          </a:solidFill>
          <a:latin typeface="Tahoma"/>
          <a:ea typeface="ヒラギノ角ゴ Pro W3" charset="0"/>
          <a:cs typeface="Tahoma"/>
        </a:defRPr>
      </a:lvl1pPr>
      <a:lvl2pPr algn="l" defTabSz="342900" rtl="0" eaLnBrk="1" fontAlgn="base" hangingPunct="1">
        <a:spcBef>
          <a:spcPct val="0"/>
        </a:spcBef>
        <a:spcAft>
          <a:spcPct val="0"/>
        </a:spcAft>
        <a:defRPr>
          <a:solidFill>
            <a:schemeClr val="tx1"/>
          </a:solidFill>
          <a:latin typeface="Tahoma" charset="0"/>
          <a:ea typeface="ヒラギノ角ゴ Pro W3" charset="0"/>
        </a:defRPr>
      </a:lvl2pPr>
      <a:lvl3pPr algn="l" defTabSz="342900" rtl="0" eaLnBrk="1" fontAlgn="base" hangingPunct="1">
        <a:spcBef>
          <a:spcPct val="0"/>
        </a:spcBef>
        <a:spcAft>
          <a:spcPct val="0"/>
        </a:spcAft>
        <a:defRPr>
          <a:solidFill>
            <a:schemeClr val="tx1"/>
          </a:solidFill>
          <a:latin typeface="Tahoma" charset="0"/>
          <a:ea typeface="ヒラギノ角ゴ Pro W3" charset="0"/>
        </a:defRPr>
      </a:lvl3pPr>
      <a:lvl4pPr algn="l" defTabSz="342900" rtl="0" eaLnBrk="1" fontAlgn="base" hangingPunct="1">
        <a:spcBef>
          <a:spcPct val="0"/>
        </a:spcBef>
        <a:spcAft>
          <a:spcPct val="0"/>
        </a:spcAft>
        <a:defRPr>
          <a:solidFill>
            <a:schemeClr val="tx1"/>
          </a:solidFill>
          <a:latin typeface="Tahoma" charset="0"/>
          <a:ea typeface="ヒラギノ角ゴ Pro W3" charset="0"/>
        </a:defRPr>
      </a:lvl4pPr>
      <a:lvl5pPr algn="l" defTabSz="342900" rtl="0" eaLnBrk="1" fontAlgn="base" hangingPunct="1">
        <a:spcBef>
          <a:spcPct val="0"/>
        </a:spcBef>
        <a:spcAft>
          <a:spcPct val="0"/>
        </a:spcAft>
        <a:defRPr>
          <a:solidFill>
            <a:schemeClr val="tx1"/>
          </a:solidFill>
          <a:latin typeface="Tahoma" charset="0"/>
          <a:ea typeface="ヒラギノ角ゴ Pro W3" charset="0"/>
        </a:defRPr>
      </a:lvl5pPr>
      <a:lvl6pPr marL="457200" algn="l" defTabSz="342900" rtl="0" eaLnBrk="1" fontAlgn="base" hangingPunct="1">
        <a:spcBef>
          <a:spcPct val="0"/>
        </a:spcBef>
        <a:spcAft>
          <a:spcPct val="0"/>
        </a:spcAft>
        <a:defRPr>
          <a:solidFill>
            <a:schemeClr val="tx1"/>
          </a:solidFill>
          <a:latin typeface="Tahoma" charset="0"/>
          <a:ea typeface="ヒラギノ角ゴ Pro W3" charset="0"/>
        </a:defRPr>
      </a:lvl6pPr>
      <a:lvl7pPr marL="914400" algn="l" defTabSz="342900" rtl="0" eaLnBrk="1" fontAlgn="base" hangingPunct="1">
        <a:spcBef>
          <a:spcPct val="0"/>
        </a:spcBef>
        <a:spcAft>
          <a:spcPct val="0"/>
        </a:spcAft>
        <a:defRPr>
          <a:solidFill>
            <a:schemeClr val="tx1"/>
          </a:solidFill>
          <a:latin typeface="Tahoma" charset="0"/>
          <a:ea typeface="ヒラギノ角ゴ Pro W3" charset="0"/>
        </a:defRPr>
      </a:lvl7pPr>
      <a:lvl8pPr marL="1371600" algn="l" defTabSz="342900" rtl="0" eaLnBrk="1" fontAlgn="base" hangingPunct="1">
        <a:spcBef>
          <a:spcPct val="0"/>
        </a:spcBef>
        <a:spcAft>
          <a:spcPct val="0"/>
        </a:spcAft>
        <a:defRPr>
          <a:solidFill>
            <a:schemeClr val="tx1"/>
          </a:solidFill>
          <a:latin typeface="Tahoma" charset="0"/>
          <a:ea typeface="ヒラギノ角ゴ Pro W3" charset="0"/>
        </a:defRPr>
      </a:lvl8pPr>
      <a:lvl9pPr marL="1828800" algn="l" defTabSz="342900" rtl="0" eaLnBrk="1" fontAlgn="base" hangingPunct="1">
        <a:spcBef>
          <a:spcPct val="0"/>
        </a:spcBef>
        <a:spcAft>
          <a:spcPct val="0"/>
        </a:spcAft>
        <a:defRPr>
          <a:solidFill>
            <a:schemeClr val="tx1"/>
          </a:solidFill>
          <a:latin typeface="Tahoma" charset="0"/>
          <a:ea typeface="ヒラギノ角ゴ Pro W3" charset="0"/>
        </a:defRPr>
      </a:lvl9pPr>
    </p:titleStyle>
    <p:bodyStyle>
      <a:lvl1pPr marL="144000" indent="-144000" algn="l" defTabSz="342900" rtl="0" eaLnBrk="1" fontAlgn="base" hangingPunct="1">
        <a:spcBef>
          <a:spcPct val="20000"/>
        </a:spcBef>
        <a:spcAft>
          <a:spcPct val="0"/>
        </a:spcAft>
        <a:buClr>
          <a:schemeClr val="tx2"/>
        </a:buClr>
        <a:buFont typeface="Arial" charset="0"/>
        <a:buChar char="•"/>
        <a:defRPr kern="1200">
          <a:solidFill>
            <a:schemeClr val="tx1"/>
          </a:solidFill>
          <a:latin typeface="Tahoma"/>
          <a:ea typeface="ヒラギノ角ゴ Pro W3" charset="0"/>
          <a:cs typeface="Tahoma"/>
        </a:defRPr>
      </a:lvl1pPr>
      <a:lvl2pPr marL="360000" indent="-144000" algn="l" defTabSz="342900" rtl="0" eaLnBrk="1" fontAlgn="base" hangingPunct="1">
        <a:spcBef>
          <a:spcPct val="20000"/>
        </a:spcBef>
        <a:spcAft>
          <a:spcPct val="0"/>
        </a:spcAft>
        <a:buClr>
          <a:schemeClr val="tx2"/>
        </a:buClr>
        <a:buFont typeface="Arial" charset="0"/>
        <a:buChar char="•"/>
        <a:defRPr sz="1400" kern="1200">
          <a:solidFill>
            <a:srgbClr val="595959"/>
          </a:solidFill>
          <a:latin typeface="Tahoma"/>
          <a:ea typeface="ヒラギノ角ゴ Pro W3" charset="0"/>
          <a:cs typeface="Tahoma"/>
        </a:defRPr>
      </a:lvl2pPr>
      <a:lvl3pPr marL="576000" indent="-144000" algn="l" defTabSz="342900" rtl="0" eaLnBrk="1" fontAlgn="base" hangingPunct="1">
        <a:spcBef>
          <a:spcPct val="20000"/>
        </a:spcBef>
        <a:spcAft>
          <a:spcPct val="0"/>
        </a:spcAft>
        <a:buClr>
          <a:schemeClr val="tx2"/>
        </a:buClr>
        <a:buFont typeface="Arial" charset="0"/>
        <a:buChar char="•"/>
        <a:defRPr sz="1200" kern="1200">
          <a:solidFill>
            <a:srgbClr val="A9A9A9"/>
          </a:solidFill>
          <a:latin typeface="Tahoma"/>
          <a:ea typeface="ヒラギノ角ゴ Pro W3" charset="0"/>
          <a:cs typeface="Tahoma"/>
        </a:defRPr>
      </a:lvl3pPr>
      <a:lvl4pPr marL="792000" indent="-144000" algn="l" defTabSz="342900" rtl="0" eaLnBrk="1" fontAlgn="base" hangingPunct="1">
        <a:spcBef>
          <a:spcPct val="20000"/>
        </a:spcBef>
        <a:spcAft>
          <a:spcPct val="0"/>
        </a:spcAft>
        <a:buClr>
          <a:schemeClr val="tx2"/>
        </a:buClr>
        <a:buSzPct val="70000"/>
        <a:buFont typeface="Courier New"/>
        <a:buChar char="o"/>
        <a:defRPr sz="1100" kern="1200">
          <a:solidFill>
            <a:srgbClr val="A9A9A9"/>
          </a:solidFill>
          <a:latin typeface="Tahoma"/>
          <a:ea typeface="ヒラギノ角ゴ Pro W3" charset="0"/>
          <a:cs typeface="Tahoma"/>
        </a:defRPr>
      </a:lvl4pPr>
      <a:lvl5pPr marL="936000" indent="-144000" algn="l" defTabSz="342900" rtl="0" eaLnBrk="1" fontAlgn="base" hangingPunct="1">
        <a:spcBef>
          <a:spcPct val="20000"/>
        </a:spcBef>
        <a:spcAft>
          <a:spcPct val="0"/>
        </a:spcAft>
        <a:buClr>
          <a:schemeClr val="tx2"/>
        </a:buClr>
        <a:buSzPct val="75000"/>
        <a:buFont typeface="Tahoma Bold"/>
        <a:buChar char="–"/>
        <a:defRPr sz="1000" kern="1200">
          <a:solidFill>
            <a:srgbClr val="A9A9A9"/>
          </a:solidFill>
          <a:latin typeface="Tahoma"/>
          <a:ea typeface="ヒラギノ角ゴ Pro W3" charset="0"/>
          <a:cs typeface="Tahoma"/>
        </a:defRPr>
      </a:lvl5pPr>
      <a:lvl6pPr marL="1886737" indent="-171522" algn="l" defTabSz="343043" rtl="0" eaLnBrk="1" latinLnBrk="0" hangingPunct="1">
        <a:spcBef>
          <a:spcPct val="20000"/>
        </a:spcBef>
        <a:buFont typeface="Arial"/>
        <a:buChar char="•"/>
        <a:defRPr sz="1500" kern="1200">
          <a:solidFill>
            <a:schemeClr val="tx1"/>
          </a:solidFill>
          <a:latin typeface="+mn-lt"/>
          <a:ea typeface="+mn-ea"/>
          <a:cs typeface="+mn-cs"/>
        </a:defRPr>
      </a:lvl6pPr>
      <a:lvl7pPr marL="2229780" indent="-171522" algn="l" defTabSz="343043" rtl="0" eaLnBrk="1" latinLnBrk="0" hangingPunct="1">
        <a:spcBef>
          <a:spcPct val="20000"/>
        </a:spcBef>
        <a:buFont typeface="Arial"/>
        <a:buChar char="•"/>
        <a:defRPr sz="1500" kern="1200">
          <a:solidFill>
            <a:schemeClr val="tx1"/>
          </a:solidFill>
          <a:latin typeface="+mn-lt"/>
          <a:ea typeface="+mn-ea"/>
          <a:cs typeface="+mn-cs"/>
        </a:defRPr>
      </a:lvl7pPr>
      <a:lvl8pPr marL="2572823" indent="-171522" algn="l" defTabSz="343043" rtl="0" eaLnBrk="1" latinLnBrk="0" hangingPunct="1">
        <a:spcBef>
          <a:spcPct val="20000"/>
        </a:spcBef>
        <a:buFont typeface="Arial"/>
        <a:buChar char="•"/>
        <a:defRPr sz="1500" kern="1200">
          <a:solidFill>
            <a:schemeClr val="tx1"/>
          </a:solidFill>
          <a:latin typeface="+mn-lt"/>
          <a:ea typeface="+mn-ea"/>
          <a:cs typeface="+mn-cs"/>
        </a:defRPr>
      </a:lvl8pPr>
      <a:lvl9pPr marL="2915866" indent="-171522" algn="l" defTabSz="3430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3043" rtl="0" eaLnBrk="1" latinLnBrk="0" hangingPunct="1">
        <a:defRPr sz="1400" kern="1200">
          <a:solidFill>
            <a:schemeClr val="tx1"/>
          </a:solidFill>
          <a:latin typeface="+mn-lt"/>
          <a:ea typeface="+mn-ea"/>
          <a:cs typeface="+mn-cs"/>
        </a:defRPr>
      </a:lvl1pPr>
      <a:lvl2pPr marL="343043" algn="l" defTabSz="343043" rtl="0" eaLnBrk="1" latinLnBrk="0" hangingPunct="1">
        <a:defRPr sz="1400" kern="1200">
          <a:solidFill>
            <a:schemeClr val="tx1"/>
          </a:solidFill>
          <a:latin typeface="+mn-lt"/>
          <a:ea typeface="+mn-ea"/>
          <a:cs typeface="+mn-cs"/>
        </a:defRPr>
      </a:lvl2pPr>
      <a:lvl3pPr marL="686086" algn="l" defTabSz="343043" rtl="0" eaLnBrk="1" latinLnBrk="0" hangingPunct="1">
        <a:defRPr sz="1400" kern="1200">
          <a:solidFill>
            <a:schemeClr val="tx1"/>
          </a:solidFill>
          <a:latin typeface="+mn-lt"/>
          <a:ea typeface="+mn-ea"/>
          <a:cs typeface="+mn-cs"/>
        </a:defRPr>
      </a:lvl3pPr>
      <a:lvl4pPr marL="1029129" algn="l" defTabSz="343043" rtl="0" eaLnBrk="1" latinLnBrk="0" hangingPunct="1">
        <a:defRPr sz="1400" kern="1200">
          <a:solidFill>
            <a:schemeClr val="tx1"/>
          </a:solidFill>
          <a:latin typeface="+mn-lt"/>
          <a:ea typeface="+mn-ea"/>
          <a:cs typeface="+mn-cs"/>
        </a:defRPr>
      </a:lvl4pPr>
      <a:lvl5pPr marL="1372172" algn="l" defTabSz="343043" rtl="0" eaLnBrk="1" latinLnBrk="0" hangingPunct="1">
        <a:defRPr sz="1400" kern="1200">
          <a:solidFill>
            <a:schemeClr val="tx1"/>
          </a:solidFill>
          <a:latin typeface="+mn-lt"/>
          <a:ea typeface="+mn-ea"/>
          <a:cs typeface="+mn-cs"/>
        </a:defRPr>
      </a:lvl5pPr>
      <a:lvl6pPr marL="1715215" algn="l" defTabSz="343043" rtl="0" eaLnBrk="1" latinLnBrk="0" hangingPunct="1">
        <a:defRPr sz="1400" kern="1200">
          <a:solidFill>
            <a:schemeClr val="tx1"/>
          </a:solidFill>
          <a:latin typeface="+mn-lt"/>
          <a:ea typeface="+mn-ea"/>
          <a:cs typeface="+mn-cs"/>
        </a:defRPr>
      </a:lvl6pPr>
      <a:lvl7pPr marL="2058258" algn="l" defTabSz="343043" rtl="0" eaLnBrk="1" latinLnBrk="0" hangingPunct="1">
        <a:defRPr sz="1400" kern="1200">
          <a:solidFill>
            <a:schemeClr val="tx1"/>
          </a:solidFill>
          <a:latin typeface="+mn-lt"/>
          <a:ea typeface="+mn-ea"/>
          <a:cs typeface="+mn-cs"/>
        </a:defRPr>
      </a:lvl7pPr>
      <a:lvl8pPr marL="2401302" algn="l" defTabSz="343043" rtl="0" eaLnBrk="1" latinLnBrk="0" hangingPunct="1">
        <a:defRPr sz="1400" kern="1200">
          <a:solidFill>
            <a:schemeClr val="tx1"/>
          </a:solidFill>
          <a:latin typeface="+mn-lt"/>
          <a:ea typeface="+mn-ea"/>
          <a:cs typeface="+mn-cs"/>
        </a:defRPr>
      </a:lvl8pPr>
      <a:lvl9pPr marL="2744345" algn="l" defTabSz="343043"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776" y="0"/>
            <a:ext cx="9281631" cy="5143500"/>
          </a:xfrm>
          <a:prstGeom prst="rect">
            <a:avLst/>
          </a:prstGeom>
        </p:spPr>
      </p:pic>
      <p:sp>
        <p:nvSpPr>
          <p:cNvPr id="1026" name="Title Placeholder 1"/>
          <p:cNvSpPr>
            <a:spLocks noGrp="1"/>
          </p:cNvSpPr>
          <p:nvPr>
            <p:ph type="title"/>
          </p:nvPr>
        </p:nvSpPr>
        <p:spPr bwMode="auto">
          <a:xfrm>
            <a:off x="457200" y="314325"/>
            <a:ext cx="8229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457200" y="1047750"/>
            <a:ext cx="82296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62959" y="4806637"/>
            <a:ext cx="1306513" cy="144462"/>
          </a:xfrm>
          <a:prstGeom prst="rect">
            <a:avLst/>
          </a:prstGeom>
        </p:spPr>
        <p:txBody>
          <a:bodyPr vert="horz" lIns="0" tIns="0" rIns="0" bIns="0" rtlCol="0" anchor="t" anchorCtr="0"/>
          <a:lstStyle>
            <a:lvl1pPr algn="l" defTabSz="343043" fontAlgn="auto">
              <a:spcBef>
                <a:spcPts val="0"/>
              </a:spcBef>
              <a:spcAft>
                <a:spcPts val="0"/>
              </a:spcAft>
              <a:defRPr sz="1000">
                <a:solidFill>
                  <a:schemeClr val="tx1">
                    <a:tint val="75000"/>
                  </a:schemeClr>
                </a:solidFill>
                <a:latin typeface="Tahoma"/>
                <a:ea typeface="+mn-ea"/>
                <a:cs typeface="Tahoma"/>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4572000" y="4865688"/>
            <a:ext cx="3740150" cy="144462"/>
          </a:xfrm>
          <a:prstGeom prst="rect">
            <a:avLst/>
          </a:prstGeom>
        </p:spPr>
        <p:txBody>
          <a:bodyPr vert="horz" lIns="0" tIns="0" rIns="0" bIns="0" rtlCol="0" anchor="t" anchorCtr="0"/>
          <a:lstStyle>
            <a:lvl1pPr algn="l" defTabSz="343043" fontAlgn="auto">
              <a:spcBef>
                <a:spcPts val="0"/>
              </a:spcBef>
              <a:spcAft>
                <a:spcPts val="0"/>
              </a:spcAft>
              <a:defRPr sz="600">
                <a:solidFill>
                  <a:schemeClr val="tx1">
                    <a:tint val="75000"/>
                  </a:schemeClr>
                </a:solidFill>
                <a:latin typeface="Tahoma"/>
                <a:ea typeface="+mn-ea"/>
                <a:cs typeface="Tahoma"/>
              </a:defRPr>
            </a:lvl1pPr>
          </a:lstStyle>
          <a:p>
            <a:pPr>
              <a:defRPr/>
            </a:pPr>
            <a:r>
              <a:rPr lang="vi-VN" smtClean="0">
                <a:solidFill>
                  <a:prstClr val="black">
                    <a:tint val="75000"/>
                  </a:prstClr>
                </a:solidFill>
              </a:rPr>
              <a:t>Tài liệu đào tạo nội bộ</a:t>
            </a:r>
            <a:endParaRPr lang="en-US">
              <a:solidFill>
                <a:prstClr val="black">
                  <a:tint val="75000"/>
                </a:prstClr>
              </a:solidFill>
            </a:endParaRPr>
          </a:p>
        </p:txBody>
      </p:sp>
      <p:sp>
        <p:nvSpPr>
          <p:cNvPr id="9" name="Oval 8"/>
          <p:cNvSpPr>
            <a:spLocks noChangeAspect="1"/>
          </p:cNvSpPr>
          <p:nvPr/>
        </p:nvSpPr>
        <p:spPr>
          <a:xfrm>
            <a:off x="8312150" y="4683490"/>
            <a:ext cx="460657" cy="24629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vert="horz" lIns="0" tIns="0" rIns="0" bIns="0" anchor="ctr" anchorCtr="0"/>
          <a:lstStyle/>
          <a:p>
            <a:pPr algn="ctr" defTabSz="343043" fontAlgn="auto">
              <a:spcBef>
                <a:spcPts val="0"/>
              </a:spcBef>
              <a:spcAft>
                <a:spcPts val="0"/>
              </a:spcAft>
              <a:defRPr/>
            </a:pPr>
            <a:fld id="{5FD93D62-856F-C740-8182-07A25516D1B4}" type="slidenum">
              <a:rPr lang="en-GB" sz="1200" b="1" smtClean="0">
                <a:solidFill>
                  <a:prstClr val="white"/>
                </a:solidFill>
                <a:cs typeface="Tahoma"/>
              </a:rPr>
              <a:pPr algn="ctr" defTabSz="343043" fontAlgn="auto">
                <a:spcBef>
                  <a:spcPts val="0"/>
                </a:spcBef>
                <a:spcAft>
                  <a:spcPts val="0"/>
                </a:spcAft>
                <a:defRPr/>
              </a:pPr>
              <a:t>‹#›</a:t>
            </a:fld>
            <a:endParaRPr lang="en-GB" sz="1200" b="1" dirty="0">
              <a:solidFill>
                <a:srgbClr val="FF2B1F"/>
              </a:solidFill>
              <a:cs typeface="Tahoma"/>
            </a:endParaRPr>
          </a:p>
        </p:txBody>
      </p:sp>
      <p:sp>
        <p:nvSpPr>
          <p:cNvPr id="8" name="Footer Placeholder 4"/>
          <p:cNvSpPr txBox="1">
            <a:spLocks/>
          </p:cNvSpPr>
          <p:nvPr userDrawn="1"/>
        </p:nvSpPr>
        <p:spPr>
          <a:xfrm>
            <a:off x="371193" y="4887939"/>
            <a:ext cx="3740150" cy="144462"/>
          </a:xfrm>
          <a:prstGeom prst="rect">
            <a:avLst/>
          </a:prstGeom>
        </p:spPr>
        <p:txBody>
          <a:bodyPr vert="horz" lIns="0" tIns="0" rIns="0" bIns="0" rtlCol="0" anchor="t" anchorCtr="0"/>
          <a:lstStyle>
            <a:defPPr>
              <a:defRPr lang="en-US"/>
            </a:defPPr>
            <a:lvl1pPr algn="l" defTabSz="343043" rtl="0" fontAlgn="auto">
              <a:spcBef>
                <a:spcPts val="0"/>
              </a:spcBef>
              <a:spcAft>
                <a:spcPts val="0"/>
              </a:spcAft>
              <a:defRPr sz="1000" b="0" kern="1200">
                <a:solidFill>
                  <a:schemeClr val="tx1">
                    <a:tint val="75000"/>
                  </a:schemeClr>
                </a:solidFill>
                <a:latin typeface="Tahoma"/>
                <a:ea typeface="+mn-ea"/>
                <a:cs typeface="Tahoma"/>
              </a:defRPr>
            </a:lvl1pPr>
            <a:lvl2pPr marL="342900" indent="114300" algn="l" defTabSz="342900" rtl="0" fontAlgn="base">
              <a:spcBef>
                <a:spcPct val="0"/>
              </a:spcBef>
              <a:spcAft>
                <a:spcPct val="0"/>
              </a:spcAft>
              <a:defRPr sz="1400" kern="1200">
                <a:solidFill>
                  <a:schemeClr val="tx1"/>
                </a:solidFill>
                <a:latin typeface="Tahoma" pitchFamily="34" charset="0"/>
                <a:ea typeface="ヒラギノ角ゴ Pro W3"/>
                <a:cs typeface="ヒラギノ角ゴ Pro W3"/>
              </a:defRPr>
            </a:lvl2pPr>
            <a:lvl3pPr marL="685800" indent="228600" algn="l" defTabSz="342900" rtl="0" fontAlgn="base">
              <a:spcBef>
                <a:spcPct val="0"/>
              </a:spcBef>
              <a:spcAft>
                <a:spcPct val="0"/>
              </a:spcAft>
              <a:defRPr sz="1400" kern="1200">
                <a:solidFill>
                  <a:schemeClr val="tx1"/>
                </a:solidFill>
                <a:latin typeface="Tahoma" pitchFamily="34" charset="0"/>
                <a:ea typeface="ヒラギノ角ゴ Pro W3"/>
                <a:cs typeface="ヒラギノ角ゴ Pro W3"/>
              </a:defRPr>
            </a:lvl3pPr>
            <a:lvl4pPr marL="1028700" indent="342900" algn="l" defTabSz="342900" rtl="0" fontAlgn="base">
              <a:spcBef>
                <a:spcPct val="0"/>
              </a:spcBef>
              <a:spcAft>
                <a:spcPct val="0"/>
              </a:spcAft>
              <a:defRPr sz="1400" kern="1200">
                <a:solidFill>
                  <a:schemeClr val="tx1"/>
                </a:solidFill>
                <a:latin typeface="Tahoma" pitchFamily="34" charset="0"/>
                <a:ea typeface="ヒラギノ角ゴ Pro W3"/>
                <a:cs typeface="ヒラギノ角ゴ Pro W3"/>
              </a:defRPr>
            </a:lvl4pPr>
            <a:lvl5pPr marL="1371600" indent="457200" algn="l" defTabSz="342900" rtl="0" fontAlgn="base">
              <a:spcBef>
                <a:spcPct val="0"/>
              </a:spcBef>
              <a:spcAft>
                <a:spcPct val="0"/>
              </a:spcAft>
              <a:defRPr sz="1400" kern="1200">
                <a:solidFill>
                  <a:schemeClr val="tx1"/>
                </a:solidFill>
                <a:latin typeface="Tahoma" pitchFamily="34" charset="0"/>
                <a:ea typeface="ヒラギノ角ゴ Pro W3"/>
                <a:cs typeface="ヒラギノ角ゴ Pro W3"/>
              </a:defRPr>
            </a:lvl5pPr>
            <a:lvl6pPr marL="2286000" algn="l" defTabSz="914400" rtl="0" eaLnBrk="1" latinLnBrk="0" hangingPunct="1">
              <a:defRPr sz="1400" kern="1200">
                <a:solidFill>
                  <a:schemeClr val="tx1"/>
                </a:solidFill>
                <a:latin typeface="Tahoma" pitchFamily="34" charset="0"/>
                <a:ea typeface="ヒラギノ角ゴ Pro W3"/>
                <a:cs typeface="ヒラギノ角ゴ Pro W3"/>
              </a:defRPr>
            </a:lvl6pPr>
            <a:lvl7pPr marL="2743200" algn="l" defTabSz="914400" rtl="0" eaLnBrk="1" latinLnBrk="0" hangingPunct="1">
              <a:defRPr sz="1400" kern="1200">
                <a:solidFill>
                  <a:schemeClr val="tx1"/>
                </a:solidFill>
                <a:latin typeface="Tahoma" pitchFamily="34" charset="0"/>
                <a:ea typeface="ヒラギノ角ゴ Pro W3"/>
                <a:cs typeface="ヒラギノ角ゴ Pro W3"/>
              </a:defRPr>
            </a:lvl7pPr>
            <a:lvl8pPr marL="3200400" algn="l" defTabSz="914400" rtl="0" eaLnBrk="1" latinLnBrk="0" hangingPunct="1">
              <a:defRPr sz="1400" kern="1200">
                <a:solidFill>
                  <a:schemeClr val="tx1"/>
                </a:solidFill>
                <a:latin typeface="Tahoma" pitchFamily="34" charset="0"/>
                <a:ea typeface="ヒラギノ角ゴ Pro W3"/>
                <a:cs typeface="ヒラギノ角ゴ Pro W3"/>
              </a:defRPr>
            </a:lvl8pPr>
            <a:lvl9pPr marL="3657600" algn="l" defTabSz="914400" rtl="0" eaLnBrk="1" latinLnBrk="0" hangingPunct="1">
              <a:defRPr sz="1400" kern="1200">
                <a:solidFill>
                  <a:schemeClr val="tx1"/>
                </a:solidFill>
                <a:latin typeface="Tahoma" pitchFamily="34" charset="0"/>
                <a:ea typeface="ヒラギノ角ゴ Pro W3"/>
                <a:cs typeface="ヒラギノ角ゴ Pro W3"/>
              </a:defRPr>
            </a:lvl9pPr>
          </a:lstStyle>
          <a:p>
            <a:pPr>
              <a:defRPr/>
            </a:pPr>
            <a:r>
              <a:rPr lang="en-US" dirty="0" smtClean="0">
                <a:solidFill>
                  <a:prstClr val="black">
                    <a:tint val="75000"/>
                  </a:prstClr>
                </a:solidFill>
              </a:rPr>
              <a:t>PDT 2016 v1                                                                                                                                                                                                                                                                                                                                                                                                                                                                                                                                                                                                                                       </a:t>
            </a:r>
            <a:endParaRPr lang="en-US" dirty="0">
              <a:solidFill>
                <a:prstClr val="black">
                  <a:tint val="75000"/>
                </a:prstClr>
              </a:solidFill>
            </a:endParaRPr>
          </a:p>
        </p:txBody>
      </p:sp>
      <p:cxnSp>
        <p:nvCxnSpPr>
          <p:cNvPr id="11" name="Straight Connector 10"/>
          <p:cNvCxnSpPr/>
          <p:nvPr userDrawn="1"/>
        </p:nvCxnSpPr>
        <p:spPr>
          <a:xfrm>
            <a:off x="4776" y="4788148"/>
            <a:ext cx="8034728" cy="7495"/>
          </a:xfrm>
          <a:prstGeom prst="line">
            <a:avLst/>
          </a:prstGeom>
          <a:ln>
            <a:solidFill>
              <a:srgbClr val="7A9BCC"/>
            </a:solidFill>
          </a:ln>
        </p:spPr>
        <p:style>
          <a:lnRef idx="2">
            <a:schemeClr val="dk1"/>
          </a:lnRef>
          <a:fillRef idx="0">
            <a:schemeClr val="dk1"/>
          </a:fillRef>
          <a:effectRef idx="1">
            <a:schemeClr val="dk1"/>
          </a:effectRef>
          <a:fontRef idx="minor">
            <a:schemeClr val="tx1"/>
          </a:fontRef>
        </p:style>
      </p:cxnSp>
      <p:sp>
        <p:nvSpPr>
          <p:cNvPr id="12" name="Footer Placeholder 4"/>
          <p:cNvSpPr txBox="1">
            <a:spLocks/>
          </p:cNvSpPr>
          <p:nvPr userDrawn="1"/>
        </p:nvSpPr>
        <p:spPr>
          <a:xfrm>
            <a:off x="371193" y="4887939"/>
            <a:ext cx="3740150" cy="144462"/>
          </a:xfrm>
          <a:prstGeom prst="rect">
            <a:avLst/>
          </a:prstGeom>
          <a:solidFill>
            <a:schemeClr val="bg1"/>
          </a:solidFill>
        </p:spPr>
        <p:txBody>
          <a:bodyPr vert="horz" lIns="0" tIns="0" rIns="0" bIns="0" rtlCol="0" anchor="t" anchorCtr="0"/>
          <a:lstStyle>
            <a:defPPr>
              <a:defRPr lang="en-US"/>
            </a:defPPr>
            <a:lvl1pPr algn="l" defTabSz="343043" rtl="0" fontAlgn="auto">
              <a:spcBef>
                <a:spcPts val="0"/>
              </a:spcBef>
              <a:spcAft>
                <a:spcPts val="0"/>
              </a:spcAft>
              <a:defRPr sz="1000" b="0" kern="1200">
                <a:solidFill>
                  <a:schemeClr val="tx1">
                    <a:tint val="75000"/>
                  </a:schemeClr>
                </a:solidFill>
                <a:latin typeface="Tahoma"/>
                <a:ea typeface="+mn-ea"/>
                <a:cs typeface="Tahoma"/>
              </a:defRPr>
            </a:lvl1pPr>
            <a:lvl2pPr marL="342900" indent="114300" algn="l" defTabSz="342900" rtl="0" fontAlgn="base">
              <a:spcBef>
                <a:spcPct val="0"/>
              </a:spcBef>
              <a:spcAft>
                <a:spcPct val="0"/>
              </a:spcAft>
              <a:defRPr sz="1400" kern="1200">
                <a:solidFill>
                  <a:schemeClr val="tx1"/>
                </a:solidFill>
                <a:latin typeface="Tahoma" pitchFamily="34" charset="0"/>
                <a:ea typeface="ヒラギノ角ゴ Pro W3"/>
                <a:cs typeface="ヒラギノ角ゴ Pro W3"/>
              </a:defRPr>
            </a:lvl2pPr>
            <a:lvl3pPr marL="685800" indent="228600" algn="l" defTabSz="342900" rtl="0" fontAlgn="base">
              <a:spcBef>
                <a:spcPct val="0"/>
              </a:spcBef>
              <a:spcAft>
                <a:spcPct val="0"/>
              </a:spcAft>
              <a:defRPr sz="1400" kern="1200">
                <a:solidFill>
                  <a:schemeClr val="tx1"/>
                </a:solidFill>
                <a:latin typeface="Tahoma" pitchFamily="34" charset="0"/>
                <a:ea typeface="ヒラギノ角ゴ Pro W3"/>
                <a:cs typeface="ヒラギノ角ゴ Pro W3"/>
              </a:defRPr>
            </a:lvl3pPr>
            <a:lvl4pPr marL="1028700" indent="342900" algn="l" defTabSz="342900" rtl="0" fontAlgn="base">
              <a:spcBef>
                <a:spcPct val="0"/>
              </a:spcBef>
              <a:spcAft>
                <a:spcPct val="0"/>
              </a:spcAft>
              <a:defRPr sz="1400" kern="1200">
                <a:solidFill>
                  <a:schemeClr val="tx1"/>
                </a:solidFill>
                <a:latin typeface="Tahoma" pitchFamily="34" charset="0"/>
                <a:ea typeface="ヒラギノ角ゴ Pro W3"/>
                <a:cs typeface="ヒラギノ角ゴ Pro W3"/>
              </a:defRPr>
            </a:lvl4pPr>
            <a:lvl5pPr marL="1371600" indent="457200" algn="l" defTabSz="342900" rtl="0" fontAlgn="base">
              <a:spcBef>
                <a:spcPct val="0"/>
              </a:spcBef>
              <a:spcAft>
                <a:spcPct val="0"/>
              </a:spcAft>
              <a:defRPr sz="1400" kern="1200">
                <a:solidFill>
                  <a:schemeClr val="tx1"/>
                </a:solidFill>
                <a:latin typeface="Tahoma" pitchFamily="34" charset="0"/>
                <a:ea typeface="ヒラギノ角ゴ Pro W3"/>
                <a:cs typeface="ヒラギノ角ゴ Pro W3"/>
              </a:defRPr>
            </a:lvl5pPr>
            <a:lvl6pPr marL="2286000" algn="l" defTabSz="914400" rtl="0" eaLnBrk="1" latinLnBrk="0" hangingPunct="1">
              <a:defRPr sz="1400" kern="1200">
                <a:solidFill>
                  <a:schemeClr val="tx1"/>
                </a:solidFill>
                <a:latin typeface="Tahoma" pitchFamily="34" charset="0"/>
                <a:ea typeface="ヒラギノ角ゴ Pro W3"/>
                <a:cs typeface="ヒラギノ角ゴ Pro W3"/>
              </a:defRPr>
            </a:lvl6pPr>
            <a:lvl7pPr marL="2743200" algn="l" defTabSz="914400" rtl="0" eaLnBrk="1" latinLnBrk="0" hangingPunct="1">
              <a:defRPr sz="1400" kern="1200">
                <a:solidFill>
                  <a:schemeClr val="tx1"/>
                </a:solidFill>
                <a:latin typeface="Tahoma" pitchFamily="34" charset="0"/>
                <a:ea typeface="ヒラギノ角ゴ Pro W3"/>
                <a:cs typeface="ヒラギノ角ゴ Pro W3"/>
              </a:defRPr>
            </a:lvl7pPr>
            <a:lvl8pPr marL="3200400" algn="l" defTabSz="914400" rtl="0" eaLnBrk="1" latinLnBrk="0" hangingPunct="1">
              <a:defRPr sz="1400" kern="1200">
                <a:solidFill>
                  <a:schemeClr val="tx1"/>
                </a:solidFill>
                <a:latin typeface="Tahoma" pitchFamily="34" charset="0"/>
                <a:ea typeface="ヒラギノ角ゴ Pro W3"/>
                <a:cs typeface="ヒラギノ角ゴ Pro W3"/>
              </a:defRPr>
            </a:lvl8pPr>
            <a:lvl9pPr marL="3657600" algn="l" defTabSz="914400" rtl="0" eaLnBrk="1" latinLnBrk="0" hangingPunct="1">
              <a:defRPr sz="1400" kern="1200">
                <a:solidFill>
                  <a:schemeClr val="tx1"/>
                </a:solidFill>
                <a:latin typeface="Tahoma" pitchFamily="34" charset="0"/>
                <a:ea typeface="ヒラギノ角ゴ Pro W3"/>
                <a:cs typeface="ヒラギノ角ゴ Pro W3"/>
              </a:defRPr>
            </a:lvl9pPr>
          </a:lstStyle>
          <a:p>
            <a:pPr>
              <a:defRPr/>
            </a:pPr>
            <a:r>
              <a:rPr lang="en-US" smtClean="0"/>
              <a:t>Awareness 2017 v1</a:t>
            </a:r>
            <a:endParaRPr lang="en-US" dirty="0"/>
          </a:p>
        </p:txBody>
      </p:sp>
      <p:graphicFrame>
        <p:nvGraphicFramePr>
          <p:cNvPr id="13" name="Object 12"/>
          <p:cNvGraphicFramePr>
            <a:graphicFrameLocks noChangeAspect="1"/>
          </p:cNvGraphicFramePr>
          <p:nvPr userDrawn="1">
            <p:extLst>
              <p:ext uri="{D42A27DB-BD31-4B8C-83A1-F6EECF244321}">
                <p14:modId xmlns:p14="http://schemas.microsoft.com/office/powerpoint/2010/main" val="4034786554"/>
              </p:ext>
            </p:extLst>
          </p:nvPr>
        </p:nvGraphicFramePr>
        <p:xfrm>
          <a:off x="232348" y="244279"/>
          <a:ext cx="1409575" cy="332515"/>
        </p:xfrm>
        <a:graphic>
          <a:graphicData uri="http://schemas.openxmlformats.org/presentationml/2006/ole">
            <mc:AlternateContent xmlns:mc="http://schemas.openxmlformats.org/markup-compatibility/2006">
              <mc:Choice xmlns:v="urn:schemas-microsoft-com:vml" Requires="v">
                <p:oleObj spid="_x0000_s8220" name="Bitmap Image" r:id="rId9" imgW="9614394" imgH="2235315" progId="Paint.Picture">
                  <p:embed/>
                </p:oleObj>
              </mc:Choice>
              <mc:Fallback>
                <p:oleObj name="Bitmap Image" r:id="rId9" imgW="9614394" imgH="2235315" progId="Paint.Picture">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2348" y="244279"/>
                        <a:ext cx="1409575" cy="332515"/>
                      </a:xfrm>
                      <a:prstGeom prst="rect">
                        <a:avLst/>
                      </a:prstGeom>
                      <a:noFill/>
                    </p:spPr>
                  </p:pic>
                </p:oleObj>
              </mc:Fallback>
            </mc:AlternateContent>
          </a:graphicData>
        </a:graphic>
      </p:graphicFrame>
    </p:spTree>
    <p:extLst>
      <p:ext uri="{BB962C8B-B14F-4D97-AF65-F5344CB8AC3E}">
        <p14:creationId xmlns:p14="http://schemas.microsoft.com/office/powerpoint/2010/main" val="2187729271"/>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8" r:id="rId4"/>
    <p:sldLayoutId id="2147483849" r:id="rId5"/>
  </p:sldLayoutIdLst>
  <p:timing>
    <p:tnLst>
      <p:par>
        <p:cTn id="1" dur="indefinite" restart="never" nodeType="tmRoot"/>
      </p:par>
    </p:tnLst>
  </p:timing>
  <p:hf sldNum="0" hdr="0" dt="0"/>
  <p:txStyles>
    <p:titleStyle>
      <a:lvl1pPr algn="l" defTabSz="342900" rtl="0" eaLnBrk="1" fontAlgn="base" hangingPunct="1">
        <a:spcBef>
          <a:spcPct val="0"/>
        </a:spcBef>
        <a:spcAft>
          <a:spcPct val="0"/>
        </a:spcAft>
        <a:defRPr kern="1200">
          <a:solidFill>
            <a:schemeClr val="tx1"/>
          </a:solidFill>
          <a:latin typeface="Tahoma"/>
          <a:ea typeface="ヒラギノ角ゴ Pro W3" charset="0"/>
          <a:cs typeface="Tahoma"/>
        </a:defRPr>
      </a:lvl1pPr>
      <a:lvl2pPr algn="l" defTabSz="342900" rtl="0" eaLnBrk="1" fontAlgn="base" hangingPunct="1">
        <a:spcBef>
          <a:spcPct val="0"/>
        </a:spcBef>
        <a:spcAft>
          <a:spcPct val="0"/>
        </a:spcAft>
        <a:defRPr>
          <a:solidFill>
            <a:schemeClr val="tx1"/>
          </a:solidFill>
          <a:latin typeface="Tahoma" charset="0"/>
          <a:ea typeface="ヒラギノ角ゴ Pro W3" charset="0"/>
        </a:defRPr>
      </a:lvl2pPr>
      <a:lvl3pPr algn="l" defTabSz="342900" rtl="0" eaLnBrk="1" fontAlgn="base" hangingPunct="1">
        <a:spcBef>
          <a:spcPct val="0"/>
        </a:spcBef>
        <a:spcAft>
          <a:spcPct val="0"/>
        </a:spcAft>
        <a:defRPr>
          <a:solidFill>
            <a:schemeClr val="tx1"/>
          </a:solidFill>
          <a:latin typeface="Tahoma" charset="0"/>
          <a:ea typeface="ヒラギノ角ゴ Pro W3" charset="0"/>
        </a:defRPr>
      </a:lvl3pPr>
      <a:lvl4pPr algn="l" defTabSz="342900" rtl="0" eaLnBrk="1" fontAlgn="base" hangingPunct="1">
        <a:spcBef>
          <a:spcPct val="0"/>
        </a:spcBef>
        <a:spcAft>
          <a:spcPct val="0"/>
        </a:spcAft>
        <a:defRPr>
          <a:solidFill>
            <a:schemeClr val="tx1"/>
          </a:solidFill>
          <a:latin typeface="Tahoma" charset="0"/>
          <a:ea typeface="ヒラギノ角ゴ Pro W3" charset="0"/>
        </a:defRPr>
      </a:lvl4pPr>
      <a:lvl5pPr algn="l" defTabSz="342900" rtl="0" eaLnBrk="1" fontAlgn="base" hangingPunct="1">
        <a:spcBef>
          <a:spcPct val="0"/>
        </a:spcBef>
        <a:spcAft>
          <a:spcPct val="0"/>
        </a:spcAft>
        <a:defRPr>
          <a:solidFill>
            <a:schemeClr val="tx1"/>
          </a:solidFill>
          <a:latin typeface="Tahoma" charset="0"/>
          <a:ea typeface="ヒラギノ角ゴ Pro W3" charset="0"/>
        </a:defRPr>
      </a:lvl5pPr>
      <a:lvl6pPr marL="457200" algn="l" defTabSz="342900" rtl="0" eaLnBrk="1" fontAlgn="base" hangingPunct="1">
        <a:spcBef>
          <a:spcPct val="0"/>
        </a:spcBef>
        <a:spcAft>
          <a:spcPct val="0"/>
        </a:spcAft>
        <a:defRPr>
          <a:solidFill>
            <a:schemeClr val="tx1"/>
          </a:solidFill>
          <a:latin typeface="Tahoma" charset="0"/>
          <a:ea typeface="ヒラギノ角ゴ Pro W3" charset="0"/>
        </a:defRPr>
      </a:lvl6pPr>
      <a:lvl7pPr marL="914400" algn="l" defTabSz="342900" rtl="0" eaLnBrk="1" fontAlgn="base" hangingPunct="1">
        <a:spcBef>
          <a:spcPct val="0"/>
        </a:spcBef>
        <a:spcAft>
          <a:spcPct val="0"/>
        </a:spcAft>
        <a:defRPr>
          <a:solidFill>
            <a:schemeClr val="tx1"/>
          </a:solidFill>
          <a:latin typeface="Tahoma" charset="0"/>
          <a:ea typeface="ヒラギノ角ゴ Pro W3" charset="0"/>
        </a:defRPr>
      </a:lvl7pPr>
      <a:lvl8pPr marL="1371600" algn="l" defTabSz="342900" rtl="0" eaLnBrk="1" fontAlgn="base" hangingPunct="1">
        <a:spcBef>
          <a:spcPct val="0"/>
        </a:spcBef>
        <a:spcAft>
          <a:spcPct val="0"/>
        </a:spcAft>
        <a:defRPr>
          <a:solidFill>
            <a:schemeClr val="tx1"/>
          </a:solidFill>
          <a:latin typeface="Tahoma" charset="0"/>
          <a:ea typeface="ヒラギノ角ゴ Pro W3" charset="0"/>
        </a:defRPr>
      </a:lvl8pPr>
      <a:lvl9pPr marL="1828800" algn="l" defTabSz="342900" rtl="0" eaLnBrk="1" fontAlgn="base" hangingPunct="1">
        <a:spcBef>
          <a:spcPct val="0"/>
        </a:spcBef>
        <a:spcAft>
          <a:spcPct val="0"/>
        </a:spcAft>
        <a:defRPr>
          <a:solidFill>
            <a:schemeClr val="tx1"/>
          </a:solidFill>
          <a:latin typeface="Tahoma" charset="0"/>
          <a:ea typeface="ヒラギノ角ゴ Pro W3" charset="0"/>
        </a:defRPr>
      </a:lvl9pPr>
    </p:titleStyle>
    <p:bodyStyle>
      <a:lvl1pPr marL="144000" indent="-144000" algn="l" defTabSz="342900" rtl="0" eaLnBrk="1" fontAlgn="base" hangingPunct="1">
        <a:spcBef>
          <a:spcPct val="20000"/>
        </a:spcBef>
        <a:spcAft>
          <a:spcPct val="0"/>
        </a:spcAft>
        <a:buClr>
          <a:schemeClr val="tx2"/>
        </a:buClr>
        <a:buFont typeface="Arial" charset="0"/>
        <a:buChar char="•"/>
        <a:defRPr kern="1200">
          <a:solidFill>
            <a:schemeClr val="tx1"/>
          </a:solidFill>
          <a:latin typeface="Tahoma"/>
          <a:ea typeface="ヒラギノ角ゴ Pro W3" charset="0"/>
          <a:cs typeface="Tahoma"/>
        </a:defRPr>
      </a:lvl1pPr>
      <a:lvl2pPr marL="360000" indent="-144000" algn="l" defTabSz="342900" rtl="0" eaLnBrk="1" fontAlgn="base" hangingPunct="1">
        <a:spcBef>
          <a:spcPct val="20000"/>
        </a:spcBef>
        <a:spcAft>
          <a:spcPct val="0"/>
        </a:spcAft>
        <a:buClr>
          <a:schemeClr val="tx2"/>
        </a:buClr>
        <a:buFont typeface="Arial" charset="0"/>
        <a:buChar char="•"/>
        <a:defRPr sz="1400" kern="1200">
          <a:solidFill>
            <a:srgbClr val="595959"/>
          </a:solidFill>
          <a:latin typeface="Tahoma"/>
          <a:ea typeface="ヒラギノ角ゴ Pro W3" charset="0"/>
          <a:cs typeface="Tahoma"/>
        </a:defRPr>
      </a:lvl2pPr>
      <a:lvl3pPr marL="576000" indent="-144000" algn="l" defTabSz="342900" rtl="0" eaLnBrk="1" fontAlgn="base" hangingPunct="1">
        <a:spcBef>
          <a:spcPct val="20000"/>
        </a:spcBef>
        <a:spcAft>
          <a:spcPct val="0"/>
        </a:spcAft>
        <a:buClr>
          <a:schemeClr val="tx2"/>
        </a:buClr>
        <a:buFont typeface="Arial" charset="0"/>
        <a:buChar char="•"/>
        <a:defRPr sz="1200" kern="1200">
          <a:solidFill>
            <a:srgbClr val="A9A9A9"/>
          </a:solidFill>
          <a:latin typeface="Tahoma"/>
          <a:ea typeface="ヒラギノ角ゴ Pro W3" charset="0"/>
          <a:cs typeface="Tahoma"/>
        </a:defRPr>
      </a:lvl3pPr>
      <a:lvl4pPr marL="792000" indent="-144000" algn="l" defTabSz="342900" rtl="0" eaLnBrk="1" fontAlgn="base" hangingPunct="1">
        <a:spcBef>
          <a:spcPct val="20000"/>
        </a:spcBef>
        <a:spcAft>
          <a:spcPct val="0"/>
        </a:spcAft>
        <a:buClr>
          <a:schemeClr val="tx2"/>
        </a:buClr>
        <a:buSzPct val="70000"/>
        <a:buFont typeface="Courier New"/>
        <a:buChar char="o"/>
        <a:defRPr sz="1100" kern="1200">
          <a:solidFill>
            <a:srgbClr val="A9A9A9"/>
          </a:solidFill>
          <a:latin typeface="Tahoma"/>
          <a:ea typeface="ヒラギノ角ゴ Pro W3" charset="0"/>
          <a:cs typeface="Tahoma"/>
        </a:defRPr>
      </a:lvl4pPr>
      <a:lvl5pPr marL="936000" indent="-144000" algn="l" defTabSz="342900" rtl="0" eaLnBrk="1" fontAlgn="base" hangingPunct="1">
        <a:spcBef>
          <a:spcPct val="20000"/>
        </a:spcBef>
        <a:spcAft>
          <a:spcPct val="0"/>
        </a:spcAft>
        <a:buClr>
          <a:schemeClr val="tx2"/>
        </a:buClr>
        <a:buSzPct val="75000"/>
        <a:buFont typeface="Tahoma Bold"/>
        <a:buChar char="–"/>
        <a:defRPr sz="1000" kern="1200">
          <a:solidFill>
            <a:srgbClr val="A9A9A9"/>
          </a:solidFill>
          <a:latin typeface="Tahoma"/>
          <a:ea typeface="ヒラギノ角ゴ Pro W3" charset="0"/>
          <a:cs typeface="Tahoma"/>
        </a:defRPr>
      </a:lvl5pPr>
      <a:lvl6pPr marL="1886737" indent="-171522" algn="l" defTabSz="343043" rtl="0" eaLnBrk="1" latinLnBrk="0" hangingPunct="1">
        <a:spcBef>
          <a:spcPct val="20000"/>
        </a:spcBef>
        <a:buFont typeface="Arial"/>
        <a:buChar char="•"/>
        <a:defRPr sz="1500" kern="1200">
          <a:solidFill>
            <a:schemeClr val="tx1"/>
          </a:solidFill>
          <a:latin typeface="+mn-lt"/>
          <a:ea typeface="+mn-ea"/>
          <a:cs typeface="+mn-cs"/>
        </a:defRPr>
      </a:lvl6pPr>
      <a:lvl7pPr marL="2229780" indent="-171522" algn="l" defTabSz="343043" rtl="0" eaLnBrk="1" latinLnBrk="0" hangingPunct="1">
        <a:spcBef>
          <a:spcPct val="20000"/>
        </a:spcBef>
        <a:buFont typeface="Arial"/>
        <a:buChar char="•"/>
        <a:defRPr sz="1500" kern="1200">
          <a:solidFill>
            <a:schemeClr val="tx1"/>
          </a:solidFill>
          <a:latin typeface="+mn-lt"/>
          <a:ea typeface="+mn-ea"/>
          <a:cs typeface="+mn-cs"/>
        </a:defRPr>
      </a:lvl7pPr>
      <a:lvl8pPr marL="2572823" indent="-171522" algn="l" defTabSz="343043" rtl="0" eaLnBrk="1" latinLnBrk="0" hangingPunct="1">
        <a:spcBef>
          <a:spcPct val="20000"/>
        </a:spcBef>
        <a:buFont typeface="Arial"/>
        <a:buChar char="•"/>
        <a:defRPr sz="1500" kern="1200">
          <a:solidFill>
            <a:schemeClr val="tx1"/>
          </a:solidFill>
          <a:latin typeface="+mn-lt"/>
          <a:ea typeface="+mn-ea"/>
          <a:cs typeface="+mn-cs"/>
        </a:defRPr>
      </a:lvl8pPr>
      <a:lvl9pPr marL="2915866" indent="-171522" algn="l" defTabSz="3430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3043" rtl="0" eaLnBrk="1" latinLnBrk="0" hangingPunct="1">
        <a:defRPr sz="1400" kern="1200">
          <a:solidFill>
            <a:schemeClr val="tx1"/>
          </a:solidFill>
          <a:latin typeface="+mn-lt"/>
          <a:ea typeface="+mn-ea"/>
          <a:cs typeface="+mn-cs"/>
        </a:defRPr>
      </a:lvl1pPr>
      <a:lvl2pPr marL="343043" algn="l" defTabSz="343043" rtl="0" eaLnBrk="1" latinLnBrk="0" hangingPunct="1">
        <a:defRPr sz="1400" kern="1200">
          <a:solidFill>
            <a:schemeClr val="tx1"/>
          </a:solidFill>
          <a:latin typeface="+mn-lt"/>
          <a:ea typeface="+mn-ea"/>
          <a:cs typeface="+mn-cs"/>
        </a:defRPr>
      </a:lvl2pPr>
      <a:lvl3pPr marL="686086" algn="l" defTabSz="343043" rtl="0" eaLnBrk="1" latinLnBrk="0" hangingPunct="1">
        <a:defRPr sz="1400" kern="1200">
          <a:solidFill>
            <a:schemeClr val="tx1"/>
          </a:solidFill>
          <a:latin typeface="+mn-lt"/>
          <a:ea typeface="+mn-ea"/>
          <a:cs typeface="+mn-cs"/>
        </a:defRPr>
      </a:lvl3pPr>
      <a:lvl4pPr marL="1029129" algn="l" defTabSz="343043" rtl="0" eaLnBrk="1" latinLnBrk="0" hangingPunct="1">
        <a:defRPr sz="1400" kern="1200">
          <a:solidFill>
            <a:schemeClr val="tx1"/>
          </a:solidFill>
          <a:latin typeface="+mn-lt"/>
          <a:ea typeface="+mn-ea"/>
          <a:cs typeface="+mn-cs"/>
        </a:defRPr>
      </a:lvl4pPr>
      <a:lvl5pPr marL="1372172" algn="l" defTabSz="343043" rtl="0" eaLnBrk="1" latinLnBrk="0" hangingPunct="1">
        <a:defRPr sz="1400" kern="1200">
          <a:solidFill>
            <a:schemeClr val="tx1"/>
          </a:solidFill>
          <a:latin typeface="+mn-lt"/>
          <a:ea typeface="+mn-ea"/>
          <a:cs typeface="+mn-cs"/>
        </a:defRPr>
      </a:lvl5pPr>
      <a:lvl6pPr marL="1715215" algn="l" defTabSz="343043" rtl="0" eaLnBrk="1" latinLnBrk="0" hangingPunct="1">
        <a:defRPr sz="1400" kern="1200">
          <a:solidFill>
            <a:schemeClr val="tx1"/>
          </a:solidFill>
          <a:latin typeface="+mn-lt"/>
          <a:ea typeface="+mn-ea"/>
          <a:cs typeface="+mn-cs"/>
        </a:defRPr>
      </a:lvl6pPr>
      <a:lvl7pPr marL="2058258" algn="l" defTabSz="343043" rtl="0" eaLnBrk="1" latinLnBrk="0" hangingPunct="1">
        <a:defRPr sz="1400" kern="1200">
          <a:solidFill>
            <a:schemeClr val="tx1"/>
          </a:solidFill>
          <a:latin typeface="+mn-lt"/>
          <a:ea typeface="+mn-ea"/>
          <a:cs typeface="+mn-cs"/>
        </a:defRPr>
      </a:lvl7pPr>
      <a:lvl8pPr marL="2401302" algn="l" defTabSz="343043" rtl="0" eaLnBrk="1" latinLnBrk="0" hangingPunct="1">
        <a:defRPr sz="1400" kern="1200">
          <a:solidFill>
            <a:schemeClr val="tx1"/>
          </a:solidFill>
          <a:latin typeface="+mn-lt"/>
          <a:ea typeface="+mn-ea"/>
          <a:cs typeface="+mn-cs"/>
        </a:defRPr>
      </a:lvl8pPr>
      <a:lvl9pPr marL="2744345" algn="l" defTabSz="34304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tags" Target="../tags/tag2.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6.png"/><Relationship Id="rId5" Type="http://schemas.openxmlformats.org/officeDocument/2006/relationships/oleObject" Target="../embeddings/oleObject6.bin"/><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mlDrawing" Target="../drawings/vmlDrawing7.vml"/><Relationship Id="rId5" Type="http://schemas.openxmlformats.org/officeDocument/2006/relationships/image" Target="../media/image8.wmf"/><Relationship Id="rId4" Type="http://schemas.openxmlformats.org/officeDocument/2006/relationships/oleObject" Target="../embeddings/oleObject8.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Other/Management/Environment/ISO%2014001%20video.flv"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hyperlink" Target="../Danh%20m&#7909;c%20ti&#234;u%20chu&#7849;n%20qu&#7843;n%20l&#253;%20ch&#7845;t%20l&#432;&#7907;ng%202.doc"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audio" Target="../media/audio2.wav"/><Relationship Id="rId4" Type="http://schemas.openxmlformats.org/officeDocument/2006/relationships/audio" Target="../media/audio1.wav"/></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9.xml"/><Relationship Id="rId4" Type="http://schemas.openxmlformats.org/officeDocument/2006/relationships/image" Target="../media/image14.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gi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208736" cy="5143500"/>
          </a:xfrm>
          <a:prstGeom prst="rect">
            <a:avLst/>
          </a:prstGeom>
        </p:spPr>
      </p:pic>
      <p:sp>
        <p:nvSpPr>
          <p:cNvPr id="7176" name="Rectangle 8"/>
          <p:cNvSpPr>
            <a:spLocks noChangeArrowheads="1"/>
          </p:cNvSpPr>
          <p:nvPr/>
        </p:nvSpPr>
        <p:spPr bwMode="auto">
          <a:xfrm>
            <a:off x="7874000" y="4800600"/>
            <a:ext cx="1079500" cy="219075"/>
          </a:xfrm>
          <a:prstGeom prst="rect">
            <a:avLst/>
          </a:prstGeom>
          <a:solidFill>
            <a:schemeClr val="bg1"/>
          </a:solidFill>
          <a:ln w="9525" algn="ctr">
            <a:noFill/>
            <a:miter lim="800000"/>
            <a:headEnd/>
            <a:tailEnd/>
          </a:ln>
          <a:effectLst/>
        </p:spPr>
        <p:txBody>
          <a:bodyPr wrap="none" lIns="0" tIns="0" rIns="0" bIns="0" anchor="ctr"/>
          <a:lstStyle/>
          <a:p>
            <a:endParaRPr lang="en-GB"/>
          </a:p>
        </p:txBody>
      </p:sp>
      <p:sp>
        <p:nvSpPr>
          <p:cNvPr id="3" name="Title 2"/>
          <p:cNvSpPr>
            <a:spLocks noGrp="1"/>
          </p:cNvSpPr>
          <p:nvPr>
            <p:ph type="ctrTitle"/>
          </p:nvPr>
        </p:nvSpPr>
        <p:spPr>
          <a:xfrm>
            <a:off x="1742990" y="1110303"/>
            <a:ext cx="8522208" cy="822960"/>
          </a:xfrm>
        </p:spPr>
        <p:txBody>
          <a:bodyPr/>
          <a:lstStyle/>
          <a:p>
            <a:r>
              <a:rPr lang="en-US" sz="720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VnHelvetInsH" panose="020B7200000000000000" pitchFamily="34" charset="0"/>
              </a:rPr>
              <a:t>ISO </a:t>
            </a:r>
            <a:r>
              <a:rPr lang="en-US" sz="7200" dirty="0" smtClean="0">
                <a:ln w="9525">
                  <a:solidFill>
                    <a:schemeClr val="bg1"/>
                  </a:solidFill>
                  <a:prstDash val="solid"/>
                </a:ln>
                <a:solidFill>
                  <a:srgbClr val="FF0000"/>
                </a:solidFill>
                <a:effectLst>
                  <a:outerShdw blurRad="12700" dist="38100" dir="2700000" algn="tl" rotWithShape="0">
                    <a:schemeClr val="bg1">
                      <a:lumMod val="50000"/>
                    </a:schemeClr>
                  </a:outerShdw>
                </a:effectLst>
                <a:latin typeface=".VnHelvetInsH" panose="020B7200000000000000" pitchFamily="34" charset="0"/>
              </a:rPr>
              <a:t>9001: 2015</a:t>
            </a:r>
            <a:r>
              <a:rPr lang="en-US" sz="720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VnHelvetInsH" panose="020B7200000000000000" pitchFamily="34" charset="0"/>
              </a:rPr>
              <a:t/>
            </a:r>
            <a:br>
              <a:rPr lang="en-US" sz="7200"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VnHelvetInsH" panose="020B7200000000000000" pitchFamily="34" charset="0"/>
              </a:rPr>
            </a:br>
            <a:endParaRPr lang="en-US" sz="7200" dirty="0"/>
          </a:p>
        </p:txBody>
      </p:sp>
      <p:sp>
        <p:nvSpPr>
          <p:cNvPr id="2" name="TextBox 1"/>
          <p:cNvSpPr txBox="1"/>
          <p:nvPr/>
        </p:nvSpPr>
        <p:spPr>
          <a:xfrm>
            <a:off x="6193254" y="3789956"/>
            <a:ext cx="2687541" cy="646331"/>
          </a:xfrm>
          <a:prstGeom prst="rect">
            <a:avLst/>
          </a:prstGeom>
          <a:noFill/>
        </p:spPr>
        <p:txBody>
          <a:bodyPr wrap="square" rtlCol="0">
            <a:spAutoFit/>
          </a:bodyPr>
          <a:lstStyle/>
          <a:p>
            <a:pPr algn="ctr"/>
            <a:r>
              <a:rPr lang="en-US" sz="1800" dirty="0" err="1" smtClean="0">
                <a:latin typeface="Arial" panose="020B0604020202020204" pitchFamily="34" charset="0"/>
                <a:cs typeface="Arial" panose="020B0604020202020204" pitchFamily="34" charset="0"/>
              </a:rPr>
              <a:t>Người</a:t>
            </a:r>
            <a:r>
              <a:rPr lang="en-US" sz="1800" dirty="0" smtClean="0">
                <a:latin typeface="Arial" panose="020B0604020202020204" pitchFamily="34" charset="0"/>
                <a:cs typeface="Arial" panose="020B0604020202020204" pitchFamily="34" charset="0"/>
              </a:rPr>
              <a:t> </a:t>
            </a:r>
            <a:r>
              <a:rPr lang="en-US" sz="1800" err="1" smtClean="0">
                <a:latin typeface="Arial" panose="020B0604020202020204" pitchFamily="34" charset="0"/>
                <a:cs typeface="Arial" panose="020B0604020202020204" pitchFamily="34" charset="0"/>
              </a:rPr>
              <a:t>trình</a:t>
            </a:r>
            <a:r>
              <a:rPr lang="en-US" sz="1800" smtClean="0">
                <a:latin typeface="Arial" panose="020B0604020202020204" pitchFamily="34" charset="0"/>
                <a:cs typeface="Arial" panose="020B0604020202020204" pitchFamily="34" charset="0"/>
              </a:rPr>
              <a:t> bày</a:t>
            </a:r>
          </a:p>
          <a:p>
            <a:pPr algn="ctr"/>
            <a:r>
              <a:rPr lang="en-US" sz="1800" smtClean="0">
                <a:latin typeface="Arial" panose="020B0604020202020204" pitchFamily="34" charset="0"/>
                <a:cs typeface="Arial" panose="020B0604020202020204" pitchFamily="34" charset="0"/>
              </a:rPr>
              <a:t>Phó Đức Trù</a:t>
            </a:r>
            <a:endParaRPr lang="en-US" sz="1800" dirty="0" smtClean="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3"/>
          </p:nvPr>
        </p:nvSpPr>
        <p:spPr/>
        <p:txBody>
          <a:bodyPr/>
          <a:lstStyle/>
          <a:p>
            <a:pPr>
              <a:defRPr/>
            </a:pPr>
            <a:r>
              <a:rPr lang="en-US"/>
              <a:t>Tài liệu đào tạo nội bộ</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1082314019"/>
              </p:ext>
            </p:extLst>
          </p:nvPr>
        </p:nvGraphicFramePr>
        <p:xfrm>
          <a:off x="300081" y="161178"/>
          <a:ext cx="2019459" cy="476385"/>
        </p:xfrm>
        <a:graphic>
          <a:graphicData uri="http://schemas.openxmlformats.org/presentationml/2006/ole">
            <mc:AlternateContent xmlns:mc="http://schemas.openxmlformats.org/markup-compatibility/2006">
              <mc:Choice xmlns:v="urn:schemas-microsoft-com:vml" Requires="v">
                <p:oleObj spid="_x0000_s9245" name="Bitmap Image" r:id="rId6" imgW="9614394" imgH="2235315" progId="Paint.Picture">
                  <p:embed/>
                </p:oleObj>
              </mc:Choice>
              <mc:Fallback>
                <p:oleObj name="Bitmap Image" r:id="rId6" imgW="9614394" imgH="2235315"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081" y="161178"/>
                        <a:ext cx="2019459" cy="476385"/>
                      </a:xfrm>
                      <a:prstGeom prst="rect">
                        <a:avLst/>
                      </a:prstGeom>
                      <a:noFill/>
                    </p:spPr>
                  </p:pic>
                </p:oleObj>
              </mc:Fallback>
            </mc:AlternateContent>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33326" y="2459100"/>
            <a:ext cx="1607399" cy="1164782"/>
          </a:xfrm>
          <a:prstGeom prst="rect">
            <a:avLst/>
          </a:prstGeom>
        </p:spPr>
      </p:pic>
      <p:sp>
        <p:nvSpPr>
          <p:cNvPr id="9" name="TextBox 8"/>
          <p:cNvSpPr txBox="1"/>
          <p:nvPr/>
        </p:nvSpPr>
        <p:spPr>
          <a:xfrm>
            <a:off x="857249" y="2481078"/>
            <a:ext cx="5457825" cy="1200329"/>
          </a:xfrm>
          <a:prstGeom prst="rect">
            <a:avLst/>
          </a:prstGeom>
          <a:solidFill>
            <a:srgbClr val="92D050"/>
          </a:solidFill>
        </p:spPr>
        <p:txBody>
          <a:bodyPr wrap="square" rtlCol="0">
            <a:spAutoFit/>
          </a:bodyPr>
          <a:lstStyle/>
          <a:p>
            <a:pPr algn="ctr"/>
            <a:r>
              <a:rPr lang="en-US" sz="1800" smtClean="0">
                <a:solidFill>
                  <a:schemeClr val="bg1"/>
                </a:solidFill>
                <a:latin typeface="Arial" panose="020B0604020202020204" pitchFamily="34" charset="0"/>
                <a:cs typeface="Arial" panose="020B0604020202020204" pitchFamily="34" charset="0"/>
              </a:rPr>
              <a:t>Mô hình quản trị chiến lược phát triển bền vững Công ty CP Bóng đèn Phích nước Rạng Đông</a:t>
            </a:r>
          </a:p>
          <a:p>
            <a:pPr algn="ctr"/>
            <a:r>
              <a:rPr lang="en-US" sz="1800" smtClean="0">
                <a:solidFill>
                  <a:schemeClr val="bg1"/>
                </a:solidFill>
                <a:latin typeface="Arial" panose="020B0604020202020204" pitchFamily="34" charset="0"/>
                <a:cs typeface="Arial" panose="020B0604020202020204" pitchFamily="34" charset="0"/>
              </a:rPr>
              <a:t>được xây dựng trên nền ISO 9001:2015 </a:t>
            </a:r>
          </a:p>
          <a:p>
            <a:pPr algn="ctr"/>
            <a:r>
              <a:rPr lang="en-US" sz="1800" smtClean="0">
                <a:solidFill>
                  <a:schemeClr val="bg1"/>
                </a:solidFill>
                <a:latin typeface="Arial" panose="020B0604020202020204" pitchFamily="34" charset="0"/>
                <a:cs typeface="Arial" panose="020B0604020202020204" pitchFamily="34" charset="0"/>
              </a:rPr>
              <a:t>và bản sắc văn hóa Rạng Đông.</a:t>
            </a:r>
            <a:endParaRPr lang="en-US" sz="1800" dirty="0" smtClean="0">
              <a:solidFill>
                <a:schemeClr val="bg1"/>
              </a:solidFill>
              <a:latin typeface="Arial" panose="020B0604020202020204" pitchFamily="34" charset="0"/>
              <a:cs typeface="Arial" panose="020B0604020202020204" pitchFamily="34" charset="0"/>
            </a:endParaRPr>
          </a:p>
        </p:txBody>
      </p:sp>
    </p:spTree>
    <p:custDataLst>
      <p:tags r:id="rId2"/>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a:xfrm>
            <a:off x="1787274" y="425629"/>
            <a:ext cx="6743700" cy="429816"/>
          </a:xfrm>
        </p:spPr>
        <p:txBody>
          <a:bodyPr/>
          <a:lstStyle/>
          <a:p>
            <a:r>
              <a:rPr lang="nl-NL" dirty="0" smtClean="0"/>
              <a:t>Sự tham gia của mọi người </a:t>
            </a:r>
            <a:endParaRPr lang="en-US" dirty="0" smtClean="0"/>
          </a:p>
        </p:txBody>
      </p:sp>
      <p:sp>
        <p:nvSpPr>
          <p:cNvPr id="31748" name="Content Placeholder 2"/>
          <p:cNvSpPr>
            <a:spLocks noGrp="1"/>
          </p:cNvSpPr>
          <p:nvPr>
            <p:ph idx="1"/>
          </p:nvPr>
        </p:nvSpPr>
        <p:spPr>
          <a:xfrm>
            <a:off x="524119" y="971550"/>
            <a:ext cx="8248406" cy="2847975"/>
          </a:xfrm>
        </p:spPr>
        <p:txBody>
          <a:bodyPr/>
          <a:lstStyle/>
          <a:p>
            <a:pPr marL="0" indent="0">
              <a:buNone/>
            </a:pPr>
            <a:r>
              <a:rPr lang="en-US" i="1" dirty="0" err="1">
                <a:solidFill>
                  <a:srgbClr val="FF0000"/>
                </a:solidFill>
              </a:rPr>
              <a:t>Năng</a:t>
            </a:r>
            <a:r>
              <a:rPr lang="en-US" i="1" dirty="0">
                <a:solidFill>
                  <a:srgbClr val="FF0000"/>
                </a:solidFill>
              </a:rPr>
              <a:t>  </a:t>
            </a:r>
            <a:r>
              <a:rPr lang="en-US" i="1" dirty="0" err="1">
                <a:solidFill>
                  <a:srgbClr val="FF0000"/>
                </a:solidFill>
              </a:rPr>
              <a:t>lực</a:t>
            </a:r>
            <a:r>
              <a:rPr lang="en-US" i="1" dirty="0">
                <a:solidFill>
                  <a:srgbClr val="FF0000"/>
                </a:solidFill>
              </a:rPr>
              <a:t>, </a:t>
            </a:r>
            <a:r>
              <a:rPr lang="en-US" i="1" dirty="0" err="1">
                <a:solidFill>
                  <a:srgbClr val="FF0000"/>
                </a:solidFill>
              </a:rPr>
              <a:t>được</a:t>
            </a:r>
            <a:r>
              <a:rPr lang="en-US" i="1" dirty="0">
                <a:solidFill>
                  <a:srgbClr val="FF0000"/>
                </a:solidFill>
              </a:rPr>
              <a:t> </a:t>
            </a:r>
            <a:r>
              <a:rPr lang="en-US" i="1" dirty="0" err="1" smtClean="0">
                <a:solidFill>
                  <a:srgbClr val="FF0000"/>
                </a:solidFill>
              </a:rPr>
              <a:t>trao</a:t>
            </a:r>
            <a:r>
              <a:rPr lang="en-US" i="1" dirty="0" smtClean="0">
                <a:solidFill>
                  <a:srgbClr val="FF0000"/>
                </a:solidFill>
              </a:rPr>
              <a:t> </a:t>
            </a:r>
            <a:r>
              <a:rPr lang="en-US" i="1" dirty="0" err="1">
                <a:solidFill>
                  <a:srgbClr val="FF0000"/>
                </a:solidFill>
              </a:rPr>
              <a:t>quyền</a:t>
            </a:r>
            <a:r>
              <a:rPr lang="en-US" i="1" dirty="0">
                <a:solidFill>
                  <a:srgbClr val="FF0000"/>
                </a:solidFill>
              </a:rPr>
              <a:t> </a:t>
            </a:r>
            <a:r>
              <a:rPr lang="en-US" i="1" dirty="0" err="1">
                <a:solidFill>
                  <a:srgbClr val="FF0000"/>
                </a:solidFill>
              </a:rPr>
              <a:t>và</a:t>
            </a:r>
            <a:r>
              <a:rPr lang="en-US" i="1" dirty="0">
                <a:solidFill>
                  <a:srgbClr val="FF0000"/>
                </a:solidFill>
              </a:rPr>
              <a:t> </a:t>
            </a:r>
            <a:r>
              <a:rPr lang="en-US" i="1" dirty="0" err="1">
                <a:solidFill>
                  <a:srgbClr val="FF0000"/>
                </a:solidFill>
              </a:rPr>
              <a:t>được</a:t>
            </a:r>
            <a:r>
              <a:rPr lang="en-US" i="1" dirty="0">
                <a:solidFill>
                  <a:srgbClr val="FF0000"/>
                </a:solidFill>
              </a:rPr>
              <a:t> </a:t>
            </a:r>
            <a:r>
              <a:rPr lang="en-US" i="1" dirty="0" err="1">
                <a:solidFill>
                  <a:srgbClr val="FF0000"/>
                </a:solidFill>
              </a:rPr>
              <a:t>tham</a:t>
            </a:r>
            <a:r>
              <a:rPr lang="en-US" i="1" dirty="0">
                <a:solidFill>
                  <a:srgbClr val="FF0000"/>
                </a:solidFill>
              </a:rPr>
              <a:t> </a:t>
            </a:r>
            <a:r>
              <a:rPr lang="en-US" i="1" dirty="0" err="1">
                <a:solidFill>
                  <a:srgbClr val="FF0000"/>
                </a:solidFill>
              </a:rPr>
              <a:t>gia</a:t>
            </a:r>
            <a:r>
              <a:rPr lang="en-US" i="1" dirty="0">
                <a:solidFill>
                  <a:srgbClr val="FF0000"/>
                </a:solidFill>
              </a:rPr>
              <a:t> ở </a:t>
            </a:r>
            <a:r>
              <a:rPr lang="en-US" i="1" dirty="0" err="1">
                <a:solidFill>
                  <a:srgbClr val="FF0000"/>
                </a:solidFill>
              </a:rPr>
              <a:t>tất</a:t>
            </a:r>
            <a:r>
              <a:rPr lang="en-US" i="1" dirty="0">
                <a:solidFill>
                  <a:srgbClr val="FF0000"/>
                </a:solidFill>
              </a:rPr>
              <a:t> </a:t>
            </a:r>
            <a:r>
              <a:rPr lang="en-US" i="1" dirty="0" err="1">
                <a:solidFill>
                  <a:srgbClr val="FF0000"/>
                </a:solidFill>
              </a:rPr>
              <a:t>cả</a:t>
            </a:r>
            <a:r>
              <a:rPr lang="en-US" i="1" dirty="0">
                <a:solidFill>
                  <a:srgbClr val="FF0000"/>
                </a:solidFill>
              </a:rPr>
              <a:t> </a:t>
            </a:r>
            <a:r>
              <a:rPr lang="en-US" i="1" dirty="0" err="1">
                <a:solidFill>
                  <a:srgbClr val="FF0000"/>
                </a:solidFill>
              </a:rPr>
              <a:t>các</a:t>
            </a:r>
            <a:r>
              <a:rPr lang="en-US" i="1" dirty="0">
                <a:solidFill>
                  <a:srgbClr val="FF0000"/>
                </a:solidFill>
              </a:rPr>
              <a:t> </a:t>
            </a:r>
            <a:r>
              <a:rPr lang="en-US" i="1" dirty="0" err="1">
                <a:solidFill>
                  <a:srgbClr val="FF0000"/>
                </a:solidFill>
              </a:rPr>
              <a:t>cấp</a:t>
            </a:r>
            <a:r>
              <a:rPr lang="en-US" i="1" dirty="0">
                <a:solidFill>
                  <a:srgbClr val="FF0000"/>
                </a:solidFill>
              </a:rPr>
              <a:t> </a:t>
            </a:r>
            <a:r>
              <a:rPr lang="en-US" i="1" dirty="0" err="1">
                <a:solidFill>
                  <a:srgbClr val="FF0000"/>
                </a:solidFill>
              </a:rPr>
              <a:t>trong</a:t>
            </a:r>
            <a:r>
              <a:rPr lang="en-US" i="1" dirty="0">
                <a:solidFill>
                  <a:srgbClr val="FF0000"/>
                </a:solidFill>
              </a:rPr>
              <a:t> </a:t>
            </a:r>
            <a:r>
              <a:rPr lang="en-US" i="1" dirty="0" err="1">
                <a:solidFill>
                  <a:srgbClr val="FF0000"/>
                </a:solidFill>
              </a:rPr>
              <a:t>toàn</a:t>
            </a:r>
            <a:r>
              <a:rPr lang="en-US" i="1" dirty="0">
                <a:solidFill>
                  <a:srgbClr val="FF0000"/>
                </a:solidFill>
              </a:rPr>
              <a:t> </a:t>
            </a:r>
            <a:r>
              <a:rPr lang="en-US" i="1" dirty="0" err="1">
                <a:solidFill>
                  <a:srgbClr val="FF0000"/>
                </a:solidFill>
              </a:rPr>
              <a:t>tổ</a:t>
            </a:r>
            <a:r>
              <a:rPr lang="en-US" i="1" dirty="0">
                <a:solidFill>
                  <a:srgbClr val="FF0000"/>
                </a:solidFill>
              </a:rPr>
              <a:t> </a:t>
            </a:r>
            <a:r>
              <a:rPr lang="en-US" i="1" dirty="0" err="1">
                <a:solidFill>
                  <a:srgbClr val="FF0000"/>
                </a:solidFill>
              </a:rPr>
              <a:t>chức</a:t>
            </a:r>
            <a:r>
              <a:rPr lang="en-US" i="1" dirty="0">
                <a:solidFill>
                  <a:srgbClr val="FF0000"/>
                </a:solidFill>
              </a:rPr>
              <a:t> </a:t>
            </a:r>
            <a:r>
              <a:rPr lang="en-US" i="1" dirty="0" err="1">
                <a:solidFill>
                  <a:srgbClr val="FF0000"/>
                </a:solidFill>
              </a:rPr>
              <a:t>là</a:t>
            </a:r>
            <a:r>
              <a:rPr lang="en-US" i="1" dirty="0">
                <a:solidFill>
                  <a:srgbClr val="FF0000"/>
                </a:solidFill>
              </a:rPr>
              <a:t> </a:t>
            </a:r>
            <a:r>
              <a:rPr lang="en-US" i="1" dirty="0" err="1">
                <a:solidFill>
                  <a:srgbClr val="FF0000"/>
                </a:solidFill>
              </a:rPr>
              <a:t>rất</a:t>
            </a:r>
            <a:r>
              <a:rPr lang="en-US" i="1" dirty="0">
                <a:solidFill>
                  <a:srgbClr val="FF0000"/>
                </a:solidFill>
              </a:rPr>
              <a:t> </a:t>
            </a:r>
            <a:r>
              <a:rPr lang="en-US" i="1" dirty="0" err="1">
                <a:solidFill>
                  <a:srgbClr val="FF0000"/>
                </a:solidFill>
              </a:rPr>
              <a:t>cần</a:t>
            </a:r>
            <a:r>
              <a:rPr lang="en-US" i="1" dirty="0">
                <a:solidFill>
                  <a:srgbClr val="FF0000"/>
                </a:solidFill>
              </a:rPr>
              <a:t> </a:t>
            </a:r>
            <a:r>
              <a:rPr lang="en-US" i="1" dirty="0" err="1">
                <a:solidFill>
                  <a:srgbClr val="FF0000"/>
                </a:solidFill>
              </a:rPr>
              <a:t>thiết</a:t>
            </a:r>
            <a:r>
              <a:rPr lang="en-US" i="1" dirty="0">
                <a:solidFill>
                  <a:srgbClr val="FF0000"/>
                </a:solidFill>
              </a:rPr>
              <a:t> </a:t>
            </a:r>
            <a:r>
              <a:rPr lang="en-US" i="1" dirty="0" err="1" smtClean="0">
                <a:solidFill>
                  <a:srgbClr val="FF0000"/>
                </a:solidFill>
              </a:rPr>
              <a:t>để</a:t>
            </a:r>
            <a:r>
              <a:rPr lang="en-US" i="1" dirty="0" smtClean="0">
                <a:solidFill>
                  <a:srgbClr val="FF0000"/>
                </a:solidFill>
              </a:rPr>
              <a:t> </a:t>
            </a:r>
            <a:r>
              <a:rPr lang="en-US" i="1" dirty="0" err="1" smtClean="0">
                <a:solidFill>
                  <a:srgbClr val="FF0000"/>
                </a:solidFill>
              </a:rPr>
              <a:t>nâng</a:t>
            </a:r>
            <a:r>
              <a:rPr lang="en-US" i="1" dirty="0" smtClean="0">
                <a:solidFill>
                  <a:srgbClr val="FF0000"/>
                </a:solidFill>
              </a:rPr>
              <a:t> </a:t>
            </a:r>
            <a:r>
              <a:rPr lang="en-US" i="1" dirty="0" err="1">
                <a:solidFill>
                  <a:srgbClr val="FF0000"/>
                </a:solidFill>
              </a:rPr>
              <a:t>cao</a:t>
            </a:r>
            <a:r>
              <a:rPr lang="en-US" i="1" dirty="0">
                <a:solidFill>
                  <a:srgbClr val="FF0000"/>
                </a:solidFill>
              </a:rPr>
              <a:t> </a:t>
            </a:r>
            <a:r>
              <a:rPr lang="en-US" i="1" dirty="0" err="1">
                <a:solidFill>
                  <a:srgbClr val="FF0000"/>
                </a:solidFill>
              </a:rPr>
              <a:t>năng</a:t>
            </a:r>
            <a:r>
              <a:rPr lang="en-US" i="1" dirty="0">
                <a:solidFill>
                  <a:srgbClr val="FF0000"/>
                </a:solidFill>
              </a:rPr>
              <a:t> </a:t>
            </a:r>
            <a:r>
              <a:rPr lang="en-US" i="1" dirty="0" err="1">
                <a:solidFill>
                  <a:srgbClr val="FF0000"/>
                </a:solidFill>
              </a:rPr>
              <a:t>lực</a:t>
            </a:r>
            <a:r>
              <a:rPr lang="en-US" i="1" dirty="0">
                <a:solidFill>
                  <a:srgbClr val="FF0000"/>
                </a:solidFill>
              </a:rPr>
              <a:t> </a:t>
            </a:r>
            <a:r>
              <a:rPr lang="en-US" i="1" dirty="0" err="1">
                <a:solidFill>
                  <a:srgbClr val="FF0000"/>
                </a:solidFill>
              </a:rPr>
              <a:t>của</a:t>
            </a:r>
            <a:r>
              <a:rPr lang="en-US" i="1" dirty="0">
                <a:solidFill>
                  <a:srgbClr val="FF0000"/>
                </a:solidFill>
              </a:rPr>
              <a:t> </a:t>
            </a:r>
            <a:r>
              <a:rPr lang="en-US" i="1" dirty="0" err="1">
                <a:solidFill>
                  <a:srgbClr val="FF0000"/>
                </a:solidFill>
              </a:rPr>
              <a:t>tổ</a:t>
            </a:r>
            <a:r>
              <a:rPr lang="en-US" i="1" dirty="0">
                <a:solidFill>
                  <a:srgbClr val="FF0000"/>
                </a:solidFill>
              </a:rPr>
              <a:t> </a:t>
            </a:r>
            <a:r>
              <a:rPr lang="en-US" i="1" dirty="0" err="1">
                <a:solidFill>
                  <a:srgbClr val="FF0000"/>
                </a:solidFill>
              </a:rPr>
              <a:t>chức</a:t>
            </a:r>
            <a:r>
              <a:rPr lang="en-US" i="1" dirty="0">
                <a:solidFill>
                  <a:srgbClr val="FF0000"/>
                </a:solidFill>
              </a:rPr>
              <a:t> </a:t>
            </a:r>
            <a:r>
              <a:rPr lang="en-US" i="1" dirty="0" err="1" smtClean="0">
                <a:solidFill>
                  <a:srgbClr val="FF0000"/>
                </a:solidFill>
              </a:rPr>
              <a:t>trong</a:t>
            </a:r>
            <a:r>
              <a:rPr lang="en-US" i="1" dirty="0" smtClean="0">
                <a:solidFill>
                  <a:srgbClr val="FF0000"/>
                </a:solidFill>
              </a:rPr>
              <a:t> </a:t>
            </a:r>
            <a:r>
              <a:rPr lang="en-US" i="1" dirty="0" err="1" smtClean="0">
                <a:solidFill>
                  <a:srgbClr val="FF0000"/>
                </a:solidFill>
              </a:rPr>
              <a:t>việc</a:t>
            </a:r>
            <a:r>
              <a:rPr lang="en-US" i="1" dirty="0" smtClean="0">
                <a:solidFill>
                  <a:srgbClr val="FF0000"/>
                </a:solidFill>
              </a:rPr>
              <a:t> </a:t>
            </a:r>
            <a:r>
              <a:rPr lang="en-US" i="1" dirty="0" err="1" smtClean="0">
                <a:solidFill>
                  <a:srgbClr val="FF0000"/>
                </a:solidFill>
              </a:rPr>
              <a:t>tạo</a:t>
            </a:r>
            <a:r>
              <a:rPr lang="en-US" i="1" dirty="0" smtClean="0">
                <a:solidFill>
                  <a:srgbClr val="FF0000"/>
                </a:solidFill>
              </a:rPr>
              <a:t> </a:t>
            </a:r>
            <a:r>
              <a:rPr lang="en-US" i="1" dirty="0" err="1" smtClean="0">
                <a:solidFill>
                  <a:srgbClr val="FF0000"/>
                </a:solidFill>
              </a:rPr>
              <a:t>và</a:t>
            </a:r>
            <a:r>
              <a:rPr lang="en-US" i="1" dirty="0" smtClean="0">
                <a:solidFill>
                  <a:srgbClr val="FF0000"/>
                </a:solidFill>
              </a:rPr>
              <a:t> </a:t>
            </a:r>
            <a:r>
              <a:rPr lang="en-US" i="1" dirty="0" err="1">
                <a:solidFill>
                  <a:srgbClr val="FF0000"/>
                </a:solidFill>
              </a:rPr>
              <a:t>cung</a:t>
            </a:r>
            <a:r>
              <a:rPr lang="en-US" i="1" dirty="0">
                <a:solidFill>
                  <a:srgbClr val="FF0000"/>
                </a:solidFill>
              </a:rPr>
              <a:t> </a:t>
            </a:r>
            <a:r>
              <a:rPr lang="en-US" i="1" dirty="0" err="1">
                <a:solidFill>
                  <a:srgbClr val="FF0000"/>
                </a:solidFill>
              </a:rPr>
              <a:t>cấp</a:t>
            </a:r>
            <a:r>
              <a:rPr lang="en-US" i="1" dirty="0">
                <a:solidFill>
                  <a:srgbClr val="FF0000"/>
                </a:solidFill>
              </a:rPr>
              <a:t> </a:t>
            </a:r>
            <a:r>
              <a:rPr lang="en-US" i="1" dirty="0" err="1">
                <a:solidFill>
                  <a:srgbClr val="FF0000"/>
                </a:solidFill>
              </a:rPr>
              <a:t>giá</a:t>
            </a:r>
            <a:r>
              <a:rPr lang="en-US" i="1" dirty="0">
                <a:solidFill>
                  <a:srgbClr val="FF0000"/>
                </a:solidFill>
              </a:rPr>
              <a:t> </a:t>
            </a:r>
            <a:r>
              <a:rPr lang="en-US" i="1" dirty="0" err="1">
                <a:solidFill>
                  <a:srgbClr val="FF0000"/>
                </a:solidFill>
              </a:rPr>
              <a:t>trị</a:t>
            </a:r>
            <a:r>
              <a:rPr lang="en-US" i="1" dirty="0" smtClean="0">
                <a:solidFill>
                  <a:srgbClr val="FF0000"/>
                </a:solidFill>
              </a:rPr>
              <a:t>.</a:t>
            </a:r>
          </a:p>
          <a:p>
            <a:pPr marL="0" indent="0">
              <a:buNone/>
            </a:pPr>
            <a:endParaRPr lang="nl-NL" sz="800" b="1" dirty="0" smtClean="0"/>
          </a:p>
          <a:p>
            <a:pPr marL="0" indent="0">
              <a:buNone/>
            </a:pPr>
            <a:r>
              <a:rPr lang="nl-NL" b="1" dirty="0" smtClean="0"/>
              <a:t>Tại </a:t>
            </a:r>
            <a:r>
              <a:rPr lang="nl-NL" b="1" dirty="0"/>
              <a:t>sao?</a:t>
            </a:r>
          </a:p>
          <a:p>
            <a:pPr marL="230188" indent="-230188"/>
            <a:r>
              <a:rPr lang="en-US" dirty="0" err="1"/>
              <a:t>Để</a:t>
            </a:r>
            <a:r>
              <a:rPr lang="en-US" dirty="0"/>
              <a:t> </a:t>
            </a:r>
            <a:r>
              <a:rPr lang="en-US" dirty="0" err="1"/>
              <a:t>quản</a:t>
            </a:r>
            <a:r>
              <a:rPr lang="en-US" dirty="0"/>
              <a:t> </a:t>
            </a:r>
            <a:r>
              <a:rPr lang="en-US" dirty="0" err="1"/>
              <a:t>lý</a:t>
            </a:r>
            <a:r>
              <a:rPr lang="en-US" dirty="0"/>
              <a:t> </a:t>
            </a:r>
            <a:r>
              <a:rPr lang="en-US" dirty="0" err="1"/>
              <a:t>tổ</a:t>
            </a:r>
            <a:r>
              <a:rPr lang="en-US" dirty="0"/>
              <a:t> </a:t>
            </a:r>
            <a:r>
              <a:rPr lang="en-US" dirty="0" err="1"/>
              <a:t>chức</a:t>
            </a:r>
            <a:r>
              <a:rPr lang="en-US" dirty="0"/>
              <a:t> </a:t>
            </a:r>
            <a:r>
              <a:rPr lang="en-US" dirty="0" err="1"/>
              <a:t>có</a:t>
            </a:r>
            <a:r>
              <a:rPr lang="en-US" dirty="0"/>
              <a:t> </a:t>
            </a:r>
            <a:r>
              <a:rPr lang="en-US" dirty="0" err="1"/>
              <a:t>hiệu</a:t>
            </a:r>
            <a:r>
              <a:rPr lang="en-US" dirty="0"/>
              <a:t> </a:t>
            </a:r>
            <a:r>
              <a:rPr lang="en-US" dirty="0" err="1"/>
              <a:t>lực</a:t>
            </a:r>
            <a:r>
              <a:rPr lang="en-US" dirty="0"/>
              <a:t> </a:t>
            </a:r>
            <a:r>
              <a:rPr lang="en-US" dirty="0" err="1"/>
              <a:t>và</a:t>
            </a:r>
            <a:r>
              <a:rPr lang="en-US" dirty="0"/>
              <a:t> </a:t>
            </a:r>
            <a:r>
              <a:rPr lang="en-US" dirty="0" err="1"/>
              <a:t>hiệu</a:t>
            </a:r>
            <a:r>
              <a:rPr lang="en-US" dirty="0"/>
              <a:t> </a:t>
            </a:r>
            <a:r>
              <a:rPr lang="en-US" dirty="0" err="1"/>
              <a:t>quả</a:t>
            </a:r>
            <a:r>
              <a:rPr lang="en-US" dirty="0"/>
              <a:t>, </a:t>
            </a:r>
            <a:r>
              <a:rPr lang="en-US" dirty="0" err="1"/>
              <a:t>điều</a:t>
            </a:r>
            <a:r>
              <a:rPr lang="en-US" dirty="0"/>
              <a:t> </a:t>
            </a:r>
            <a:r>
              <a:rPr lang="en-US" dirty="0" err="1"/>
              <a:t>quan</a:t>
            </a:r>
            <a:r>
              <a:rPr lang="en-US" dirty="0"/>
              <a:t> </a:t>
            </a:r>
            <a:r>
              <a:rPr lang="en-US" dirty="0" err="1"/>
              <a:t>trọng</a:t>
            </a:r>
            <a:r>
              <a:rPr lang="en-US" dirty="0"/>
              <a:t> </a:t>
            </a:r>
            <a:r>
              <a:rPr lang="en-US" dirty="0" err="1"/>
              <a:t>là</a:t>
            </a:r>
            <a:r>
              <a:rPr lang="en-US" dirty="0"/>
              <a:t> </a:t>
            </a:r>
            <a:r>
              <a:rPr lang="en-US" dirty="0" err="1"/>
              <a:t>phải</a:t>
            </a:r>
            <a:r>
              <a:rPr lang="en-US" dirty="0"/>
              <a:t> </a:t>
            </a:r>
            <a:r>
              <a:rPr lang="en-US" dirty="0" err="1"/>
              <a:t>tôn</a:t>
            </a:r>
            <a:r>
              <a:rPr lang="en-US" dirty="0"/>
              <a:t> </a:t>
            </a:r>
            <a:r>
              <a:rPr lang="en-US" dirty="0" err="1"/>
              <a:t>trọng</a:t>
            </a:r>
            <a:r>
              <a:rPr lang="en-US" dirty="0"/>
              <a:t> </a:t>
            </a:r>
            <a:r>
              <a:rPr lang="en-US" dirty="0" err="1"/>
              <a:t>và</a:t>
            </a:r>
            <a:r>
              <a:rPr lang="en-US" dirty="0"/>
              <a:t> </a:t>
            </a:r>
            <a:r>
              <a:rPr lang="en-US" dirty="0" err="1"/>
              <a:t>huy</a:t>
            </a:r>
            <a:r>
              <a:rPr lang="en-US" dirty="0"/>
              <a:t> </a:t>
            </a:r>
            <a:r>
              <a:rPr lang="en-US" dirty="0" err="1"/>
              <a:t>động</a:t>
            </a:r>
            <a:r>
              <a:rPr lang="en-US" dirty="0"/>
              <a:t> </a:t>
            </a:r>
            <a:r>
              <a:rPr lang="en-US" dirty="0" err="1"/>
              <a:t>mọi</a:t>
            </a:r>
            <a:r>
              <a:rPr lang="en-US" dirty="0"/>
              <a:t> </a:t>
            </a:r>
            <a:r>
              <a:rPr lang="en-US" dirty="0" err="1"/>
              <a:t>người</a:t>
            </a:r>
            <a:r>
              <a:rPr lang="en-US" dirty="0"/>
              <a:t> ở </a:t>
            </a:r>
            <a:r>
              <a:rPr lang="en-US" dirty="0" err="1"/>
              <a:t>mọi</a:t>
            </a:r>
            <a:r>
              <a:rPr lang="en-US" dirty="0"/>
              <a:t> </a:t>
            </a:r>
            <a:r>
              <a:rPr lang="en-US" dirty="0" err="1"/>
              <a:t>cấp</a:t>
            </a:r>
            <a:r>
              <a:rPr lang="en-US" dirty="0"/>
              <a:t>. </a:t>
            </a:r>
            <a:endParaRPr lang="en-US" dirty="0" smtClean="0"/>
          </a:p>
          <a:p>
            <a:pPr marL="230188" indent="-230188"/>
            <a:r>
              <a:rPr lang="en-US" dirty="0" err="1" smtClean="0"/>
              <a:t>Thừa</a:t>
            </a:r>
            <a:r>
              <a:rPr lang="en-US" dirty="0" smtClean="0"/>
              <a:t> </a:t>
            </a:r>
            <a:r>
              <a:rPr lang="en-US" dirty="0" err="1"/>
              <a:t>nhận</a:t>
            </a:r>
            <a:r>
              <a:rPr lang="en-US" dirty="0"/>
              <a:t>, </a:t>
            </a:r>
            <a:r>
              <a:rPr lang="en-US" dirty="0" err="1"/>
              <a:t>trao</a:t>
            </a:r>
            <a:r>
              <a:rPr lang="en-US" dirty="0"/>
              <a:t> </a:t>
            </a:r>
            <a:r>
              <a:rPr lang="en-US" dirty="0" err="1"/>
              <a:t>quyền</a:t>
            </a:r>
            <a:r>
              <a:rPr lang="en-US" dirty="0"/>
              <a:t> </a:t>
            </a:r>
            <a:r>
              <a:rPr lang="en-US" dirty="0" err="1"/>
              <a:t>và</a:t>
            </a:r>
            <a:r>
              <a:rPr lang="en-US" dirty="0"/>
              <a:t> </a:t>
            </a:r>
            <a:r>
              <a:rPr lang="en-US" dirty="0" err="1"/>
              <a:t>nâng</a:t>
            </a:r>
            <a:r>
              <a:rPr lang="en-US" dirty="0"/>
              <a:t> </a:t>
            </a:r>
            <a:r>
              <a:rPr lang="en-US" dirty="0" err="1"/>
              <a:t>cao</a:t>
            </a:r>
            <a:r>
              <a:rPr lang="en-US" dirty="0"/>
              <a:t> </a:t>
            </a:r>
            <a:r>
              <a:rPr lang="en-US" dirty="0" err="1"/>
              <a:t>năng</a:t>
            </a:r>
            <a:r>
              <a:rPr lang="en-US" dirty="0"/>
              <a:t> </a:t>
            </a:r>
            <a:r>
              <a:rPr lang="en-US" dirty="0" err="1"/>
              <a:t>lực</a:t>
            </a:r>
            <a:r>
              <a:rPr lang="en-US" dirty="0"/>
              <a:t> </a:t>
            </a:r>
            <a:r>
              <a:rPr lang="en-US" dirty="0" err="1"/>
              <a:t>tạo</a:t>
            </a:r>
            <a:r>
              <a:rPr lang="en-US" dirty="0"/>
              <a:t> </a:t>
            </a:r>
            <a:r>
              <a:rPr lang="en-US" dirty="0" err="1"/>
              <a:t>điều</a:t>
            </a:r>
            <a:r>
              <a:rPr lang="en-US" dirty="0"/>
              <a:t> </a:t>
            </a:r>
            <a:r>
              <a:rPr lang="en-US" dirty="0" err="1"/>
              <a:t>kiện</a:t>
            </a:r>
            <a:r>
              <a:rPr lang="en-US" dirty="0"/>
              <a:t> </a:t>
            </a:r>
            <a:r>
              <a:rPr lang="en-US" dirty="0" err="1"/>
              <a:t>cho</a:t>
            </a:r>
            <a:r>
              <a:rPr lang="en-US" dirty="0"/>
              <a:t> </a:t>
            </a:r>
            <a:r>
              <a:rPr lang="en-US" dirty="0" err="1"/>
              <a:t>sự</a:t>
            </a:r>
            <a:r>
              <a:rPr lang="en-US" dirty="0"/>
              <a:t> </a:t>
            </a:r>
            <a:r>
              <a:rPr lang="en-US" dirty="0" err="1"/>
              <a:t>tham</a:t>
            </a:r>
            <a:r>
              <a:rPr lang="en-US" dirty="0"/>
              <a:t> </a:t>
            </a:r>
            <a:r>
              <a:rPr lang="en-US" dirty="0" err="1"/>
              <a:t>gia</a:t>
            </a:r>
            <a:r>
              <a:rPr lang="en-US" dirty="0"/>
              <a:t> </a:t>
            </a:r>
            <a:r>
              <a:rPr lang="en-US" dirty="0" err="1"/>
              <a:t>của</a:t>
            </a:r>
            <a:r>
              <a:rPr lang="en-US" dirty="0"/>
              <a:t> </a:t>
            </a:r>
            <a:r>
              <a:rPr lang="en-US" dirty="0" err="1" smtClean="0"/>
              <a:t>mọi</a:t>
            </a:r>
            <a:r>
              <a:rPr lang="en-US" dirty="0" smtClean="0"/>
              <a:t> </a:t>
            </a:r>
            <a:r>
              <a:rPr lang="en-US" dirty="0" err="1" smtClean="0"/>
              <a:t>người</a:t>
            </a:r>
            <a:r>
              <a:rPr lang="en-US" dirty="0" smtClean="0"/>
              <a:t> </a:t>
            </a:r>
            <a:r>
              <a:rPr lang="en-US" dirty="0" err="1" smtClean="0"/>
              <a:t>để</a:t>
            </a:r>
            <a:r>
              <a:rPr lang="en-US" dirty="0" smtClean="0"/>
              <a:t>  </a:t>
            </a:r>
            <a:r>
              <a:rPr lang="en-US" dirty="0" err="1"/>
              <a:t>đạt</a:t>
            </a:r>
            <a:r>
              <a:rPr lang="en-US" dirty="0"/>
              <a:t> </a:t>
            </a:r>
            <a:r>
              <a:rPr lang="en-US" dirty="0" err="1"/>
              <a:t>được</a:t>
            </a:r>
            <a:r>
              <a:rPr lang="en-US" dirty="0"/>
              <a:t> </a:t>
            </a:r>
            <a:r>
              <a:rPr lang="en-US" dirty="0" err="1"/>
              <a:t>mục</a:t>
            </a:r>
            <a:r>
              <a:rPr lang="en-US" dirty="0"/>
              <a:t> </a:t>
            </a:r>
            <a:r>
              <a:rPr lang="en-US" dirty="0" err="1"/>
              <a:t>tiêu</a:t>
            </a:r>
            <a:r>
              <a:rPr lang="en-US" dirty="0"/>
              <a:t> </a:t>
            </a:r>
            <a:r>
              <a:rPr lang="en-US" dirty="0" err="1"/>
              <a:t>chất</a:t>
            </a:r>
            <a:r>
              <a:rPr lang="en-US" dirty="0"/>
              <a:t> </a:t>
            </a:r>
            <a:r>
              <a:rPr lang="en-US" dirty="0" err="1"/>
              <a:t>lượng</a:t>
            </a:r>
            <a:r>
              <a:rPr lang="en-US" dirty="0"/>
              <a:t> </a:t>
            </a:r>
            <a:r>
              <a:rPr lang="en-US" dirty="0" err="1"/>
              <a:t>của</a:t>
            </a:r>
            <a:r>
              <a:rPr lang="en-US" dirty="0"/>
              <a:t> </a:t>
            </a:r>
            <a:r>
              <a:rPr lang="en-US" dirty="0" err="1"/>
              <a:t>tổ</a:t>
            </a:r>
            <a:r>
              <a:rPr lang="en-US" dirty="0"/>
              <a:t> </a:t>
            </a:r>
            <a:r>
              <a:rPr lang="en-US" dirty="0" err="1"/>
              <a:t>chức</a:t>
            </a:r>
            <a:r>
              <a:rPr lang="en-US" dirty="0"/>
              <a:t>.</a:t>
            </a:r>
          </a:p>
          <a:p>
            <a:pPr marL="0" indent="0">
              <a:buNone/>
            </a:pPr>
            <a:endParaRPr lang="en-US" i="1" dirty="0">
              <a:solidFill>
                <a:srgbClr val="FF0000"/>
              </a:solidFill>
            </a:endParaRPr>
          </a:p>
        </p:txBody>
      </p:sp>
      <p:cxnSp>
        <p:nvCxnSpPr>
          <p:cNvPr id="7" name="Straight Connector 6"/>
          <p:cNvCxnSpPr/>
          <p:nvPr/>
        </p:nvCxnSpPr>
        <p:spPr bwMode="auto">
          <a:xfrm>
            <a:off x="514350" y="4629150"/>
            <a:ext cx="7372350" cy="0"/>
          </a:xfrm>
          <a:prstGeom prst="line">
            <a:avLst/>
          </a:prstGeom>
          <a:solidFill>
            <a:schemeClr val="accent1"/>
          </a:solidFill>
          <a:ln w="38100" cap="flat" cmpd="sng" algn="ctr">
            <a:solidFill>
              <a:schemeClr val="accent3">
                <a:lumMod val="65000"/>
              </a:schemeClr>
            </a:solidFill>
            <a:prstDash val="solid"/>
            <a:round/>
            <a:headEnd type="none" w="med" len="med"/>
            <a:tailEnd type="none" w="med" len="med"/>
          </a:ln>
          <a:effectLst/>
        </p:spPr>
      </p:cxnSp>
      <p:sp>
        <p:nvSpPr>
          <p:cNvPr id="2" name="Footer Placeholder 1"/>
          <p:cNvSpPr>
            <a:spLocks noGrp="1"/>
          </p:cNvSpPr>
          <p:nvPr>
            <p:ph type="ftr" sz="quarter" idx="3"/>
          </p:nvPr>
        </p:nvSpPr>
        <p:spPr/>
        <p:txBody>
          <a:bodyPr/>
          <a:lstStyle/>
          <a:p>
            <a:pPr>
              <a:defRPr/>
            </a:pPr>
            <a:r>
              <a:rPr lang="vi-VN" smtClean="0"/>
              <a:t>Tài liệu đào tạo nội bộ</a:t>
            </a:r>
            <a:endParaRPr lang="en-US" dirty="0"/>
          </a:p>
        </p:txBody>
      </p:sp>
      <p:sp>
        <p:nvSpPr>
          <p:cNvPr id="3" name="TextBox 2"/>
          <p:cNvSpPr txBox="1"/>
          <p:nvPr/>
        </p:nvSpPr>
        <p:spPr>
          <a:xfrm>
            <a:off x="428625" y="3838575"/>
            <a:ext cx="8467725" cy="307777"/>
          </a:xfrm>
          <a:prstGeom prst="rect">
            <a:avLst/>
          </a:prstGeom>
          <a:noFill/>
          <a:ln>
            <a:solidFill>
              <a:schemeClr val="accent1"/>
            </a:solidFill>
          </a:ln>
        </p:spPr>
        <p:txBody>
          <a:bodyPr wrap="square" rtlCol="0">
            <a:spAutoFit/>
          </a:bodyPr>
          <a:lstStyle/>
          <a:p>
            <a:r>
              <a:rPr lang="en-US" i="1" smtClean="0"/>
              <a:t>Tham gia:  suy nghĩ tìm mọi cách để thực hiện. (Biểu đồ chất lượng Mỹ - Nhật của Juran) và Matsushita</a:t>
            </a:r>
            <a:endParaRPr lang="en-US" i="1"/>
          </a:p>
        </p:txBody>
      </p:sp>
    </p:spTree>
    <p:extLst>
      <p:ext uri="{BB962C8B-B14F-4D97-AF65-F5344CB8AC3E}">
        <p14:creationId xmlns:p14="http://schemas.microsoft.com/office/powerpoint/2010/main" val="3951932799"/>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4"/>
          <p:cNvSpPr>
            <a:spLocks noChangeArrowheads="1"/>
          </p:cNvSpPr>
          <p:nvPr/>
        </p:nvSpPr>
        <p:spPr bwMode="auto">
          <a:xfrm>
            <a:off x="1815307" y="259830"/>
            <a:ext cx="7010400" cy="400110"/>
          </a:xfrm>
          <a:prstGeom prst="rect">
            <a:avLst/>
          </a:prstGeom>
          <a:solidFill>
            <a:srgbClr val="DEEDF2"/>
          </a:solidFill>
          <a:ln>
            <a:noFill/>
          </a:ln>
          <a:extLst/>
        </p:spPr>
        <p:txBody>
          <a:bodyPr anchor="ctr">
            <a:spAutoFit/>
          </a:bodyPr>
          <a:lstStyle/>
          <a:p>
            <a:pPr algn="ctr" defTabSz="914400" fontAlgn="auto">
              <a:spcBef>
                <a:spcPts val="0"/>
              </a:spcBef>
              <a:spcAft>
                <a:spcPts val="0"/>
              </a:spcAft>
            </a:pPr>
            <a:r>
              <a:rPr lang="fi-FI" sz="2000" b="1" dirty="0">
                <a:solidFill>
                  <a:srgbClr val="CC0000"/>
                </a:solidFill>
                <a:latin typeface="Tahoma"/>
              </a:rPr>
              <a:t>MÔ HÌNH HỆ THỐNG </a:t>
            </a:r>
            <a:r>
              <a:rPr lang="fi-FI" sz="2000" b="1" dirty="0" smtClean="0">
                <a:solidFill>
                  <a:srgbClr val="CC0000"/>
                </a:solidFill>
                <a:latin typeface="Tahoma"/>
              </a:rPr>
              <a:t>QLCL DỰA </a:t>
            </a:r>
            <a:r>
              <a:rPr lang="fi-FI" sz="2000" b="1" dirty="0">
                <a:solidFill>
                  <a:srgbClr val="CC0000"/>
                </a:solidFill>
                <a:latin typeface="Tahoma"/>
              </a:rPr>
              <a:t>TRÊN QUÁ TRÌNH</a:t>
            </a:r>
          </a:p>
        </p:txBody>
      </p:sp>
      <p:sp>
        <p:nvSpPr>
          <p:cNvPr id="52232" name="Oval 3"/>
          <p:cNvSpPr>
            <a:spLocks noChangeArrowheads="1"/>
          </p:cNvSpPr>
          <p:nvPr/>
        </p:nvSpPr>
        <p:spPr bwMode="auto">
          <a:xfrm>
            <a:off x="1904999" y="1209821"/>
            <a:ext cx="5257801" cy="2957345"/>
          </a:xfrm>
          <a:prstGeom prst="ellipse">
            <a:avLst/>
          </a:prstGeom>
          <a:solidFill>
            <a:schemeClr val="bg2">
              <a:lumMod val="40000"/>
              <a:lumOff val="60000"/>
            </a:schemeClr>
          </a:solidFill>
          <a:ln w="9525">
            <a:solidFill>
              <a:schemeClr val="tx1"/>
            </a:solidFill>
            <a:round/>
            <a:headEnd/>
            <a:tailEnd/>
          </a:ln>
          <a:extLst/>
        </p:spPr>
        <p:txBody>
          <a:bodyPr wrap="none" anchor="ctr"/>
          <a:lstStyle/>
          <a:p>
            <a:pPr algn="ctr" defTabSz="914400" fontAlgn="auto">
              <a:spcBef>
                <a:spcPts val="600"/>
              </a:spcBef>
              <a:spcAft>
                <a:spcPts val="300"/>
              </a:spcAft>
            </a:pPr>
            <a:endParaRPr lang="en-US" sz="1000" b="1">
              <a:solidFill>
                <a:prstClr val="black"/>
              </a:solidFill>
              <a:latin typeface="Tahoma"/>
              <a:ea typeface="ＭＳ 明朝" pitchFamily="49" charset="-128"/>
            </a:endParaRPr>
          </a:p>
        </p:txBody>
      </p:sp>
      <p:sp>
        <p:nvSpPr>
          <p:cNvPr id="52235" name="Text Box 6"/>
          <p:cNvSpPr txBox="1">
            <a:spLocks noChangeArrowheads="1"/>
          </p:cNvSpPr>
          <p:nvPr/>
        </p:nvSpPr>
        <p:spPr bwMode="auto">
          <a:xfrm>
            <a:off x="3216275" y="1462308"/>
            <a:ext cx="2395538" cy="369332"/>
          </a:xfrm>
          <a:prstGeom prst="rect">
            <a:avLst/>
          </a:prstGeom>
          <a:solidFill>
            <a:srgbClr val="E3ECF1"/>
          </a:solidFill>
          <a:ln>
            <a:solidFill>
              <a:schemeClr val="bg2">
                <a:lumMod val="75000"/>
              </a:schemeClr>
            </a:solidFill>
          </a:ln>
          <a:extLst/>
        </p:spPr>
        <p:txBody>
          <a:bodyPr wrap="square">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defTabSz="914400" fontAlgn="auto">
              <a:spcBef>
                <a:spcPct val="50000"/>
              </a:spcBef>
              <a:spcAft>
                <a:spcPts val="0"/>
              </a:spcAft>
            </a:pPr>
            <a:r>
              <a:rPr lang="en-US" sz="1800" b="1" dirty="0" smtClean="0">
                <a:solidFill>
                  <a:srgbClr val="CC0000"/>
                </a:solidFill>
                <a:latin typeface="Tahoma"/>
                <a:ea typeface="ＭＳ 明朝" pitchFamily="49" charset="-128"/>
              </a:rPr>
              <a:t>5. </a:t>
            </a:r>
            <a:r>
              <a:rPr lang="en-US" sz="1800" b="1" dirty="0" err="1" smtClean="0">
                <a:solidFill>
                  <a:srgbClr val="CC0000"/>
                </a:solidFill>
                <a:latin typeface="Tahoma"/>
                <a:ea typeface="ＭＳ 明朝" pitchFamily="49" charset="-128"/>
              </a:rPr>
              <a:t>Sự</a:t>
            </a:r>
            <a:r>
              <a:rPr lang="en-US" sz="1800" b="1" dirty="0" smtClean="0">
                <a:solidFill>
                  <a:srgbClr val="CC0000"/>
                </a:solidFill>
                <a:latin typeface="Tahoma"/>
                <a:ea typeface="ＭＳ 明朝" pitchFamily="49" charset="-128"/>
              </a:rPr>
              <a:t> </a:t>
            </a:r>
            <a:r>
              <a:rPr lang="en-US" sz="1800" b="1" dirty="0" err="1" smtClean="0">
                <a:solidFill>
                  <a:srgbClr val="CC0000"/>
                </a:solidFill>
                <a:latin typeface="Tahoma"/>
                <a:ea typeface="ＭＳ 明朝" pitchFamily="49" charset="-128"/>
              </a:rPr>
              <a:t>lãnh</a:t>
            </a:r>
            <a:r>
              <a:rPr lang="en-US" sz="1800" b="1" dirty="0" smtClean="0">
                <a:solidFill>
                  <a:srgbClr val="CC0000"/>
                </a:solidFill>
                <a:latin typeface="Tahoma"/>
                <a:ea typeface="ＭＳ 明朝" pitchFamily="49" charset="-128"/>
              </a:rPr>
              <a:t> </a:t>
            </a:r>
            <a:r>
              <a:rPr lang="en-US" sz="1800" b="1" dirty="0" err="1" smtClean="0">
                <a:solidFill>
                  <a:srgbClr val="CC0000"/>
                </a:solidFill>
                <a:latin typeface="Tahoma"/>
                <a:ea typeface="ＭＳ 明朝" pitchFamily="49" charset="-128"/>
              </a:rPr>
              <a:t>đạo</a:t>
            </a:r>
            <a:endParaRPr lang="en-US" sz="1800" b="1" dirty="0">
              <a:solidFill>
                <a:srgbClr val="CC0000"/>
              </a:solidFill>
              <a:latin typeface="VNI-Helve-Condense" pitchFamily="2" charset="0"/>
              <a:ea typeface="ＭＳ 明朝" pitchFamily="49" charset="-128"/>
            </a:endParaRPr>
          </a:p>
        </p:txBody>
      </p:sp>
      <p:sp>
        <p:nvSpPr>
          <p:cNvPr id="52236" name="Text Box 7"/>
          <p:cNvSpPr txBox="1">
            <a:spLocks noChangeArrowheads="1"/>
          </p:cNvSpPr>
          <p:nvPr/>
        </p:nvSpPr>
        <p:spPr bwMode="auto">
          <a:xfrm>
            <a:off x="2257424" y="2522013"/>
            <a:ext cx="1247775" cy="646715"/>
          </a:xfrm>
          <a:prstGeom prst="rect">
            <a:avLst/>
          </a:prstGeom>
          <a:solidFill>
            <a:srgbClr val="E3ECF1"/>
          </a:solidFill>
          <a:ln>
            <a:solidFill>
              <a:schemeClr val="bg2">
                <a:lumMod val="75000"/>
              </a:schemeClr>
            </a:solidFill>
          </a:ln>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defTabSz="914400" fontAlgn="auto">
              <a:spcBef>
                <a:spcPct val="50000"/>
              </a:spcBef>
              <a:spcAft>
                <a:spcPts val="0"/>
              </a:spcAft>
            </a:pPr>
            <a:r>
              <a:rPr lang="en-US" sz="1800" b="1" dirty="0" smtClean="0">
                <a:solidFill>
                  <a:srgbClr val="C00000"/>
                </a:solidFill>
                <a:latin typeface="Tahoma"/>
                <a:ea typeface="ＭＳ 明朝" pitchFamily="49" charset="-128"/>
              </a:rPr>
              <a:t>6.Hoạch </a:t>
            </a:r>
            <a:r>
              <a:rPr lang="en-US" sz="1800" b="1" dirty="0" err="1" smtClean="0">
                <a:solidFill>
                  <a:srgbClr val="C00000"/>
                </a:solidFill>
                <a:latin typeface="Tahoma"/>
                <a:ea typeface="ＭＳ 明朝" pitchFamily="49" charset="-128"/>
              </a:rPr>
              <a:t>định</a:t>
            </a:r>
            <a:r>
              <a:rPr lang="en-US" sz="1800" b="1" dirty="0" smtClean="0">
                <a:solidFill>
                  <a:srgbClr val="C00000"/>
                </a:solidFill>
                <a:latin typeface="Tahoma"/>
                <a:ea typeface="ＭＳ 明朝" pitchFamily="49" charset="-128"/>
              </a:rPr>
              <a:t> </a:t>
            </a:r>
            <a:r>
              <a:rPr lang="en-US" sz="1800" b="1" dirty="0" smtClean="0">
                <a:solidFill>
                  <a:srgbClr val="C00000"/>
                </a:solidFill>
                <a:latin typeface="VNI-Helve-Condense" pitchFamily="2" charset="0"/>
                <a:ea typeface="ＭＳ 明朝" pitchFamily="49" charset="-128"/>
              </a:rPr>
              <a:t> </a:t>
            </a:r>
            <a:endParaRPr lang="en-US" sz="1800" b="1" dirty="0">
              <a:solidFill>
                <a:srgbClr val="C00000"/>
              </a:solidFill>
              <a:latin typeface="VNI-Helve-Condense" pitchFamily="2" charset="0"/>
              <a:ea typeface="ＭＳ 明朝" pitchFamily="49" charset="-128"/>
            </a:endParaRPr>
          </a:p>
        </p:txBody>
      </p:sp>
      <p:sp>
        <p:nvSpPr>
          <p:cNvPr id="52237" name="Text Box 8"/>
          <p:cNvSpPr txBox="1">
            <a:spLocks noChangeArrowheads="1"/>
          </p:cNvSpPr>
          <p:nvPr/>
        </p:nvSpPr>
        <p:spPr bwMode="auto">
          <a:xfrm>
            <a:off x="5320507" y="2434082"/>
            <a:ext cx="1781175" cy="584313"/>
          </a:xfrm>
          <a:prstGeom prst="rect">
            <a:avLst/>
          </a:prstGeom>
          <a:solidFill>
            <a:srgbClr val="E3ECF1"/>
          </a:solidFill>
          <a:ln>
            <a:solidFill>
              <a:schemeClr val="bg2">
                <a:lumMod val="75000"/>
              </a:schemeClr>
            </a:solidFill>
          </a:ln>
          <a:extLst/>
        </p:spPr>
        <p:txBody>
          <a:bodyPr wrap="square">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defTabSz="914400" fontAlgn="auto">
              <a:spcBef>
                <a:spcPct val="50000"/>
              </a:spcBef>
              <a:spcAft>
                <a:spcPts val="0"/>
              </a:spcAft>
            </a:pPr>
            <a:r>
              <a:rPr lang="en-US" sz="1600" b="1" dirty="0" smtClean="0">
                <a:solidFill>
                  <a:srgbClr val="CC0000"/>
                </a:solidFill>
                <a:latin typeface="Tahoma"/>
                <a:ea typeface="ＭＳ 明朝" pitchFamily="49" charset="-128"/>
              </a:rPr>
              <a:t>9. </a:t>
            </a:r>
            <a:r>
              <a:rPr lang="en-US" sz="1600" b="1" dirty="0" err="1" smtClean="0">
                <a:solidFill>
                  <a:srgbClr val="CC0000"/>
                </a:solidFill>
                <a:latin typeface="Tahoma"/>
                <a:ea typeface="ＭＳ 明朝" pitchFamily="49" charset="-128"/>
              </a:rPr>
              <a:t>Đánh</a:t>
            </a:r>
            <a:r>
              <a:rPr lang="en-US" sz="1600" b="1" dirty="0" smtClean="0">
                <a:solidFill>
                  <a:srgbClr val="CC0000"/>
                </a:solidFill>
                <a:latin typeface="Tahoma"/>
                <a:ea typeface="ＭＳ 明朝" pitchFamily="49" charset="-128"/>
              </a:rPr>
              <a:t> </a:t>
            </a:r>
            <a:r>
              <a:rPr lang="en-US" sz="1600" b="1" dirty="0" err="1" smtClean="0">
                <a:solidFill>
                  <a:srgbClr val="CC0000"/>
                </a:solidFill>
                <a:latin typeface="Tahoma"/>
                <a:ea typeface="ＭＳ 明朝" pitchFamily="49" charset="-128"/>
              </a:rPr>
              <a:t>giá</a:t>
            </a:r>
            <a:r>
              <a:rPr lang="en-US" sz="1600" b="1" dirty="0" smtClean="0">
                <a:solidFill>
                  <a:srgbClr val="CC0000"/>
                </a:solidFill>
                <a:latin typeface="Tahoma"/>
                <a:ea typeface="ＭＳ 明朝" pitchFamily="49" charset="-128"/>
              </a:rPr>
              <a:t> </a:t>
            </a:r>
            <a:r>
              <a:rPr lang="en-US" sz="1600" b="1" dirty="0" err="1" smtClean="0">
                <a:solidFill>
                  <a:srgbClr val="CC0000"/>
                </a:solidFill>
                <a:latin typeface="Tahoma"/>
                <a:ea typeface="ＭＳ 明朝" pitchFamily="49" charset="-128"/>
              </a:rPr>
              <a:t>kết</a:t>
            </a:r>
            <a:r>
              <a:rPr lang="en-US" sz="1600" b="1" dirty="0" smtClean="0">
                <a:solidFill>
                  <a:srgbClr val="CC0000"/>
                </a:solidFill>
                <a:latin typeface="Tahoma"/>
                <a:ea typeface="ＭＳ 明朝" pitchFamily="49" charset="-128"/>
              </a:rPr>
              <a:t> </a:t>
            </a:r>
            <a:r>
              <a:rPr lang="en-US" sz="1600" b="1" dirty="0" err="1" smtClean="0">
                <a:solidFill>
                  <a:srgbClr val="CC0000"/>
                </a:solidFill>
                <a:latin typeface="Tahoma"/>
                <a:ea typeface="ＭＳ 明朝" pitchFamily="49" charset="-128"/>
              </a:rPr>
              <a:t>quả</a:t>
            </a:r>
            <a:r>
              <a:rPr lang="en-US" sz="1600" b="1" dirty="0" smtClean="0">
                <a:solidFill>
                  <a:srgbClr val="CC0000"/>
                </a:solidFill>
                <a:latin typeface="Tahoma"/>
                <a:ea typeface="ＭＳ 明朝" pitchFamily="49" charset="-128"/>
              </a:rPr>
              <a:t> </a:t>
            </a:r>
            <a:r>
              <a:rPr lang="en-US" sz="1600" b="1" dirty="0" err="1" smtClean="0">
                <a:solidFill>
                  <a:srgbClr val="CC0000"/>
                </a:solidFill>
                <a:latin typeface="Tahoma"/>
                <a:ea typeface="ＭＳ 明朝" pitchFamily="49" charset="-128"/>
              </a:rPr>
              <a:t>hoạt</a:t>
            </a:r>
            <a:r>
              <a:rPr lang="en-US" sz="1600" b="1" dirty="0" smtClean="0">
                <a:solidFill>
                  <a:srgbClr val="CC0000"/>
                </a:solidFill>
                <a:latin typeface="Tahoma"/>
                <a:ea typeface="ＭＳ 明朝" pitchFamily="49" charset="-128"/>
              </a:rPr>
              <a:t> </a:t>
            </a:r>
            <a:r>
              <a:rPr lang="en-US" sz="1600" b="1" dirty="0" err="1" smtClean="0">
                <a:solidFill>
                  <a:srgbClr val="CC0000"/>
                </a:solidFill>
                <a:latin typeface="Tahoma"/>
                <a:ea typeface="ＭＳ 明朝" pitchFamily="49" charset="-128"/>
              </a:rPr>
              <a:t>động</a:t>
            </a:r>
            <a:endParaRPr lang="en-US" sz="1600" b="1" dirty="0">
              <a:solidFill>
                <a:srgbClr val="CC0000"/>
              </a:solidFill>
              <a:latin typeface="Tahoma"/>
              <a:ea typeface="ＭＳ 明朝" pitchFamily="49" charset="-128"/>
            </a:endParaRPr>
          </a:p>
        </p:txBody>
      </p:sp>
      <p:sp>
        <p:nvSpPr>
          <p:cNvPr id="52238" name="Text Box 9"/>
          <p:cNvSpPr txBox="1">
            <a:spLocks noChangeArrowheads="1"/>
          </p:cNvSpPr>
          <p:nvPr/>
        </p:nvSpPr>
        <p:spPr bwMode="auto">
          <a:xfrm>
            <a:off x="3629025" y="3580584"/>
            <a:ext cx="1933575" cy="369332"/>
          </a:xfrm>
          <a:prstGeom prst="rect">
            <a:avLst/>
          </a:prstGeom>
          <a:solidFill>
            <a:srgbClr val="E3ECF1"/>
          </a:solidFill>
          <a:ln>
            <a:solidFill>
              <a:schemeClr val="bg2">
                <a:lumMod val="75000"/>
              </a:schemeClr>
            </a:solidFill>
          </a:ln>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defTabSz="914400" fontAlgn="auto">
              <a:spcBef>
                <a:spcPct val="50000"/>
              </a:spcBef>
              <a:spcAft>
                <a:spcPts val="0"/>
              </a:spcAft>
            </a:pPr>
            <a:r>
              <a:rPr lang="en-US" sz="1800" b="1" dirty="0" smtClean="0">
                <a:solidFill>
                  <a:srgbClr val="CC0000"/>
                </a:solidFill>
                <a:latin typeface="Tahoma"/>
                <a:ea typeface="ＭＳ 明朝" pitchFamily="49" charset="-128"/>
              </a:rPr>
              <a:t>8. </a:t>
            </a:r>
            <a:r>
              <a:rPr lang="en-US" sz="1800" b="1" dirty="0" err="1" smtClean="0">
                <a:solidFill>
                  <a:srgbClr val="CC0000"/>
                </a:solidFill>
                <a:latin typeface="Tahoma"/>
                <a:ea typeface="ＭＳ 明朝" pitchFamily="49" charset="-128"/>
              </a:rPr>
              <a:t>Tác</a:t>
            </a:r>
            <a:r>
              <a:rPr lang="en-US" sz="1800" b="1" dirty="0" smtClean="0">
                <a:solidFill>
                  <a:srgbClr val="CC0000"/>
                </a:solidFill>
                <a:latin typeface="Tahoma"/>
                <a:ea typeface="ＭＳ 明朝" pitchFamily="49" charset="-128"/>
              </a:rPr>
              <a:t> </a:t>
            </a:r>
            <a:r>
              <a:rPr lang="en-US" sz="1800" b="1" dirty="0" err="1" smtClean="0">
                <a:solidFill>
                  <a:srgbClr val="CC0000"/>
                </a:solidFill>
                <a:latin typeface="Tahoma"/>
                <a:ea typeface="ＭＳ 明朝" pitchFamily="49" charset="-128"/>
              </a:rPr>
              <a:t>nghiệp</a:t>
            </a:r>
            <a:endParaRPr lang="en-US" sz="1800" b="1" dirty="0">
              <a:solidFill>
                <a:srgbClr val="CC0000"/>
              </a:solidFill>
              <a:latin typeface="Tahoma"/>
              <a:ea typeface="ＭＳ 明朝" pitchFamily="49" charset="-128"/>
            </a:endParaRPr>
          </a:p>
        </p:txBody>
      </p:sp>
      <p:grpSp>
        <p:nvGrpSpPr>
          <p:cNvPr id="13" name="Group 12"/>
          <p:cNvGrpSpPr/>
          <p:nvPr/>
        </p:nvGrpSpPr>
        <p:grpSpPr>
          <a:xfrm>
            <a:off x="304799" y="1444154"/>
            <a:ext cx="1143000" cy="2831933"/>
            <a:chOff x="304799" y="1444154"/>
            <a:chExt cx="1143000" cy="2831933"/>
          </a:xfrm>
        </p:grpSpPr>
        <p:sp>
          <p:nvSpPr>
            <p:cNvPr id="52233" name="Rectangle 4"/>
            <p:cNvSpPr>
              <a:spLocks noChangeArrowheads="1"/>
            </p:cNvSpPr>
            <p:nvPr/>
          </p:nvSpPr>
          <p:spPr bwMode="auto">
            <a:xfrm>
              <a:off x="304799" y="1444154"/>
              <a:ext cx="1143000" cy="2831933"/>
            </a:xfrm>
            <a:prstGeom prst="rect">
              <a:avLst/>
            </a:prstGeom>
            <a:solidFill>
              <a:srgbClr val="CCECFF"/>
            </a:solidFill>
            <a:ln w="9525">
              <a:solidFill>
                <a:schemeClr val="tx1"/>
              </a:solidFill>
              <a:miter lim="800000"/>
              <a:headEnd/>
              <a:tailEnd/>
            </a:ln>
            <a:extLst/>
          </p:spPr>
          <p:txBody>
            <a:bodyPr wrap="none" anchor="ctr"/>
            <a:lstStyle/>
            <a:p>
              <a:pPr algn="ctr" defTabSz="914400" fontAlgn="auto">
                <a:spcBef>
                  <a:spcPts val="600"/>
                </a:spcBef>
                <a:spcAft>
                  <a:spcPts val="300"/>
                </a:spcAft>
              </a:pPr>
              <a:endParaRPr lang="en-US" sz="1000" b="1">
                <a:solidFill>
                  <a:prstClr val="black"/>
                </a:solidFill>
                <a:latin typeface="Tahoma"/>
                <a:ea typeface="ＭＳ 明朝" pitchFamily="49" charset="-128"/>
              </a:endParaRPr>
            </a:p>
          </p:txBody>
        </p:sp>
        <p:sp>
          <p:nvSpPr>
            <p:cNvPr id="52240" name="Text Box 11"/>
            <p:cNvSpPr txBox="1">
              <a:spLocks noChangeArrowheads="1"/>
            </p:cNvSpPr>
            <p:nvPr/>
          </p:nvSpPr>
          <p:spPr bwMode="auto">
            <a:xfrm>
              <a:off x="349347" y="1586995"/>
              <a:ext cx="1053904" cy="13234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defTabSz="914400" fontAlgn="auto">
                <a:spcBef>
                  <a:spcPct val="50000"/>
                </a:spcBef>
                <a:spcAft>
                  <a:spcPts val="0"/>
                </a:spcAft>
              </a:pPr>
              <a:r>
                <a:rPr lang="en-US" sz="1600" b="1" dirty="0" err="1" smtClean="0">
                  <a:solidFill>
                    <a:srgbClr val="002060"/>
                  </a:solidFill>
                  <a:latin typeface="Tahoma"/>
                  <a:ea typeface="ＭＳ 明朝" pitchFamily="49" charset="-128"/>
                </a:rPr>
                <a:t>Khách</a:t>
              </a:r>
              <a:r>
                <a:rPr lang="en-US" sz="1600" b="1" dirty="0" smtClean="0">
                  <a:solidFill>
                    <a:srgbClr val="002060"/>
                  </a:solidFill>
                  <a:latin typeface="Tahoma"/>
                  <a:ea typeface="ＭＳ 明朝" pitchFamily="49" charset="-128"/>
                </a:rPr>
                <a:t> </a:t>
              </a:r>
              <a:r>
                <a:rPr lang="en-US" sz="1600" b="1" dirty="0" err="1" smtClean="0">
                  <a:solidFill>
                    <a:srgbClr val="002060"/>
                  </a:solidFill>
                  <a:latin typeface="Tahoma"/>
                  <a:ea typeface="ＭＳ 明朝" pitchFamily="49" charset="-128"/>
                </a:rPr>
                <a:t>hàng</a:t>
              </a:r>
              <a:r>
                <a:rPr lang="en-US" sz="1600" b="1" dirty="0" smtClean="0">
                  <a:solidFill>
                    <a:srgbClr val="002060"/>
                  </a:solidFill>
                  <a:latin typeface="Tahoma"/>
                  <a:ea typeface="ＭＳ 明朝" pitchFamily="49" charset="-128"/>
                </a:rPr>
                <a:t> </a:t>
              </a:r>
              <a:r>
                <a:rPr lang="en-US" sz="1600" b="1" dirty="0" err="1" smtClean="0">
                  <a:solidFill>
                    <a:srgbClr val="002060"/>
                  </a:solidFill>
                  <a:latin typeface="Tahoma"/>
                  <a:ea typeface="ＭＳ 明朝" pitchFamily="49" charset="-128"/>
                </a:rPr>
                <a:t>và</a:t>
              </a:r>
              <a:r>
                <a:rPr lang="en-US" sz="1600" b="1" dirty="0" smtClean="0">
                  <a:solidFill>
                    <a:srgbClr val="002060"/>
                  </a:solidFill>
                  <a:latin typeface="Tahoma"/>
                  <a:ea typeface="ＭＳ 明朝" pitchFamily="49" charset="-128"/>
                </a:rPr>
                <a:t> </a:t>
              </a:r>
              <a:r>
                <a:rPr lang="en-US" sz="1600" b="1" dirty="0" err="1" smtClean="0">
                  <a:solidFill>
                    <a:srgbClr val="002060"/>
                  </a:solidFill>
                  <a:latin typeface="Tahoma"/>
                  <a:ea typeface="ＭＳ 明朝" pitchFamily="49" charset="-128"/>
                </a:rPr>
                <a:t>các</a:t>
              </a:r>
              <a:r>
                <a:rPr lang="en-US" sz="1600" b="1" dirty="0" smtClean="0">
                  <a:solidFill>
                    <a:srgbClr val="002060"/>
                  </a:solidFill>
                  <a:latin typeface="Tahoma"/>
                  <a:ea typeface="ＭＳ 明朝" pitchFamily="49" charset="-128"/>
                </a:rPr>
                <a:t> </a:t>
              </a:r>
              <a:r>
                <a:rPr lang="en-US" sz="1600" b="1" dirty="0" err="1" smtClean="0">
                  <a:solidFill>
                    <a:srgbClr val="002060"/>
                  </a:solidFill>
                  <a:latin typeface="Tahoma"/>
                  <a:ea typeface="ＭＳ 明朝" pitchFamily="49" charset="-128"/>
                </a:rPr>
                <a:t>bên</a:t>
              </a:r>
              <a:r>
                <a:rPr lang="en-US" sz="1600" b="1" dirty="0" smtClean="0">
                  <a:solidFill>
                    <a:srgbClr val="002060"/>
                  </a:solidFill>
                  <a:latin typeface="Tahoma"/>
                  <a:ea typeface="ＭＳ 明朝" pitchFamily="49" charset="-128"/>
                </a:rPr>
                <a:t> </a:t>
              </a:r>
              <a:r>
                <a:rPr lang="en-US" sz="1600" b="1" dirty="0" err="1" smtClean="0">
                  <a:solidFill>
                    <a:srgbClr val="002060"/>
                  </a:solidFill>
                  <a:latin typeface="Tahoma"/>
                  <a:ea typeface="ＭＳ 明朝" pitchFamily="49" charset="-128"/>
                </a:rPr>
                <a:t>quan</a:t>
              </a:r>
              <a:r>
                <a:rPr lang="en-US" sz="1600" b="1" dirty="0" smtClean="0">
                  <a:solidFill>
                    <a:srgbClr val="002060"/>
                  </a:solidFill>
                  <a:latin typeface="Tahoma"/>
                  <a:ea typeface="ＭＳ 明朝" pitchFamily="49" charset="-128"/>
                </a:rPr>
                <a:t> </a:t>
              </a:r>
              <a:r>
                <a:rPr lang="en-US" sz="1600" b="1" dirty="0" err="1" smtClean="0">
                  <a:solidFill>
                    <a:srgbClr val="002060"/>
                  </a:solidFill>
                  <a:latin typeface="Tahoma"/>
                  <a:ea typeface="ＭＳ 明朝" pitchFamily="49" charset="-128"/>
                </a:rPr>
                <a:t>tâm</a:t>
              </a:r>
              <a:endParaRPr lang="en-US" sz="1600" b="1" dirty="0">
                <a:solidFill>
                  <a:srgbClr val="002060"/>
                </a:solidFill>
                <a:latin typeface="Tahoma"/>
                <a:ea typeface="ＭＳ 明朝" pitchFamily="49" charset="-128"/>
              </a:endParaRPr>
            </a:p>
          </p:txBody>
        </p:sp>
        <p:sp>
          <p:nvSpPr>
            <p:cNvPr id="52241" name="Text Box 12"/>
            <p:cNvSpPr txBox="1">
              <a:spLocks noChangeArrowheads="1"/>
            </p:cNvSpPr>
            <p:nvPr/>
          </p:nvSpPr>
          <p:spPr bwMode="auto">
            <a:xfrm>
              <a:off x="498474" y="3265169"/>
              <a:ext cx="727075" cy="707983"/>
            </a:xfrm>
            <a:prstGeom prst="rect">
              <a:avLst/>
            </a:prstGeom>
            <a:solidFill>
              <a:srgbClr val="33CCFF"/>
            </a:solidFill>
            <a:ln w="31750">
              <a:solidFill>
                <a:schemeClr val="bg2"/>
              </a:solidFill>
              <a:prstDash val="sysDot"/>
              <a:miter lim="800000"/>
              <a:headEnd/>
              <a:tailEnd/>
            </a:ln>
          </p:spPr>
          <p:txBody>
            <a:bodyPr wrap="none">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defTabSz="914400" fontAlgn="auto">
                <a:spcBef>
                  <a:spcPts val="0"/>
                </a:spcBef>
                <a:spcAft>
                  <a:spcPts val="0"/>
                </a:spcAft>
              </a:pPr>
              <a:r>
                <a:rPr lang="en-US" sz="2000" b="1" dirty="0" err="1" smtClean="0">
                  <a:solidFill>
                    <a:srgbClr val="FF3300"/>
                  </a:solidFill>
                  <a:latin typeface="Tahoma "/>
                  <a:ea typeface="ＭＳ 明朝" pitchFamily="49" charset="-128"/>
                </a:rPr>
                <a:t>Yêu</a:t>
              </a:r>
              <a:r>
                <a:rPr lang="en-US" sz="2000" b="1" dirty="0" smtClean="0">
                  <a:solidFill>
                    <a:srgbClr val="FF3300"/>
                  </a:solidFill>
                  <a:latin typeface="Tahoma "/>
                  <a:ea typeface="ＭＳ 明朝" pitchFamily="49" charset="-128"/>
                </a:rPr>
                <a:t> </a:t>
              </a:r>
            </a:p>
            <a:p>
              <a:pPr algn="ctr" defTabSz="914400" fontAlgn="auto">
                <a:spcBef>
                  <a:spcPts val="0"/>
                </a:spcBef>
                <a:spcAft>
                  <a:spcPts val="0"/>
                </a:spcAft>
              </a:pPr>
              <a:r>
                <a:rPr lang="en-US" sz="2000" b="1" dirty="0" err="1" smtClean="0">
                  <a:solidFill>
                    <a:srgbClr val="FF3300"/>
                  </a:solidFill>
                  <a:latin typeface="Tahoma "/>
                  <a:ea typeface="ＭＳ 明朝" pitchFamily="49" charset="-128"/>
                </a:rPr>
                <a:t>cầu</a:t>
              </a:r>
              <a:endParaRPr lang="en-US" sz="2000" b="1" dirty="0">
                <a:solidFill>
                  <a:srgbClr val="FF3300"/>
                </a:solidFill>
                <a:latin typeface="VNI-Helve-Condense" pitchFamily="2" charset="0"/>
                <a:ea typeface="ＭＳ 明朝" pitchFamily="49" charset="-128"/>
              </a:endParaRPr>
            </a:p>
          </p:txBody>
        </p:sp>
      </p:grpSp>
      <p:sp>
        <p:nvSpPr>
          <p:cNvPr id="52243" name="Line 14"/>
          <p:cNvSpPr>
            <a:spLocks noChangeShapeType="1"/>
          </p:cNvSpPr>
          <p:nvPr/>
        </p:nvSpPr>
        <p:spPr bwMode="auto">
          <a:xfrm>
            <a:off x="1447799" y="1663130"/>
            <a:ext cx="1524000" cy="0"/>
          </a:xfrm>
          <a:prstGeom prst="line">
            <a:avLst/>
          </a:prstGeom>
          <a:solidFill>
            <a:schemeClr val="bg1"/>
          </a:solidFill>
          <a:ln w="38100" cap="rnd">
            <a:solidFill>
              <a:schemeClr val="tx1"/>
            </a:solidFill>
            <a:prstDash val="sysDot"/>
            <a:round/>
            <a:headEnd type="triangle" w="med" len="med"/>
            <a:tailEnd type="triangle" w="med" len="med"/>
          </a:ln>
          <a:extLst/>
        </p:spPr>
        <p:txBody>
          <a:bodyPr wrap="none" anchor="ctr"/>
          <a:lstStyle/>
          <a:p>
            <a:pPr defTabSz="914400" fontAlgn="auto">
              <a:spcBef>
                <a:spcPts val="0"/>
              </a:spcBef>
              <a:spcAft>
                <a:spcPts val="0"/>
              </a:spcAft>
            </a:pPr>
            <a:endParaRPr lang="en-US" sz="1800">
              <a:ln w="57150">
                <a:solidFill>
                  <a:prstClr val="black"/>
                </a:solidFill>
              </a:ln>
              <a:solidFill>
                <a:prstClr val="black"/>
              </a:solidFill>
              <a:latin typeface="Tahoma"/>
            </a:endParaRPr>
          </a:p>
        </p:txBody>
      </p:sp>
      <p:sp>
        <p:nvSpPr>
          <p:cNvPr id="52244" name="Line 15"/>
          <p:cNvSpPr>
            <a:spLocks noChangeShapeType="1"/>
          </p:cNvSpPr>
          <p:nvPr/>
        </p:nvSpPr>
        <p:spPr bwMode="auto">
          <a:xfrm>
            <a:off x="7162801" y="2726239"/>
            <a:ext cx="703263" cy="0"/>
          </a:xfrm>
          <a:prstGeom prst="line">
            <a:avLst/>
          </a:prstGeom>
          <a:solidFill>
            <a:schemeClr val="bg1"/>
          </a:solidFill>
          <a:ln w="57150" cap="rnd">
            <a:solidFill>
              <a:schemeClr val="tx1"/>
            </a:solidFill>
            <a:prstDash val="sysDot"/>
            <a:round/>
            <a:headEnd type="triangle" w="med" len="med"/>
            <a:tailEnd type="triangle" w="med" len="med"/>
          </a:ln>
          <a:extLst/>
        </p:spPr>
        <p:txBody>
          <a:bodyPr wrap="none" anchor="ctr"/>
          <a:lstStyle/>
          <a:p>
            <a:pPr defTabSz="914400" fontAlgn="auto">
              <a:spcBef>
                <a:spcPts val="0"/>
              </a:spcBef>
              <a:spcAft>
                <a:spcPts val="0"/>
              </a:spcAft>
            </a:pPr>
            <a:endParaRPr lang="en-US" sz="1800">
              <a:solidFill>
                <a:prstClr val="black"/>
              </a:solidFill>
              <a:latin typeface="Tahoma"/>
            </a:endParaRPr>
          </a:p>
        </p:txBody>
      </p:sp>
      <p:sp>
        <p:nvSpPr>
          <p:cNvPr id="52245" name="Line 16"/>
          <p:cNvSpPr>
            <a:spLocks noChangeShapeType="1"/>
          </p:cNvSpPr>
          <p:nvPr/>
        </p:nvSpPr>
        <p:spPr bwMode="auto">
          <a:xfrm>
            <a:off x="1447799" y="3755311"/>
            <a:ext cx="2133601" cy="0"/>
          </a:xfrm>
          <a:prstGeom prst="line">
            <a:avLst/>
          </a:prstGeom>
          <a:solidFill>
            <a:schemeClr val="bg1"/>
          </a:solidFill>
          <a:ln w="38100">
            <a:solidFill>
              <a:schemeClr val="tx1"/>
            </a:solidFill>
            <a:round/>
            <a:headEnd/>
            <a:tailEnd type="triangle" w="med" len="med"/>
          </a:ln>
          <a:extLst/>
        </p:spPr>
        <p:txBody>
          <a:bodyPr wrap="none" anchor="ctr"/>
          <a:lstStyle/>
          <a:p>
            <a:pPr defTabSz="914400" fontAlgn="auto">
              <a:spcBef>
                <a:spcPts val="0"/>
              </a:spcBef>
              <a:spcAft>
                <a:spcPts val="0"/>
              </a:spcAft>
            </a:pPr>
            <a:endParaRPr lang="en-US" sz="1800">
              <a:solidFill>
                <a:prstClr val="black"/>
              </a:solidFill>
              <a:latin typeface="Tahoma"/>
            </a:endParaRPr>
          </a:p>
        </p:txBody>
      </p:sp>
      <p:sp>
        <p:nvSpPr>
          <p:cNvPr id="52246" name="Line 17"/>
          <p:cNvSpPr>
            <a:spLocks noChangeShapeType="1"/>
          </p:cNvSpPr>
          <p:nvPr/>
        </p:nvSpPr>
        <p:spPr bwMode="auto">
          <a:xfrm>
            <a:off x="5562600" y="3762118"/>
            <a:ext cx="2057400" cy="0"/>
          </a:xfrm>
          <a:prstGeom prst="line">
            <a:avLst/>
          </a:prstGeom>
          <a:solidFill>
            <a:schemeClr val="bg1"/>
          </a:solidFill>
          <a:ln w="38100">
            <a:solidFill>
              <a:schemeClr val="tx1"/>
            </a:solidFill>
            <a:round/>
            <a:headEnd/>
            <a:tailEnd type="triangle" w="med" len="med"/>
          </a:ln>
          <a:extLst/>
        </p:spPr>
        <p:txBody>
          <a:bodyPr wrap="none" anchor="ctr"/>
          <a:lstStyle/>
          <a:p>
            <a:pPr defTabSz="914400" fontAlgn="auto">
              <a:spcBef>
                <a:spcPts val="0"/>
              </a:spcBef>
              <a:spcAft>
                <a:spcPts val="0"/>
              </a:spcAft>
            </a:pPr>
            <a:endParaRPr lang="en-US" sz="1800">
              <a:solidFill>
                <a:prstClr val="black"/>
              </a:solidFill>
              <a:latin typeface="Tahoma"/>
            </a:endParaRPr>
          </a:p>
        </p:txBody>
      </p:sp>
      <p:sp>
        <p:nvSpPr>
          <p:cNvPr id="52252" name="Text Box 23"/>
          <p:cNvSpPr txBox="1">
            <a:spLocks noChangeArrowheads="1"/>
          </p:cNvSpPr>
          <p:nvPr/>
        </p:nvSpPr>
        <p:spPr bwMode="auto">
          <a:xfrm>
            <a:off x="1932874" y="3601006"/>
            <a:ext cx="908050" cy="322223"/>
          </a:xfrm>
          <a:prstGeom prst="rect">
            <a:avLst/>
          </a:prstGeom>
          <a:solidFill>
            <a:schemeClr val="accent6">
              <a:lumMod val="60000"/>
              <a:lumOff val="40000"/>
            </a:schemeClr>
          </a:solidFill>
          <a:ln>
            <a:noFill/>
          </a:ln>
          <a:extLst/>
        </p:spPr>
        <p:txBody>
          <a:bodyPr wrap="none">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defTabSz="914400" fontAlgn="auto">
              <a:spcBef>
                <a:spcPct val="50000"/>
              </a:spcBef>
              <a:spcAft>
                <a:spcPts val="0"/>
              </a:spcAft>
            </a:pPr>
            <a:r>
              <a:rPr lang="en-US" sz="1600" b="1" dirty="0" err="1">
                <a:solidFill>
                  <a:srgbClr val="FF3300"/>
                </a:solidFill>
                <a:latin typeface="VNI-Helve-Condense" pitchFamily="2" charset="0"/>
                <a:ea typeface="ＭＳ 明朝" pitchFamily="49" charset="-128"/>
              </a:rPr>
              <a:t>Ñaàu</a:t>
            </a:r>
            <a:r>
              <a:rPr lang="en-US" sz="1600" b="1" dirty="0">
                <a:solidFill>
                  <a:srgbClr val="FF3300"/>
                </a:solidFill>
                <a:latin typeface="VNI-Helve-Condense" pitchFamily="2" charset="0"/>
                <a:ea typeface="ＭＳ 明朝" pitchFamily="49" charset="-128"/>
              </a:rPr>
              <a:t> </a:t>
            </a:r>
            <a:r>
              <a:rPr lang="en-US" sz="1600" b="1" dirty="0" err="1">
                <a:solidFill>
                  <a:srgbClr val="FF3300"/>
                </a:solidFill>
                <a:latin typeface="VNI-Helve-Condense" pitchFamily="2" charset="0"/>
                <a:ea typeface="ＭＳ 明朝" pitchFamily="49" charset="-128"/>
              </a:rPr>
              <a:t>vaøo</a:t>
            </a:r>
            <a:endParaRPr lang="en-US" sz="1600" b="1" dirty="0">
              <a:solidFill>
                <a:srgbClr val="FF3300"/>
              </a:solidFill>
              <a:latin typeface="VNI-Helve-Condense" pitchFamily="2" charset="0"/>
              <a:ea typeface="ＭＳ 明朝" pitchFamily="49" charset="-128"/>
            </a:endParaRPr>
          </a:p>
        </p:txBody>
      </p:sp>
      <p:sp>
        <p:nvSpPr>
          <p:cNvPr id="52253" name="Text Box 24"/>
          <p:cNvSpPr txBox="1">
            <a:spLocks noChangeArrowheads="1"/>
          </p:cNvSpPr>
          <p:nvPr/>
        </p:nvSpPr>
        <p:spPr bwMode="auto">
          <a:xfrm>
            <a:off x="6591300" y="3623699"/>
            <a:ext cx="774700" cy="322223"/>
          </a:xfrm>
          <a:prstGeom prst="rect">
            <a:avLst/>
          </a:prstGeom>
          <a:solidFill>
            <a:schemeClr val="accent6">
              <a:lumMod val="60000"/>
              <a:lumOff val="40000"/>
            </a:schemeClr>
          </a:solidFill>
          <a:ln>
            <a:noFill/>
          </a:ln>
          <a:extLst/>
        </p:spPr>
        <p:txBody>
          <a:bodyPr wrap="none">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defTabSz="914400" fontAlgn="auto">
              <a:spcBef>
                <a:spcPct val="50000"/>
              </a:spcBef>
              <a:spcAft>
                <a:spcPts val="0"/>
              </a:spcAft>
            </a:pPr>
            <a:r>
              <a:rPr lang="en-US" sz="1600" b="1">
                <a:solidFill>
                  <a:srgbClr val="FF3300"/>
                </a:solidFill>
                <a:latin typeface="VNI-Helve-Condense" pitchFamily="2" charset="0"/>
                <a:ea typeface="ＭＳ 明朝" pitchFamily="49" charset="-128"/>
              </a:rPr>
              <a:t>Ñaàu ra</a:t>
            </a:r>
          </a:p>
        </p:txBody>
      </p:sp>
      <p:sp>
        <p:nvSpPr>
          <p:cNvPr id="72737" name="Rectangle 33"/>
          <p:cNvSpPr>
            <a:spLocks noChangeArrowheads="1"/>
          </p:cNvSpPr>
          <p:nvPr/>
        </p:nvSpPr>
        <p:spPr bwMode="auto">
          <a:xfrm>
            <a:off x="2906849" y="736406"/>
            <a:ext cx="3520442" cy="400110"/>
          </a:xfrm>
          <a:prstGeom prst="rect">
            <a:avLst/>
          </a:prstGeom>
          <a:solidFill>
            <a:srgbClr val="CCECFF"/>
          </a:solidFill>
          <a:ln>
            <a:solidFill>
              <a:schemeClr val="bg2">
                <a:lumMod val="75000"/>
              </a:schemeClr>
            </a:solidFill>
          </a:ln>
          <a:extLst/>
        </p:spPr>
        <p:txBody>
          <a:bodyPr wrap="square" anchor="ctr">
            <a:spAutoFit/>
          </a:bodyPr>
          <a:lstStyle/>
          <a:p>
            <a:pPr algn="ctr" defTabSz="914400" fontAlgn="auto">
              <a:spcBef>
                <a:spcPts val="0"/>
              </a:spcBef>
              <a:spcAft>
                <a:spcPts val="0"/>
              </a:spcAft>
            </a:pPr>
            <a:r>
              <a:rPr lang="fi-FI" sz="2000" b="1" dirty="0" smtClean="0">
                <a:solidFill>
                  <a:srgbClr val="002060"/>
                </a:solidFill>
                <a:latin typeface="Tahoma"/>
              </a:rPr>
              <a:t>10. Cải tiến</a:t>
            </a:r>
            <a:endParaRPr lang="fi-FI" sz="2000" b="1" dirty="0">
              <a:solidFill>
                <a:srgbClr val="002060"/>
              </a:solidFill>
              <a:latin typeface="Tahoma"/>
            </a:endParaRPr>
          </a:p>
        </p:txBody>
      </p:sp>
      <p:sp>
        <p:nvSpPr>
          <p:cNvPr id="3" name="TextBox 2"/>
          <p:cNvSpPr txBox="1"/>
          <p:nvPr/>
        </p:nvSpPr>
        <p:spPr>
          <a:xfrm>
            <a:off x="2819180" y="4457701"/>
            <a:ext cx="3608111" cy="400110"/>
          </a:xfrm>
          <a:prstGeom prst="rect">
            <a:avLst/>
          </a:prstGeom>
          <a:solidFill>
            <a:srgbClr val="CCECFF"/>
          </a:solidFill>
          <a:ln>
            <a:solidFill>
              <a:schemeClr val="bg2">
                <a:lumMod val="75000"/>
              </a:schemeClr>
            </a:solidFill>
          </a:ln>
        </p:spPr>
        <p:txBody>
          <a:bodyPr wrap="square" rtlCol="0">
            <a:spAutoFit/>
          </a:bodyPr>
          <a:lstStyle/>
          <a:p>
            <a:pPr algn="ctr"/>
            <a:r>
              <a:rPr lang="en-US" sz="2000" b="1" dirty="0" smtClean="0">
                <a:solidFill>
                  <a:srgbClr val="002060"/>
                </a:solidFill>
              </a:rPr>
              <a:t>7.   </a:t>
            </a:r>
            <a:r>
              <a:rPr lang="en-US" sz="2000" b="1" dirty="0" err="1" smtClean="0">
                <a:solidFill>
                  <a:srgbClr val="002060"/>
                </a:solidFill>
              </a:rPr>
              <a:t>Quá</a:t>
            </a:r>
            <a:r>
              <a:rPr lang="en-US" sz="2000" b="1" dirty="0" smtClean="0">
                <a:solidFill>
                  <a:srgbClr val="002060"/>
                </a:solidFill>
              </a:rPr>
              <a:t> </a:t>
            </a:r>
            <a:r>
              <a:rPr lang="en-US" sz="2000" b="1" dirty="0" err="1" smtClean="0">
                <a:solidFill>
                  <a:srgbClr val="002060"/>
                </a:solidFill>
              </a:rPr>
              <a:t>trình</a:t>
            </a:r>
            <a:r>
              <a:rPr lang="en-US" sz="2000" b="1" dirty="0" smtClean="0">
                <a:solidFill>
                  <a:srgbClr val="002060"/>
                </a:solidFill>
              </a:rPr>
              <a:t> </a:t>
            </a:r>
            <a:r>
              <a:rPr lang="en-US" sz="2000" b="1" dirty="0" err="1" smtClean="0">
                <a:solidFill>
                  <a:srgbClr val="002060"/>
                </a:solidFill>
              </a:rPr>
              <a:t>hỗ</a:t>
            </a:r>
            <a:r>
              <a:rPr lang="en-US" sz="2000" b="1" dirty="0" smtClean="0">
                <a:solidFill>
                  <a:srgbClr val="002060"/>
                </a:solidFill>
              </a:rPr>
              <a:t> </a:t>
            </a:r>
            <a:r>
              <a:rPr lang="en-US" sz="2000" b="1" dirty="0" err="1" smtClean="0">
                <a:solidFill>
                  <a:srgbClr val="002060"/>
                </a:solidFill>
              </a:rPr>
              <a:t>trợ</a:t>
            </a:r>
            <a:endParaRPr lang="en-US" sz="2000" b="1" dirty="0">
              <a:solidFill>
                <a:srgbClr val="002060"/>
              </a:solidFill>
            </a:endParaRPr>
          </a:p>
        </p:txBody>
      </p:sp>
      <p:sp>
        <p:nvSpPr>
          <p:cNvPr id="4" name="Up Arrow 3"/>
          <p:cNvSpPr/>
          <p:nvPr/>
        </p:nvSpPr>
        <p:spPr>
          <a:xfrm>
            <a:off x="3055937" y="4110506"/>
            <a:ext cx="322263" cy="374908"/>
          </a:xfrm>
          <a:prstGeom prst="upArrow">
            <a:avLst/>
          </a:prstGeom>
          <a:solidFill>
            <a:schemeClr val="accent6">
              <a:lumMod val="40000"/>
              <a:lumOff val="60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Up Arrow 34"/>
          <p:cNvSpPr/>
          <p:nvPr/>
        </p:nvSpPr>
        <p:spPr>
          <a:xfrm>
            <a:off x="3958925" y="4144178"/>
            <a:ext cx="297600" cy="338138"/>
          </a:xfrm>
          <a:prstGeom prst="upArrow">
            <a:avLst/>
          </a:prstGeom>
          <a:solidFill>
            <a:schemeClr val="accent6">
              <a:lumMod val="40000"/>
              <a:lumOff val="60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6" name="Up Arrow 35"/>
          <p:cNvSpPr/>
          <p:nvPr/>
        </p:nvSpPr>
        <p:spPr>
          <a:xfrm>
            <a:off x="4872864" y="4128891"/>
            <a:ext cx="305694" cy="338138"/>
          </a:xfrm>
          <a:prstGeom prst="upArrow">
            <a:avLst/>
          </a:prstGeom>
          <a:solidFill>
            <a:schemeClr val="accent6">
              <a:lumMod val="40000"/>
              <a:lumOff val="60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7" name="Up Arrow 36"/>
          <p:cNvSpPr/>
          <p:nvPr/>
        </p:nvSpPr>
        <p:spPr>
          <a:xfrm>
            <a:off x="5776704" y="4107018"/>
            <a:ext cx="303197" cy="338138"/>
          </a:xfrm>
          <a:prstGeom prst="upArrow">
            <a:avLst/>
          </a:prstGeom>
          <a:solidFill>
            <a:schemeClr val="accent6">
              <a:lumMod val="40000"/>
              <a:lumOff val="60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 name="Group 1"/>
          <p:cNvGrpSpPr/>
          <p:nvPr/>
        </p:nvGrpSpPr>
        <p:grpSpPr>
          <a:xfrm>
            <a:off x="7620001" y="1389694"/>
            <a:ext cx="1143000" cy="2886393"/>
            <a:chOff x="7620001" y="1389694"/>
            <a:chExt cx="1143000" cy="2886393"/>
          </a:xfrm>
        </p:grpSpPr>
        <p:sp>
          <p:nvSpPr>
            <p:cNvPr id="52234" name="Rectangle 5"/>
            <p:cNvSpPr>
              <a:spLocks noChangeArrowheads="1"/>
            </p:cNvSpPr>
            <p:nvPr/>
          </p:nvSpPr>
          <p:spPr bwMode="auto">
            <a:xfrm>
              <a:off x="7620001" y="1389694"/>
              <a:ext cx="1143000" cy="2886393"/>
            </a:xfrm>
            <a:prstGeom prst="rect">
              <a:avLst/>
            </a:prstGeom>
            <a:solidFill>
              <a:srgbClr val="CCECFF"/>
            </a:solidFill>
            <a:ln w="9525">
              <a:solidFill>
                <a:schemeClr val="tx1"/>
              </a:solidFill>
              <a:miter lim="800000"/>
              <a:headEnd/>
              <a:tailEnd/>
            </a:ln>
            <a:extLst/>
          </p:spPr>
          <p:txBody>
            <a:bodyPr wrap="none" anchor="ctr"/>
            <a:lstStyle/>
            <a:p>
              <a:pPr algn="ctr" defTabSz="914400" fontAlgn="auto">
                <a:spcBef>
                  <a:spcPts val="600"/>
                </a:spcBef>
                <a:spcAft>
                  <a:spcPts val="300"/>
                </a:spcAft>
              </a:pPr>
              <a:endParaRPr lang="en-US" sz="1000" b="1">
                <a:solidFill>
                  <a:prstClr val="black"/>
                </a:solidFill>
                <a:latin typeface="Tahoma"/>
                <a:ea typeface="ＭＳ 明朝" pitchFamily="49" charset="-128"/>
              </a:endParaRPr>
            </a:p>
          </p:txBody>
        </p:sp>
        <p:sp>
          <p:nvSpPr>
            <p:cNvPr id="52239" name="Text Box 10"/>
            <p:cNvSpPr txBox="1">
              <a:spLocks noChangeArrowheads="1"/>
            </p:cNvSpPr>
            <p:nvPr/>
          </p:nvSpPr>
          <p:spPr bwMode="auto">
            <a:xfrm>
              <a:off x="7773988" y="1483865"/>
              <a:ext cx="836613" cy="707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defTabSz="914400" fontAlgn="auto">
                <a:spcBef>
                  <a:spcPts val="0"/>
                </a:spcBef>
                <a:spcAft>
                  <a:spcPts val="0"/>
                </a:spcAft>
              </a:pPr>
              <a:r>
                <a:rPr lang="en-US" sz="2000" b="1" dirty="0" err="1">
                  <a:solidFill>
                    <a:srgbClr val="002060"/>
                  </a:solidFill>
                  <a:latin typeface="VNI-Helve-Condense" pitchFamily="2" charset="0"/>
                  <a:ea typeface="ＭＳ 明朝" pitchFamily="49" charset="-128"/>
                </a:rPr>
                <a:t>Khaùch</a:t>
              </a:r>
              <a:endParaRPr lang="en-US" sz="2000" b="1" dirty="0">
                <a:solidFill>
                  <a:srgbClr val="002060"/>
                </a:solidFill>
                <a:latin typeface="VNI-Helve-Condense" pitchFamily="2" charset="0"/>
                <a:ea typeface="ＭＳ 明朝" pitchFamily="49" charset="-128"/>
              </a:endParaRPr>
            </a:p>
            <a:p>
              <a:pPr algn="ctr" defTabSz="914400" fontAlgn="auto">
                <a:spcBef>
                  <a:spcPts val="0"/>
                </a:spcBef>
                <a:spcAft>
                  <a:spcPts val="0"/>
                </a:spcAft>
              </a:pPr>
              <a:r>
                <a:rPr lang="en-US" sz="2000" b="1" dirty="0" err="1">
                  <a:solidFill>
                    <a:srgbClr val="002060"/>
                  </a:solidFill>
                  <a:latin typeface="VNI-Helve-Condense" pitchFamily="2" charset="0"/>
                  <a:ea typeface="ＭＳ 明朝" pitchFamily="49" charset="-128"/>
                </a:rPr>
                <a:t>haøng</a:t>
              </a:r>
              <a:endParaRPr lang="en-US" sz="2000" b="1" dirty="0">
                <a:solidFill>
                  <a:srgbClr val="002060"/>
                </a:solidFill>
                <a:latin typeface="VNI-Helve-Condense" pitchFamily="2" charset="0"/>
                <a:ea typeface="ＭＳ 明朝" pitchFamily="49" charset="-128"/>
              </a:endParaRPr>
            </a:p>
          </p:txBody>
        </p:sp>
        <p:sp>
          <p:nvSpPr>
            <p:cNvPr id="52242" name="Text Box 13"/>
            <p:cNvSpPr txBox="1">
              <a:spLocks noChangeArrowheads="1"/>
            </p:cNvSpPr>
            <p:nvPr/>
          </p:nvSpPr>
          <p:spPr bwMode="auto">
            <a:xfrm>
              <a:off x="7804151" y="2346152"/>
              <a:ext cx="850900" cy="707983"/>
            </a:xfrm>
            <a:prstGeom prst="rect">
              <a:avLst/>
            </a:prstGeom>
            <a:solidFill>
              <a:schemeClr val="bg2">
                <a:lumMod val="40000"/>
                <a:lumOff val="60000"/>
              </a:schemeClr>
            </a:solidFill>
            <a:ln w="34925">
              <a:solidFill>
                <a:schemeClr val="bg2"/>
              </a:solidFill>
              <a:prstDash val="sysDot"/>
              <a:miter lim="800000"/>
              <a:headEnd/>
              <a:tailEnd/>
            </a:ln>
          </p:spPr>
          <p:txBody>
            <a:bodyPr wrap="square">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defTabSz="914400" fontAlgn="auto">
                <a:spcBef>
                  <a:spcPts val="0"/>
                </a:spcBef>
                <a:spcAft>
                  <a:spcPts val="0"/>
                </a:spcAft>
              </a:pPr>
              <a:r>
                <a:rPr lang="en-US" sz="2000" dirty="0" err="1" smtClean="0">
                  <a:solidFill>
                    <a:srgbClr val="FF0000"/>
                  </a:solidFill>
                  <a:latin typeface="Tahoma "/>
                  <a:ea typeface="ＭＳ 明朝" pitchFamily="49" charset="-128"/>
                </a:rPr>
                <a:t>Thỏa</a:t>
              </a:r>
              <a:endParaRPr lang="en-US" sz="2000" dirty="0" smtClean="0">
                <a:solidFill>
                  <a:srgbClr val="FF0000"/>
                </a:solidFill>
                <a:latin typeface="Tahoma "/>
                <a:ea typeface="ＭＳ 明朝" pitchFamily="49" charset="-128"/>
              </a:endParaRPr>
            </a:p>
            <a:p>
              <a:pPr algn="ctr" defTabSz="914400" fontAlgn="auto">
                <a:spcBef>
                  <a:spcPts val="0"/>
                </a:spcBef>
                <a:spcAft>
                  <a:spcPts val="0"/>
                </a:spcAft>
              </a:pPr>
              <a:r>
                <a:rPr lang="en-US" sz="2000" dirty="0" err="1" smtClean="0">
                  <a:solidFill>
                    <a:srgbClr val="FF0000"/>
                  </a:solidFill>
                  <a:latin typeface="Tahoma "/>
                  <a:ea typeface="ＭＳ 明朝" pitchFamily="49" charset="-128"/>
                </a:rPr>
                <a:t>mãn</a:t>
              </a:r>
              <a:endParaRPr lang="en-US" sz="2000" dirty="0">
                <a:solidFill>
                  <a:srgbClr val="FF0000"/>
                </a:solidFill>
                <a:latin typeface="Tahoma "/>
                <a:ea typeface="ＭＳ 明朝" pitchFamily="49" charset="-128"/>
              </a:endParaRPr>
            </a:p>
          </p:txBody>
        </p:sp>
        <p:sp>
          <p:nvSpPr>
            <p:cNvPr id="5" name="TextBox 4"/>
            <p:cNvSpPr txBox="1"/>
            <p:nvPr/>
          </p:nvSpPr>
          <p:spPr>
            <a:xfrm>
              <a:off x="7697788" y="3411507"/>
              <a:ext cx="989012" cy="738664"/>
            </a:xfrm>
            <a:prstGeom prst="rect">
              <a:avLst/>
            </a:prstGeom>
            <a:solidFill>
              <a:srgbClr val="33CCFF"/>
            </a:solidFill>
            <a:ln w="9525">
              <a:solidFill>
                <a:schemeClr val="tx1"/>
              </a:solidFill>
            </a:ln>
          </p:spPr>
          <p:txBody>
            <a:bodyPr wrap="square" rtlCol="0">
              <a:spAutoFit/>
            </a:bodyPr>
            <a:lstStyle/>
            <a:p>
              <a:pPr algn="ctr"/>
              <a:r>
                <a:rPr lang="en-US" b="1" dirty="0" err="1" smtClean="0">
                  <a:solidFill>
                    <a:srgbClr val="002060"/>
                  </a:solidFill>
                </a:rPr>
                <a:t>Sản</a:t>
              </a:r>
              <a:r>
                <a:rPr lang="en-US" b="1" dirty="0" smtClean="0">
                  <a:solidFill>
                    <a:srgbClr val="002060"/>
                  </a:solidFill>
                </a:rPr>
                <a:t> </a:t>
              </a:r>
              <a:r>
                <a:rPr lang="en-US" b="1" dirty="0" err="1" smtClean="0">
                  <a:solidFill>
                    <a:srgbClr val="002060"/>
                  </a:solidFill>
                </a:rPr>
                <a:t>phẩm</a:t>
              </a:r>
              <a:r>
                <a:rPr lang="en-US" b="1" dirty="0" smtClean="0">
                  <a:solidFill>
                    <a:srgbClr val="002060"/>
                  </a:solidFill>
                </a:rPr>
                <a:t> &amp; </a:t>
              </a:r>
              <a:r>
                <a:rPr lang="en-US" b="1" dirty="0" err="1" smtClean="0">
                  <a:solidFill>
                    <a:srgbClr val="002060"/>
                  </a:solidFill>
                </a:rPr>
                <a:t>dịch</a:t>
              </a:r>
              <a:r>
                <a:rPr lang="en-US" b="1" dirty="0" smtClean="0">
                  <a:solidFill>
                    <a:srgbClr val="002060"/>
                  </a:solidFill>
                </a:rPr>
                <a:t> </a:t>
              </a:r>
              <a:r>
                <a:rPr lang="en-US" b="1" dirty="0" err="1" smtClean="0">
                  <a:solidFill>
                    <a:srgbClr val="002060"/>
                  </a:solidFill>
                </a:rPr>
                <a:t>vụ</a:t>
              </a:r>
              <a:endParaRPr lang="en-US" b="1" dirty="0">
                <a:solidFill>
                  <a:srgbClr val="002060"/>
                </a:solidFill>
              </a:endParaRPr>
            </a:p>
          </p:txBody>
        </p:sp>
      </p:grpSp>
      <p:sp>
        <p:nvSpPr>
          <p:cNvPr id="6" name="TextBox 5"/>
          <p:cNvSpPr txBox="1"/>
          <p:nvPr/>
        </p:nvSpPr>
        <p:spPr>
          <a:xfrm>
            <a:off x="3652968" y="2248715"/>
            <a:ext cx="1573824" cy="584775"/>
          </a:xfrm>
          <a:prstGeom prst="rect">
            <a:avLst/>
          </a:prstGeom>
          <a:solidFill>
            <a:srgbClr val="E3ECF1"/>
          </a:solidFill>
          <a:ln>
            <a:solidFill>
              <a:schemeClr val="bg2">
                <a:lumMod val="75000"/>
              </a:schemeClr>
            </a:solidFill>
          </a:ln>
        </p:spPr>
        <p:txBody>
          <a:bodyPr wrap="square" rtlCol="0">
            <a:spAutoFit/>
          </a:bodyPr>
          <a:lstStyle/>
          <a:p>
            <a:pPr algn="ctr"/>
            <a:r>
              <a:rPr lang="en-US" sz="1600" b="1" dirty="0" smtClean="0">
                <a:solidFill>
                  <a:srgbClr val="C00000"/>
                </a:solidFill>
              </a:rPr>
              <a:t>4.4 QMS  </a:t>
            </a:r>
            <a:r>
              <a:rPr lang="en-US" sz="1600" b="1" dirty="0" err="1" smtClean="0">
                <a:solidFill>
                  <a:srgbClr val="C00000"/>
                </a:solidFill>
              </a:rPr>
              <a:t>và</a:t>
            </a:r>
            <a:r>
              <a:rPr lang="en-US" sz="1600" b="1" dirty="0" smtClean="0">
                <a:solidFill>
                  <a:srgbClr val="C00000"/>
                </a:solidFill>
              </a:rPr>
              <a:t> </a:t>
            </a:r>
            <a:r>
              <a:rPr lang="en-US" sz="1600" b="1" dirty="0" err="1" smtClean="0">
                <a:solidFill>
                  <a:srgbClr val="C00000"/>
                </a:solidFill>
              </a:rPr>
              <a:t>các</a:t>
            </a:r>
            <a:r>
              <a:rPr lang="en-US" sz="1600" b="1" dirty="0" smtClean="0">
                <a:solidFill>
                  <a:srgbClr val="C00000"/>
                </a:solidFill>
              </a:rPr>
              <a:t> </a:t>
            </a:r>
            <a:r>
              <a:rPr lang="en-US" sz="1600" b="1" dirty="0" err="1" smtClean="0">
                <a:solidFill>
                  <a:srgbClr val="C00000"/>
                </a:solidFill>
              </a:rPr>
              <a:t>quá</a:t>
            </a:r>
            <a:r>
              <a:rPr lang="en-US" sz="1600" b="1" dirty="0" smtClean="0">
                <a:solidFill>
                  <a:srgbClr val="C00000"/>
                </a:solidFill>
              </a:rPr>
              <a:t> </a:t>
            </a:r>
            <a:r>
              <a:rPr lang="en-US" sz="1600" b="1" dirty="0" err="1" smtClean="0">
                <a:solidFill>
                  <a:srgbClr val="C00000"/>
                </a:solidFill>
              </a:rPr>
              <a:t>trình</a:t>
            </a:r>
            <a:endParaRPr lang="en-US" sz="1600" b="1" dirty="0">
              <a:solidFill>
                <a:srgbClr val="C00000"/>
              </a:solidFill>
            </a:endParaRPr>
          </a:p>
        </p:txBody>
      </p:sp>
      <p:sp>
        <p:nvSpPr>
          <p:cNvPr id="40" name="Up Arrow 39"/>
          <p:cNvSpPr/>
          <p:nvPr/>
        </p:nvSpPr>
        <p:spPr>
          <a:xfrm>
            <a:off x="4312758" y="1849895"/>
            <a:ext cx="271980" cy="338138"/>
          </a:xfrm>
          <a:prstGeom prst="upArrow">
            <a:avLst/>
          </a:prstGeom>
          <a:solidFill>
            <a:schemeClr val="accent2">
              <a:lumMod val="75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Right Arrow 6"/>
          <p:cNvSpPr/>
          <p:nvPr/>
        </p:nvSpPr>
        <p:spPr>
          <a:xfrm>
            <a:off x="1447799" y="3198019"/>
            <a:ext cx="457201" cy="280217"/>
          </a:xfrm>
          <a:prstGeom prst="rightArrow">
            <a:avLst/>
          </a:prstGeom>
          <a:solidFill>
            <a:schemeClr val="accent6">
              <a:lumMod val="40000"/>
              <a:lumOff val="60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2" name="Right Arrow 41"/>
          <p:cNvSpPr/>
          <p:nvPr/>
        </p:nvSpPr>
        <p:spPr>
          <a:xfrm>
            <a:off x="1447799" y="2542590"/>
            <a:ext cx="457201" cy="315516"/>
          </a:xfrm>
          <a:prstGeom prst="rightArrow">
            <a:avLst/>
          </a:prstGeom>
          <a:solidFill>
            <a:schemeClr val="accent6">
              <a:lumMod val="40000"/>
              <a:lumOff val="60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3" name="Right Arrow 42"/>
          <p:cNvSpPr/>
          <p:nvPr/>
        </p:nvSpPr>
        <p:spPr>
          <a:xfrm>
            <a:off x="1447800" y="1958579"/>
            <a:ext cx="457199" cy="288216"/>
          </a:xfrm>
          <a:prstGeom prst="rightArrow">
            <a:avLst/>
          </a:prstGeom>
          <a:solidFill>
            <a:schemeClr val="accent6">
              <a:lumMod val="40000"/>
              <a:lumOff val="60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294294" y="483879"/>
            <a:ext cx="1808826" cy="954107"/>
          </a:xfrm>
          <a:prstGeom prst="rect">
            <a:avLst/>
          </a:prstGeom>
          <a:solidFill>
            <a:schemeClr val="accent6">
              <a:lumMod val="60000"/>
              <a:lumOff val="40000"/>
            </a:schemeClr>
          </a:solidFill>
          <a:ln w="9525">
            <a:solidFill>
              <a:schemeClr val="tx1"/>
            </a:solidFill>
          </a:ln>
        </p:spPr>
        <p:txBody>
          <a:bodyPr wrap="square" rtlCol="0">
            <a:spAutoFit/>
          </a:bodyPr>
          <a:lstStyle/>
          <a:p>
            <a:pPr algn="ctr"/>
            <a:r>
              <a:rPr lang="en-US" b="1" dirty="0" smtClean="0">
                <a:solidFill>
                  <a:srgbClr val="002060"/>
                </a:solidFill>
              </a:rPr>
              <a:t>4.1,4.2,4.3 </a:t>
            </a:r>
            <a:r>
              <a:rPr lang="en-US" b="1" dirty="0" err="1" smtClean="0">
                <a:solidFill>
                  <a:srgbClr val="002060"/>
                </a:solidFill>
              </a:rPr>
              <a:t>Xác</a:t>
            </a:r>
            <a:r>
              <a:rPr lang="en-US" b="1" dirty="0" smtClean="0">
                <a:solidFill>
                  <a:srgbClr val="002060"/>
                </a:solidFill>
              </a:rPr>
              <a:t> </a:t>
            </a:r>
            <a:r>
              <a:rPr lang="en-US" b="1" dirty="0" err="1" smtClean="0">
                <a:solidFill>
                  <a:srgbClr val="002060"/>
                </a:solidFill>
              </a:rPr>
              <a:t>định</a:t>
            </a:r>
            <a:r>
              <a:rPr lang="en-US" b="1" dirty="0" smtClean="0">
                <a:solidFill>
                  <a:srgbClr val="002060"/>
                </a:solidFill>
              </a:rPr>
              <a:t> </a:t>
            </a:r>
            <a:r>
              <a:rPr lang="en-US" b="1" dirty="0" err="1" smtClean="0">
                <a:solidFill>
                  <a:srgbClr val="002060"/>
                </a:solidFill>
              </a:rPr>
              <a:t>bối</a:t>
            </a:r>
            <a:r>
              <a:rPr lang="en-US" b="1" dirty="0" smtClean="0">
                <a:solidFill>
                  <a:srgbClr val="002060"/>
                </a:solidFill>
              </a:rPr>
              <a:t> </a:t>
            </a:r>
            <a:r>
              <a:rPr lang="en-US" b="1" dirty="0" err="1" smtClean="0">
                <a:solidFill>
                  <a:srgbClr val="002060"/>
                </a:solidFill>
              </a:rPr>
              <a:t>cảnh</a:t>
            </a:r>
            <a:r>
              <a:rPr lang="en-US" b="1" dirty="0" smtClean="0">
                <a:solidFill>
                  <a:srgbClr val="002060"/>
                </a:solidFill>
              </a:rPr>
              <a:t> </a:t>
            </a:r>
            <a:r>
              <a:rPr lang="en-US" b="1" dirty="0" err="1" smtClean="0">
                <a:solidFill>
                  <a:srgbClr val="002060"/>
                </a:solidFill>
              </a:rPr>
              <a:t>và</a:t>
            </a:r>
            <a:r>
              <a:rPr lang="en-US" b="1" dirty="0" smtClean="0">
                <a:solidFill>
                  <a:srgbClr val="002060"/>
                </a:solidFill>
              </a:rPr>
              <a:t> </a:t>
            </a:r>
            <a:r>
              <a:rPr lang="en-US" b="1" dirty="0" err="1" smtClean="0">
                <a:solidFill>
                  <a:srgbClr val="002060"/>
                </a:solidFill>
              </a:rPr>
              <a:t>các</a:t>
            </a:r>
            <a:r>
              <a:rPr lang="en-US" b="1" dirty="0" smtClean="0">
                <a:solidFill>
                  <a:srgbClr val="002060"/>
                </a:solidFill>
              </a:rPr>
              <a:t> </a:t>
            </a:r>
            <a:r>
              <a:rPr lang="en-US" b="1" dirty="0" err="1" smtClean="0">
                <a:solidFill>
                  <a:srgbClr val="002060"/>
                </a:solidFill>
              </a:rPr>
              <a:t>bên</a:t>
            </a:r>
            <a:r>
              <a:rPr lang="en-US" b="1" dirty="0" smtClean="0">
                <a:solidFill>
                  <a:srgbClr val="002060"/>
                </a:solidFill>
              </a:rPr>
              <a:t> </a:t>
            </a:r>
            <a:r>
              <a:rPr lang="en-US" b="1" dirty="0" err="1" smtClean="0">
                <a:solidFill>
                  <a:srgbClr val="002060"/>
                </a:solidFill>
              </a:rPr>
              <a:t>quan</a:t>
            </a:r>
            <a:r>
              <a:rPr lang="en-US" b="1" dirty="0" smtClean="0">
                <a:solidFill>
                  <a:srgbClr val="002060"/>
                </a:solidFill>
              </a:rPr>
              <a:t> </a:t>
            </a:r>
            <a:r>
              <a:rPr lang="en-US" b="1" dirty="0" err="1" smtClean="0">
                <a:solidFill>
                  <a:srgbClr val="002060"/>
                </a:solidFill>
              </a:rPr>
              <a:t>tâm</a:t>
            </a:r>
            <a:r>
              <a:rPr lang="en-US" b="1" dirty="0" smtClean="0">
                <a:solidFill>
                  <a:srgbClr val="002060"/>
                </a:solidFill>
              </a:rPr>
              <a:t> </a:t>
            </a:r>
            <a:r>
              <a:rPr lang="en-US" b="1" dirty="0" err="1" smtClean="0">
                <a:solidFill>
                  <a:srgbClr val="002060"/>
                </a:solidFill>
              </a:rPr>
              <a:t>và</a:t>
            </a:r>
            <a:r>
              <a:rPr lang="en-US" b="1" dirty="0" smtClean="0">
                <a:solidFill>
                  <a:srgbClr val="002060"/>
                </a:solidFill>
              </a:rPr>
              <a:t> </a:t>
            </a:r>
            <a:r>
              <a:rPr lang="en-US" b="1" dirty="0" err="1" smtClean="0">
                <a:solidFill>
                  <a:srgbClr val="002060"/>
                </a:solidFill>
              </a:rPr>
              <a:t>phạm</a:t>
            </a:r>
            <a:r>
              <a:rPr lang="en-US" b="1" dirty="0" smtClean="0">
                <a:solidFill>
                  <a:srgbClr val="002060"/>
                </a:solidFill>
              </a:rPr>
              <a:t> vi QMS </a:t>
            </a:r>
          </a:p>
        </p:txBody>
      </p:sp>
      <p:sp>
        <p:nvSpPr>
          <p:cNvPr id="9" name="Sun 8"/>
          <p:cNvSpPr/>
          <p:nvPr/>
        </p:nvSpPr>
        <p:spPr>
          <a:xfrm>
            <a:off x="2282825" y="1292772"/>
            <a:ext cx="366711" cy="250279"/>
          </a:xfrm>
          <a:prstGeom prst="sun">
            <a:avLst/>
          </a:prstGeom>
          <a:solidFill>
            <a:srgbClr val="22DDF6"/>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70C0"/>
              </a:solidFill>
            </a:endParaRPr>
          </a:p>
        </p:txBody>
      </p:sp>
      <p:sp>
        <p:nvSpPr>
          <p:cNvPr id="46" name="Sun 45"/>
          <p:cNvSpPr/>
          <p:nvPr/>
        </p:nvSpPr>
        <p:spPr>
          <a:xfrm>
            <a:off x="4256525" y="3227957"/>
            <a:ext cx="366711" cy="250279"/>
          </a:xfrm>
          <a:prstGeom prst="sun">
            <a:avLst/>
          </a:prstGeom>
          <a:solidFill>
            <a:srgbClr val="22DDF6"/>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70C0"/>
              </a:solidFill>
            </a:endParaRPr>
          </a:p>
        </p:txBody>
      </p:sp>
      <p:sp>
        <p:nvSpPr>
          <p:cNvPr id="10" name="Right Arrow 9"/>
          <p:cNvSpPr/>
          <p:nvPr/>
        </p:nvSpPr>
        <p:spPr>
          <a:xfrm rot="316650">
            <a:off x="2103120" y="1292772"/>
            <a:ext cx="179705" cy="196225"/>
          </a:xfrm>
          <a:prstGeom prst="rightArrow">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8" name="Up Arrow 47"/>
          <p:cNvSpPr/>
          <p:nvPr/>
        </p:nvSpPr>
        <p:spPr>
          <a:xfrm>
            <a:off x="4320272" y="2860120"/>
            <a:ext cx="256952" cy="317075"/>
          </a:xfrm>
          <a:prstGeom prst="upArrow">
            <a:avLst/>
          </a:prstGeom>
          <a:solidFill>
            <a:schemeClr val="accent2">
              <a:lumMod val="75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Down Arrow 10"/>
          <p:cNvSpPr/>
          <p:nvPr/>
        </p:nvSpPr>
        <p:spPr>
          <a:xfrm rot="2249172">
            <a:off x="2881311" y="1919394"/>
            <a:ext cx="309563" cy="56343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 name="Down Arrow 43"/>
          <p:cNvSpPr/>
          <p:nvPr/>
        </p:nvSpPr>
        <p:spPr>
          <a:xfrm rot="7761065">
            <a:off x="5773522" y="1820969"/>
            <a:ext cx="309563" cy="56343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 name="Down Arrow 44"/>
          <p:cNvSpPr/>
          <p:nvPr/>
        </p:nvSpPr>
        <p:spPr>
          <a:xfrm rot="18971204">
            <a:off x="3033711" y="3188678"/>
            <a:ext cx="309563" cy="56343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7" name="Down Arrow 46"/>
          <p:cNvSpPr/>
          <p:nvPr/>
        </p:nvSpPr>
        <p:spPr>
          <a:xfrm rot="13403175">
            <a:off x="5618180" y="2983452"/>
            <a:ext cx="309563" cy="56343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 name="AutoShape 22"/>
          <p:cNvSpPr>
            <a:spLocks noChangeArrowheads="1"/>
          </p:cNvSpPr>
          <p:nvPr/>
        </p:nvSpPr>
        <p:spPr bwMode="auto">
          <a:xfrm rot="7573648">
            <a:off x="2406175" y="1138570"/>
            <a:ext cx="930148" cy="222081"/>
          </a:xfrm>
          <a:prstGeom prst="curvedUpArrow">
            <a:avLst>
              <a:gd name="adj1" fmla="val 81198"/>
              <a:gd name="adj2" fmla="val 162396"/>
              <a:gd name="adj3" fmla="val 33333"/>
            </a:avLst>
          </a:prstGeom>
          <a:solidFill>
            <a:schemeClr val="accent2">
              <a:lumMod val="75000"/>
            </a:schemeClr>
          </a:solidFill>
          <a:ln w="9525">
            <a:solidFill>
              <a:schemeClr val="tx1"/>
            </a:solidFill>
            <a:miter lim="800000"/>
            <a:headEnd/>
            <a:tailEnd/>
          </a:ln>
        </p:spPr>
        <p:txBody>
          <a:bodyPr wrap="none" anchor="ctr"/>
          <a:lstStyle/>
          <a:p>
            <a:pPr algn="ctr" defTabSz="914400" fontAlgn="auto">
              <a:spcBef>
                <a:spcPts val="600"/>
              </a:spcBef>
              <a:spcAft>
                <a:spcPts val="300"/>
              </a:spcAft>
            </a:pPr>
            <a:endParaRPr lang="en-US" sz="1000" b="1">
              <a:solidFill>
                <a:prstClr val="black"/>
              </a:solidFill>
              <a:latin typeface="Tahoma"/>
              <a:ea typeface="ＭＳ 明朝" pitchFamily="49" charset="-128"/>
            </a:endParaRPr>
          </a:p>
        </p:txBody>
      </p:sp>
      <p:sp>
        <p:nvSpPr>
          <p:cNvPr id="52251" name="AutoShape 22"/>
          <p:cNvSpPr>
            <a:spLocks noChangeArrowheads="1"/>
          </p:cNvSpPr>
          <p:nvPr/>
        </p:nvSpPr>
        <p:spPr bwMode="auto">
          <a:xfrm rot="14644542">
            <a:off x="6185727" y="1236025"/>
            <a:ext cx="1179449" cy="277218"/>
          </a:xfrm>
          <a:prstGeom prst="curvedUpArrow">
            <a:avLst>
              <a:gd name="adj1" fmla="val 81198"/>
              <a:gd name="adj2" fmla="val 162396"/>
              <a:gd name="adj3" fmla="val 33333"/>
            </a:avLst>
          </a:prstGeom>
          <a:solidFill>
            <a:schemeClr val="accent2">
              <a:lumMod val="75000"/>
            </a:schemeClr>
          </a:solidFill>
          <a:ln w="9525">
            <a:solidFill>
              <a:schemeClr val="tx1"/>
            </a:solidFill>
            <a:miter lim="800000"/>
            <a:headEnd/>
            <a:tailEnd/>
          </a:ln>
        </p:spPr>
        <p:txBody>
          <a:bodyPr wrap="none" anchor="ctr"/>
          <a:lstStyle/>
          <a:p>
            <a:pPr algn="ctr" defTabSz="914400" fontAlgn="auto">
              <a:spcBef>
                <a:spcPts val="600"/>
              </a:spcBef>
              <a:spcAft>
                <a:spcPts val="300"/>
              </a:spcAft>
            </a:pPr>
            <a:endParaRPr lang="en-US" sz="1000" b="1">
              <a:solidFill>
                <a:prstClr val="black"/>
              </a:solidFill>
              <a:latin typeface="Tahoma"/>
              <a:ea typeface="ＭＳ 明朝" pitchFamily="49" charset="-128"/>
            </a:endParaRPr>
          </a:p>
        </p:txBody>
      </p:sp>
    </p:spTree>
    <p:extLst>
      <p:ext uri="{BB962C8B-B14F-4D97-AF65-F5344CB8AC3E}">
        <p14:creationId xmlns:p14="http://schemas.microsoft.com/office/powerpoint/2010/main" val="270225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22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22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22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224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225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223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224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5225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7"/>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52244"/>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52237"/>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44"/>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52251"/>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72737"/>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2" grpId="0" animBg="1"/>
      <p:bldP spid="52235" grpId="0" animBg="1"/>
      <p:bldP spid="52236" grpId="0" animBg="1"/>
      <p:bldP spid="52237" grpId="0" animBg="1"/>
      <p:bldP spid="52238" grpId="0" animBg="1"/>
      <p:bldP spid="52243" grpId="0" animBg="1"/>
      <p:bldP spid="52244" grpId="0" animBg="1"/>
      <p:bldP spid="52245" grpId="0" animBg="1"/>
      <p:bldP spid="52246" grpId="0" animBg="1"/>
      <p:bldP spid="52252" grpId="0" animBg="1"/>
      <p:bldP spid="52253" grpId="0" animBg="1"/>
      <p:bldP spid="72737" grpId="0" animBg="1"/>
      <p:bldP spid="3" grpId="0" animBg="1"/>
      <p:bldP spid="4" grpId="0" animBg="1"/>
      <p:bldP spid="35" grpId="0" animBg="1"/>
      <p:bldP spid="36" grpId="0" animBg="1"/>
      <p:bldP spid="37" grpId="0" animBg="1"/>
      <p:bldP spid="6" grpId="0" animBg="1"/>
      <p:bldP spid="40" grpId="0" animBg="1"/>
      <p:bldP spid="7" grpId="0" animBg="1"/>
      <p:bldP spid="42" grpId="0" animBg="1"/>
      <p:bldP spid="43" grpId="0" animBg="1"/>
      <p:bldP spid="8" grpId="0" animBg="1"/>
      <p:bldP spid="9" grpId="0" animBg="1"/>
      <p:bldP spid="46" grpId="0" animBg="1"/>
      <p:bldP spid="10" grpId="0" animBg="1"/>
      <p:bldP spid="48" grpId="0" animBg="1"/>
      <p:bldP spid="11" grpId="0" animBg="1"/>
      <p:bldP spid="44" grpId="0" animBg="1"/>
      <p:bldP spid="45" grpId="0" animBg="1"/>
      <p:bldP spid="47" grpId="0" animBg="1"/>
      <p:bldP spid="49" grpId="0" animBg="1"/>
      <p:bldP spid="52251"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0001" y="637433"/>
            <a:ext cx="8177047" cy="584775"/>
          </a:xfrm>
          <a:prstGeom prst="rect">
            <a:avLst/>
          </a:prstGeom>
          <a:noFill/>
        </p:spPr>
        <p:txBody>
          <a:bodyPr wrap="square" rtlCol="0">
            <a:spAutoFit/>
          </a:bodyPr>
          <a:lstStyle/>
          <a:p>
            <a:pPr algn="ctr"/>
            <a:r>
              <a:rPr lang="en-US" sz="3200" b="1" dirty="0" err="1" smtClean="0">
                <a:solidFill>
                  <a:srgbClr val="FF0000"/>
                </a:solidFill>
              </a:rPr>
              <a:t>Tổ</a:t>
            </a:r>
            <a:r>
              <a:rPr lang="en-US" sz="3200" b="1" dirty="0" smtClean="0">
                <a:solidFill>
                  <a:srgbClr val="FF0000"/>
                </a:solidFill>
              </a:rPr>
              <a:t> </a:t>
            </a:r>
            <a:r>
              <a:rPr lang="en-US" sz="3200" b="1" dirty="0" err="1" smtClean="0">
                <a:solidFill>
                  <a:srgbClr val="FF0000"/>
                </a:solidFill>
              </a:rPr>
              <a:t>chức</a:t>
            </a:r>
            <a:r>
              <a:rPr lang="en-US" sz="3200" b="1" dirty="0" smtClean="0">
                <a:solidFill>
                  <a:srgbClr val="FF0000"/>
                </a:solidFill>
              </a:rPr>
              <a:t> </a:t>
            </a:r>
            <a:r>
              <a:rPr lang="en-US" sz="3200" b="1" dirty="0" err="1" smtClean="0">
                <a:solidFill>
                  <a:srgbClr val="FF0000"/>
                </a:solidFill>
              </a:rPr>
              <a:t>thực</a:t>
            </a:r>
            <a:r>
              <a:rPr lang="en-US" sz="3200" b="1" dirty="0" smtClean="0">
                <a:solidFill>
                  <a:srgbClr val="FF0000"/>
                </a:solidFill>
              </a:rPr>
              <a:t> </a:t>
            </a:r>
            <a:r>
              <a:rPr lang="en-US" sz="3200" b="1" dirty="0" err="1" smtClean="0">
                <a:solidFill>
                  <a:srgbClr val="FF0000"/>
                </a:solidFill>
              </a:rPr>
              <a:t>hiện</a:t>
            </a:r>
            <a:endParaRPr lang="en-US" sz="3200" b="1" dirty="0">
              <a:solidFill>
                <a:srgbClr val="FF0000"/>
              </a:solidFill>
            </a:endParaRPr>
          </a:p>
        </p:txBody>
      </p:sp>
      <p:sp>
        <p:nvSpPr>
          <p:cNvPr id="2" name="TextBox 1"/>
          <p:cNvSpPr txBox="1"/>
          <p:nvPr/>
        </p:nvSpPr>
        <p:spPr>
          <a:xfrm>
            <a:off x="915949" y="1364346"/>
            <a:ext cx="8807668" cy="101566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err="1" smtClean="0">
                <a:solidFill>
                  <a:srgbClr val="002060"/>
                </a:solidFill>
              </a:rPr>
              <a:t>Xây</a:t>
            </a:r>
            <a:r>
              <a:rPr lang="en-US" sz="2000" dirty="0" smtClean="0">
                <a:solidFill>
                  <a:srgbClr val="002060"/>
                </a:solidFill>
              </a:rPr>
              <a:t> </a:t>
            </a:r>
            <a:r>
              <a:rPr lang="en-US" sz="2000" dirty="0" err="1" smtClean="0">
                <a:solidFill>
                  <a:srgbClr val="002060"/>
                </a:solidFill>
              </a:rPr>
              <a:t>dựng</a:t>
            </a:r>
            <a:r>
              <a:rPr lang="en-US" sz="2000" dirty="0" smtClean="0">
                <a:solidFill>
                  <a:srgbClr val="002060"/>
                </a:solidFill>
              </a:rPr>
              <a:t>/</a:t>
            </a:r>
            <a:r>
              <a:rPr lang="en-US" sz="2000" dirty="0" err="1" smtClean="0">
                <a:solidFill>
                  <a:srgbClr val="002060"/>
                </a:solidFill>
              </a:rPr>
              <a:t>soát</a:t>
            </a:r>
            <a:r>
              <a:rPr lang="en-US" sz="2000" dirty="0" smtClean="0">
                <a:solidFill>
                  <a:srgbClr val="002060"/>
                </a:solidFill>
              </a:rPr>
              <a:t> </a:t>
            </a:r>
            <a:r>
              <a:rPr lang="en-US" sz="2000" dirty="0" err="1" smtClean="0">
                <a:solidFill>
                  <a:srgbClr val="002060"/>
                </a:solidFill>
              </a:rPr>
              <a:t>xét</a:t>
            </a:r>
            <a:r>
              <a:rPr lang="en-US" sz="2000" dirty="0" smtClean="0">
                <a:solidFill>
                  <a:srgbClr val="002060"/>
                </a:solidFill>
              </a:rPr>
              <a:t> </a:t>
            </a:r>
            <a:r>
              <a:rPr lang="en-US" sz="2000" dirty="0" err="1" smtClean="0">
                <a:solidFill>
                  <a:srgbClr val="002060"/>
                </a:solidFill>
              </a:rPr>
              <a:t>hệ</a:t>
            </a:r>
            <a:r>
              <a:rPr lang="en-US" sz="2000" dirty="0" smtClean="0">
                <a:solidFill>
                  <a:srgbClr val="002060"/>
                </a:solidFill>
              </a:rPr>
              <a:t> </a:t>
            </a:r>
            <a:r>
              <a:rPr lang="en-US" sz="2000" dirty="0" err="1" smtClean="0">
                <a:solidFill>
                  <a:srgbClr val="002060"/>
                </a:solidFill>
              </a:rPr>
              <a:t>thống</a:t>
            </a:r>
            <a:r>
              <a:rPr lang="en-US" sz="2000" dirty="0" smtClean="0">
                <a:solidFill>
                  <a:srgbClr val="002060"/>
                </a:solidFill>
              </a:rPr>
              <a:t> </a:t>
            </a:r>
            <a:r>
              <a:rPr lang="en-US" sz="2000" dirty="0" err="1" smtClean="0">
                <a:solidFill>
                  <a:srgbClr val="002060"/>
                </a:solidFill>
              </a:rPr>
              <a:t>quản</a:t>
            </a:r>
            <a:r>
              <a:rPr lang="en-US" sz="2000" dirty="0" smtClean="0">
                <a:solidFill>
                  <a:srgbClr val="002060"/>
                </a:solidFill>
              </a:rPr>
              <a:t> </a:t>
            </a:r>
            <a:r>
              <a:rPr lang="en-US" sz="2000" dirty="0" err="1" smtClean="0">
                <a:solidFill>
                  <a:srgbClr val="002060"/>
                </a:solidFill>
              </a:rPr>
              <a:t>lý</a:t>
            </a:r>
            <a:r>
              <a:rPr lang="en-US" sz="2000" dirty="0" smtClean="0">
                <a:solidFill>
                  <a:srgbClr val="002060"/>
                </a:solidFill>
              </a:rPr>
              <a:t> </a:t>
            </a:r>
            <a:r>
              <a:rPr lang="en-US" sz="2000" dirty="0" err="1" smtClean="0">
                <a:solidFill>
                  <a:srgbClr val="002060"/>
                </a:solidFill>
              </a:rPr>
              <a:t>chất</a:t>
            </a:r>
            <a:r>
              <a:rPr lang="en-US" sz="2000" dirty="0" smtClean="0">
                <a:solidFill>
                  <a:srgbClr val="002060"/>
                </a:solidFill>
              </a:rPr>
              <a:t> </a:t>
            </a:r>
            <a:r>
              <a:rPr lang="en-US" sz="2000" dirty="0" err="1" smtClean="0">
                <a:solidFill>
                  <a:srgbClr val="002060"/>
                </a:solidFill>
              </a:rPr>
              <a:t>lượng</a:t>
            </a:r>
            <a:endParaRPr lang="en-US" sz="2000" dirty="0" smtClean="0">
              <a:solidFill>
                <a:srgbClr val="002060"/>
              </a:solidFill>
            </a:endParaRPr>
          </a:p>
          <a:p>
            <a:pPr marL="342900" indent="-342900">
              <a:lnSpc>
                <a:spcPct val="150000"/>
              </a:lnSpc>
              <a:buFont typeface="Arial" panose="020B0604020202020204" pitchFamily="34" charset="0"/>
              <a:buChar char="•"/>
            </a:pPr>
            <a:r>
              <a:rPr lang="en-US" sz="2000" dirty="0" err="1" smtClean="0">
                <a:solidFill>
                  <a:srgbClr val="002060"/>
                </a:solidFill>
              </a:rPr>
              <a:t>Chứng</a:t>
            </a:r>
            <a:r>
              <a:rPr lang="en-US" sz="2000" dirty="0" smtClean="0">
                <a:solidFill>
                  <a:srgbClr val="002060"/>
                </a:solidFill>
              </a:rPr>
              <a:t> </a:t>
            </a:r>
            <a:r>
              <a:rPr lang="en-US" sz="2000" dirty="0" err="1" smtClean="0">
                <a:solidFill>
                  <a:srgbClr val="002060"/>
                </a:solidFill>
              </a:rPr>
              <a:t>nhận</a:t>
            </a:r>
            <a:endParaRPr lang="en-US" sz="2000" dirty="0">
              <a:solidFill>
                <a:srgbClr val="002060"/>
              </a:solidFill>
            </a:endParaRPr>
          </a:p>
        </p:txBody>
      </p:sp>
    </p:spTree>
    <p:extLst>
      <p:ext uri="{BB962C8B-B14F-4D97-AF65-F5344CB8AC3E}">
        <p14:creationId xmlns:p14="http://schemas.microsoft.com/office/powerpoint/2010/main" val="116500103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txBox="1">
            <a:spLocks noGrp="1"/>
          </p:cNvSpPr>
          <p:nvPr>
            <p:ph idx="1"/>
          </p:nvPr>
        </p:nvSpPr>
        <p:spPr>
          <a:xfrm>
            <a:off x="914400" y="1045298"/>
            <a:ext cx="8229600" cy="492443"/>
          </a:xfrm>
          <a:prstGeom prst="rect">
            <a:avLst/>
          </a:prstGeom>
          <a:noFill/>
        </p:spPr>
        <p:txBody>
          <a:bodyPr wrap="square" rtlCol="0">
            <a:spAutoFit/>
          </a:bodyPr>
          <a:lstStyle/>
          <a:p>
            <a:pPr marL="0" indent="0">
              <a:buNone/>
            </a:pPr>
            <a:r>
              <a:rPr lang="en-US" sz="3200" dirty="0" smtClean="0"/>
              <a:t>      </a:t>
            </a:r>
            <a:r>
              <a:rPr lang="en-US" sz="3200" dirty="0" err="1" smtClean="0"/>
              <a:t>Cám</a:t>
            </a:r>
            <a:r>
              <a:rPr lang="en-US" sz="3200" dirty="0" smtClean="0"/>
              <a:t> </a:t>
            </a:r>
            <a:r>
              <a:rPr lang="en-US" sz="3200" dirty="0" err="1" smtClean="0"/>
              <a:t>ơn</a:t>
            </a:r>
            <a:r>
              <a:rPr lang="en-US" sz="3200" dirty="0" smtClean="0"/>
              <a:t>!</a:t>
            </a:r>
            <a:endParaRPr lang="en-US" sz="3200" dirty="0"/>
          </a:p>
        </p:txBody>
      </p:sp>
    </p:spTree>
    <p:extLst>
      <p:ext uri="{BB962C8B-B14F-4D97-AF65-F5344CB8AC3E}">
        <p14:creationId xmlns:p14="http://schemas.microsoft.com/office/powerpoint/2010/main" val="1314647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p:cNvSpPr>
            <a:spLocks noGrp="1"/>
          </p:cNvSpPr>
          <p:nvPr>
            <p:ph type="title"/>
          </p:nvPr>
        </p:nvSpPr>
        <p:spPr>
          <a:xfrm>
            <a:off x="1904452" y="450709"/>
            <a:ext cx="6743700" cy="429816"/>
          </a:xfrm>
        </p:spPr>
        <p:txBody>
          <a:bodyPr/>
          <a:lstStyle/>
          <a:p>
            <a:r>
              <a:rPr lang="nl-NL" dirty="0" smtClean="0"/>
              <a:t>Sự tham gia của mọi người </a:t>
            </a:r>
            <a:endParaRPr lang="en-US" dirty="0" smtClean="0"/>
          </a:p>
        </p:txBody>
      </p:sp>
      <p:sp>
        <p:nvSpPr>
          <p:cNvPr id="3" name="Content Placeholder 2"/>
          <p:cNvSpPr>
            <a:spLocks noGrp="1"/>
          </p:cNvSpPr>
          <p:nvPr>
            <p:ph idx="1"/>
          </p:nvPr>
        </p:nvSpPr>
        <p:spPr>
          <a:xfrm>
            <a:off x="561315" y="971550"/>
            <a:ext cx="7747798" cy="3886200"/>
          </a:xfrm>
        </p:spPr>
        <p:txBody>
          <a:bodyPr/>
          <a:lstStyle/>
          <a:p>
            <a:pPr marL="0" indent="0">
              <a:buNone/>
              <a:defRPr/>
            </a:pPr>
            <a:r>
              <a:rPr lang="nl-NL" b="1" dirty="0" smtClean="0"/>
              <a:t>Làm gì?</a:t>
            </a:r>
          </a:p>
          <a:p>
            <a:pPr marL="230188" indent="-230188"/>
            <a:r>
              <a:rPr lang="en-US" sz="1800" dirty="0" err="1" smtClean="0"/>
              <a:t>Truyền</a:t>
            </a:r>
            <a:r>
              <a:rPr lang="en-US" sz="1800" dirty="0" smtClean="0"/>
              <a:t> </a:t>
            </a:r>
            <a:r>
              <a:rPr lang="en-US" sz="1800" dirty="0" err="1"/>
              <a:t>thông</a:t>
            </a:r>
            <a:r>
              <a:rPr lang="en-US" sz="1800" dirty="0"/>
              <a:t> </a:t>
            </a:r>
            <a:r>
              <a:rPr lang="en-US" sz="1800" dirty="0" err="1"/>
              <a:t>cho</a:t>
            </a:r>
            <a:r>
              <a:rPr lang="en-US" sz="1800" dirty="0"/>
              <a:t> </a:t>
            </a:r>
            <a:r>
              <a:rPr lang="en-US" sz="1800" dirty="0" err="1"/>
              <a:t>mọi</a:t>
            </a:r>
            <a:r>
              <a:rPr lang="en-US" sz="1800" dirty="0"/>
              <a:t> </a:t>
            </a:r>
            <a:r>
              <a:rPr lang="en-US" sz="1800" dirty="0" err="1"/>
              <a:t>người</a:t>
            </a:r>
            <a:r>
              <a:rPr lang="en-US" sz="1800" dirty="0"/>
              <a:t> </a:t>
            </a:r>
            <a:r>
              <a:rPr lang="en-US" sz="1800" dirty="0" err="1"/>
              <a:t>để</a:t>
            </a:r>
            <a:r>
              <a:rPr lang="en-US" sz="1800" dirty="0"/>
              <a:t> </a:t>
            </a:r>
            <a:r>
              <a:rPr lang="en-US" sz="1800" dirty="0" err="1"/>
              <a:t>thúc</a:t>
            </a:r>
            <a:r>
              <a:rPr lang="en-US" sz="1800" dirty="0"/>
              <a:t> </a:t>
            </a:r>
            <a:r>
              <a:rPr lang="en-US" sz="1800" dirty="0" err="1"/>
              <a:t>đẩy</a:t>
            </a:r>
            <a:r>
              <a:rPr lang="en-US" sz="1800" dirty="0"/>
              <a:t> </a:t>
            </a:r>
            <a:r>
              <a:rPr lang="en-US" sz="1800" dirty="0" err="1"/>
              <a:t>sự</a:t>
            </a:r>
            <a:r>
              <a:rPr lang="en-US" sz="1800" dirty="0"/>
              <a:t> </a:t>
            </a:r>
            <a:r>
              <a:rPr lang="en-US" sz="1800" dirty="0" err="1"/>
              <a:t>hiểu</a:t>
            </a:r>
            <a:r>
              <a:rPr lang="en-US" sz="1800" dirty="0"/>
              <a:t> </a:t>
            </a:r>
            <a:r>
              <a:rPr lang="en-US" sz="1800" dirty="0" err="1"/>
              <a:t>biết</a:t>
            </a:r>
            <a:r>
              <a:rPr lang="en-US" sz="1800" dirty="0"/>
              <a:t> </a:t>
            </a:r>
            <a:r>
              <a:rPr lang="en-US" sz="1800" dirty="0" err="1"/>
              <a:t>về</a:t>
            </a:r>
            <a:r>
              <a:rPr lang="en-US" sz="1800" dirty="0"/>
              <a:t> </a:t>
            </a:r>
            <a:r>
              <a:rPr lang="en-US" sz="1800" dirty="0" err="1"/>
              <a:t>tầm</a:t>
            </a:r>
            <a:r>
              <a:rPr lang="en-US" sz="1800" dirty="0"/>
              <a:t> </a:t>
            </a:r>
            <a:r>
              <a:rPr lang="en-US" sz="1800" dirty="0" err="1"/>
              <a:t>quan</a:t>
            </a:r>
            <a:r>
              <a:rPr lang="en-US" sz="1800" dirty="0"/>
              <a:t> </a:t>
            </a:r>
            <a:r>
              <a:rPr lang="en-US" sz="1800" dirty="0" err="1"/>
              <a:t>trọng</a:t>
            </a:r>
            <a:r>
              <a:rPr lang="en-US" sz="1800" dirty="0"/>
              <a:t> </a:t>
            </a:r>
            <a:r>
              <a:rPr lang="en-US" sz="1800" dirty="0" err="1"/>
              <a:t>của</a:t>
            </a:r>
            <a:r>
              <a:rPr lang="en-US" sz="1800" dirty="0"/>
              <a:t> </a:t>
            </a:r>
            <a:r>
              <a:rPr lang="en-US" sz="1800" dirty="0" err="1"/>
              <a:t>đóng</a:t>
            </a:r>
            <a:r>
              <a:rPr lang="en-US" sz="1800" dirty="0"/>
              <a:t> </a:t>
            </a:r>
            <a:r>
              <a:rPr lang="en-US" sz="1800" dirty="0" err="1"/>
              <a:t>góp</a:t>
            </a:r>
            <a:r>
              <a:rPr lang="en-US" sz="1800" dirty="0"/>
              <a:t> </a:t>
            </a:r>
            <a:r>
              <a:rPr lang="en-US" sz="1800" dirty="0" err="1"/>
              <a:t>cá</a:t>
            </a:r>
            <a:r>
              <a:rPr lang="en-US" sz="1800" dirty="0"/>
              <a:t> </a:t>
            </a:r>
            <a:r>
              <a:rPr lang="en-US" sz="1800" dirty="0" err="1"/>
              <a:t>nhân</a:t>
            </a:r>
            <a:r>
              <a:rPr lang="en-US" sz="1800" dirty="0"/>
              <a:t> </a:t>
            </a:r>
            <a:r>
              <a:rPr lang="en-US" sz="1800" dirty="0" err="1"/>
              <a:t>của</a:t>
            </a:r>
            <a:r>
              <a:rPr lang="en-US" sz="1800" dirty="0"/>
              <a:t> </a:t>
            </a:r>
            <a:r>
              <a:rPr lang="en-US" sz="1800" dirty="0" err="1"/>
              <a:t>họ</a:t>
            </a:r>
            <a:r>
              <a:rPr lang="en-US" sz="1800" dirty="0"/>
              <a:t>;</a:t>
            </a:r>
          </a:p>
          <a:p>
            <a:pPr marL="230188" indent="-230188"/>
            <a:r>
              <a:rPr lang="en-US" sz="1800" dirty="0" err="1" smtClean="0"/>
              <a:t>Đẩy</a:t>
            </a:r>
            <a:r>
              <a:rPr lang="en-US" sz="1800" dirty="0" smtClean="0"/>
              <a:t> </a:t>
            </a:r>
            <a:r>
              <a:rPr lang="en-US" sz="1800" dirty="0" err="1"/>
              <a:t>mạnh</a:t>
            </a:r>
            <a:r>
              <a:rPr lang="en-US" sz="1800" dirty="0"/>
              <a:t> </a:t>
            </a:r>
            <a:r>
              <a:rPr lang="en-US" sz="1800" dirty="0" err="1"/>
              <a:t>hợp</a:t>
            </a:r>
            <a:r>
              <a:rPr lang="en-US" sz="1800" dirty="0"/>
              <a:t> </a:t>
            </a:r>
            <a:r>
              <a:rPr lang="en-US" sz="1800" dirty="0" err="1"/>
              <a:t>tác</a:t>
            </a:r>
            <a:r>
              <a:rPr lang="en-US" sz="1800" dirty="0"/>
              <a:t> </a:t>
            </a:r>
            <a:r>
              <a:rPr lang="en-US" sz="1800" dirty="0" err="1"/>
              <a:t>trong</a:t>
            </a:r>
            <a:r>
              <a:rPr lang="en-US" sz="1800" dirty="0"/>
              <a:t> </a:t>
            </a:r>
            <a:r>
              <a:rPr lang="en-US" sz="1800" dirty="0" err="1"/>
              <a:t>tổ</a:t>
            </a:r>
            <a:r>
              <a:rPr lang="en-US" sz="1800" dirty="0"/>
              <a:t> </a:t>
            </a:r>
            <a:r>
              <a:rPr lang="en-US" sz="1800" dirty="0" err="1"/>
              <a:t>chức</a:t>
            </a:r>
            <a:r>
              <a:rPr lang="en-US" sz="1800" dirty="0"/>
              <a:t>;</a:t>
            </a:r>
          </a:p>
          <a:p>
            <a:pPr marL="230188" indent="-230188"/>
            <a:r>
              <a:rPr lang="en-US" sz="1800" dirty="0" err="1" smtClean="0"/>
              <a:t>Tạo</a:t>
            </a:r>
            <a:r>
              <a:rPr lang="en-US" sz="1800" dirty="0" smtClean="0"/>
              <a:t> </a:t>
            </a:r>
            <a:r>
              <a:rPr lang="en-US" sz="1800" dirty="0" err="1"/>
              <a:t>điều</a:t>
            </a:r>
            <a:r>
              <a:rPr lang="en-US" sz="1800" dirty="0"/>
              <a:t> </a:t>
            </a:r>
            <a:r>
              <a:rPr lang="en-US" sz="1800" dirty="0" err="1"/>
              <a:t>kiện</a:t>
            </a:r>
            <a:r>
              <a:rPr lang="en-US" sz="1800" dirty="0"/>
              <a:t> </a:t>
            </a:r>
            <a:r>
              <a:rPr lang="en-US" sz="1800" dirty="0" err="1"/>
              <a:t>thảo</a:t>
            </a:r>
            <a:r>
              <a:rPr lang="en-US" sz="1800" dirty="0"/>
              <a:t> </a:t>
            </a:r>
            <a:r>
              <a:rPr lang="en-US" sz="1800" dirty="0" err="1"/>
              <a:t>luận</a:t>
            </a:r>
            <a:r>
              <a:rPr lang="en-US" sz="1800" dirty="0"/>
              <a:t> </a:t>
            </a:r>
            <a:r>
              <a:rPr lang="en-US" sz="1800" dirty="0" err="1"/>
              <a:t>và</a:t>
            </a:r>
            <a:r>
              <a:rPr lang="en-US" sz="1800" dirty="0"/>
              <a:t> chia </a:t>
            </a:r>
            <a:r>
              <a:rPr lang="en-US" sz="1800" dirty="0" err="1"/>
              <a:t>sẻ</a:t>
            </a:r>
            <a:r>
              <a:rPr lang="en-US" sz="1800" dirty="0"/>
              <a:t> </a:t>
            </a:r>
            <a:r>
              <a:rPr lang="en-US" sz="1800" dirty="0" err="1"/>
              <a:t>kiến</a:t>
            </a:r>
            <a:r>
              <a:rPr lang="en-US" sz="1800" dirty="0"/>
              <a:t> </a:t>
            </a:r>
            <a:r>
              <a:rPr lang="en-US" sz="1800" dirty="0" err="1"/>
              <a:t>thức</a:t>
            </a:r>
            <a:r>
              <a:rPr lang="en-US" sz="1800" dirty="0"/>
              <a:t> </a:t>
            </a:r>
            <a:r>
              <a:rPr lang="en-US" sz="1800" dirty="0" err="1"/>
              <a:t>và</a:t>
            </a:r>
            <a:r>
              <a:rPr lang="en-US" sz="1800" dirty="0"/>
              <a:t> </a:t>
            </a:r>
            <a:r>
              <a:rPr lang="en-US" sz="1800" dirty="0" err="1"/>
              <a:t>kinh</a:t>
            </a:r>
            <a:r>
              <a:rPr lang="en-US" sz="1800" dirty="0"/>
              <a:t> </a:t>
            </a:r>
            <a:r>
              <a:rPr lang="en-US" sz="1800" dirty="0" err="1" smtClean="0"/>
              <a:t>nghiệm</a:t>
            </a:r>
            <a:r>
              <a:rPr lang="en-US" sz="1800" dirty="0" smtClean="0"/>
              <a:t>;</a:t>
            </a:r>
            <a:endParaRPr lang="en-US" sz="1800" dirty="0"/>
          </a:p>
          <a:p>
            <a:pPr marL="230188" indent="-230188"/>
            <a:r>
              <a:rPr lang="en-US" sz="1800" dirty="0" err="1" smtClean="0"/>
              <a:t>Trao</a:t>
            </a:r>
            <a:r>
              <a:rPr lang="en-US" sz="1800" dirty="0" smtClean="0"/>
              <a:t> </a:t>
            </a:r>
            <a:r>
              <a:rPr lang="en-US" sz="1800" dirty="0" err="1"/>
              <a:t>quyền</a:t>
            </a:r>
            <a:r>
              <a:rPr lang="en-US" sz="1800" dirty="0"/>
              <a:t> </a:t>
            </a:r>
            <a:r>
              <a:rPr lang="en-US" sz="1800" dirty="0" err="1"/>
              <a:t>cho</a:t>
            </a:r>
            <a:r>
              <a:rPr lang="en-US" sz="1800" dirty="0"/>
              <a:t> </a:t>
            </a:r>
            <a:r>
              <a:rPr lang="en-US" sz="1800" dirty="0" err="1"/>
              <a:t>mọi</a:t>
            </a:r>
            <a:r>
              <a:rPr lang="en-US" sz="1800" dirty="0"/>
              <a:t> </a:t>
            </a:r>
            <a:r>
              <a:rPr lang="en-US" sz="1800" dirty="0" err="1"/>
              <a:t>người</a:t>
            </a:r>
            <a:r>
              <a:rPr lang="en-US" sz="1800" dirty="0"/>
              <a:t> </a:t>
            </a:r>
            <a:r>
              <a:rPr lang="en-US" sz="1800" dirty="0" err="1" smtClean="0"/>
              <a:t>để</a:t>
            </a:r>
            <a:r>
              <a:rPr lang="en-US" sz="1800" dirty="0" smtClean="0"/>
              <a:t> </a:t>
            </a:r>
            <a:r>
              <a:rPr lang="en-US" sz="1800" dirty="0" err="1"/>
              <a:t>xác</a:t>
            </a:r>
            <a:r>
              <a:rPr lang="en-US" sz="1800" dirty="0"/>
              <a:t> </a:t>
            </a:r>
            <a:r>
              <a:rPr lang="en-US" sz="1800" dirty="0" err="1"/>
              <a:t>định</a:t>
            </a:r>
            <a:r>
              <a:rPr lang="en-US" sz="1800" dirty="0"/>
              <a:t> </a:t>
            </a:r>
            <a:r>
              <a:rPr lang="en-US" sz="1800" dirty="0" err="1"/>
              <a:t>các</a:t>
            </a:r>
            <a:r>
              <a:rPr lang="en-US" sz="1800" dirty="0"/>
              <a:t> </a:t>
            </a:r>
            <a:r>
              <a:rPr lang="en-US" sz="1800" dirty="0" err="1" smtClean="0"/>
              <a:t>thúc</a:t>
            </a:r>
            <a:r>
              <a:rPr lang="en-US" sz="1800" dirty="0" smtClean="0"/>
              <a:t> </a:t>
            </a:r>
            <a:r>
              <a:rPr lang="en-US" sz="1800" dirty="0" err="1" smtClean="0"/>
              <a:t>ép</a:t>
            </a:r>
            <a:r>
              <a:rPr lang="en-US" sz="1800" dirty="0" smtClean="0"/>
              <a:t> </a:t>
            </a:r>
            <a:r>
              <a:rPr lang="en-US" sz="1800" dirty="0" err="1" smtClean="0"/>
              <a:t>đối</a:t>
            </a:r>
            <a:r>
              <a:rPr lang="en-US" sz="1800" dirty="0" smtClean="0"/>
              <a:t> </a:t>
            </a:r>
            <a:r>
              <a:rPr lang="en-US" sz="1800" dirty="0" err="1" smtClean="0"/>
              <a:t>với</a:t>
            </a:r>
            <a:r>
              <a:rPr lang="en-US" sz="1800" dirty="0" smtClean="0"/>
              <a:t> </a:t>
            </a:r>
            <a:r>
              <a:rPr lang="en-US" sz="1800" dirty="0" err="1"/>
              <a:t>kết</a:t>
            </a:r>
            <a:r>
              <a:rPr lang="en-US" sz="1800" dirty="0"/>
              <a:t> </a:t>
            </a:r>
            <a:r>
              <a:rPr lang="en-US" sz="1800" dirty="0" err="1"/>
              <a:t>quả</a:t>
            </a:r>
            <a:r>
              <a:rPr lang="en-US" sz="1800" dirty="0"/>
              <a:t> </a:t>
            </a:r>
            <a:r>
              <a:rPr lang="en-US" sz="1800" dirty="0" err="1"/>
              <a:t>thực</a:t>
            </a:r>
            <a:r>
              <a:rPr lang="en-US" sz="1800" dirty="0"/>
              <a:t> </a:t>
            </a:r>
            <a:r>
              <a:rPr lang="en-US" sz="1800" dirty="0" err="1"/>
              <a:t>hiện</a:t>
            </a:r>
            <a:r>
              <a:rPr lang="en-US" sz="1800" dirty="0"/>
              <a:t> </a:t>
            </a:r>
            <a:r>
              <a:rPr lang="en-US" sz="1800" dirty="0" err="1"/>
              <a:t>và</a:t>
            </a:r>
            <a:r>
              <a:rPr lang="en-US" sz="1800" dirty="0"/>
              <a:t> </a:t>
            </a:r>
            <a:r>
              <a:rPr lang="en-US" sz="1800" dirty="0" err="1"/>
              <a:t>đề</a:t>
            </a:r>
            <a:r>
              <a:rPr lang="en-US" sz="1800" dirty="0"/>
              <a:t> </a:t>
            </a:r>
            <a:r>
              <a:rPr lang="en-US" sz="1800" dirty="0" err="1"/>
              <a:t>ra</a:t>
            </a:r>
            <a:r>
              <a:rPr lang="en-US" sz="1800" dirty="0"/>
              <a:t> </a:t>
            </a:r>
            <a:r>
              <a:rPr lang="en-US" sz="1800" dirty="0" err="1"/>
              <a:t>sáng</a:t>
            </a:r>
            <a:r>
              <a:rPr lang="en-US" sz="1800" dirty="0"/>
              <a:t> </a:t>
            </a:r>
            <a:r>
              <a:rPr lang="en-US" sz="1800" dirty="0" err="1"/>
              <a:t>kiến</a:t>
            </a:r>
            <a:r>
              <a:rPr lang="en-US" sz="1800" dirty="0"/>
              <a:t> </a:t>
            </a:r>
            <a:r>
              <a:rPr lang="en-US" sz="1800" dirty="0" err="1"/>
              <a:t>không</a:t>
            </a:r>
            <a:r>
              <a:rPr lang="en-US" sz="1800" dirty="0"/>
              <a:t> </a:t>
            </a:r>
            <a:r>
              <a:rPr lang="en-US" sz="1800" dirty="0" err="1"/>
              <a:t>sợ</a:t>
            </a:r>
            <a:r>
              <a:rPr lang="en-US" sz="1800" dirty="0"/>
              <a:t> </a:t>
            </a:r>
            <a:r>
              <a:rPr lang="en-US" sz="1800" dirty="0" err="1"/>
              <a:t>hãi</a:t>
            </a:r>
            <a:r>
              <a:rPr lang="en-US" sz="1800" dirty="0"/>
              <a:t>;</a:t>
            </a:r>
          </a:p>
          <a:p>
            <a:pPr marL="230188" indent="-230188"/>
            <a:r>
              <a:rPr lang="en-US" sz="1800" dirty="0" err="1" smtClean="0"/>
              <a:t>Nhận</a:t>
            </a:r>
            <a:r>
              <a:rPr lang="en-US" sz="1800" dirty="0" smtClean="0"/>
              <a:t> </a:t>
            </a:r>
            <a:r>
              <a:rPr lang="en-US" sz="1800" dirty="0" err="1"/>
              <a:t>biết</a:t>
            </a:r>
            <a:r>
              <a:rPr lang="en-US" sz="1800" dirty="0"/>
              <a:t> </a:t>
            </a:r>
            <a:r>
              <a:rPr lang="en-US" sz="1800" dirty="0" err="1"/>
              <a:t>và</a:t>
            </a:r>
            <a:r>
              <a:rPr lang="en-US" sz="1800" dirty="0"/>
              <a:t> </a:t>
            </a:r>
            <a:r>
              <a:rPr lang="en-US" sz="1800" dirty="0" err="1"/>
              <a:t>thừa</a:t>
            </a:r>
            <a:r>
              <a:rPr lang="en-US" sz="1800" dirty="0"/>
              <a:t> </a:t>
            </a:r>
            <a:r>
              <a:rPr lang="en-US" sz="1800" dirty="0" err="1"/>
              <a:t>nhận</a:t>
            </a:r>
            <a:r>
              <a:rPr lang="en-US" sz="1800" dirty="0"/>
              <a:t> </a:t>
            </a:r>
            <a:r>
              <a:rPr lang="en-US" sz="1800" dirty="0" err="1"/>
              <a:t>sự</a:t>
            </a:r>
            <a:r>
              <a:rPr lang="en-US" sz="1800" dirty="0"/>
              <a:t> </a:t>
            </a:r>
            <a:r>
              <a:rPr lang="en-US" sz="1800" dirty="0" err="1"/>
              <a:t>đóng</a:t>
            </a:r>
            <a:r>
              <a:rPr lang="en-US" sz="1800" dirty="0"/>
              <a:t> </a:t>
            </a:r>
            <a:r>
              <a:rPr lang="en-US" sz="1800" dirty="0" err="1"/>
              <a:t>góp</a:t>
            </a:r>
            <a:r>
              <a:rPr lang="en-US" sz="1800" dirty="0"/>
              <a:t>, </a:t>
            </a:r>
            <a:r>
              <a:rPr lang="en-US" sz="1800" dirty="0" err="1"/>
              <a:t>học</a:t>
            </a:r>
            <a:r>
              <a:rPr lang="en-US" sz="1800" dirty="0"/>
              <a:t> </a:t>
            </a:r>
            <a:r>
              <a:rPr lang="en-US" sz="1800" dirty="0" err="1"/>
              <a:t>hỏi</a:t>
            </a:r>
            <a:r>
              <a:rPr lang="en-US" sz="1800" dirty="0"/>
              <a:t> </a:t>
            </a:r>
            <a:r>
              <a:rPr lang="en-US" sz="1800" dirty="0" err="1"/>
              <a:t>và</a:t>
            </a:r>
            <a:r>
              <a:rPr lang="en-US" sz="1800" dirty="0"/>
              <a:t> </a:t>
            </a:r>
            <a:r>
              <a:rPr lang="en-US" sz="1800" dirty="0" err="1"/>
              <a:t>cải</a:t>
            </a:r>
            <a:r>
              <a:rPr lang="en-US" sz="1800" dirty="0"/>
              <a:t> </a:t>
            </a:r>
            <a:r>
              <a:rPr lang="en-US" sz="1800" dirty="0" err="1"/>
              <a:t>tiến</a:t>
            </a:r>
            <a:r>
              <a:rPr lang="en-US" sz="1800" dirty="0"/>
              <a:t> </a:t>
            </a:r>
            <a:r>
              <a:rPr lang="en-US" sz="1800" dirty="0" err="1"/>
              <a:t>của</a:t>
            </a:r>
            <a:r>
              <a:rPr lang="en-US" sz="1800" dirty="0"/>
              <a:t> </a:t>
            </a:r>
            <a:r>
              <a:rPr lang="en-US" sz="1800" dirty="0" err="1"/>
              <a:t>mọi</a:t>
            </a:r>
            <a:r>
              <a:rPr lang="en-US" sz="1800" dirty="0"/>
              <a:t> </a:t>
            </a:r>
            <a:r>
              <a:rPr lang="en-US" sz="1800" dirty="0" err="1"/>
              <a:t>người</a:t>
            </a:r>
            <a:r>
              <a:rPr lang="en-US" sz="1800" dirty="0"/>
              <a:t>;</a:t>
            </a:r>
          </a:p>
          <a:p>
            <a:pPr marL="230188" indent="-230188"/>
            <a:r>
              <a:rPr lang="en-US" sz="1800" dirty="0" err="1" smtClean="0"/>
              <a:t>Tạo</a:t>
            </a:r>
            <a:r>
              <a:rPr lang="en-US" sz="1800" dirty="0" smtClean="0"/>
              <a:t> </a:t>
            </a:r>
            <a:r>
              <a:rPr lang="en-US" sz="1800" dirty="0" err="1"/>
              <a:t>điều</a:t>
            </a:r>
            <a:r>
              <a:rPr lang="en-US" sz="1800" dirty="0"/>
              <a:t> </a:t>
            </a:r>
            <a:r>
              <a:rPr lang="en-US" sz="1800" dirty="0" err="1"/>
              <a:t>kiện</a:t>
            </a:r>
            <a:r>
              <a:rPr lang="en-US" sz="1800" dirty="0"/>
              <a:t> </a:t>
            </a:r>
            <a:r>
              <a:rPr lang="en-US" sz="1800" dirty="0" err="1"/>
              <a:t>tự</a:t>
            </a:r>
            <a:r>
              <a:rPr lang="en-US" sz="1800" dirty="0"/>
              <a:t> </a:t>
            </a:r>
            <a:r>
              <a:rPr lang="en-US" sz="1800" dirty="0" err="1"/>
              <a:t>đánh</a:t>
            </a:r>
            <a:r>
              <a:rPr lang="en-US" sz="1800" dirty="0"/>
              <a:t> </a:t>
            </a:r>
            <a:r>
              <a:rPr lang="en-US" sz="1800" dirty="0" err="1"/>
              <a:t>giá</a:t>
            </a:r>
            <a:r>
              <a:rPr lang="en-US" sz="1800" dirty="0"/>
              <a:t> </a:t>
            </a:r>
            <a:r>
              <a:rPr lang="en-US" sz="1800" dirty="0" err="1" smtClean="0"/>
              <a:t>kết</a:t>
            </a:r>
            <a:r>
              <a:rPr lang="en-US" sz="1800" dirty="0" smtClean="0"/>
              <a:t> </a:t>
            </a:r>
            <a:r>
              <a:rPr lang="en-US" sz="1800" dirty="0" err="1" smtClean="0"/>
              <a:t>quả</a:t>
            </a:r>
            <a:r>
              <a:rPr lang="en-US" sz="1800" dirty="0" smtClean="0"/>
              <a:t> </a:t>
            </a:r>
            <a:r>
              <a:rPr lang="en-US" sz="1800" dirty="0" err="1" smtClean="0"/>
              <a:t>thực</a:t>
            </a:r>
            <a:r>
              <a:rPr lang="en-US" sz="1800" dirty="0" smtClean="0"/>
              <a:t> </a:t>
            </a:r>
            <a:r>
              <a:rPr lang="en-US" sz="1800" dirty="0" err="1" smtClean="0"/>
              <a:t>hiện</a:t>
            </a:r>
            <a:r>
              <a:rPr lang="en-US" sz="1800" dirty="0" smtClean="0"/>
              <a:t> </a:t>
            </a:r>
            <a:r>
              <a:rPr lang="en-US" sz="1800" dirty="0" err="1" smtClean="0"/>
              <a:t>theo</a:t>
            </a:r>
            <a:r>
              <a:rPr lang="en-US" sz="1800" dirty="0" smtClean="0"/>
              <a:t> </a:t>
            </a:r>
            <a:r>
              <a:rPr lang="en-US" sz="1800" dirty="0" err="1"/>
              <a:t>các</a:t>
            </a:r>
            <a:r>
              <a:rPr lang="en-US" sz="1800" dirty="0"/>
              <a:t> </a:t>
            </a:r>
            <a:r>
              <a:rPr lang="en-US" sz="1800" dirty="0" err="1"/>
              <a:t>mục</a:t>
            </a:r>
            <a:r>
              <a:rPr lang="en-US" sz="1800" dirty="0"/>
              <a:t> </a:t>
            </a:r>
            <a:r>
              <a:rPr lang="en-US" sz="1800" dirty="0" err="1"/>
              <a:t>tiêu</a:t>
            </a:r>
            <a:r>
              <a:rPr lang="en-US" sz="1800" dirty="0"/>
              <a:t> </a:t>
            </a:r>
            <a:r>
              <a:rPr lang="en-US" sz="1800" dirty="0" err="1"/>
              <a:t>cá</a:t>
            </a:r>
            <a:r>
              <a:rPr lang="en-US" sz="1800" dirty="0"/>
              <a:t> </a:t>
            </a:r>
            <a:r>
              <a:rPr lang="en-US" sz="1800" dirty="0" err="1"/>
              <a:t>nhân</a:t>
            </a:r>
            <a:r>
              <a:rPr lang="en-US" sz="1800" dirty="0"/>
              <a:t>;</a:t>
            </a:r>
          </a:p>
          <a:p>
            <a:pPr marL="230188" indent="-230188"/>
            <a:r>
              <a:rPr lang="en-US" sz="1800" dirty="0" err="1" smtClean="0"/>
              <a:t>Tiến</a:t>
            </a:r>
            <a:r>
              <a:rPr lang="en-US" sz="1800" dirty="0" smtClean="0"/>
              <a:t> </a:t>
            </a:r>
            <a:r>
              <a:rPr lang="en-US" sz="1800" dirty="0" err="1"/>
              <a:t>hành</a:t>
            </a:r>
            <a:r>
              <a:rPr lang="en-US" sz="1800" dirty="0"/>
              <a:t> </a:t>
            </a:r>
            <a:r>
              <a:rPr lang="en-US" sz="1800" dirty="0" err="1"/>
              <a:t>khảo</a:t>
            </a:r>
            <a:r>
              <a:rPr lang="en-US" sz="1800" dirty="0"/>
              <a:t> </a:t>
            </a:r>
            <a:r>
              <a:rPr lang="en-US" sz="1800" dirty="0" err="1"/>
              <a:t>sát</a:t>
            </a:r>
            <a:r>
              <a:rPr lang="en-US" sz="1800" dirty="0"/>
              <a:t> </a:t>
            </a:r>
            <a:r>
              <a:rPr lang="en-US" sz="1800" dirty="0" err="1"/>
              <a:t>để</a:t>
            </a:r>
            <a:r>
              <a:rPr lang="en-US" sz="1800" dirty="0"/>
              <a:t> </a:t>
            </a:r>
            <a:r>
              <a:rPr lang="en-US" sz="1800" dirty="0" err="1"/>
              <a:t>đánh</a:t>
            </a:r>
            <a:r>
              <a:rPr lang="en-US" sz="1800" dirty="0"/>
              <a:t> </a:t>
            </a:r>
            <a:r>
              <a:rPr lang="en-US" sz="1800" dirty="0" err="1"/>
              <a:t>giá</a:t>
            </a:r>
            <a:r>
              <a:rPr lang="en-US" sz="1800" dirty="0"/>
              <a:t> </a:t>
            </a:r>
            <a:r>
              <a:rPr lang="en-US" sz="1800" dirty="0" err="1"/>
              <a:t>sự</a:t>
            </a:r>
            <a:r>
              <a:rPr lang="en-US" sz="1800" dirty="0"/>
              <a:t> </a:t>
            </a:r>
            <a:r>
              <a:rPr lang="en-US" sz="1800" dirty="0" err="1"/>
              <a:t>hài</a:t>
            </a:r>
            <a:r>
              <a:rPr lang="en-US" sz="1800" dirty="0"/>
              <a:t> </a:t>
            </a:r>
            <a:r>
              <a:rPr lang="en-US" sz="1800" dirty="0" err="1"/>
              <a:t>lòng</a:t>
            </a:r>
            <a:r>
              <a:rPr lang="en-US" sz="1800" dirty="0"/>
              <a:t> </a:t>
            </a:r>
            <a:r>
              <a:rPr lang="en-US" sz="1800" dirty="0" err="1"/>
              <a:t>của</a:t>
            </a:r>
            <a:r>
              <a:rPr lang="en-US" sz="1800" dirty="0"/>
              <a:t> </a:t>
            </a:r>
            <a:r>
              <a:rPr lang="en-US" sz="1800" dirty="0" err="1"/>
              <a:t>mọi</a:t>
            </a:r>
            <a:r>
              <a:rPr lang="en-US" sz="1800" dirty="0"/>
              <a:t> </a:t>
            </a:r>
            <a:r>
              <a:rPr lang="en-US" sz="1800" dirty="0" err="1" smtClean="0"/>
              <a:t>người</a:t>
            </a:r>
            <a:r>
              <a:rPr lang="en-US" sz="1800" dirty="0" smtClean="0"/>
              <a:t>, </a:t>
            </a:r>
            <a:r>
              <a:rPr lang="en-US" sz="1800" dirty="0" err="1"/>
              <a:t>thông</a:t>
            </a:r>
            <a:r>
              <a:rPr lang="en-US" sz="1800" dirty="0"/>
              <a:t> </a:t>
            </a:r>
            <a:r>
              <a:rPr lang="en-US" sz="1800" dirty="0" err="1"/>
              <a:t>báo</a:t>
            </a:r>
            <a:r>
              <a:rPr lang="en-US" sz="1800" dirty="0"/>
              <a:t> </a:t>
            </a:r>
            <a:r>
              <a:rPr lang="en-US" sz="1800" dirty="0" err="1"/>
              <a:t>kết</a:t>
            </a:r>
            <a:r>
              <a:rPr lang="en-US" sz="1800" dirty="0"/>
              <a:t> </a:t>
            </a:r>
            <a:r>
              <a:rPr lang="en-US" sz="1800" dirty="0" err="1"/>
              <a:t>quả</a:t>
            </a:r>
            <a:r>
              <a:rPr lang="en-US" sz="1800" dirty="0"/>
              <a:t> </a:t>
            </a:r>
            <a:r>
              <a:rPr lang="en-US" sz="1800" dirty="0" err="1"/>
              <a:t>và</a:t>
            </a:r>
            <a:r>
              <a:rPr lang="en-US" sz="1800" dirty="0"/>
              <a:t> </a:t>
            </a:r>
            <a:r>
              <a:rPr lang="en-US" sz="1800" dirty="0" err="1"/>
              <a:t>có</a:t>
            </a:r>
            <a:r>
              <a:rPr lang="en-US" sz="1800" dirty="0"/>
              <a:t> </a:t>
            </a:r>
            <a:r>
              <a:rPr lang="en-US" sz="1800" dirty="0" err="1"/>
              <a:t>hành</a:t>
            </a:r>
            <a:r>
              <a:rPr lang="en-US" sz="1800" dirty="0"/>
              <a:t> </a:t>
            </a:r>
            <a:r>
              <a:rPr lang="en-US" sz="1800" dirty="0" err="1"/>
              <a:t>động</a:t>
            </a:r>
            <a:r>
              <a:rPr lang="en-US" sz="1800" dirty="0"/>
              <a:t> </a:t>
            </a:r>
            <a:r>
              <a:rPr lang="en-US" sz="1800" dirty="0" err="1"/>
              <a:t>thích</a:t>
            </a:r>
            <a:r>
              <a:rPr lang="en-US" sz="1800" dirty="0"/>
              <a:t> </a:t>
            </a:r>
            <a:r>
              <a:rPr lang="en-US" sz="1800" dirty="0" err="1" smtClean="0"/>
              <a:t>hợp</a:t>
            </a:r>
            <a:r>
              <a:rPr lang="en-US" dirty="0" smtClean="0"/>
              <a:t>.</a:t>
            </a:r>
            <a:endParaRPr lang="en-US" dirty="0"/>
          </a:p>
        </p:txBody>
      </p:sp>
      <p:sp>
        <p:nvSpPr>
          <p:cNvPr id="2" name="Footer Placeholder 1"/>
          <p:cNvSpPr>
            <a:spLocks noGrp="1"/>
          </p:cNvSpPr>
          <p:nvPr>
            <p:ph type="ftr" sz="quarter" idx="3"/>
          </p:nvPr>
        </p:nvSpPr>
        <p:spPr/>
        <p:txBody>
          <a:bodyPr/>
          <a:lstStyle/>
          <a:p>
            <a:pPr>
              <a:defRPr/>
            </a:pPr>
            <a:r>
              <a:rPr lang="vi-VN" smtClean="0"/>
              <a:t>Tài liệu đào tạo nội bộ</a:t>
            </a:r>
            <a:endParaRPr lang="en-US" dirty="0"/>
          </a:p>
        </p:txBody>
      </p:sp>
    </p:spTree>
    <p:extLst>
      <p:ext uri="{BB962C8B-B14F-4D97-AF65-F5344CB8AC3E}">
        <p14:creationId xmlns:p14="http://schemas.microsoft.com/office/powerpoint/2010/main" val="418124887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p:nvPr>
        </p:nvSpPr>
        <p:spPr>
          <a:xfrm>
            <a:off x="1976814" y="446733"/>
            <a:ext cx="6743700" cy="429816"/>
          </a:xfrm>
        </p:spPr>
        <p:txBody>
          <a:bodyPr/>
          <a:lstStyle/>
          <a:p>
            <a:r>
              <a:rPr lang="nl-NL" dirty="0" smtClean="0"/>
              <a:t>Tiếp cận theo quá trình </a:t>
            </a:r>
            <a:endParaRPr lang="en-US" dirty="0" smtClean="0"/>
          </a:p>
        </p:txBody>
      </p:sp>
      <p:sp>
        <p:nvSpPr>
          <p:cNvPr id="33796" name="Content Placeholder 2"/>
          <p:cNvSpPr>
            <a:spLocks noGrp="1"/>
          </p:cNvSpPr>
          <p:nvPr>
            <p:ph idx="1"/>
          </p:nvPr>
        </p:nvSpPr>
        <p:spPr>
          <a:xfrm>
            <a:off x="647700" y="1084603"/>
            <a:ext cx="6862715" cy="2182472"/>
          </a:xfrm>
        </p:spPr>
        <p:txBody>
          <a:bodyPr/>
          <a:lstStyle/>
          <a:p>
            <a:pPr marL="0" indent="0">
              <a:buNone/>
            </a:pPr>
            <a:r>
              <a:rPr lang="en-US" sz="1600" i="1" dirty="0" err="1">
                <a:solidFill>
                  <a:srgbClr val="FF0000"/>
                </a:solidFill>
              </a:rPr>
              <a:t>Các</a:t>
            </a:r>
            <a:r>
              <a:rPr lang="en-US" sz="1600" i="1" dirty="0">
                <a:solidFill>
                  <a:srgbClr val="FF0000"/>
                </a:solidFill>
              </a:rPr>
              <a:t> </a:t>
            </a:r>
            <a:r>
              <a:rPr lang="en-US" sz="1600" i="1" dirty="0" err="1">
                <a:solidFill>
                  <a:srgbClr val="FF0000"/>
                </a:solidFill>
              </a:rPr>
              <a:t>kết</a:t>
            </a:r>
            <a:r>
              <a:rPr lang="en-US" sz="1600" i="1" dirty="0">
                <a:solidFill>
                  <a:srgbClr val="FF0000"/>
                </a:solidFill>
              </a:rPr>
              <a:t> </a:t>
            </a:r>
            <a:r>
              <a:rPr lang="en-US" sz="1600" i="1" dirty="0" err="1">
                <a:solidFill>
                  <a:srgbClr val="FF0000"/>
                </a:solidFill>
              </a:rPr>
              <a:t>quả</a:t>
            </a:r>
            <a:r>
              <a:rPr lang="en-US" sz="1600" i="1" dirty="0">
                <a:solidFill>
                  <a:srgbClr val="FF0000"/>
                </a:solidFill>
              </a:rPr>
              <a:t> </a:t>
            </a:r>
            <a:r>
              <a:rPr lang="en-US" sz="1600" i="1" dirty="0" err="1">
                <a:solidFill>
                  <a:srgbClr val="FF0000"/>
                </a:solidFill>
              </a:rPr>
              <a:t>nhất</a:t>
            </a:r>
            <a:r>
              <a:rPr lang="en-US" sz="1600" i="1" dirty="0">
                <a:solidFill>
                  <a:srgbClr val="FF0000"/>
                </a:solidFill>
              </a:rPr>
              <a:t> </a:t>
            </a:r>
            <a:r>
              <a:rPr lang="en-US" sz="1600" i="1" dirty="0" err="1">
                <a:solidFill>
                  <a:srgbClr val="FF0000"/>
                </a:solidFill>
              </a:rPr>
              <a:t>quán</a:t>
            </a:r>
            <a:r>
              <a:rPr lang="en-US" sz="1600" i="1" dirty="0">
                <a:solidFill>
                  <a:srgbClr val="FF0000"/>
                </a:solidFill>
              </a:rPr>
              <a:t> </a:t>
            </a:r>
            <a:r>
              <a:rPr lang="en-US" sz="1600" i="1" dirty="0" err="1">
                <a:solidFill>
                  <a:srgbClr val="FF0000"/>
                </a:solidFill>
              </a:rPr>
              <a:t>và</a:t>
            </a:r>
            <a:r>
              <a:rPr lang="en-US" sz="1600" i="1" dirty="0">
                <a:solidFill>
                  <a:srgbClr val="FF0000"/>
                </a:solidFill>
              </a:rPr>
              <a:t> </a:t>
            </a:r>
            <a:r>
              <a:rPr lang="en-US" sz="1600" i="1" dirty="0" err="1">
                <a:solidFill>
                  <a:srgbClr val="FF0000"/>
                </a:solidFill>
              </a:rPr>
              <a:t>có</a:t>
            </a:r>
            <a:r>
              <a:rPr lang="en-US" sz="1600" i="1" dirty="0">
                <a:solidFill>
                  <a:srgbClr val="FF0000"/>
                </a:solidFill>
              </a:rPr>
              <a:t> </a:t>
            </a:r>
            <a:r>
              <a:rPr lang="en-US" sz="1600" i="1" dirty="0" err="1">
                <a:solidFill>
                  <a:srgbClr val="FF0000"/>
                </a:solidFill>
              </a:rPr>
              <a:t>thể</a:t>
            </a:r>
            <a:r>
              <a:rPr lang="en-US" sz="1600" i="1" dirty="0">
                <a:solidFill>
                  <a:srgbClr val="FF0000"/>
                </a:solidFill>
              </a:rPr>
              <a:t> </a:t>
            </a:r>
            <a:r>
              <a:rPr lang="en-US" sz="1600" i="1" dirty="0" err="1">
                <a:solidFill>
                  <a:srgbClr val="FF0000"/>
                </a:solidFill>
              </a:rPr>
              <a:t>dự</a:t>
            </a:r>
            <a:r>
              <a:rPr lang="en-US" sz="1600" i="1" dirty="0">
                <a:solidFill>
                  <a:srgbClr val="FF0000"/>
                </a:solidFill>
              </a:rPr>
              <a:t> </a:t>
            </a:r>
            <a:r>
              <a:rPr lang="en-US" sz="1600" i="1" dirty="0" err="1">
                <a:solidFill>
                  <a:srgbClr val="FF0000"/>
                </a:solidFill>
              </a:rPr>
              <a:t>đoán</a:t>
            </a:r>
            <a:r>
              <a:rPr lang="en-US" sz="1600" i="1" dirty="0">
                <a:solidFill>
                  <a:srgbClr val="FF0000"/>
                </a:solidFill>
              </a:rPr>
              <a:t> </a:t>
            </a:r>
            <a:r>
              <a:rPr lang="en-US" sz="1600" i="1" dirty="0" err="1">
                <a:solidFill>
                  <a:srgbClr val="FF0000"/>
                </a:solidFill>
              </a:rPr>
              <a:t>đạt</a:t>
            </a:r>
            <a:r>
              <a:rPr lang="en-US" sz="1600" i="1" dirty="0">
                <a:solidFill>
                  <a:srgbClr val="FF0000"/>
                </a:solidFill>
              </a:rPr>
              <a:t> </a:t>
            </a:r>
            <a:r>
              <a:rPr lang="en-US" sz="1600" i="1" dirty="0" err="1">
                <a:solidFill>
                  <a:srgbClr val="FF0000"/>
                </a:solidFill>
              </a:rPr>
              <a:t>được</a:t>
            </a:r>
            <a:r>
              <a:rPr lang="en-US" sz="1600" i="1" dirty="0">
                <a:solidFill>
                  <a:srgbClr val="FF0000"/>
                </a:solidFill>
              </a:rPr>
              <a:t> </a:t>
            </a:r>
            <a:r>
              <a:rPr lang="en-US" sz="1600" i="1" dirty="0" err="1">
                <a:solidFill>
                  <a:srgbClr val="FF0000"/>
                </a:solidFill>
              </a:rPr>
              <a:t>hiệu</a:t>
            </a:r>
            <a:r>
              <a:rPr lang="en-US" sz="1600" i="1" dirty="0">
                <a:solidFill>
                  <a:srgbClr val="FF0000"/>
                </a:solidFill>
              </a:rPr>
              <a:t> </a:t>
            </a:r>
            <a:r>
              <a:rPr lang="en-US" sz="1600" i="1" dirty="0" err="1">
                <a:solidFill>
                  <a:srgbClr val="FF0000"/>
                </a:solidFill>
              </a:rPr>
              <a:t>lực</a:t>
            </a:r>
            <a:r>
              <a:rPr lang="en-US" sz="1600" i="1" dirty="0">
                <a:solidFill>
                  <a:srgbClr val="FF0000"/>
                </a:solidFill>
              </a:rPr>
              <a:t> </a:t>
            </a:r>
            <a:r>
              <a:rPr lang="en-US" sz="1600" i="1" dirty="0" err="1">
                <a:solidFill>
                  <a:srgbClr val="FF0000"/>
                </a:solidFill>
              </a:rPr>
              <a:t>và</a:t>
            </a:r>
            <a:r>
              <a:rPr lang="en-US" sz="1600" i="1" dirty="0">
                <a:solidFill>
                  <a:srgbClr val="FF0000"/>
                </a:solidFill>
              </a:rPr>
              <a:t> </a:t>
            </a:r>
            <a:r>
              <a:rPr lang="en-US" sz="1600" i="1" dirty="0" err="1">
                <a:solidFill>
                  <a:srgbClr val="FF0000"/>
                </a:solidFill>
              </a:rPr>
              <a:t>hiệu</a:t>
            </a:r>
            <a:r>
              <a:rPr lang="en-US" sz="1600" i="1" dirty="0">
                <a:solidFill>
                  <a:srgbClr val="FF0000"/>
                </a:solidFill>
              </a:rPr>
              <a:t> </a:t>
            </a:r>
            <a:r>
              <a:rPr lang="en-US" sz="1600" i="1" dirty="0" err="1">
                <a:solidFill>
                  <a:srgbClr val="FF0000"/>
                </a:solidFill>
              </a:rPr>
              <a:t>quả</a:t>
            </a:r>
            <a:r>
              <a:rPr lang="en-US" sz="1600" i="1" dirty="0">
                <a:solidFill>
                  <a:srgbClr val="FF0000"/>
                </a:solidFill>
              </a:rPr>
              <a:t> </a:t>
            </a:r>
            <a:r>
              <a:rPr lang="en-US" sz="1600" i="1" dirty="0" err="1">
                <a:solidFill>
                  <a:srgbClr val="FF0000"/>
                </a:solidFill>
              </a:rPr>
              <a:t>hơn</a:t>
            </a:r>
            <a:r>
              <a:rPr lang="en-US" sz="1600" i="1" dirty="0">
                <a:solidFill>
                  <a:srgbClr val="FF0000"/>
                </a:solidFill>
              </a:rPr>
              <a:t> </a:t>
            </a:r>
            <a:r>
              <a:rPr lang="en-US" sz="1600" i="1" dirty="0" err="1">
                <a:solidFill>
                  <a:srgbClr val="FF0000"/>
                </a:solidFill>
              </a:rPr>
              <a:t>khi</a:t>
            </a:r>
            <a:r>
              <a:rPr lang="en-US" sz="1600" i="1" dirty="0">
                <a:solidFill>
                  <a:srgbClr val="FF0000"/>
                </a:solidFill>
              </a:rPr>
              <a:t> </a:t>
            </a:r>
            <a:r>
              <a:rPr lang="en-US" sz="1600" i="1" dirty="0" err="1">
                <a:solidFill>
                  <a:srgbClr val="FF0000"/>
                </a:solidFill>
              </a:rPr>
              <a:t>các</a:t>
            </a:r>
            <a:r>
              <a:rPr lang="en-US" sz="1600" i="1" dirty="0">
                <a:solidFill>
                  <a:srgbClr val="FF0000"/>
                </a:solidFill>
              </a:rPr>
              <a:t> </a:t>
            </a:r>
            <a:r>
              <a:rPr lang="en-US" sz="1600" i="1" dirty="0" err="1">
                <a:solidFill>
                  <a:srgbClr val="FF0000"/>
                </a:solidFill>
              </a:rPr>
              <a:t>hoạt</a:t>
            </a:r>
            <a:r>
              <a:rPr lang="en-US" sz="1600" i="1" dirty="0">
                <a:solidFill>
                  <a:srgbClr val="FF0000"/>
                </a:solidFill>
              </a:rPr>
              <a:t> </a:t>
            </a:r>
            <a:r>
              <a:rPr lang="en-US" sz="1600" i="1" dirty="0" err="1">
                <a:solidFill>
                  <a:srgbClr val="FF0000"/>
                </a:solidFill>
              </a:rPr>
              <a:t>động</a:t>
            </a:r>
            <a:r>
              <a:rPr lang="en-US" sz="1600" i="1" dirty="0">
                <a:solidFill>
                  <a:srgbClr val="FF0000"/>
                </a:solidFill>
              </a:rPr>
              <a:t> </a:t>
            </a:r>
            <a:r>
              <a:rPr lang="en-US" sz="1600" i="1" dirty="0" err="1">
                <a:solidFill>
                  <a:srgbClr val="FF0000"/>
                </a:solidFill>
              </a:rPr>
              <a:t>được</a:t>
            </a:r>
            <a:r>
              <a:rPr lang="en-US" sz="1600" i="1" dirty="0">
                <a:solidFill>
                  <a:srgbClr val="FF0000"/>
                </a:solidFill>
              </a:rPr>
              <a:t> </a:t>
            </a:r>
            <a:r>
              <a:rPr lang="en-US" sz="1600" i="1" dirty="0" err="1">
                <a:solidFill>
                  <a:srgbClr val="FF0000"/>
                </a:solidFill>
              </a:rPr>
              <a:t>hiểu</a:t>
            </a:r>
            <a:r>
              <a:rPr lang="en-US" sz="1600" i="1" dirty="0">
                <a:solidFill>
                  <a:srgbClr val="FF0000"/>
                </a:solidFill>
              </a:rPr>
              <a:t> </a:t>
            </a:r>
            <a:r>
              <a:rPr lang="en-US" sz="1600" i="1" dirty="0" err="1">
                <a:solidFill>
                  <a:srgbClr val="FF0000"/>
                </a:solidFill>
              </a:rPr>
              <a:t>và</a:t>
            </a:r>
            <a:r>
              <a:rPr lang="en-US" sz="1600" i="1" dirty="0">
                <a:solidFill>
                  <a:srgbClr val="FF0000"/>
                </a:solidFill>
              </a:rPr>
              <a:t> </a:t>
            </a:r>
            <a:r>
              <a:rPr lang="en-US" sz="1600" i="1" dirty="0" err="1">
                <a:solidFill>
                  <a:srgbClr val="FF0000"/>
                </a:solidFill>
              </a:rPr>
              <a:t>quản</a:t>
            </a:r>
            <a:r>
              <a:rPr lang="en-US" sz="1600" i="1" dirty="0">
                <a:solidFill>
                  <a:srgbClr val="FF0000"/>
                </a:solidFill>
              </a:rPr>
              <a:t> </a:t>
            </a:r>
            <a:r>
              <a:rPr lang="en-US" sz="1600" i="1" dirty="0" err="1">
                <a:solidFill>
                  <a:srgbClr val="FF0000"/>
                </a:solidFill>
              </a:rPr>
              <a:t>lý</a:t>
            </a:r>
            <a:r>
              <a:rPr lang="en-US" sz="1600" i="1" dirty="0">
                <a:solidFill>
                  <a:srgbClr val="FF0000"/>
                </a:solidFill>
              </a:rPr>
              <a:t> </a:t>
            </a:r>
            <a:r>
              <a:rPr lang="en-US" sz="1600" i="1" dirty="0" err="1">
                <a:solidFill>
                  <a:srgbClr val="FF0000"/>
                </a:solidFill>
              </a:rPr>
              <a:t>các</a:t>
            </a:r>
            <a:r>
              <a:rPr lang="en-US" sz="1600" i="1" dirty="0">
                <a:solidFill>
                  <a:srgbClr val="FF0000"/>
                </a:solidFill>
              </a:rPr>
              <a:t> </a:t>
            </a:r>
            <a:r>
              <a:rPr lang="en-US" sz="1600" i="1" dirty="0" err="1">
                <a:solidFill>
                  <a:srgbClr val="FF0000"/>
                </a:solidFill>
              </a:rPr>
              <a:t>quá</a:t>
            </a:r>
            <a:r>
              <a:rPr lang="en-US" sz="1600" i="1" dirty="0">
                <a:solidFill>
                  <a:srgbClr val="FF0000"/>
                </a:solidFill>
              </a:rPr>
              <a:t> </a:t>
            </a:r>
            <a:r>
              <a:rPr lang="en-US" sz="1600" i="1" dirty="0" err="1">
                <a:solidFill>
                  <a:srgbClr val="FF0000"/>
                </a:solidFill>
              </a:rPr>
              <a:t>trình</a:t>
            </a:r>
            <a:r>
              <a:rPr lang="en-US" sz="1600" i="1" dirty="0">
                <a:solidFill>
                  <a:srgbClr val="FF0000"/>
                </a:solidFill>
              </a:rPr>
              <a:t> </a:t>
            </a:r>
            <a:r>
              <a:rPr lang="en-US" sz="1600" i="1" dirty="0" err="1">
                <a:solidFill>
                  <a:srgbClr val="FF0000"/>
                </a:solidFill>
              </a:rPr>
              <a:t>liên</a:t>
            </a:r>
            <a:r>
              <a:rPr lang="en-US" sz="1600" i="1" dirty="0">
                <a:solidFill>
                  <a:srgbClr val="FF0000"/>
                </a:solidFill>
              </a:rPr>
              <a:t> </a:t>
            </a:r>
            <a:r>
              <a:rPr lang="en-US" sz="1600" i="1" dirty="0" err="1">
                <a:solidFill>
                  <a:srgbClr val="FF0000"/>
                </a:solidFill>
              </a:rPr>
              <a:t>quan</a:t>
            </a:r>
            <a:r>
              <a:rPr lang="en-US" sz="1600" i="1" dirty="0">
                <a:solidFill>
                  <a:srgbClr val="FF0000"/>
                </a:solidFill>
              </a:rPr>
              <a:t> </a:t>
            </a:r>
            <a:r>
              <a:rPr lang="en-US" sz="1600" i="1" dirty="0" err="1">
                <a:solidFill>
                  <a:srgbClr val="FF0000"/>
                </a:solidFill>
              </a:rPr>
              <a:t>với</a:t>
            </a:r>
            <a:r>
              <a:rPr lang="en-US" sz="1600" i="1" dirty="0">
                <a:solidFill>
                  <a:srgbClr val="FF0000"/>
                </a:solidFill>
              </a:rPr>
              <a:t> </a:t>
            </a:r>
            <a:r>
              <a:rPr lang="en-US" sz="1600" i="1" dirty="0" err="1">
                <a:solidFill>
                  <a:srgbClr val="FF0000"/>
                </a:solidFill>
              </a:rPr>
              <a:t>nhau</a:t>
            </a:r>
            <a:r>
              <a:rPr lang="en-US" sz="1600" i="1" dirty="0">
                <a:solidFill>
                  <a:srgbClr val="FF0000"/>
                </a:solidFill>
              </a:rPr>
              <a:t> </a:t>
            </a:r>
            <a:r>
              <a:rPr lang="en-US" sz="1600" i="1" dirty="0" err="1">
                <a:solidFill>
                  <a:srgbClr val="FF0000"/>
                </a:solidFill>
              </a:rPr>
              <a:t>thực</a:t>
            </a:r>
            <a:r>
              <a:rPr lang="en-US" sz="1600" i="1" dirty="0">
                <a:solidFill>
                  <a:srgbClr val="FF0000"/>
                </a:solidFill>
              </a:rPr>
              <a:t> </a:t>
            </a:r>
            <a:r>
              <a:rPr lang="en-US" sz="1600" i="1" dirty="0" err="1">
                <a:solidFill>
                  <a:srgbClr val="FF0000"/>
                </a:solidFill>
              </a:rPr>
              <a:t>hiện</a:t>
            </a:r>
            <a:r>
              <a:rPr lang="en-US" sz="1600" i="1" dirty="0">
                <a:solidFill>
                  <a:srgbClr val="FF0000"/>
                </a:solidFill>
              </a:rPr>
              <a:t> </a:t>
            </a:r>
            <a:r>
              <a:rPr lang="en-US" sz="1600" i="1" dirty="0" err="1">
                <a:solidFill>
                  <a:srgbClr val="FF0000"/>
                </a:solidFill>
              </a:rPr>
              <a:t>chức</a:t>
            </a:r>
            <a:r>
              <a:rPr lang="en-US" sz="1600" i="1" dirty="0">
                <a:solidFill>
                  <a:srgbClr val="FF0000"/>
                </a:solidFill>
              </a:rPr>
              <a:t> </a:t>
            </a:r>
            <a:r>
              <a:rPr lang="en-US" sz="1600" i="1" dirty="0" err="1">
                <a:solidFill>
                  <a:srgbClr val="FF0000"/>
                </a:solidFill>
              </a:rPr>
              <a:t>năng</a:t>
            </a:r>
            <a:r>
              <a:rPr lang="en-US" sz="1600" i="1" dirty="0">
                <a:solidFill>
                  <a:srgbClr val="FF0000"/>
                </a:solidFill>
              </a:rPr>
              <a:t> </a:t>
            </a:r>
            <a:r>
              <a:rPr lang="en-US" sz="1600" i="1" dirty="0" err="1">
                <a:solidFill>
                  <a:srgbClr val="FF0000"/>
                </a:solidFill>
              </a:rPr>
              <a:t>như</a:t>
            </a:r>
            <a:r>
              <a:rPr lang="en-US" sz="1600" i="1" dirty="0">
                <a:solidFill>
                  <a:srgbClr val="FF0000"/>
                </a:solidFill>
              </a:rPr>
              <a:t> </a:t>
            </a:r>
            <a:r>
              <a:rPr lang="en-US" sz="1600" i="1" dirty="0" err="1">
                <a:solidFill>
                  <a:srgbClr val="FF0000"/>
                </a:solidFill>
              </a:rPr>
              <a:t>một</a:t>
            </a:r>
            <a:r>
              <a:rPr lang="en-US" sz="1600" i="1" dirty="0">
                <a:solidFill>
                  <a:srgbClr val="FF0000"/>
                </a:solidFill>
              </a:rPr>
              <a:t> </a:t>
            </a:r>
            <a:r>
              <a:rPr lang="en-US" sz="1600" i="1" dirty="0" err="1">
                <a:solidFill>
                  <a:srgbClr val="FF0000"/>
                </a:solidFill>
              </a:rPr>
              <a:t>hệ</a:t>
            </a:r>
            <a:r>
              <a:rPr lang="en-US" sz="1600" i="1" dirty="0">
                <a:solidFill>
                  <a:srgbClr val="FF0000"/>
                </a:solidFill>
              </a:rPr>
              <a:t> </a:t>
            </a:r>
            <a:r>
              <a:rPr lang="en-US" sz="1600" i="1" dirty="0" err="1">
                <a:solidFill>
                  <a:srgbClr val="FF0000"/>
                </a:solidFill>
              </a:rPr>
              <a:t>thống</a:t>
            </a:r>
            <a:r>
              <a:rPr lang="en-US" sz="1600" i="1" dirty="0">
                <a:solidFill>
                  <a:srgbClr val="FF0000"/>
                </a:solidFill>
              </a:rPr>
              <a:t> </a:t>
            </a:r>
            <a:r>
              <a:rPr lang="en-US" sz="1600" i="1" dirty="0" err="1">
                <a:solidFill>
                  <a:srgbClr val="FF0000"/>
                </a:solidFill>
              </a:rPr>
              <a:t>gắn</a:t>
            </a:r>
            <a:r>
              <a:rPr lang="en-US" sz="1600" i="1" dirty="0">
                <a:solidFill>
                  <a:srgbClr val="FF0000"/>
                </a:solidFill>
              </a:rPr>
              <a:t> </a:t>
            </a:r>
            <a:r>
              <a:rPr lang="en-US" sz="1600" i="1" dirty="0" err="1">
                <a:solidFill>
                  <a:srgbClr val="FF0000"/>
                </a:solidFill>
              </a:rPr>
              <a:t>bó</a:t>
            </a:r>
            <a:r>
              <a:rPr lang="en-US" sz="1600" i="1" dirty="0">
                <a:solidFill>
                  <a:srgbClr val="FF0000"/>
                </a:solidFill>
              </a:rPr>
              <a:t> </a:t>
            </a:r>
            <a:r>
              <a:rPr lang="en-US" sz="1600" i="1" dirty="0" err="1">
                <a:solidFill>
                  <a:srgbClr val="FF0000"/>
                </a:solidFill>
              </a:rPr>
              <a:t>chặt</a:t>
            </a:r>
            <a:r>
              <a:rPr lang="en-US" sz="1600" i="1" dirty="0">
                <a:solidFill>
                  <a:srgbClr val="FF0000"/>
                </a:solidFill>
              </a:rPr>
              <a:t> </a:t>
            </a:r>
            <a:r>
              <a:rPr lang="en-US" sz="1600" i="1" dirty="0" err="1">
                <a:solidFill>
                  <a:srgbClr val="FF0000"/>
                </a:solidFill>
              </a:rPr>
              <a:t>chẽ</a:t>
            </a:r>
            <a:r>
              <a:rPr lang="en-US" sz="1600" i="1" dirty="0" smtClean="0">
                <a:solidFill>
                  <a:srgbClr val="FF0000"/>
                </a:solidFill>
              </a:rPr>
              <a:t>.</a:t>
            </a:r>
          </a:p>
          <a:p>
            <a:pPr marL="0" indent="0">
              <a:buNone/>
            </a:pPr>
            <a:endParaRPr lang="en-US" sz="800" i="1" dirty="0">
              <a:solidFill>
                <a:srgbClr val="FF0000"/>
              </a:solidFill>
            </a:endParaRPr>
          </a:p>
          <a:p>
            <a:pPr marL="0" indent="0">
              <a:buNone/>
            </a:pPr>
            <a:r>
              <a:rPr lang="nl-NL" sz="1600" b="1" dirty="0"/>
              <a:t>Tại sao?</a:t>
            </a:r>
          </a:p>
          <a:p>
            <a:pPr marL="0" indent="0">
              <a:buNone/>
            </a:pPr>
            <a:r>
              <a:rPr lang="en-US" sz="1600" dirty="0" smtClean="0"/>
              <a:t>HTQLCL </a:t>
            </a:r>
            <a:r>
              <a:rPr lang="en-US" sz="1600" dirty="0" err="1"/>
              <a:t>gồm</a:t>
            </a:r>
            <a:r>
              <a:rPr lang="en-US" sz="1600" dirty="0"/>
              <a:t> </a:t>
            </a:r>
            <a:r>
              <a:rPr lang="en-US" sz="1600" dirty="0" err="1"/>
              <a:t>các</a:t>
            </a:r>
            <a:r>
              <a:rPr lang="en-US" sz="1600" dirty="0"/>
              <a:t> </a:t>
            </a:r>
            <a:r>
              <a:rPr lang="en-US" sz="1600" dirty="0" err="1"/>
              <a:t>quá</a:t>
            </a:r>
            <a:r>
              <a:rPr lang="en-US" sz="1600" dirty="0"/>
              <a:t> </a:t>
            </a:r>
            <a:r>
              <a:rPr lang="en-US" sz="1600" dirty="0" err="1"/>
              <a:t>trình</a:t>
            </a:r>
            <a:r>
              <a:rPr lang="en-US" sz="1600" dirty="0"/>
              <a:t> </a:t>
            </a:r>
            <a:r>
              <a:rPr lang="en-US" sz="1600" dirty="0" err="1"/>
              <a:t>liên</a:t>
            </a:r>
            <a:r>
              <a:rPr lang="en-US" sz="1600" dirty="0"/>
              <a:t> </a:t>
            </a:r>
            <a:r>
              <a:rPr lang="en-US" sz="1600" dirty="0" err="1"/>
              <a:t>quan</a:t>
            </a:r>
            <a:r>
              <a:rPr lang="en-US" sz="1600" dirty="0"/>
              <a:t> </a:t>
            </a:r>
            <a:r>
              <a:rPr lang="en-US" sz="1600" dirty="0" err="1"/>
              <a:t>đến</a:t>
            </a:r>
            <a:r>
              <a:rPr lang="en-US" sz="1600" dirty="0"/>
              <a:t> </a:t>
            </a:r>
            <a:r>
              <a:rPr lang="en-US" sz="1600" dirty="0" err="1"/>
              <a:t>nhau</a:t>
            </a:r>
            <a:r>
              <a:rPr lang="en-US" sz="1600" dirty="0"/>
              <a:t>. </a:t>
            </a:r>
            <a:r>
              <a:rPr lang="en-US" sz="1600" dirty="0" err="1"/>
              <a:t>Hiểu</a:t>
            </a:r>
            <a:r>
              <a:rPr lang="en-US" sz="1600" dirty="0"/>
              <a:t> </a:t>
            </a:r>
            <a:r>
              <a:rPr lang="en-US" sz="1600" dirty="0" err="1"/>
              <a:t>cách</a:t>
            </a:r>
            <a:r>
              <a:rPr lang="en-US" sz="1600" dirty="0"/>
              <a:t> </a:t>
            </a:r>
            <a:r>
              <a:rPr lang="en-US" sz="1600" dirty="0" err="1"/>
              <a:t>thức</a:t>
            </a:r>
            <a:r>
              <a:rPr lang="en-US" sz="1600" dirty="0"/>
              <a:t> </a:t>
            </a:r>
            <a:r>
              <a:rPr lang="en-US" sz="1600" dirty="0" err="1"/>
              <a:t>mà</a:t>
            </a:r>
            <a:r>
              <a:rPr lang="en-US" sz="1600" dirty="0"/>
              <a:t> </a:t>
            </a:r>
            <a:r>
              <a:rPr lang="en-US" sz="1600" dirty="0" err="1"/>
              <a:t>hệ</a:t>
            </a:r>
            <a:r>
              <a:rPr lang="en-US" sz="1600" dirty="0"/>
              <a:t> </a:t>
            </a:r>
            <a:r>
              <a:rPr lang="en-US" sz="1600" dirty="0" err="1"/>
              <a:t>thống</a:t>
            </a:r>
            <a:r>
              <a:rPr lang="en-US" sz="1600" dirty="0"/>
              <a:t> </a:t>
            </a:r>
            <a:r>
              <a:rPr lang="en-US" sz="1600" dirty="0" err="1"/>
              <a:t>tạo</a:t>
            </a:r>
            <a:r>
              <a:rPr lang="en-US" sz="1600" dirty="0"/>
              <a:t> </a:t>
            </a:r>
            <a:r>
              <a:rPr lang="en-US" sz="1600" dirty="0" err="1"/>
              <a:t>ra</a:t>
            </a:r>
            <a:r>
              <a:rPr lang="en-US" sz="1600" dirty="0"/>
              <a:t> </a:t>
            </a:r>
            <a:r>
              <a:rPr lang="en-US" sz="1600" dirty="0" err="1"/>
              <a:t>các</a:t>
            </a:r>
            <a:r>
              <a:rPr lang="en-US" sz="1600" dirty="0"/>
              <a:t> </a:t>
            </a:r>
            <a:r>
              <a:rPr lang="en-US" sz="1600" dirty="0" err="1"/>
              <a:t>kết</a:t>
            </a:r>
            <a:r>
              <a:rPr lang="en-US" sz="1600" dirty="0"/>
              <a:t> </a:t>
            </a:r>
            <a:r>
              <a:rPr lang="en-US" sz="1600" dirty="0" err="1"/>
              <a:t>quả</a:t>
            </a:r>
            <a:r>
              <a:rPr lang="en-US" sz="1600" dirty="0"/>
              <a:t> </a:t>
            </a:r>
            <a:r>
              <a:rPr lang="en-US" sz="1600" dirty="0" err="1" smtClean="0"/>
              <a:t>cho</a:t>
            </a:r>
            <a:r>
              <a:rPr lang="en-US" sz="1600" dirty="0" smtClean="0"/>
              <a:t> </a:t>
            </a:r>
            <a:r>
              <a:rPr lang="en-US" sz="1600" dirty="0" err="1"/>
              <a:t>phép</a:t>
            </a:r>
            <a:r>
              <a:rPr lang="en-US" sz="1600" dirty="0"/>
              <a:t> </a:t>
            </a:r>
            <a:r>
              <a:rPr lang="en-US" sz="1600" dirty="0" err="1"/>
              <a:t>một</a:t>
            </a:r>
            <a:r>
              <a:rPr lang="en-US" sz="1600" dirty="0"/>
              <a:t> </a:t>
            </a:r>
            <a:r>
              <a:rPr lang="en-US" sz="1600" dirty="0" err="1"/>
              <a:t>tổ</a:t>
            </a:r>
            <a:r>
              <a:rPr lang="en-US" sz="1600" dirty="0"/>
              <a:t> </a:t>
            </a:r>
            <a:r>
              <a:rPr lang="en-US" sz="1600" dirty="0" err="1"/>
              <a:t>chức</a:t>
            </a:r>
            <a:r>
              <a:rPr lang="en-US" sz="1600" dirty="0"/>
              <a:t> </a:t>
            </a:r>
            <a:r>
              <a:rPr lang="en-US" sz="1600" dirty="0" err="1" smtClean="0"/>
              <a:t>tối</a:t>
            </a:r>
            <a:r>
              <a:rPr lang="en-US" sz="1600" dirty="0" smtClean="0"/>
              <a:t> </a:t>
            </a:r>
            <a:r>
              <a:rPr lang="en-US" sz="1600" dirty="0" err="1"/>
              <a:t>ưu</a:t>
            </a:r>
            <a:r>
              <a:rPr lang="en-US" sz="1600" dirty="0"/>
              <a:t> </a:t>
            </a:r>
            <a:r>
              <a:rPr lang="en-US" sz="1600" dirty="0" err="1"/>
              <a:t>hóa</a:t>
            </a:r>
            <a:r>
              <a:rPr lang="en-US" sz="1600" dirty="0"/>
              <a:t> </a:t>
            </a:r>
            <a:r>
              <a:rPr lang="en-US" sz="1600" dirty="0" err="1"/>
              <a:t>hệ</a:t>
            </a:r>
            <a:r>
              <a:rPr lang="en-US" sz="1600" dirty="0"/>
              <a:t> </a:t>
            </a:r>
            <a:r>
              <a:rPr lang="en-US" sz="1600" dirty="0" err="1"/>
              <a:t>thống</a:t>
            </a:r>
            <a:r>
              <a:rPr lang="en-US" sz="1600" dirty="0"/>
              <a:t> </a:t>
            </a:r>
            <a:r>
              <a:rPr lang="en-US" sz="1600" dirty="0" err="1"/>
              <a:t>và</a:t>
            </a:r>
            <a:r>
              <a:rPr lang="en-US" sz="1600" dirty="0"/>
              <a:t> </a:t>
            </a:r>
            <a:r>
              <a:rPr lang="en-US" sz="1600" dirty="0" err="1"/>
              <a:t>kết</a:t>
            </a:r>
            <a:r>
              <a:rPr lang="en-US" sz="1600" dirty="0"/>
              <a:t> </a:t>
            </a:r>
            <a:r>
              <a:rPr lang="en-US" sz="1600" dirty="0" err="1"/>
              <a:t>quả</a:t>
            </a:r>
            <a:r>
              <a:rPr lang="en-US" sz="1600" dirty="0"/>
              <a:t> </a:t>
            </a:r>
            <a:r>
              <a:rPr lang="en-US" sz="1600" dirty="0" err="1"/>
              <a:t>hoạt</a:t>
            </a:r>
            <a:r>
              <a:rPr lang="en-US" sz="1600" dirty="0"/>
              <a:t> </a:t>
            </a:r>
            <a:r>
              <a:rPr lang="en-US" sz="1600" dirty="0" err="1"/>
              <a:t>động</a:t>
            </a:r>
            <a:r>
              <a:rPr lang="en-US" sz="1600" dirty="0"/>
              <a:t> </a:t>
            </a:r>
            <a:r>
              <a:rPr lang="en-US" sz="1600" dirty="0" err="1"/>
              <a:t>của</a:t>
            </a:r>
            <a:r>
              <a:rPr lang="en-US" sz="1600" dirty="0"/>
              <a:t> </a:t>
            </a:r>
            <a:r>
              <a:rPr lang="en-US" sz="1600" err="1"/>
              <a:t>nó</a:t>
            </a:r>
            <a:r>
              <a:rPr lang="en-US" sz="1600" i="1" smtClean="0">
                <a:solidFill>
                  <a:srgbClr val="FF0000"/>
                </a:solidFill>
              </a:rPr>
              <a:t>.</a:t>
            </a:r>
            <a:endParaRPr lang="en-US" sz="1600" i="1" dirty="0">
              <a:solidFill>
                <a:srgbClr val="FF0000"/>
              </a:solidFill>
            </a:endParaRPr>
          </a:p>
        </p:txBody>
      </p:sp>
      <p:cxnSp>
        <p:nvCxnSpPr>
          <p:cNvPr id="7" name="Straight Connector 6"/>
          <p:cNvCxnSpPr/>
          <p:nvPr/>
        </p:nvCxnSpPr>
        <p:spPr bwMode="auto">
          <a:xfrm>
            <a:off x="514350" y="4629150"/>
            <a:ext cx="7372350" cy="0"/>
          </a:xfrm>
          <a:prstGeom prst="line">
            <a:avLst/>
          </a:prstGeom>
          <a:solidFill>
            <a:schemeClr val="accent1"/>
          </a:solidFill>
          <a:ln w="38100" cap="flat" cmpd="sng" algn="ctr">
            <a:solidFill>
              <a:schemeClr val="accent3">
                <a:lumMod val="65000"/>
              </a:schemeClr>
            </a:solidFill>
            <a:prstDash val="solid"/>
            <a:round/>
            <a:headEnd type="none" w="med" len="med"/>
            <a:tailEnd type="none" w="med" len="med"/>
          </a:ln>
          <a:effectLst/>
        </p:spPr>
      </p:cxnSp>
      <p:sp>
        <p:nvSpPr>
          <p:cNvPr id="2" name="Footer Placeholder 1"/>
          <p:cNvSpPr>
            <a:spLocks noGrp="1"/>
          </p:cNvSpPr>
          <p:nvPr>
            <p:ph type="ftr" sz="quarter" idx="3"/>
          </p:nvPr>
        </p:nvSpPr>
        <p:spPr/>
        <p:txBody>
          <a:bodyPr/>
          <a:lstStyle/>
          <a:p>
            <a:pPr>
              <a:defRPr/>
            </a:pPr>
            <a:r>
              <a:rPr lang="vi-VN" smtClean="0"/>
              <a:t>Tài liệu đào tạo nội bộ</a:t>
            </a:r>
            <a:endParaRPr lang="en-US" dirty="0"/>
          </a:p>
        </p:txBody>
      </p:sp>
    </p:spTree>
    <p:extLst>
      <p:ext uri="{BB962C8B-B14F-4D97-AF65-F5344CB8AC3E}">
        <p14:creationId xmlns:p14="http://schemas.microsoft.com/office/powerpoint/2010/main" val="86181832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2"/>
          <p:cNvSpPr txBox="1">
            <a:spLocks noGrp="1"/>
          </p:cNvSpPr>
          <p:nvPr/>
        </p:nvSpPr>
        <p:spPr bwMode="auto">
          <a:xfrm>
            <a:off x="7764066" y="240506"/>
            <a:ext cx="236934" cy="12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4000" tIns="13500" rIns="54000" bIns="13500"/>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eaLnBrk="1" hangingPunct="1">
              <a:spcBef>
                <a:spcPct val="0"/>
              </a:spcBef>
              <a:buFontTx/>
              <a:buNone/>
            </a:pPr>
            <a:fld id="{88046C11-58A9-43AD-BC04-8C1CF913C153}" type="slidenum">
              <a:rPr lang="en-GB" sz="675" b="0">
                <a:solidFill>
                  <a:schemeClr val="tx1"/>
                </a:solidFill>
                <a:latin typeface="Times New Roman" panose="02020603050405020304" pitchFamily="18" charset="0"/>
              </a:rPr>
              <a:pPr eaLnBrk="1" hangingPunct="1">
                <a:spcBef>
                  <a:spcPct val="0"/>
                </a:spcBef>
                <a:buFontTx/>
                <a:buNone/>
              </a:pPr>
              <a:t>13</a:t>
            </a:fld>
            <a:endParaRPr lang="en-GB" sz="675" b="0">
              <a:solidFill>
                <a:schemeClr val="tx1"/>
              </a:solidFill>
              <a:latin typeface="Times New Roman" panose="02020603050405020304" pitchFamily="18" charset="0"/>
            </a:endParaRPr>
          </a:p>
        </p:txBody>
      </p:sp>
      <p:sp>
        <p:nvSpPr>
          <p:cNvPr id="34820" name="Rectangle 2"/>
          <p:cNvSpPr>
            <a:spLocks noGrp="1" noChangeArrowheads="1"/>
          </p:cNvSpPr>
          <p:nvPr>
            <p:ph type="title" idx="4294967295"/>
          </p:nvPr>
        </p:nvSpPr>
        <p:spPr>
          <a:xfrm>
            <a:off x="2388394" y="479972"/>
            <a:ext cx="4572000" cy="341710"/>
          </a:xfrm>
        </p:spPr>
        <p:txBody>
          <a:bodyPr anchor="t"/>
          <a:lstStyle/>
          <a:p>
            <a:pPr eaLnBrk="1" hangingPunct="1"/>
            <a:r>
              <a:rPr lang="en-US" sz="2800" b="1" dirty="0" err="1" smtClean="0">
                <a:solidFill>
                  <a:srgbClr val="E0190A"/>
                </a:solidFill>
                <a:latin typeface="Arial" panose="020B0604020202020204" pitchFamily="34" charset="0"/>
              </a:rPr>
              <a:t>Tiếp</a:t>
            </a:r>
            <a:r>
              <a:rPr lang="en-US" sz="2800" b="1" dirty="0" smtClean="0">
                <a:solidFill>
                  <a:srgbClr val="E0190A"/>
                </a:solidFill>
                <a:latin typeface="Arial" panose="020B0604020202020204" pitchFamily="34" charset="0"/>
              </a:rPr>
              <a:t> </a:t>
            </a:r>
            <a:r>
              <a:rPr lang="en-US" sz="2800" b="1" dirty="0" err="1">
                <a:solidFill>
                  <a:srgbClr val="E0190A"/>
                </a:solidFill>
                <a:latin typeface="Arial" panose="020B0604020202020204" pitchFamily="34" charset="0"/>
              </a:rPr>
              <a:t>cận</a:t>
            </a:r>
            <a:r>
              <a:rPr lang="en-US" sz="2800" b="1" dirty="0">
                <a:solidFill>
                  <a:srgbClr val="E0190A"/>
                </a:solidFill>
                <a:latin typeface="Arial" panose="020B0604020202020204" pitchFamily="34" charset="0"/>
              </a:rPr>
              <a:t> </a:t>
            </a:r>
            <a:r>
              <a:rPr lang="en-US" sz="2800" b="1" dirty="0" err="1">
                <a:solidFill>
                  <a:srgbClr val="E0190A"/>
                </a:solidFill>
                <a:latin typeface="Arial" panose="020B0604020202020204" pitchFamily="34" charset="0"/>
              </a:rPr>
              <a:t>theo</a:t>
            </a:r>
            <a:r>
              <a:rPr lang="en-US" sz="2800" b="1" dirty="0">
                <a:solidFill>
                  <a:srgbClr val="E0190A"/>
                </a:solidFill>
                <a:latin typeface="Arial" panose="020B0604020202020204" pitchFamily="34" charset="0"/>
              </a:rPr>
              <a:t> </a:t>
            </a:r>
            <a:r>
              <a:rPr lang="en-US" sz="2800" b="1" dirty="0" err="1">
                <a:solidFill>
                  <a:srgbClr val="E0190A"/>
                </a:solidFill>
                <a:latin typeface="Arial" panose="020B0604020202020204" pitchFamily="34" charset="0"/>
              </a:rPr>
              <a:t>quá</a:t>
            </a:r>
            <a:r>
              <a:rPr lang="en-US" sz="2800" b="1" dirty="0">
                <a:solidFill>
                  <a:srgbClr val="E0190A"/>
                </a:solidFill>
                <a:latin typeface="Arial" panose="020B0604020202020204" pitchFamily="34" charset="0"/>
              </a:rPr>
              <a:t> </a:t>
            </a:r>
            <a:r>
              <a:rPr lang="en-US" sz="2800" b="1" dirty="0" err="1">
                <a:solidFill>
                  <a:srgbClr val="E0190A"/>
                </a:solidFill>
                <a:latin typeface="Arial" panose="020B0604020202020204" pitchFamily="34" charset="0"/>
              </a:rPr>
              <a:t>trình</a:t>
            </a:r>
            <a:endParaRPr lang="en-US" sz="2800" b="1" dirty="0">
              <a:solidFill>
                <a:srgbClr val="E0190A"/>
              </a:solidFill>
              <a:latin typeface="Arial" panose="020B0604020202020204" pitchFamily="34" charset="0"/>
            </a:endParaRPr>
          </a:p>
        </p:txBody>
      </p:sp>
      <p:sp>
        <p:nvSpPr>
          <p:cNvPr id="918531" name="Text Box 3"/>
          <p:cNvSpPr txBox="1">
            <a:spLocks noChangeArrowheads="1"/>
          </p:cNvSpPr>
          <p:nvPr/>
        </p:nvSpPr>
        <p:spPr bwMode="auto">
          <a:xfrm>
            <a:off x="1845469" y="2133600"/>
            <a:ext cx="1238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
                <a:solidFill>
                  <a:srgbClr val="000000"/>
                </a:solidFill>
                <a:miter lim="800000"/>
                <a:headEnd/>
                <a:tailEnd/>
              </a14:hiddenLine>
            </a:ext>
          </a:extLst>
        </p:spPr>
        <p:txBody>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eaLnBrk="1" hangingPunct="1">
              <a:lnSpc>
                <a:spcPct val="90000"/>
              </a:lnSpc>
              <a:spcBef>
                <a:spcPct val="0"/>
              </a:spcBef>
              <a:buFontTx/>
              <a:buNone/>
            </a:pPr>
            <a:r>
              <a:rPr lang="en-US" sz="1650">
                <a:solidFill>
                  <a:schemeClr val="tx1"/>
                </a:solidFill>
                <a:latin typeface="Arial" panose="020B0604020202020204" pitchFamily="34" charset="0"/>
              </a:rPr>
              <a:t>Đầu vào</a:t>
            </a:r>
          </a:p>
        </p:txBody>
      </p:sp>
      <p:sp>
        <p:nvSpPr>
          <p:cNvPr id="918532" name="Text Box 4"/>
          <p:cNvSpPr txBox="1">
            <a:spLocks noChangeArrowheads="1"/>
          </p:cNvSpPr>
          <p:nvPr/>
        </p:nvSpPr>
        <p:spPr bwMode="auto">
          <a:xfrm>
            <a:off x="5810250" y="2189560"/>
            <a:ext cx="85486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
                <a:solidFill>
                  <a:srgbClr val="000000"/>
                </a:solidFill>
                <a:miter lim="800000"/>
                <a:headEnd/>
                <a:tailEnd/>
              </a14:hiddenLine>
            </a:ext>
          </a:extLst>
        </p:spPr>
        <p:txBody>
          <a:bodyPr>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eaLnBrk="1" hangingPunct="1">
              <a:lnSpc>
                <a:spcPct val="90000"/>
              </a:lnSpc>
              <a:spcBef>
                <a:spcPct val="0"/>
              </a:spcBef>
              <a:buFontTx/>
              <a:buNone/>
            </a:pPr>
            <a:r>
              <a:rPr lang="en-US" sz="1500">
                <a:solidFill>
                  <a:schemeClr val="tx1"/>
                </a:solidFill>
                <a:latin typeface="Arial" panose="020B0604020202020204" pitchFamily="34" charset="0"/>
              </a:rPr>
              <a:t>Đầu ra</a:t>
            </a:r>
          </a:p>
        </p:txBody>
      </p:sp>
      <p:sp>
        <p:nvSpPr>
          <p:cNvPr id="918534" name="Text Box 6"/>
          <p:cNvSpPr txBox="1">
            <a:spLocks noChangeArrowheads="1"/>
          </p:cNvSpPr>
          <p:nvPr/>
        </p:nvSpPr>
        <p:spPr bwMode="auto">
          <a:xfrm>
            <a:off x="5678091" y="2964657"/>
            <a:ext cx="2085975" cy="32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
                <a:solidFill>
                  <a:srgbClr val="000000"/>
                </a:solidFill>
                <a:miter lim="800000"/>
                <a:headEnd/>
                <a:tailEnd/>
              </a14:hiddenLine>
            </a:ext>
          </a:extLst>
        </p:spPr>
        <p:txBody>
          <a:bodyPr>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eaLnBrk="1" hangingPunct="1">
              <a:lnSpc>
                <a:spcPct val="90000"/>
              </a:lnSpc>
              <a:spcBef>
                <a:spcPct val="0"/>
              </a:spcBef>
              <a:buFontTx/>
              <a:buNone/>
            </a:pPr>
            <a:r>
              <a:rPr lang="en-US" sz="1650">
                <a:solidFill>
                  <a:schemeClr val="tx1"/>
                </a:solidFill>
                <a:latin typeface="Times New Roman" panose="02020603050405020304" pitchFamily="18" charset="0"/>
              </a:rPr>
              <a:t>sản phẩm</a:t>
            </a:r>
          </a:p>
        </p:txBody>
      </p:sp>
      <p:sp>
        <p:nvSpPr>
          <p:cNvPr id="918535" name="Text Box 7"/>
          <p:cNvSpPr txBox="1">
            <a:spLocks noChangeArrowheads="1"/>
          </p:cNvSpPr>
          <p:nvPr/>
        </p:nvSpPr>
        <p:spPr bwMode="auto">
          <a:xfrm>
            <a:off x="2302669" y="4133850"/>
            <a:ext cx="4369594" cy="52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
                <a:solidFill>
                  <a:srgbClr val="000000"/>
                </a:solidFill>
                <a:miter lim="800000"/>
                <a:headEnd/>
                <a:tailEnd/>
              </a14:hiddenLine>
            </a:ext>
          </a:extLst>
        </p:spPr>
        <p:txBody>
          <a:bodyPr>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eaLnBrk="1" hangingPunct="1">
              <a:lnSpc>
                <a:spcPct val="90000"/>
              </a:lnSpc>
              <a:spcBef>
                <a:spcPct val="0"/>
              </a:spcBef>
              <a:buFontTx/>
              <a:buNone/>
            </a:pPr>
            <a:r>
              <a:rPr lang="en-US" sz="1650">
                <a:solidFill>
                  <a:schemeClr val="tx1"/>
                </a:solidFill>
                <a:latin typeface="Arial" panose="020B0604020202020204" pitchFamily="34" charset="0"/>
              </a:rPr>
              <a:t>Theo </a:t>
            </a:r>
            <a:r>
              <a:rPr lang="en-US" sz="1650" smtClean="0">
                <a:solidFill>
                  <a:schemeClr val="tx1"/>
                </a:solidFill>
                <a:latin typeface="Arial" panose="020B0604020202020204" pitchFamily="34" charset="0"/>
              </a:rPr>
              <a:t>dõi &amp; đo </a:t>
            </a:r>
            <a:r>
              <a:rPr lang="en-US" sz="1650">
                <a:solidFill>
                  <a:schemeClr val="tx1"/>
                </a:solidFill>
                <a:latin typeface="Arial" panose="020B0604020202020204" pitchFamily="34" charset="0"/>
              </a:rPr>
              <a:t>lường</a:t>
            </a:r>
          </a:p>
          <a:p>
            <a:pPr algn="ctr" eaLnBrk="1" hangingPunct="1">
              <a:lnSpc>
                <a:spcPct val="90000"/>
              </a:lnSpc>
              <a:spcBef>
                <a:spcPct val="0"/>
              </a:spcBef>
              <a:buFontTx/>
              <a:buNone/>
            </a:pPr>
            <a:r>
              <a:rPr lang="en-US" sz="1500">
                <a:solidFill>
                  <a:schemeClr val="tx1"/>
                </a:solidFill>
                <a:latin typeface="Arial" panose="020B0604020202020204" pitchFamily="34" charset="0"/>
              </a:rPr>
              <a:t>(trước, trong và sau quá trình)</a:t>
            </a:r>
          </a:p>
        </p:txBody>
      </p:sp>
      <p:sp>
        <p:nvSpPr>
          <p:cNvPr id="918536" name="AutoShape 8"/>
          <p:cNvSpPr>
            <a:spLocks/>
          </p:cNvSpPr>
          <p:nvPr/>
        </p:nvSpPr>
        <p:spPr bwMode="auto">
          <a:xfrm rot="-5423547">
            <a:off x="4272558" y="1507927"/>
            <a:ext cx="225028" cy="4945856"/>
          </a:xfrm>
          <a:prstGeom prst="leftBrace">
            <a:avLst>
              <a:gd name="adj1" fmla="val 183157"/>
              <a:gd name="adj2" fmla="val 50000"/>
            </a:avLst>
          </a:prstGeom>
          <a:noFill/>
          <a:ln w="38100">
            <a:solidFill>
              <a:schemeClr val="tx2"/>
            </a:solidFill>
            <a:round/>
            <a:headEnd/>
            <a:tailEnd/>
          </a:ln>
          <a:effectLst>
            <a:outerShdw dist="45791" dir="2021404" algn="ctr" rotWithShape="0">
              <a:srgbClr val="3399FF"/>
            </a:outerShdw>
          </a:effectLst>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eaLnBrk="1" hangingPunct="1">
              <a:lnSpc>
                <a:spcPct val="80000"/>
              </a:lnSpc>
              <a:spcBef>
                <a:spcPct val="0"/>
              </a:spcBef>
              <a:buFontTx/>
              <a:buNone/>
            </a:pPr>
            <a:endParaRPr lang="en-US" sz="1350">
              <a:solidFill>
                <a:schemeClr val="tx1"/>
              </a:solidFill>
              <a:latin typeface="Arial" panose="020B0604020202020204" pitchFamily="34" charset="0"/>
            </a:endParaRPr>
          </a:p>
        </p:txBody>
      </p:sp>
      <p:sp>
        <p:nvSpPr>
          <p:cNvPr id="918538" name="Oval 10"/>
          <p:cNvSpPr>
            <a:spLocks noChangeArrowheads="1"/>
          </p:cNvSpPr>
          <p:nvPr/>
        </p:nvSpPr>
        <p:spPr bwMode="auto">
          <a:xfrm>
            <a:off x="3159919" y="2250281"/>
            <a:ext cx="2364581" cy="1009650"/>
          </a:xfrm>
          <a:prstGeom prst="ellipse">
            <a:avLst/>
          </a:prstGeom>
          <a:solidFill>
            <a:schemeClr val="tx1"/>
          </a:solidFill>
          <a:ln w="9525">
            <a:solidFill>
              <a:schemeClr val="tx1"/>
            </a:solidFill>
            <a:miter lim="800000"/>
            <a:headEnd/>
            <a:tailEnd/>
          </a:ln>
          <a:effectLst>
            <a:outerShdw dist="63500" dir="3187806" algn="ctr" rotWithShape="0">
              <a:srgbClr val="004071"/>
            </a:outerShdw>
          </a:effec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eaLnBrk="1" hangingPunct="1">
              <a:lnSpc>
                <a:spcPct val="90000"/>
              </a:lnSpc>
              <a:spcBef>
                <a:spcPct val="0"/>
              </a:spcBef>
              <a:buFontTx/>
              <a:buNone/>
            </a:pPr>
            <a:r>
              <a:rPr lang="en-US" sz="1800">
                <a:solidFill>
                  <a:schemeClr val="bg1"/>
                </a:solidFill>
                <a:latin typeface="Arial" panose="020B0604020202020204" pitchFamily="34" charset="0"/>
              </a:rPr>
              <a:t>PROCESS/Quá trình</a:t>
            </a:r>
          </a:p>
          <a:p>
            <a:pPr algn="ctr" eaLnBrk="1" hangingPunct="1">
              <a:lnSpc>
                <a:spcPct val="90000"/>
              </a:lnSpc>
              <a:spcBef>
                <a:spcPct val="0"/>
              </a:spcBef>
              <a:buFontTx/>
              <a:buNone/>
            </a:pPr>
            <a:endParaRPr lang="en-US" sz="1500" b="0">
              <a:solidFill>
                <a:schemeClr val="bg1"/>
              </a:solidFill>
              <a:latin typeface="Arial" panose="020B0604020202020204" pitchFamily="34" charset="0"/>
            </a:endParaRPr>
          </a:p>
        </p:txBody>
      </p:sp>
      <p:sp>
        <p:nvSpPr>
          <p:cNvPr id="918539" name="Oval 11"/>
          <p:cNvSpPr>
            <a:spLocks noChangeArrowheads="1"/>
          </p:cNvSpPr>
          <p:nvPr/>
        </p:nvSpPr>
        <p:spPr bwMode="auto">
          <a:xfrm>
            <a:off x="1390650" y="1083469"/>
            <a:ext cx="6167438" cy="6286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eaLnBrk="1" hangingPunct="1">
              <a:lnSpc>
                <a:spcPct val="90000"/>
              </a:lnSpc>
              <a:spcBef>
                <a:spcPct val="0"/>
              </a:spcBef>
              <a:buFontTx/>
              <a:buNone/>
            </a:pPr>
            <a:r>
              <a:rPr lang="en-US" sz="1650">
                <a:solidFill>
                  <a:srgbClr val="000000"/>
                </a:solidFill>
                <a:latin typeface="Arial" panose="020B0604020202020204" pitchFamily="34" charset="0"/>
              </a:rPr>
              <a:t>Thủ </a:t>
            </a:r>
            <a:r>
              <a:rPr lang="en-US" sz="1650" smtClean="0">
                <a:solidFill>
                  <a:srgbClr val="000000"/>
                </a:solidFill>
                <a:latin typeface="Arial" panose="020B0604020202020204" pitchFamily="34" charset="0"/>
              </a:rPr>
              <a:t>tục/ </a:t>
            </a:r>
            <a:r>
              <a:rPr lang="en-US" sz="1650" smtClean="0">
                <a:solidFill>
                  <a:srgbClr val="FF0000"/>
                </a:solidFill>
                <a:latin typeface="Arial" panose="020B0604020202020204" pitchFamily="34" charset="0"/>
              </a:rPr>
              <a:t>Quy trình/HD thao tác</a:t>
            </a:r>
            <a:endParaRPr lang="en-US" sz="1650">
              <a:solidFill>
                <a:srgbClr val="FF0000"/>
              </a:solidFill>
              <a:latin typeface="Arial" panose="020B0604020202020204" pitchFamily="34" charset="0"/>
            </a:endParaRPr>
          </a:p>
          <a:p>
            <a:pPr algn="ctr" eaLnBrk="1" hangingPunct="1">
              <a:lnSpc>
                <a:spcPct val="90000"/>
              </a:lnSpc>
              <a:spcBef>
                <a:spcPct val="0"/>
              </a:spcBef>
              <a:buFontTx/>
              <a:buNone/>
            </a:pPr>
            <a:r>
              <a:rPr lang="en-US" sz="1500">
                <a:solidFill>
                  <a:schemeClr val="tx1"/>
                </a:solidFill>
                <a:latin typeface="Arial" panose="020B0604020202020204" pitchFamily="34" charset="0"/>
              </a:rPr>
              <a:t>(Cách tiến hành một hoạt động hoặc một quá trình-có thể lập thành văn bản hoặc không)</a:t>
            </a:r>
            <a:endParaRPr lang="en-US" sz="1800">
              <a:solidFill>
                <a:schemeClr val="tx1"/>
              </a:solidFill>
              <a:latin typeface="Arial" panose="020B0604020202020204" pitchFamily="34" charset="0"/>
            </a:endParaRPr>
          </a:p>
        </p:txBody>
      </p:sp>
      <p:sp>
        <p:nvSpPr>
          <p:cNvPr id="918540" name="AutoShape 12"/>
          <p:cNvSpPr>
            <a:spLocks noChangeArrowheads="1"/>
          </p:cNvSpPr>
          <p:nvPr/>
        </p:nvSpPr>
        <p:spPr bwMode="auto">
          <a:xfrm>
            <a:off x="1931194" y="2533650"/>
            <a:ext cx="914400" cy="40005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0">
            <a:gsLst>
              <a:gs pos="0">
                <a:srgbClr val="EDD469"/>
              </a:gs>
              <a:gs pos="5000">
                <a:srgbClr val="EDD469"/>
              </a:gs>
              <a:gs pos="100000">
                <a:srgbClr val="004071"/>
              </a:gs>
            </a:gsLst>
            <a:lin ang="0" scaled="1"/>
          </a:gradFill>
          <a:ln>
            <a:noFill/>
          </a:ln>
          <a:effectLst>
            <a:outerShdw dist="45791" dir="2021404"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050"/>
          </a:p>
        </p:txBody>
      </p:sp>
      <p:sp>
        <p:nvSpPr>
          <p:cNvPr id="918542" name="AutoShape 14"/>
          <p:cNvSpPr>
            <a:spLocks noChangeArrowheads="1"/>
          </p:cNvSpPr>
          <p:nvPr/>
        </p:nvSpPr>
        <p:spPr bwMode="auto">
          <a:xfrm rot="-5400000">
            <a:off x="4177308" y="3431574"/>
            <a:ext cx="325041" cy="269081"/>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0">
            <a:gsLst>
              <a:gs pos="0">
                <a:srgbClr val="B7E4EB"/>
              </a:gs>
              <a:gs pos="100000">
                <a:schemeClr val="tx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US" sz="1050"/>
          </a:p>
        </p:txBody>
      </p:sp>
      <p:sp>
        <p:nvSpPr>
          <p:cNvPr id="15" name="Chevron 14"/>
          <p:cNvSpPr>
            <a:spLocks noChangeArrowheads="1"/>
          </p:cNvSpPr>
          <p:nvPr/>
        </p:nvSpPr>
        <p:spPr bwMode="auto">
          <a:xfrm>
            <a:off x="5810250" y="2574131"/>
            <a:ext cx="1034654" cy="344091"/>
          </a:xfrm>
          <a:prstGeom prst="chevron">
            <a:avLst>
              <a:gd name="adj" fmla="val 85516"/>
            </a:avLst>
          </a:prstGeom>
          <a:gradFill rotWithShape="0">
            <a:gsLst>
              <a:gs pos="0">
                <a:srgbClr val="004071"/>
              </a:gs>
              <a:gs pos="37000">
                <a:srgbClr val="004071"/>
              </a:gs>
              <a:gs pos="100000">
                <a:srgbClr val="EDD469"/>
              </a:gs>
            </a:gsLst>
            <a:lin ang="0" scaled="1"/>
          </a:gradFill>
          <a:ln>
            <a:noFill/>
          </a:ln>
          <a:extLst>
            <a:ext uri="{91240B29-F687-4F45-9708-019B960494DF}">
              <a14:hiddenLine xmlns:a14="http://schemas.microsoft.com/office/drawing/2010/main" w="28575" algn="ctr">
                <a:solidFill>
                  <a:srgbClr val="000000"/>
                </a:solidFill>
                <a:round/>
                <a:headEnd/>
                <a:tailEnd type="triangle" w="med" len="med"/>
              </a14:hiddenLine>
            </a:ext>
          </a:extLst>
        </p:spPr>
        <p:txBody>
          <a:bodyPr wrap="none" lIns="27000" tIns="0" rIns="27000" bIns="0"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eaLnBrk="1" hangingPunct="1">
              <a:lnSpc>
                <a:spcPct val="80000"/>
              </a:lnSpc>
              <a:spcBef>
                <a:spcPct val="0"/>
              </a:spcBef>
              <a:buFontTx/>
              <a:buNone/>
            </a:pPr>
            <a:endParaRPr lang="en-US" sz="1350">
              <a:solidFill>
                <a:schemeClr val="tx1"/>
              </a:solidFill>
              <a:latin typeface="Arial" panose="020B0604020202020204" pitchFamily="34" charset="0"/>
            </a:endParaRPr>
          </a:p>
        </p:txBody>
      </p:sp>
      <p:sp>
        <p:nvSpPr>
          <p:cNvPr id="16" name="Text Box 7"/>
          <p:cNvSpPr txBox="1">
            <a:spLocks noChangeArrowheads="1"/>
          </p:cNvSpPr>
          <p:nvPr/>
        </p:nvSpPr>
        <p:spPr bwMode="auto">
          <a:xfrm>
            <a:off x="2235994" y="3648075"/>
            <a:ext cx="4369594" cy="32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
                <a:solidFill>
                  <a:srgbClr val="000000"/>
                </a:solidFill>
                <a:miter lim="800000"/>
                <a:headEnd/>
                <a:tailEnd/>
              </a14:hiddenLine>
            </a:ext>
          </a:extLst>
        </p:spPr>
        <p:txBody>
          <a:bodyPr>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eaLnBrk="1" hangingPunct="1">
              <a:lnSpc>
                <a:spcPct val="90000"/>
              </a:lnSpc>
              <a:spcBef>
                <a:spcPct val="0"/>
              </a:spcBef>
              <a:buFontTx/>
              <a:buNone/>
            </a:pPr>
            <a:r>
              <a:rPr lang="en-US" sz="1650">
                <a:solidFill>
                  <a:schemeClr val="tx1"/>
                </a:solidFill>
                <a:latin typeface="Arial" panose="020B0604020202020204" pitchFamily="34" charset="0"/>
              </a:rPr>
              <a:t>Nguồn lực</a:t>
            </a:r>
            <a:endParaRPr lang="en-US" sz="1500">
              <a:solidFill>
                <a:schemeClr val="tx1"/>
              </a:solidFill>
              <a:latin typeface="Arial" panose="020B0604020202020204" pitchFamily="34" charset="0"/>
            </a:endParaRPr>
          </a:p>
        </p:txBody>
      </p:sp>
      <p:sp>
        <p:nvSpPr>
          <p:cNvPr id="17" name="AutoShape 14"/>
          <p:cNvSpPr>
            <a:spLocks noChangeArrowheads="1"/>
          </p:cNvSpPr>
          <p:nvPr/>
        </p:nvSpPr>
        <p:spPr bwMode="auto">
          <a:xfrm rot="5400000">
            <a:off x="4190405" y="1875234"/>
            <a:ext cx="325041" cy="269081"/>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0">
            <a:gsLst>
              <a:gs pos="0">
                <a:srgbClr val="B7E4EB"/>
              </a:gs>
              <a:gs pos="100000">
                <a:schemeClr val="tx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endParaRPr lang="en-US" sz="1050"/>
          </a:p>
        </p:txBody>
      </p:sp>
      <p:sp>
        <p:nvSpPr>
          <p:cNvPr id="2" name="Footer Placeholder 1"/>
          <p:cNvSpPr>
            <a:spLocks noGrp="1"/>
          </p:cNvSpPr>
          <p:nvPr>
            <p:ph type="ftr" sz="quarter" idx="3"/>
          </p:nvPr>
        </p:nvSpPr>
        <p:spPr/>
        <p:txBody>
          <a:bodyPr/>
          <a:lstStyle/>
          <a:p>
            <a:pPr>
              <a:defRPr/>
            </a:pPr>
            <a:r>
              <a:rPr lang="vi-VN" smtClean="0"/>
              <a:t>Tài liệu đào tạo nội bộ</a:t>
            </a:r>
            <a:endParaRPr lang="en-US" dirty="0"/>
          </a:p>
        </p:txBody>
      </p:sp>
    </p:spTree>
    <p:extLst>
      <p:ext uri="{BB962C8B-B14F-4D97-AF65-F5344CB8AC3E}">
        <p14:creationId xmlns:p14="http://schemas.microsoft.com/office/powerpoint/2010/main" val="190550762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8531"/>
                                        </p:tgtEl>
                                        <p:attrNameLst>
                                          <p:attrName>style.visibility</p:attrName>
                                        </p:attrNameLst>
                                      </p:cBhvr>
                                      <p:to>
                                        <p:strVal val="visible"/>
                                      </p:to>
                                    </p:set>
                                    <p:anim calcmode="lin" valueType="num">
                                      <p:cBhvr additive="base">
                                        <p:cTn id="7" dur="500" fill="hold"/>
                                        <p:tgtEl>
                                          <p:spTgt spid="918531"/>
                                        </p:tgtEl>
                                        <p:attrNameLst>
                                          <p:attrName>ppt_x</p:attrName>
                                        </p:attrNameLst>
                                      </p:cBhvr>
                                      <p:tavLst>
                                        <p:tav tm="0">
                                          <p:val>
                                            <p:strVal val="0-#ppt_w/2"/>
                                          </p:val>
                                        </p:tav>
                                        <p:tav tm="100000">
                                          <p:val>
                                            <p:strVal val="#ppt_x"/>
                                          </p:val>
                                        </p:tav>
                                      </p:tavLst>
                                    </p:anim>
                                    <p:anim calcmode="lin" valueType="num">
                                      <p:cBhvr additive="base">
                                        <p:cTn id="8" dur="500" fill="hold"/>
                                        <p:tgtEl>
                                          <p:spTgt spid="91853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18540"/>
                                        </p:tgtEl>
                                        <p:attrNameLst>
                                          <p:attrName>style.visibility</p:attrName>
                                        </p:attrNameLst>
                                      </p:cBhvr>
                                      <p:to>
                                        <p:strVal val="visible"/>
                                      </p:to>
                                    </p:set>
                                    <p:anim calcmode="lin" valueType="num">
                                      <p:cBhvr additive="base">
                                        <p:cTn id="11" dur="500" fill="hold"/>
                                        <p:tgtEl>
                                          <p:spTgt spid="918540"/>
                                        </p:tgtEl>
                                        <p:attrNameLst>
                                          <p:attrName>ppt_x</p:attrName>
                                        </p:attrNameLst>
                                      </p:cBhvr>
                                      <p:tavLst>
                                        <p:tav tm="0">
                                          <p:val>
                                            <p:strVal val="0-#ppt_w/2"/>
                                          </p:val>
                                        </p:tav>
                                        <p:tav tm="100000">
                                          <p:val>
                                            <p:strVal val="#ppt_x"/>
                                          </p:val>
                                        </p:tav>
                                      </p:tavLst>
                                    </p:anim>
                                    <p:anim calcmode="lin" valueType="num">
                                      <p:cBhvr additive="base">
                                        <p:cTn id="12" dur="500" fill="hold"/>
                                        <p:tgtEl>
                                          <p:spTgt spid="91854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18538"/>
                                        </p:tgtEl>
                                        <p:attrNameLst>
                                          <p:attrName>style.visibility</p:attrName>
                                        </p:attrNameLst>
                                      </p:cBhvr>
                                      <p:to>
                                        <p:strVal val="visible"/>
                                      </p:to>
                                    </p:set>
                                    <p:anim calcmode="lin" valueType="num">
                                      <p:cBhvr additive="base">
                                        <p:cTn id="17" dur="500" fill="hold"/>
                                        <p:tgtEl>
                                          <p:spTgt spid="918538"/>
                                        </p:tgtEl>
                                        <p:attrNameLst>
                                          <p:attrName>ppt_x</p:attrName>
                                        </p:attrNameLst>
                                      </p:cBhvr>
                                      <p:tavLst>
                                        <p:tav tm="0">
                                          <p:val>
                                            <p:strVal val="#ppt_x"/>
                                          </p:val>
                                        </p:tav>
                                        <p:tav tm="100000">
                                          <p:val>
                                            <p:strVal val="#ppt_x"/>
                                          </p:val>
                                        </p:tav>
                                      </p:tavLst>
                                    </p:anim>
                                    <p:anim calcmode="lin" valueType="num">
                                      <p:cBhvr additive="base">
                                        <p:cTn id="18" dur="500" fill="hold"/>
                                        <p:tgtEl>
                                          <p:spTgt spid="91853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918532"/>
                                        </p:tgtEl>
                                        <p:attrNameLst>
                                          <p:attrName>style.visibility</p:attrName>
                                        </p:attrNameLst>
                                      </p:cBhvr>
                                      <p:to>
                                        <p:strVal val="visible"/>
                                      </p:to>
                                    </p:set>
                                    <p:anim calcmode="lin" valueType="num">
                                      <p:cBhvr additive="base">
                                        <p:cTn id="23" dur="500" fill="hold"/>
                                        <p:tgtEl>
                                          <p:spTgt spid="918532"/>
                                        </p:tgtEl>
                                        <p:attrNameLst>
                                          <p:attrName>ppt_x</p:attrName>
                                        </p:attrNameLst>
                                      </p:cBhvr>
                                      <p:tavLst>
                                        <p:tav tm="0">
                                          <p:val>
                                            <p:strVal val="#ppt_x"/>
                                          </p:val>
                                        </p:tav>
                                        <p:tav tm="100000">
                                          <p:val>
                                            <p:strVal val="#ppt_x"/>
                                          </p:val>
                                        </p:tav>
                                      </p:tavLst>
                                    </p:anim>
                                    <p:anim calcmode="lin" valueType="num">
                                      <p:cBhvr additive="base">
                                        <p:cTn id="24" dur="500" fill="hold"/>
                                        <p:tgtEl>
                                          <p:spTgt spid="918532"/>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918534"/>
                                        </p:tgtEl>
                                        <p:attrNameLst>
                                          <p:attrName>style.visibility</p:attrName>
                                        </p:attrNameLst>
                                      </p:cBhvr>
                                      <p:to>
                                        <p:strVal val="visible"/>
                                      </p:to>
                                    </p:set>
                                    <p:anim calcmode="lin" valueType="num">
                                      <p:cBhvr additive="base">
                                        <p:cTn id="31" dur="500" fill="hold"/>
                                        <p:tgtEl>
                                          <p:spTgt spid="918534"/>
                                        </p:tgtEl>
                                        <p:attrNameLst>
                                          <p:attrName>ppt_x</p:attrName>
                                        </p:attrNameLst>
                                      </p:cBhvr>
                                      <p:tavLst>
                                        <p:tav tm="0">
                                          <p:val>
                                            <p:strVal val="#ppt_x"/>
                                          </p:val>
                                        </p:tav>
                                        <p:tav tm="100000">
                                          <p:val>
                                            <p:strVal val="#ppt_x"/>
                                          </p:val>
                                        </p:tav>
                                      </p:tavLst>
                                    </p:anim>
                                    <p:anim calcmode="lin" valueType="num">
                                      <p:cBhvr additive="base">
                                        <p:cTn id="32" dur="500" fill="hold"/>
                                        <p:tgtEl>
                                          <p:spTgt spid="918534"/>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185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918539"/>
                                        </p:tgtEl>
                                        <p:attrNameLst>
                                          <p:attrName>style.visibility</p:attrName>
                                        </p:attrNameLst>
                                      </p:cBhvr>
                                      <p:to>
                                        <p:strVal val="visible"/>
                                      </p:to>
                                    </p:set>
                                    <p:anim calcmode="lin" valueType="num">
                                      <p:cBhvr additive="base">
                                        <p:cTn id="43" dur="500" fill="hold"/>
                                        <p:tgtEl>
                                          <p:spTgt spid="918539"/>
                                        </p:tgtEl>
                                        <p:attrNameLst>
                                          <p:attrName>ppt_x</p:attrName>
                                        </p:attrNameLst>
                                      </p:cBhvr>
                                      <p:tavLst>
                                        <p:tav tm="0">
                                          <p:val>
                                            <p:strVal val="#ppt_x"/>
                                          </p:val>
                                        </p:tav>
                                        <p:tav tm="100000">
                                          <p:val>
                                            <p:strVal val="#ppt_x"/>
                                          </p:val>
                                        </p:tav>
                                      </p:tavLst>
                                    </p:anim>
                                    <p:anim calcmode="lin" valueType="num">
                                      <p:cBhvr additive="base">
                                        <p:cTn id="44" dur="500" fill="hold"/>
                                        <p:tgtEl>
                                          <p:spTgt spid="918539"/>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18536"/>
                                        </p:tgtEl>
                                        <p:attrNameLst>
                                          <p:attrName>style.visibility</p:attrName>
                                        </p:attrNameLst>
                                      </p:cBhvr>
                                      <p:to>
                                        <p:strVal val="visible"/>
                                      </p:to>
                                    </p:set>
                                    <p:anim calcmode="lin" valueType="num">
                                      <p:cBhvr additive="base">
                                        <p:cTn id="55" dur="500" fill="hold"/>
                                        <p:tgtEl>
                                          <p:spTgt spid="918536"/>
                                        </p:tgtEl>
                                        <p:attrNameLst>
                                          <p:attrName>ppt_x</p:attrName>
                                        </p:attrNameLst>
                                      </p:cBhvr>
                                      <p:tavLst>
                                        <p:tav tm="0">
                                          <p:val>
                                            <p:strVal val="#ppt_x"/>
                                          </p:val>
                                        </p:tav>
                                        <p:tav tm="100000">
                                          <p:val>
                                            <p:strVal val="#ppt_x"/>
                                          </p:val>
                                        </p:tav>
                                      </p:tavLst>
                                    </p:anim>
                                    <p:anim calcmode="lin" valueType="num">
                                      <p:cBhvr additive="base">
                                        <p:cTn id="56" dur="500" fill="hold"/>
                                        <p:tgtEl>
                                          <p:spTgt spid="91853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18535"/>
                                        </p:tgtEl>
                                        <p:attrNameLst>
                                          <p:attrName>style.visibility</p:attrName>
                                        </p:attrNameLst>
                                      </p:cBhvr>
                                      <p:to>
                                        <p:strVal val="visible"/>
                                      </p:to>
                                    </p:set>
                                    <p:anim calcmode="lin" valueType="num">
                                      <p:cBhvr additive="base">
                                        <p:cTn id="59" dur="500" fill="hold"/>
                                        <p:tgtEl>
                                          <p:spTgt spid="918535"/>
                                        </p:tgtEl>
                                        <p:attrNameLst>
                                          <p:attrName>ppt_x</p:attrName>
                                        </p:attrNameLst>
                                      </p:cBhvr>
                                      <p:tavLst>
                                        <p:tav tm="0">
                                          <p:val>
                                            <p:strVal val="#ppt_x"/>
                                          </p:val>
                                        </p:tav>
                                        <p:tav tm="100000">
                                          <p:val>
                                            <p:strVal val="#ppt_x"/>
                                          </p:val>
                                        </p:tav>
                                      </p:tavLst>
                                    </p:anim>
                                    <p:anim calcmode="lin" valueType="num">
                                      <p:cBhvr additive="base">
                                        <p:cTn id="60" dur="500" fill="hold"/>
                                        <p:tgtEl>
                                          <p:spTgt spid="9185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8531" grpId="0"/>
      <p:bldP spid="918532" grpId="0"/>
      <p:bldP spid="918534" grpId="0"/>
      <p:bldP spid="918535" grpId="0"/>
      <p:bldP spid="918536" grpId="0" animBg="1"/>
      <p:bldP spid="918538" grpId="0" animBg="1"/>
      <p:bldP spid="918539" grpId="0"/>
      <p:bldP spid="918540" grpId="0" animBg="1"/>
      <p:bldP spid="918542" grpId="0" animBg="1"/>
      <p:bldP spid="15" grpId="0" animBg="1"/>
      <p:bldP spid="16" grpId="0"/>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046603" y="2007839"/>
            <a:ext cx="6858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r>
              <a:rPr lang="en-US" sz="1800" dirty="0" err="1">
                <a:solidFill>
                  <a:srgbClr val="FF3300"/>
                </a:solidFill>
                <a:latin typeface=".VnArial" panose="020B7200000000000000" pitchFamily="34" charset="0"/>
                <a:cs typeface="Arial" panose="020B0604020202020204" pitchFamily="34" charset="0"/>
              </a:rPr>
              <a:t>Yªu</a:t>
            </a:r>
            <a:r>
              <a:rPr lang="en-US" sz="1800" dirty="0">
                <a:solidFill>
                  <a:srgbClr val="FF3300"/>
                </a:solidFill>
                <a:latin typeface=".VnArial" panose="020B7200000000000000" pitchFamily="34" charset="0"/>
                <a:cs typeface="Arial" panose="020B0604020202020204" pitchFamily="34" charset="0"/>
              </a:rPr>
              <a:t> </a:t>
            </a:r>
            <a:r>
              <a:rPr lang="en-US" sz="1800" dirty="0" err="1">
                <a:solidFill>
                  <a:srgbClr val="FF3300"/>
                </a:solidFill>
                <a:latin typeface=".VnArial" panose="020B7200000000000000" pitchFamily="34" charset="0"/>
                <a:cs typeface="Arial" panose="020B0604020202020204" pitchFamily="34" charset="0"/>
              </a:rPr>
              <a:t>cÇu</a:t>
            </a:r>
            <a:r>
              <a:rPr lang="en-US" sz="1800" dirty="0">
                <a:solidFill>
                  <a:srgbClr val="FF3300"/>
                </a:solidFill>
                <a:latin typeface=".VnArial" panose="020B7200000000000000" pitchFamily="34" charset="0"/>
                <a:cs typeface="Arial" panose="020B0604020202020204" pitchFamily="34" charset="0"/>
              </a:rPr>
              <a:t> ®· </a:t>
            </a:r>
            <a:r>
              <a:rPr lang="en-US" sz="1800" dirty="0" err="1">
                <a:solidFill>
                  <a:srgbClr val="FF3300"/>
                </a:solidFill>
                <a:latin typeface=".VnArial" panose="020B7200000000000000" pitchFamily="34" charset="0"/>
                <a:cs typeface="Arial" panose="020B0604020202020204" pitchFamily="34" charset="0"/>
              </a:rPr>
              <a:t>x¸c</a:t>
            </a:r>
            <a:r>
              <a:rPr lang="en-US" sz="1800" dirty="0">
                <a:solidFill>
                  <a:srgbClr val="FF3300"/>
                </a:solidFill>
                <a:latin typeface=".VnArial" panose="020B7200000000000000" pitchFamily="34" charset="0"/>
                <a:cs typeface="Arial" panose="020B0604020202020204" pitchFamily="34" charset="0"/>
              </a:rPr>
              <a:t> ®</a:t>
            </a:r>
            <a:r>
              <a:rPr lang="en-US" sz="1800" dirty="0" err="1">
                <a:solidFill>
                  <a:srgbClr val="FF3300"/>
                </a:solidFill>
                <a:latin typeface=".VnArial" panose="020B7200000000000000" pitchFamily="34" charset="0"/>
                <a:cs typeface="Arial" panose="020B0604020202020204" pitchFamily="34" charset="0"/>
              </a:rPr>
              <a:t>Þnh</a:t>
            </a:r>
            <a:endParaRPr lang="en-US" sz="4950" dirty="0">
              <a:solidFill>
                <a:schemeClr val="tx1"/>
              </a:solidFill>
              <a:latin typeface=".VnArial" panose="020B7200000000000000" pitchFamily="34" charset="0"/>
              <a:cs typeface="Arial" panose="020B0604020202020204" pitchFamily="34" charset="0"/>
            </a:endParaRPr>
          </a:p>
        </p:txBody>
      </p:sp>
      <p:sp>
        <p:nvSpPr>
          <p:cNvPr id="451587" name="Text Box 3"/>
          <p:cNvSpPr txBox="1">
            <a:spLocks noChangeArrowheads="1"/>
          </p:cNvSpPr>
          <p:nvPr/>
        </p:nvSpPr>
        <p:spPr bwMode="auto">
          <a:xfrm>
            <a:off x="7214844" y="2034631"/>
            <a:ext cx="8001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r>
              <a:rPr lang="en-US" sz="1800" dirty="0" err="1">
                <a:solidFill>
                  <a:srgbClr val="FF3300"/>
                </a:solidFill>
                <a:latin typeface=".VnArial" panose="020B7200000000000000" pitchFamily="34" charset="0"/>
              </a:rPr>
              <a:t>Yªu</a:t>
            </a:r>
            <a:r>
              <a:rPr lang="en-US" sz="1800" dirty="0">
                <a:solidFill>
                  <a:srgbClr val="FF3300"/>
                </a:solidFill>
                <a:latin typeface=".VnArial" panose="020B7200000000000000" pitchFamily="34" charset="0"/>
              </a:rPr>
              <a:t> </a:t>
            </a:r>
            <a:r>
              <a:rPr lang="en-US" sz="1800" dirty="0" err="1">
                <a:solidFill>
                  <a:srgbClr val="FF3300"/>
                </a:solidFill>
                <a:latin typeface=".VnArial" panose="020B7200000000000000" pitchFamily="34" charset="0"/>
              </a:rPr>
              <a:t>cÇu</a:t>
            </a:r>
            <a:r>
              <a:rPr lang="en-US" sz="1800" dirty="0">
                <a:solidFill>
                  <a:srgbClr val="FF3300"/>
                </a:solidFill>
                <a:latin typeface=".VnArial" panose="020B7200000000000000" pitchFamily="34" charset="0"/>
              </a:rPr>
              <a:t> ®­</a:t>
            </a:r>
            <a:r>
              <a:rPr lang="en-US" sz="1800" dirty="0" err="1">
                <a:solidFill>
                  <a:srgbClr val="FF3300"/>
                </a:solidFill>
                <a:latin typeface=".VnArial" panose="020B7200000000000000" pitchFamily="34" charset="0"/>
              </a:rPr>
              <a:t>ưîc</a:t>
            </a:r>
            <a:r>
              <a:rPr lang="en-US" sz="1800" dirty="0">
                <a:solidFill>
                  <a:srgbClr val="FF3300"/>
                </a:solidFill>
                <a:latin typeface=".VnArial" panose="020B7200000000000000" pitchFamily="34" charset="0"/>
              </a:rPr>
              <a:t> ®¸p </a:t>
            </a:r>
            <a:r>
              <a:rPr lang="en-US" sz="1800" dirty="0" err="1">
                <a:solidFill>
                  <a:srgbClr val="FF3300"/>
                </a:solidFill>
                <a:latin typeface=".VnArial" panose="020B7200000000000000" pitchFamily="34" charset="0"/>
              </a:rPr>
              <a:t>øng</a:t>
            </a:r>
            <a:endParaRPr lang="en-US" sz="4950" dirty="0">
              <a:solidFill>
                <a:schemeClr val="tx1"/>
              </a:solidFill>
              <a:latin typeface=".VnArial" panose="020B7200000000000000" pitchFamily="34" charset="0"/>
            </a:endParaRPr>
          </a:p>
        </p:txBody>
      </p:sp>
      <p:sp>
        <p:nvSpPr>
          <p:cNvPr id="451589" name="Oval 5"/>
          <p:cNvSpPr>
            <a:spLocks noChangeArrowheads="1"/>
          </p:cNvSpPr>
          <p:nvPr/>
        </p:nvSpPr>
        <p:spPr bwMode="auto">
          <a:xfrm rot="21262763">
            <a:off x="2218384" y="1297355"/>
            <a:ext cx="4700021" cy="3144441"/>
          </a:xfrm>
          <a:prstGeom prst="ellipse">
            <a:avLst/>
          </a:pr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451618" name="Oval 34"/>
          <p:cNvSpPr>
            <a:spLocks noChangeArrowheads="1"/>
          </p:cNvSpPr>
          <p:nvPr/>
        </p:nvSpPr>
        <p:spPr bwMode="auto">
          <a:xfrm>
            <a:off x="6321198" y="848146"/>
            <a:ext cx="1543050" cy="971550"/>
          </a:xfrm>
          <a:prstGeom prst="ellipse">
            <a:avLst/>
          </a:prstGeom>
          <a:solidFill>
            <a:srgbClr val="66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451619" name="Text Box 35"/>
          <p:cNvSpPr txBox="1">
            <a:spLocks noChangeArrowheads="1"/>
          </p:cNvSpPr>
          <p:nvPr/>
        </p:nvSpPr>
        <p:spPr bwMode="auto">
          <a:xfrm>
            <a:off x="6435498" y="1076746"/>
            <a:ext cx="131445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r>
              <a:rPr lang="en-US" sz="1500" dirty="0">
                <a:solidFill>
                  <a:schemeClr val="tx1"/>
                </a:solidFill>
                <a:latin typeface=".VnArial" panose="020B7200000000000000" pitchFamily="34" charset="0"/>
              </a:rPr>
              <a:t>M¹ng </a:t>
            </a:r>
            <a:r>
              <a:rPr lang="en-US" sz="1500" dirty="0" err="1">
                <a:solidFill>
                  <a:schemeClr val="tx1"/>
                </a:solidFill>
                <a:latin typeface=".VnArial" panose="020B7200000000000000" pitchFamily="34" charset="0"/>
              </a:rPr>
              <a:t>l­ưíi</a:t>
            </a:r>
            <a:endParaRPr lang="en-US" sz="1500" dirty="0">
              <a:solidFill>
                <a:schemeClr val="tx1"/>
              </a:solidFill>
              <a:latin typeface=".VnArial" panose="020B7200000000000000" pitchFamily="34" charset="0"/>
            </a:endParaRPr>
          </a:p>
          <a:p>
            <a:pPr algn="ctr">
              <a:spcBef>
                <a:spcPct val="0"/>
              </a:spcBef>
              <a:buFontTx/>
              <a:buNone/>
            </a:pPr>
            <a:r>
              <a:rPr lang="en-US" sz="1500" dirty="0">
                <a:solidFill>
                  <a:schemeClr val="tx1"/>
                </a:solidFill>
                <a:latin typeface=".VnArial" panose="020B7200000000000000" pitchFamily="34" charset="0"/>
              </a:rPr>
              <a:t>Qu¸ </a:t>
            </a:r>
            <a:r>
              <a:rPr lang="en-US" sz="1500" dirty="0" err="1" smtClean="0">
                <a:solidFill>
                  <a:schemeClr val="tx1"/>
                </a:solidFill>
                <a:latin typeface="Arial" panose="020B0604020202020204" pitchFamily="34" charset="0"/>
                <a:cs typeface="Arial" panose="020B0604020202020204" pitchFamily="34" charset="0"/>
              </a:rPr>
              <a:t>trình</a:t>
            </a:r>
            <a:endParaRPr lang="en-US" sz="4950" dirty="0">
              <a:solidFill>
                <a:schemeClr val="tx1"/>
              </a:solidFill>
              <a:latin typeface="Arial" panose="020B0604020202020204" pitchFamily="34" charset="0"/>
              <a:cs typeface="Arial" panose="020B0604020202020204" pitchFamily="34" charset="0"/>
            </a:endParaRPr>
          </a:p>
        </p:txBody>
      </p:sp>
      <p:sp>
        <p:nvSpPr>
          <p:cNvPr id="451620" name="AutoShape 36"/>
          <p:cNvSpPr>
            <a:spLocks noChangeArrowheads="1"/>
          </p:cNvSpPr>
          <p:nvPr/>
        </p:nvSpPr>
        <p:spPr bwMode="auto">
          <a:xfrm rot="8631102">
            <a:off x="6346202" y="1736352"/>
            <a:ext cx="400050" cy="114300"/>
          </a:xfrm>
          <a:prstGeom prst="rightArrow">
            <a:avLst>
              <a:gd name="adj1" fmla="val 50000"/>
              <a:gd name="adj2" fmla="val 8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451621" name="AutoShape 37"/>
          <p:cNvSpPr>
            <a:spLocks noChangeArrowheads="1"/>
          </p:cNvSpPr>
          <p:nvPr/>
        </p:nvSpPr>
        <p:spPr bwMode="auto">
          <a:xfrm>
            <a:off x="1881106" y="2734096"/>
            <a:ext cx="342900" cy="285750"/>
          </a:xfrm>
          <a:prstGeom prst="rightArrow">
            <a:avLst>
              <a:gd name="adj1" fmla="val 50000"/>
              <a:gd name="adj2" fmla="val 3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451622" name="AutoShape 38"/>
          <p:cNvSpPr>
            <a:spLocks noChangeArrowheads="1"/>
          </p:cNvSpPr>
          <p:nvPr/>
        </p:nvSpPr>
        <p:spPr bwMode="auto">
          <a:xfrm>
            <a:off x="6956605" y="2714625"/>
            <a:ext cx="342900" cy="285750"/>
          </a:xfrm>
          <a:prstGeom prst="rightArrow">
            <a:avLst>
              <a:gd name="adj1" fmla="val 50000"/>
              <a:gd name="adj2" fmla="val 3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grpSp>
        <p:nvGrpSpPr>
          <p:cNvPr id="451626" name="Group 42"/>
          <p:cNvGrpSpPr>
            <a:grpSpLocks/>
          </p:cNvGrpSpPr>
          <p:nvPr/>
        </p:nvGrpSpPr>
        <p:grpSpPr bwMode="auto">
          <a:xfrm>
            <a:off x="2550999" y="1705396"/>
            <a:ext cx="3884499" cy="2228850"/>
            <a:chOff x="1200" y="1200"/>
            <a:chExt cx="3120" cy="1872"/>
          </a:xfrm>
        </p:grpSpPr>
        <p:sp>
          <p:nvSpPr>
            <p:cNvPr id="36877" name="Line 7"/>
            <p:cNvSpPr>
              <a:spLocks noChangeShapeType="1"/>
            </p:cNvSpPr>
            <p:nvPr/>
          </p:nvSpPr>
          <p:spPr bwMode="auto">
            <a:xfrm flipH="1">
              <a:off x="3120" y="1440"/>
              <a:ext cx="528" cy="624"/>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nvGrpSpPr>
            <p:cNvPr id="36878" name="Group 8"/>
            <p:cNvGrpSpPr>
              <a:grpSpLocks/>
            </p:cNvGrpSpPr>
            <p:nvPr/>
          </p:nvGrpSpPr>
          <p:grpSpPr bwMode="auto">
            <a:xfrm>
              <a:off x="1200" y="1200"/>
              <a:ext cx="3120" cy="1872"/>
              <a:chOff x="1200" y="1200"/>
              <a:chExt cx="3120" cy="1872"/>
            </a:xfrm>
          </p:grpSpPr>
          <p:sp>
            <p:nvSpPr>
              <p:cNvPr id="36880" name="Line 9"/>
              <p:cNvSpPr>
                <a:spLocks noChangeShapeType="1"/>
              </p:cNvSpPr>
              <p:nvPr/>
            </p:nvSpPr>
            <p:spPr bwMode="auto">
              <a:xfrm>
                <a:off x="2640" y="1968"/>
                <a:ext cx="192"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nvGrpSpPr>
              <p:cNvPr id="36881" name="Group 10"/>
              <p:cNvGrpSpPr>
                <a:grpSpLocks/>
              </p:cNvGrpSpPr>
              <p:nvPr/>
            </p:nvGrpSpPr>
            <p:grpSpPr bwMode="auto">
              <a:xfrm>
                <a:off x="1200" y="1200"/>
                <a:ext cx="3120" cy="1872"/>
                <a:chOff x="1200" y="1200"/>
                <a:chExt cx="3120" cy="1872"/>
              </a:xfrm>
            </p:grpSpPr>
            <p:sp>
              <p:nvSpPr>
                <p:cNvPr id="36882" name="Text Box 11"/>
                <p:cNvSpPr txBox="1">
                  <a:spLocks noChangeArrowheads="1"/>
                </p:cNvSpPr>
                <p:nvPr/>
              </p:nvSpPr>
              <p:spPr bwMode="auto">
                <a:xfrm>
                  <a:off x="2832" y="2064"/>
                  <a:ext cx="576" cy="240"/>
                </a:xfrm>
                <a:prstGeom prst="rect">
                  <a:avLst/>
                </a:prstGeom>
                <a:solidFill>
                  <a:srgbClr val="FF99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085850" indent="-228600">
                    <a:spcBef>
                      <a:spcPct val="20000"/>
                    </a:spcBef>
                    <a:buChar char="•"/>
                    <a:defRPr sz="2000">
                      <a:solidFill>
                        <a:schemeClr val="tx1"/>
                      </a:solidFill>
                      <a:latin typeface=".VnBlack" panose="020B7200000000000000" pitchFamily="34" charset="0"/>
                    </a:defRPr>
                  </a:lvl3pPr>
                  <a:lvl4pPr marL="1428750" indent="-228600">
                    <a:spcBef>
                      <a:spcPct val="20000"/>
                    </a:spcBef>
                    <a:buChar char="–"/>
                    <a:defRPr sz="2000">
                      <a:solidFill>
                        <a:schemeClr val="tx1"/>
                      </a:solidFill>
                      <a:latin typeface=".VnBlack" panose="020B7200000000000000" pitchFamily="34" charset="0"/>
                    </a:defRPr>
                  </a:lvl4pPr>
                  <a:lvl5pPr marL="1771650" indent="-228600">
                    <a:spcBef>
                      <a:spcPct val="20000"/>
                    </a:spcBef>
                    <a:buChar char="»"/>
                    <a:defRPr sz="2000">
                      <a:solidFill>
                        <a:schemeClr val="tx1"/>
                      </a:solidFill>
                      <a:latin typeface=".VnBlack" panose="020B7200000000000000" pitchFamily="34" charset="0"/>
                    </a:defRPr>
                  </a:lvl5pPr>
                  <a:lvl6pPr marL="222885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68605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14325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60045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endParaRPr lang="en-US" sz="1800"/>
                </a:p>
              </p:txBody>
            </p:sp>
            <p:sp>
              <p:nvSpPr>
                <p:cNvPr id="36883" name="Text Box 12"/>
                <p:cNvSpPr txBox="1">
                  <a:spLocks noChangeArrowheads="1"/>
                </p:cNvSpPr>
                <p:nvPr/>
              </p:nvSpPr>
              <p:spPr bwMode="auto">
                <a:xfrm>
                  <a:off x="2064" y="2256"/>
                  <a:ext cx="576" cy="240"/>
                </a:xfrm>
                <a:prstGeom prst="rect">
                  <a:avLst/>
                </a:prstGeom>
                <a:solidFill>
                  <a:srgbClr val="FF99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085850" indent="-228600">
                    <a:spcBef>
                      <a:spcPct val="20000"/>
                    </a:spcBef>
                    <a:buChar char="•"/>
                    <a:defRPr sz="2000">
                      <a:solidFill>
                        <a:schemeClr val="tx1"/>
                      </a:solidFill>
                      <a:latin typeface=".VnBlack" panose="020B7200000000000000" pitchFamily="34" charset="0"/>
                    </a:defRPr>
                  </a:lvl3pPr>
                  <a:lvl4pPr marL="1428750" indent="-228600">
                    <a:spcBef>
                      <a:spcPct val="20000"/>
                    </a:spcBef>
                    <a:buChar char="–"/>
                    <a:defRPr sz="2000">
                      <a:solidFill>
                        <a:schemeClr val="tx1"/>
                      </a:solidFill>
                      <a:latin typeface=".VnBlack" panose="020B7200000000000000" pitchFamily="34" charset="0"/>
                    </a:defRPr>
                  </a:lvl4pPr>
                  <a:lvl5pPr marL="1771650" indent="-228600">
                    <a:spcBef>
                      <a:spcPct val="20000"/>
                    </a:spcBef>
                    <a:buChar char="»"/>
                    <a:defRPr sz="2000">
                      <a:solidFill>
                        <a:schemeClr val="tx1"/>
                      </a:solidFill>
                      <a:latin typeface=".VnBlack" panose="020B7200000000000000" pitchFamily="34" charset="0"/>
                    </a:defRPr>
                  </a:lvl5pPr>
                  <a:lvl6pPr marL="222885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68605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14325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60045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endParaRPr lang="en-US" sz="1800" dirty="0"/>
                </a:p>
              </p:txBody>
            </p:sp>
            <p:sp>
              <p:nvSpPr>
                <p:cNvPr id="36884" name="Text Box 13"/>
                <p:cNvSpPr txBox="1">
                  <a:spLocks noChangeArrowheads="1"/>
                </p:cNvSpPr>
                <p:nvPr/>
              </p:nvSpPr>
              <p:spPr bwMode="auto">
                <a:xfrm>
                  <a:off x="2064" y="1824"/>
                  <a:ext cx="576" cy="240"/>
                </a:xfrm>
                <a:prstGeom prst="rect">
                  <a:avLst/>
                </a:prstGeom>
                <a:solidFill>
                  <a:srgbClr val="FF99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085850" indent="-228600">
                    <a:spcBef>
                      <a:spcPct val="20000"/>
                    </a:spcBef>
                    <a:buChar char="•"/>
                    <a:defRPr sz="2000">
                      <a:solidFill>
                        <a:schemeClr val="tx1"/>
                      </a:solidFill>
                      <a:latin typeface=".VnBlack" panose="020B7200000000000000" pitchFamily="34" charset="0"/>
                    </a:defRPr>
                  </a:lvl3pPr>
                  <a:lvl4pPr marL="1428750" indent="-228600">
                    <a:spcBef>
                      <a:spcPct val="20000"/>
                    </a:spcBef>
                    <a:buChar char="–"/>
                    <a:defRPr sz="2000">
                      <a:solidFill>
                        <a:schemeClr val="tx1"/>
                      </a:solidFill>
                      <a:latin typeface=".VnBlack" panose="020B7200000000000000" pitchFamily="34" charset="0"/>
                    </a:defRPr>
                  </a:lvl4pPr>
                  <a:lvl5pPr marL="1771650" indent="-228600">
                    <a:spcBef>
                      <a:spcPct val="20000"/>
                    </a:spcBef>
                    <a:buChar char="»"/>
                    <a:defRPr sz="2000">
                      <a:solidFill>
                        <a:schemeClr val="tx1"/>
                      </a:solidFill>
                      <a:latin typeface=".VnBlack" panose="020B7200000000000000" pitchFamily="34" charset="0"/>
                    </a:defRPr>
                  </a:lvl5pPr>
                  <a:lvl6pPr marL="222885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68605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14325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60045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endParaRPr lang="en-US" sz="1800"/>
                </a:p>
              </p:txBody>
            </p:sp>
            <p:sp>
              <p:nvSpPr>
                <p:cNvPr id="36885" name="Text Box 14"/>
                <p:cNvSpPr txBox="1">
                  <a:spLocks noChangeArrowheads="1"/>
                </p:cNvSpPr>
                <p:nvPr/>
              </p:nvSpPr>
              <p:spPr bwMode="auto">
                <a:xfrm>
                  <a:off x="1200" y="2016"/>
                  <a:ext cx="576" cy="240"/>
                </a:xfrm>
                <a:prstGeom prst="rect">
                  <a:avLst/>
                </a:prstGeom>
                <a:solidFill>
                  <a:srgbClr val="FF99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085850" indent="-228600">
                    <a:spcBef>
                      <a:spcPct val="20000"/>
                    </a:spcBef>
                    <a:buChar char="•"/>
                    <a:defRPr sz="2000">
                      <a:solidFill>
                        <a:schemeClr val="tx1"/>
                      </a:solidFill>
                      <a:latin typeface=".VnBlack" panose="020B7200000000000000" pitchFamily="34" charset="0"/>
                    </a:defRPr>
                  </a:lvl3pPr>
                  <a:lvl4pPr marL="1428750" indent="-228600">
                    <a:spcBef>
                      <a:spcPct val="20000"/>
                    </a:spcBef>
                    <a:buChar char="–"/>
                    <a:defRPr sz="2000">
                      <a:solidFill>
                        <a:schemeClr val="tx1"/>
                      </a:solidFill>
                      <a:latin typeface=".VnBlack" panose="020B7200000000000000" pitchFamily="34" charset="0"/>
                    </a:defRPr>
                  </a:lvl4pPr>
                  <a:lvl5pPr marL="1771650" indent="-228600">
                    <a:spcBef>
                      <a:spcPct val="20000"/>
                    </a:spcBef>
                    <a:buChar char="»"/>
                    <a:defRPr sz="2000">
                      <a:solidFill>
                        <a:schemeClr val="tx1"/>
                      </a:solidFill>
                      <a:latin typeface=".VnBlack" panose="020B7200000000000000" pitchFamily="34" charset="0"/>
                    </a:defRPr>
                  </a:lvl5pPr>
                  <a:lvl6pPr marL="222885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68605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14325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60045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endParaRPr lang="en-US" sz="1800" dirty="0"/>
                </a:p>
              </p:txBody>
            </p:sp>
            <p:sp>
              <p:nvSpPr>
                <p:cNvPr id="36886" name="Rectangle 15"/>
                <p:cNvSpPr txBox="1">
                  <a:spLocks noChangeArrowheads="1"/>
                </p:cNvSpPr>
                <p:nvPr/>
              </p:nvSpPr>
              <p:spPr bwMode="auto">
                <a:xfrm>
                  <a:off x="3696" y="1776"/>
                  <a:ext cx="576" cy="240"/>
                </a:xfrm>
                <a:prstGeom prst="rect">
                  <a:avLst/>
                </a:prstGeom>
                <a:solidFill>
                  <a:srgbClr val="FF99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nSpc>
                      <a:spcPct val="90000"/>
                    </a:lnSpc>
                  </a:pPr>
                  <a:endParaRPr lang="en-US" sz="1500"/>
                </a:p>
              </p:txBody>
            </p:sp>
            <p:sp>
              <p:nvSpPr>
                <p:cNvPr id="36887" name="Text Box 16"/>
                <p:cNvSpPr txBox="1">
                  <a:spLocks noChangeArrowheads="1"/>
                </p:cNvSpPr>
                <p:nvPr/>
              </p:nvSpPr>
              <p:spPr bwMode="auto">
                <a:xfrm>
                  <a:off x="3744" y="2448"/>
                  <a:ext cx="576" cy="240"/>
                </a:xfrm>
                <a:prstGeom prst="rect">
                  <a:avLst/>
                </a:prstGeom>
                <a:solidFill>
                  <a:srgbClr val="FF99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085850" indent="-228600">
                    <a:spcBef>
                      <a:spcPct val="20000"/>
                    </a:spcBef>
                    <a:buChar char="•"/>
                    <a:defRPr sz="2000">
                      <a:solidFill>
                        <a:schemeClr val="tx1"/>
                      </a:solidFill>
                      <a:latin typeface=".VnBlack" panose="020B7200000000000000" pitchFamily="34" charset="0"/>
                    </a:defRPr>
                  </a:lvl3pPr>
                  <a:lvl4pPr marL="1428750" indent="-228600">
                    <a:spcBef>
                      <a:spcPct val="20000"/>
                    </a:spcBef>
                    <a:buChar char="–"/>
                    <a:defRPr sz="2000">
                      <a:solidFill>
                        <a:schemeClr val="tx1"/>
                      </a:solidFill>
                      <a:latin typeface=".VnBlack" panose="020B7200000000000000" pitchFamily="34" charset="0"/>
                    </a:defRPr>
                  </a:lvl4pPr>
                  <a:lvl5pPr marL="1771650" indent="-228600">
                    <a:spcBef>
                      <a:spcPct val="20000"/>
                    </a:spcBef>
                    <a:buChar char="»"/>
                    <a:defRPr sz="2000">
                      <a:solidFill>
                        <a:schemeClr val="tx1"/>
                      </a:solidFill>
                      <a:latin typeface=".VnBlack" panose="020B7200000000000000" pitchFamily="34" charset="0"/>
                    </a:defRPr>
                  </a:lvl5pPr>
                  <a:lvl6pPr marL="222885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68605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14325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60045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endParaRPr lang="en-US" sz="1800" dirty="0"/>
                </a:p>
              </p:txBody>
            </p:sp>
            <p:sp>
              <p:nvSpPr>
                <p:cNvPr id="36888" name="Text Box 17"/>
                <p:cNvSpPr txBox="1">
                  <a:spLocks noChangeArrowheads="1"/>
                </p:cNvSpPr>
                <p:nvPr/>
              </p:nvSpPr>
              <p:spPr bwMode="auto">
                <a:xfrm>
                  <a:off x="1248" y="2544"/>
                  <a:ext cx="576" cy="240"/>
                </a:xfrm>
                <a:prstGeom prst="rect">
                  <a:avLst/>
                </a:prstGeom>
                <a:solidFill>
                  <a:srgbClr val="FF99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085850" indent="-228600">
                    <a:spcBef>
                      <a:spcPct val="20000"/>
                    </a:spcBef>
                    <a:buChar char="•"/>
                    <a:defRPr sz="2000">
                      <a:solidFill>
                        <a:schemeClr val="tx1"/>
                      </a:solidFill>
                      <a:latin typeface=".VnBlack" panose="020B7200000000000000" pitchFamily="34" charset="0"/>
                    </a:defRPr>
                  </a:lvl3pPr>
                  <a:lvl4pPr marL="1428750" indent="-228600">
                    <a:spcBef>
                      <a:spcPct val="20000"/>
                    </a:spcBef>
                    <a:buChar char="–"/>
                    <a:defRPr sz="2000">
                      <a:solidFill>
                        <a:schemeClr val="tx1"/>
                      </a:solidFill>
                      <a:latin typeface=".VnBlack" panose="020B7200000000000000" pitchFamily="34" charset="0"/>
                    </a:defRPr>
                  </a:lvl4pPr>
                  <a:lvl5pPr marL="1771650" indent="-228600">
                    <a:spcBef>
                      <a:spcPct val="20000"/>
                    </a:spcBef>
                    <a:buChar char="»"/>
                    <a:defRPr sz="2000">
                      <a:solidFill>
                        <a:schemeClr val="tx1"/>
                      </a:solidFill>
                      <a:latin typeface=".VnBlack" panose="020B7200000000000000" pitchFamily="34" charset="0"/>
                    </a:defRPr>
                  </a:lvl5pPr>
                  <a:lvl6pPr marL="222885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68605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14325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60045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endParaRPr lang="en-US" sz="1800"/>
                </a:p>
              </p:txBody>
            </p:sp>
            <p:sp>
              <p:nvSpPr>
                <p:cNvPr id="36889" name="Text Box 18"/>
                <p:cNvSpPr txBox="1">
                  <a:spLocks noChangeArrowheads="1"/>
                </p:cNvSpPr>
                <p:nvPr/>
              </p:nvSpPr>
              <p:spPr bwMode="auto">
                <a:xfrm>
                  <a:off x="2484" y="1214"/>
                  <a:ext cx="576" cy="240"/>
                </a:xfrm>
                <a:prstGeom prst="rect">
                  <a:avLst/>
                </a:prstGeom>
                <a:solidFill>
                  <a:srgbClr val="FF99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085850" indent="-228600">
                    <a:spcBef>
                      <a:spcPct val="20000"/>
                    </a:spcBef>
                    <a:buChar char="•"/>
                    <a:defRPr sz="2000">
                      <a:solidFill>
                        <a:schemeClr val="tx1"/>
                      </a:solidFill>
                      <a:latin typeface=".VnBlack" panose="020B7200000000000000" pitchFamily="34" charset="0"/>
                    </a:defRPr>
                  </a:lvl3pPr>
                  <a:lvl4pPr marL="1428750" indent="-228600">
                    <a:spcBef>
                      <a:spcPct val="20000"/>
                    </a:spcBef>
                    <a:buChar char="–"/>
                    <a:defRPr sz="2000">
                      <a:solidFill>
                        <a:schemeClr val="tx1"/>
                      </a:solidFill>
                      <a:latin typeface=".VnBlack" panose="020B7200000000000000" pitchFamily="34" charset="0"/>
                    </a:defRPr>
                  </a:lvl4pPr>
                  <a:lvl5pPr marL="1771650" indent="-228600">
                    <a:spcBef>
                      <a:spcPct val="20000"/>
                    </a:spcBef>
                    <a:buChar char="»"/>
                    <a:defRPr sz="2000">
                      <a:solidFill>
                        <a:schemeClr val="tx1"/>
                      </a:solidFill>
                      <a:latin typeface=".VnBlack" panose="020B7200000000000000" pitchFamily="34" charset="0"/>
                    </a:defRPr>
                  </a:lvl5pPr>
                  <a:lvl6pPr marL="222885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68605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14325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60045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endParaRPr lang="en-US" sz="1800"/>
                </a:p>
              </p:txBody>
            </p:sp>
            <p:sp>
              <p:nvSpPr>
                <p:cNvPr id="36890" name="Text Box 19"/>
                <p:cNvSpPr txBox="1">
                  <a:spLocks noChangeArrowheads="1"/>
                </p:cNvSpPr>
                <p:nvPr/>
              </p:nvSpPr>
              <p:spPr bwMode="auto">
                <a:xfrm>
                  <a:off x="3360" y="1200"/>
                  <a:ext cx="576" cy="240"/>
                </a:xfrm>
                <a:prstGeom prst="rect">
                  <a:avLst/>
                </a:prstGeom>
                <a:solidFill>
                  <a:srgbClr val="FF99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085850" indent="-228600">
                    <a:spcBef>
                      <a:spcPct val="20000"/>
                    </a:spcBef>
                    <a:buChar char="•"/>
                    <a:defRPr sz="2000">
                      <a:solidFill>
                        <a:schemeClr val="tx1"/>
                      </a:solidFill>
                      <a:latin typeface=".VnBlack" panose="020B7200000000000000" pitchFamily="34" charset="0"/>
                    </a:defRPr>
                  </a:lvl3pPr>
                  <a:lvl4pPr marL="1428750" indent="-228600">
                    <a:spcBef>
                      <a:spcPct val="20000"/>
                    </a:spcBef>
                    <a:buChar char="–"/>
                    <a:defRPr sz="2000">
                      <a:solidFill>
                        <a:schemeClr val="tx1"/>
                      </a:solidFill>
                      <a:latin typeface=".VnBlack" panose="020B7200000000000000" pitchFamily="34" charset="0"/>
                    </a:defRPr>
                  </a:lvl4pPr>
                  <a:lvl5pPr marL="1771650" indent="-228600">
                    <a:spcBef>
                      <a:spcPct val="20000"/>
                    </a:spcBef>
                    <a:buChar char="»"/>
                    <a:defRPr sz="2000">
                      <a:solidFill>
                        <a:schemeClr val="tx1"/>
                      </a:solidFill>
                      <a:latin typeface=".VnBlack" panose="020B7200000000000000" pitchFamily="34" charset="0"/>
                    </a:defRPr>
                  </a:lvl5pPr>
                  <a:lvl6pPr marL="222885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68605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14325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60045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endParaRPr lang="en-US" sz="1800"/>
                </a:p>
              </p:txBody>
            </p:sp>
            <p:sp>
              <p:nvSpPr>
                <p:cNvPr id="36891" name="Text Box 20"/>
                <p:cNvSpPr txBox="1">
                  <a:spLocks noChangeArrowheads="1"/>
                </p:cNvSpPr>
                <p:nvPr/>
              </p:nvSpPr>
              <p:spPr bwMode="auto">
                <a:xfrm>
                  <a:off x="2880" y="2832"/>
                  <a:ext cx="576" cy="240"/>
                </a:xfrm>
                <a:prstGeom prst="rect">
                  <a:avLst/>
                </a:prstGeom>
                <a:solidFill>
                  <a:srgbClr val="FF99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085850" indent="-228600">
                    <a:spcBef>
                      <a:spcPct val="20000"/>
                    </a:spcBef>
                    <a:buChar char="•"/>
                    <a:defRPr sz="2000">
                      <a:solidFill>
                        <a:schemeClr val="tx1"/>
                      </a:solidFill>
                      <a:latin typeface=".VnBlack" panose="020B7200000000000000" pitchFamily="34" charset="0"/>
                    </a:defRPr>
                  </a:lvl3pPr>
                  <a:lvl4pPr marL="1428750" indent="-228600">
                    <a:spcBef>
                      <a:spcPct val="20000"/>
                    </a:spcBef>
                    <a:buChar char="–"/>
                    <a:defRPr sz="2000">
                      <a:solidFill>
                        <a:schemeClr val="tx1"/>
                      </a:solidFill>
                      <a:latin typeface=".VnBlack" panose="020B7200000000000000" pitchFamily="34" charset="0"/>
                    </a:defRPr>
                  </a:lvl4pPr>
                  <a:lvl5pPr marL="1771650" indent="-228600">
                    <a:spcBef>
                      <a:spcPct val="20000"/>
                    </a:spcBef>
                    <a:buChar char="»"/>
                    <a:defRPr sz="2000">
                      <a:solidFill>
                        <a:schemeClr val="tx1"/>
                      </a:solidFill>
                      <a:latin typeface=".VnBlack" panose="020B7200000000000000" pitchFamily="34" charset="0"/>
                    </a:defRPr>
                  </a:lvl5pPr>
                  <a:lvl6pPr marL="222885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68605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14325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60045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endParaRPr lang="en-US" sz="1800"/>
                </a:p>
              </p:txBody>
            </p:sp>
            <p:sp>
              <p:nvSpPr>
                <p:cNvPr id="36892" name="Line 21"/>
                <p:cNvSpPr>
                  <a:spLocks noChangeShapeType="1"/>
                </p:cNvSpPr>
                <p:nvPr/>
              </p:nvSpPr>
              <p:spPr bwMode="auto">
                <a:xfrm flipV="1">
                  <a:off x="1776" y="1968"/>
                  <a:ext cx="288" cy="9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6893" name="Line 22"/>
                <p:cNvSpPr>
                  <a:spLocks noChangeShapeType="1"/>
                </p:cNvSpPr>
                <p:nvPr/>
              </p:nvSpPr>
              <p:spPr bwMode="auto">
                <a:xfrm>
                  <a:off x="1776" y="2208"/>
                  <a:ext cx="288"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6894" name="Line 23"/>
                <p:cNvSpPr>
                  <a:spLocks noChangeShapeType="1"/>
                </p:cNvSpPr>
                <p:nvPr/>
              </p:nvSpPr>
              <p:spPr bwMode="auto">
                <a:xfrm flipV="1">
                  <a:off x="2640" y="1872"/>
                  <a:ext cx="1008" cy="4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6895" name="Line 24"/>
                <p:cNvSpPr>
                  <a:spLocks noChangeShapeType="1"/>
                </p:cNvSpPr>
                <p:nvPr/>
              </p:nvSpPr>
              <p:spPr bwMode="auto">
                <a:xfrm flipV="1">
                  <a:off x="1824" y="2400"/>
                  <a:ext cx="240" cy="2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6896" name="Line 25"/>
                <p:cNvSpPr>
                  <a:spLocks noChangeShapeType="1"/>
                </p:cNvSpPr>
                <p:nvPr/>
              </p:nvSpPr>
              <p:spPr bwMode="auto">
                <a:xfrm flipV="1">
                  <a:off x="2640" y="2208"/>
                  <a:ext cx="192"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6897" name="Line 26"/>
                <p:cNvSpPr>
                  <a:spLocks noChangeShapeType="1"/>
                </p:cNvSpPr>
                <p:nvPr/>
              </p:nvSpPr>
              <p:spPr bwMode="auto">
                <a:xfrm>
                  <a:off x="3408" y="2256"/>
                  <a:ext cx="336"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6898" name="Line 27"/>
                <p:cNvSpPr>
                  <a:spLocks noChangeShapeType="1"/>
                </p:cNvSpPr>
                <p:nvPr/>
              </p:nvSpPr>
              <p:spPr bwMode="auto">
                <a:xfrm flipV="1">
                  <a:off x="3408" y="1920"/>
                  <a:ext cx="288" cy="2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6899" name="Line 28"/>
                <p:cNvSpPr>
                  <a:spLocks noChangeShapeType="1"/>
                </p:cNvSpPr>
                <p:nvPr/>
              </p:nvSpPr>
              <p:spPr bwMode="auto">
                <a:xfrm>
                  <a:off x="2640" y="2448"/>
                  <a:ext cx="240" cy="52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6900" name="Line 29"/>
                <p:cNvSpPr>
                  <a:spLocks noChangeShapeType="1"/>
                </p:cNvSpPr>
                <p:nvPr/>
              </p:nvSpPr>
              <p:spPr bwMode="auto">
                <a:xfrm flipH="1">
                  <a:off x="2400" y="1440"/>
                  <a:ext cx="336" cy="384"/>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6901" name="Line 30"/>
                <p:cNvSpPr>
                  <a:spLocks noChangeShapeType="1"/>
                </p:cNvSpPr>
                <p:nvPr/>
              </p:nvSpPr>
              <p:spPr bwMode="auto">
                <a:xfrm>
                  <a:off x="2784" y="1440"/>
                  <a:ext cx="1104" cy="336"/>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6902" name="Line 31"/>
                <p:cNvSpPr>
                  <a:spLocks noChangeShapeType="1"/>
                </p:cNvSpPr>
                <p:nvPr/>
              </p:nvSpPr>
              <p:spPr bwMode="auto">
                <a:xfrm>
                  <a:off x="3744" y="1440"/>
                  <a:ext cx="336" cy="336"/>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6903" name="Line 32"/>
                <p:cNvSpPr>
                  <a:spLocks noChangeShapeType="1"/>
                </p:cNvSpPr>
                <p:nvPr/>
              </p:nvSpPr>
              <p:spPr bwMode="auto">
                <a:xfrm flipH="1">
                  <a:off x="1536" y="1440"/>
                  <a:ext cx="1056" cy="528"/>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6904" name="Line 33"/>
                <p:cNvSpPr>
                  <a:spLocks noChangeShapeType="1"/>
                </p:cNvSpPr>
                <p:nvPr/>
              </p:nvSpPr>
              <p:spPr bwMode="auto">
                <a:xfrm flipH="1">
                  <a:off x="3168" y="1440"/>
                  <a:ext cx="288" cy="1392"/>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grpSp>
        <p:sp>
          <p:nvSpPr>
            <p:cNvPr id="36879" name="Line 40"/>
            <p:cNvSpPr>
              <a:spLocks noChangeShapeType="1"/>
            </p:cNvSpPr>
            <p:nvPr/>
          </p:nvSpPr>
          <p:spPr bwMode="auto">
            <a:xfrm flipV="1">
              <a:off x="3456" y="2592"/>
              <a:ext cx="288" cy="33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cxnSp>
        <p:nvCxnSpPr>
          <p:cNvPr id="42" name="Straight Connector 41"/>
          <p:cNvCxnSpPr/>
          <p:nvPr/>
        </p:nvCxnSpPr>
        <p:spPr bwMode="auto">
          <a:xfrm>
            <a:off x="514350" y="4629150"/>
            <a:ext cx="7372350" cy="0"/>
          </a:xfrm>
          <a:prstGeom prst="line">
            <a:avLst/>
          </a:prstGeom>
          <a:solidFill>
            <a:schemeClr val="accent1"/>
          </a:solidFill>
          <a:ln w="38100" cap="flat" cmpd="sng" algn="ctr">
            <a:solidFill>
              <a:schemeClr val="accent3">
                <a:lumMod val="65000"/>
              </a:schemeClr>
            </a:solidFill>
            <a:prstDash val="solid"/>
            <a:round/>
            <a:headEnd type="none" w="med" len="med"/>
            <a:tailEnd type="none" w="med" len="med"/>
          </a:ln>
          <a:effectLst/>
        </p:spPr>
      </p:cxnSp>
      <p:sp>
        <p:nvSpPr>
          <p:cNvPr id="43" name="Line 21"/>
          <p:cNvSpPr>
            <a:spLocks noChangeShapeType="1"/>
          </p:cNvSpPr>
          <p:nvPr/>
        </p:nvSpPr>
        <p:spPr bwMode="auto">
          <a:xfrm>
            <a:off x="6385204" y="2514476"/>
            <a:ext cx="422790" cy="12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44" name="Line 21"/>
          <p:cNvSpPr>
            <a:spLocks noChangeShapeType="1"/>
          </p:cNvSpPr>
          <p:nvPr/>
        </p:nvSpPr>
        <p:spPr bwMode="auto">
          <a:xfrm flipV="1">
            <a:off x="6432706" y="3305596"/>
            <a:ext cx="346087" cy="978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2" name="Footer Placeholder 1"/>
          <p:cNvSpPr>
            <a:spLocks noGrp="1"/>
          </p:cNvSpPr>
          <p:nvPr>
            <p:ph type="ftr" sz="quarter" idx="3"/>
          </p:nvPr>
        </p:nvSpPr>
        <p:spPr/>
        <p:txBody>
          <a:bodyPr/>
          <a:lstStyle/>
          <a:p>
            <a:pPr>
              <a:defRPr/>
            </a:pPr>
            <a:r>
              <a:rPr lang="vi-VN" smtClean="0"/>
              <a:t>Tài liệu đào tạo nội bộ</a:t>
            </a:r>
            <a:endParaRPr lang="en-US" dirty="0"/>
          </a:p>
        </p:txBody>
      </p:sp>
      <p:sp>
        <p:nvSpPr>
          <p:cNvPr id="45" name="Rectangle 2"/>
          <p:cNvSpPr txBox="1">
            <a:spLocks noChangeArrowheads="1"/>
          </p:cNvSpPr>
          <p:nvPr/>
        </p:nvSpPr>
        <p:spPr bwMode="auto">
          <a:xfrm>
            <a:off x="2388394" y="479972"/>
            <a:ext cx="4572000" cy="34171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342900" rtl="0" eaLnBrk="0" fontAlgn="base" hangingPunct="0">
              <a:spcBef>
                <a:spcPct val="0"/>
              </a:spcBef>
              <a:spcAft>
                <a:spcPct val="0"/>
              </a:spcAft>
              <a:defRPr kern="1200">
                <a:solidFill>
                  <a:schemeClr val="tx1"/>
                </a:solidFill>
                <a:latin typeface="Tahoma"/>
                <a:ea typeface="ヒラギノ角ゴ Pro W3" charset="0"/>
                <a:cs typeface="Tahoma"/>
              </a:defRPr>
            </a:lvl1pPr>
            <a:lvl2pPr algn="l" defTabSz="342900" rtl="0" eaLnBrk="0" fontAlgn="base" hangingPunct="0">
              <a:spcBef>
                <a:spcPct val="0"/>
              </a:spcBef>
              <a:spcAft>
                <a:spcPct val="0"/>
              </a:spcAft>
              <a:defRPr>
                <a:solidFill>
                  <a:schemeClr val="tx1"/>
                </a:solidFill>
                <a:latin typeface="Tahoma" charset="0"/>
                <a:ea typeface="ヒラギノ角ゴ Pro W3" charset="0"/>
                <a:cs typeface="Tahoma" pitchFamily="34" charset="0"/>
              </a:defRPr>
            </a:lvl2pPr>
            <a:lvl3pPr algn="l" defTabSz="342900" rtl="0" eaLnBrk="0" fontAlgn="base" hangingPunct="0">
              <a:spcBef>
                <a:spcPct val="0"/>
              </a:spcBef>
              <a:spcAft>
                <a:spcPct val="0"/>
              </a:spcAft>
              <a:defRPr>
                <a:solidFill>
                  <a:schemeClr val="tx1"/>
                </a:solidFill>
                <a:latin typeface="Tahoma" charset="0"/>
                <a:ea typeface="ヒラギノ角ゴ Pro W3" charset="0"/>
                <a:cs typeface="Tahoma" pitchFamily="34" charset="0"/>
              </a:defRPr>
            </a:lvl3pPr>
            <a:lvl4pPr algn="l" defTabSz="342900" rtl="0" eaLnBrk="0" fontAlgn="base" hangingPunct="0">
              <a:spcBef>
                <a:spcPct val="0"/>
              </a:spcBef>
              <a:spcAft>
                <a:spcPct val="0"/>
              </a:spcAft>
              <a:defRPr>
                <a:solidFill>
                  <a:schemeClr val="tx1"/>
                </a:solidFill>
                <a:latin typeface="Tahoma" charset="0"/>
                <a:ea typeface="ヒラギノ角ゴ Pro W3" charset="0"/>
                <a:cs typeface="Tahoma" pitchFamily="34" charset="0"/>
              </a:defRPr>
            </a:lvl4pPr>
            <a:lvl5pPr algn="l" defTabSz="342900" rtl="0" eaLnBrk="0" fontAlgn="base" hangingPunct="0">
              <a:spcBef>
                <a:spcPct val="0"/>
              </a:spcBef>
              <a:spcAft>
                <a:spcPct val="0"/>
              </a:spcAft>
              <a:defRPr>
                <a:solidFill>
                  <a:schemeClr val="tx1"/>
                </a:solidFill>
                <a:latin typeface="Tahoma" charset="0"/>
                <a:ea typeface="ヒラギノ角ゴ Pro W3" charset="0"/>
                <a:cs typeface="Tahoma" pitchFamily="34" charset="0"/>
              </a:defRPr>
            </a:lvl5pPr>
            <a:lvl6pPr marL="457200" algn="l" defTabSz="342900" rtl="0" eaLnBrk="1" fontAlgn="base" hangingPunct="1">
              <a:spcBef>
                <a:spcPct val="0"/>
              </a:spcBef>
              <a:spcAft>
                <a:spcPct val="0"/>
              </a:spcAft>
              <a:defRPr>
                <a:solidFill>
                  <a:schemeClr val="tx1"/>
                </a:solidFill>
                <a:latin typeface="Tahoma" charset="0"/>
                <a:ea typeface="ヒラギノ角ゴ Pro W3" charset="0"/>
              </a:defRPr>
            </a:lvl6pPr>
            <a:lvl7pPr marL="914400" algn="l" defTabSz="342900" rtl="0" eaLnBrk="1" fontAlgn="base" hangingPunct="1">
              <a:spcBef>
                <a:spcPct val="0"/>
              </a:spcBef>
              <a:spcAft>
                <a:spcPct val="0"/>
              </a:spcAft>
              <a:defRPr>
                <a:solidFill>
                  <a:schemeClr val="tx1"/>
                </a:solidFill>
                <a:latin typeface="Tahoma" charset="0"/>
                <a:ea typeface="ヒラギノ角ゴ Pro W3" charset="0"/>
              </a:defRPr>
            </a:lvl7pPr>
            <a:lvl8pPr marL="1371600" algn="l" defTabSz="342900" rtl="0" eaLnBrk="1" fontAlgn="base" hangingPunct="1">
              <a:spcBef>
                <a:spcPct val="0"/>
              </a:spcBef>
              <a:spcAft>
                <a:spcPct val="0"/>
              </a:spcAft>
              <a:defRPr>
                <a:solidFill>
                  <a:schemeClr val="tx1"/>
                </a:solidFill>
                <a:latin typeface="Tahoma" charset="0"/>
                <a:ea typeface="ヒラギノ角ゴ Pro W3" charset="0"/>
              </a:defRPr>
            </a:lvl8pPr>
            <a:lvl9pPr marL="1828800" algn="l" defTabSz="342900" rtl="0" eaLnBrk="1" fontAlgn="base" hangingPunct="1">
              <a:spcBef>
                <a:spcPct val="0"/>
              </a:spcBef>
              <a:spcAft>
                <a:spcPct val="0"/>
              </a:spcAft>
              <a:defRPr>
                <a:solidFill>
                  <a:schemeClr val="tx1"/>
                </a:solidFill>
                <a:latin typeface="Tahoma" charset="0"/>
                <a:ea typeface="ヒラギノ角ゴ Pro W3" charset="0"/>
              </a:defRPr>
            </a:lvl9pPr>
          </a:lstStyle>
          <a:p>
            <a:pPr eaLnBrk="1" hangingPunct="1"/>
            <a:r>
              <a:rPr lang="en-US" sz="2800" b="1" smtClean="0">
                <a:solidFill>
                  <a:srgbClr val="E0190A"/>
                </a:solidFill>
                <a:latin typeface="Arial" panose="020B0604020202020204" pitchFamily="34" charset="0"/>
              </a:rPr>
              <a:t>Tiếp cận theo quá trình</a:t>
            </a:r>
            <a:endParaRPr lang="en-US" sz="2800" b="1" dirty="0">
              <a:solidFill>
                <a:srgbClr val="E0190A"/>
              </a:solidFill>
              <a:latin typeface="Arial" panose="020B0604020202020204" pitchFamily="34" charset="0"/>
            </a:endParaRPr>
          </a:p>
        </p:txBody>
      </p:sp>
    </p:spTree>
    <p:extLst>
      <p:ext uri="{BB962C8B-B14F-4D97-AF65-F5344CB8AC3E}">
        <p14:creationId xmlns:p14="http://schemas.microsoft.com/office/powerpoint/2010/main" val="11819871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1621"/>
                                        </p:tgtEl>
                                        <p:attrNameLst>
                                          <p:attrName>style.visibility</p:attrName>
                                        </p:attrNameLst>
                                      </p:cBhvr>
                                      <p:to>
                                        <p:strVal val="visible"/>
                                      </p:to>
                                    </p:set>
                                    <p:animEffect transition="in" filter="checkerboard(across)">
                                      <p:cBhvr>
                                        <p:cTn id="7" dur="500"/>
                                        <p:tgtEl>
                                          <p:spTgt spid="4516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5162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451622"/>
                                        </p:tgtEl>
                                        <p:attrNameLst>
                                          <p:attrName>style.visibility</p:attrName>
                                        </p:attrNameLst>
                                      </p:cBhvr>
                                      <p:to>
                                        <p:strVal val="visible"/>
                                      </p:to>
                                    </p:set>
                                    <p:animEffect transition="in" filter="checkerboard(across)">
                                      <p:cBhvr>
                                        <p:cTn id="16" dur="500"/>
                                        <p:tgtEl>
                                          <p:spTgt spid="45162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158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451589"/>
                                        </p:tgtEl>
                                        <p:attrNameLst>
                                          <p:attrName>style.visibility</p:attrName>
                                        </p:attrNameLst>
                                      </p:cBhvr>
                                      <p:to>
                                        <p:strVal val="visible"/>
                                      </p:to>
                                    </p:set>
                                    <p:animEffect transition="in" filter="strips(downRight)">
                                      <p:cBhvr>
                                        <p:cTn id="25" dur="2000"/>
                                        <p:tgtEl>
                                          <p:spTgt spid="45158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5162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5161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516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7" grpId="0"/>
      <p:bldP spid="451589" grpId="0" animBg="1"/>
      <p:bldP spid="451618" grpId="0" animBg="1"/>
      <p:bldP spid="451619" grpId="0"/>
      <p:bldP spid="451620" grpId="0" animBg="1"/>
      <p:bldP spid="451621" grpId="0" animBg="1"/>
      <p:bldP spid="4516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ChangeArrowheads="1"/>
          </p:cNvSpPr>
          <p:nvPr/>
        </p:nvSpPr>
        <p:spPr bwMode="auto">
          <a:xfrm>
            <a:off x="1828800" y="914400"/>
            <a:ext cx="5592366"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2400" b="1">
                <a:solidFill>
                  <a:srgbClr val="000066"/>
                </a:solidFill>
                <a:latin typeface=".VnBlack" panose="020B7200000000000000" pitchFamily="34" charset="0"/>
              </a:defRPr>
            </a:lvl1pPr>
            <a:lvl2pPr marL="1617663" indent="-533400">
              <a:spcBef>
                <a:spcPct val="20000"/>
              </a:spcBef>
              <a:buChar char="–"/>
              <a:defRPr sz="2400">
                <a:solidFill>
                  <a:schemeClr val="accent2"/>
                </a:solidFill>
                <a:latin typeface=".VnBlack" panose="020B7200000000000000" pitchFamily="34" charset="0"/>
              </a:defRPr>
            </a:lvl2pPr>
            <a:lvl3pPr marL="2189163" indent="-457200">
              <a:spcBef>
                <a:spcPct val="20000"/>
              </a:spcBef>
              <a:buChar char="•"/>
              <a:defRPr sz="2000">
                <a:solidFill>
                  <a:schemeClr val="tx1"/>
                </a:solidFill>
                <a:latin typeface=".VnBlack" panose="020B7200000000000000" pitchFamily="34" charset="0"/>
              </a:defRPr>
            </a:lvl3pPr>
            <a:lvl4pPr marL="2760663" indent="-457200">
              <a:spcBef>
                <a:spcPct val="20000"/>
              </a:spcBef>
              <a:buChar char="–"/>
              <a:defRPr sz="2000">
                <a:solidFill>
                  <a:schemeClr val="tx1"/>
                </a:solidFill>
                <a:latin typeface=".VnBlack" panose="020B7200000000000000" pitchFamily="34" charset="0"/>
              </a:defRPr>
            </a:lvl4pPr>
            <a:lvl5pPr marL="3332163" indent="-457200">
              <a:spcBef>
                <a:spcPct val="20000"/>
              </a:spcBef>
              <a:buChar char="»"/>
              <a:defRPr sz="2000">
                <a:solidFill>
                  <a:schemeClr val="tx1"/>
                </a:solidFill>
                <a:latin typeface=".VnBlack" panose="020B7200000000000000" pitchFamily="34" charset="0"/>
              </a:defRPr>
            </a:lvl5pPr>
            <a:lvl6pPr marL="3789363" indent="-457200" eaLnBrk="0" fontAlgn="base" hangingPunct="0">
              <a:spcBef>
                <a:spcPct val="20000"/>
              </a:spcBef>
              <a:spcAft>
                <a:spcPct val="0"/>
              </a:spcAft>
              <a:buChar char="»"/>
              <a:defRPr sz="2000">
                <a:solidFill>
                  <a:schemeClr val="tx1"/>
                </a:solidFill>
                <a:latin typeface=".VnBlack" panose="020B7200000000000000" pitchFamily="34" charset="0"/>
              </a:defRPr>
            </a:lvl6pPr>
            <a:lvl7pPr marL="4246563" indent="-457200" eaLnBrk="0" fontAlgn="base" hangingPunct="0">
              <a:spcBef>
                <a:spcPct val="20000"/>
              </a:spcBef>
              <a:spcAft>
                <a:spcPct val="0"/>
              </a:spcAft>
              <a:buChar char="»"/>
              <a:defRPr sz="2000">
                <a:solidFill>
                  <a:schemeClr val="tx1"/>
                </a:solidFill>
                <a:latin typeface=".VnBlack" panose="020B7200000000000000" pitchFamily="34" charset="0"/>
              </a:defRPr>
            </a:lvl7pPr>
            <a:lvl8pPr marL="4703763" indent="-457200" eaLnBrk="0" fontAlgn="base" hangingPunct="0">
              <a:spcBef>
                <a:spcPct val="20000"/>
              </a:spcBef>
              <a:spcAft>
                <a:spcPct val="0"/>
              </a:spcAft>
              <a:buChar char="»"/>
              <a:defRPr sz="2000">
                <a:solidFill>
                  <a:schemeClr val="tx1"/>
                </a:solidFill>
                <a:latin typeface=".VnBlack" panose="020B7200000000000000" pitchFamily="34" charset="0"/>
              </a:defRPr>
            </a:lvl8pPr>
            <a:lvl9pPr marL="5160963" indent="-4572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just" eaLnBrk="1" hangingPunct="1">
              <a:lnSpc>
                <a:spcPct val="120000"/>
              </a:lnSpc>
              <a:buFontTx/>
              <a:buNone/>
            </a:pPr>
            <a:endParaRPr lang="en-US" sz="900">
              <a:solidFill>
                <a:srgbClr val="FF0000"/>
              </a:solidFill>
              <a:latin typeface="Times New Roman" panose="02020603050405020304" pitchFamily="18" charset="0"/>
            </a:endParaRPr>
          </a:p>
          <a:p>
            <a:pPr algn="just" eaLnBrk="1" hangingPunct="1">
              <a:lnSpc>
                <a:spcPct val="120000"/>
              </a:lnSpc>
              <a:buFontTx/>
              <a:buNone/>
            </a:pPr>
            <a:endParaRPr lang="en-US" sz="900">
              <a:solidFill>
                <a:srgbClr val="FF0000"/>
              </a:solidFill>
              <a:latin typeface="Times New Roman" panose="02020603050405020304" pitchFamily="18" charset="0"/>
            </a:endParaRPr>
          </a:p>
          <a:p>
            <a:pPr algn="just" eaLnBrk="1" hangingPunct="1">
              <a:lnSpc>
                <a:spcPct val="120000"/>
              </a:lnSpc>
              <a:buFontTx/>
              <a:buNone/>
            </a:pPr>
            <a:endParaRPr lang="en-US" sz="900">
              <a:solidFill>
                <a:srgbClr val="FF0000"/>
              </a:solidFill>
              <a:latin typeface="Times New Roman" panose="02020603050405020304" pitchFamily="18" charset="0"/>
            </a:endParaRPr>
          </a:p>
        </p:txBody>
      </p:sp>
      <p:sp>
        <p:nvSpPr>
          <p:cNvPr id="37892" name="Text Box 3"/>
          <p:cNvSpPr txBox="1">
            <a:spLocks noChangeArrowheads="1"/>
          </p:cNvSpPr>
          <p:nvPr/>
        </p:nvSpPr>
        <p:spPr bwMode="auto">
          <a:xfrm>
            <a:off x="1722835" y="1028700"/>
            <a:ext cx="575071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eaLnBrk="1" hangingPunct="1">
              <a:spcBef>
                <a:spcPct val="50000"/>
              </a:spcBef>
              <a:buFontTx/>
              <a:buNone/>
            </a:pPr>
            <a:r>
              <a:rPr lang="en-US" sz="1800" b="0">
                <a:solidFill>
                  <a:schemeClr val="tx1"/>
                </a:solidFill>
                <a:latin typeface="Times New Roman" panose="02020603050405020304" pitchFamily="18" charset="0"/>
                <a:cs typeface="Times New Roman" panose="02020603050405020304" pitchFamily="18" charset="0"/>
              </a:rPr>
              <a:t> </a:t>
            </a:r>
            <a:endParaRPr lang="en-US" sz="1800" b="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sz="1800" b="0">
                <a:solidFill>
                  <a:schemeClr val="tx1"/>
                </a:solidFill>
                <a:latin typeface="Times New Roman" panose="02020603050405020304" pitchFamily="18" charset="0"/>
                <a:cs typeface="Times New Roman" panose="02020603050405020304" pitchFamily="18" charset="0"/>
              </a:rPr>
              <a:t> </a:t>
            </a:r>
            <a:endParaRPr lang="en-US" sz="1800" b="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sz="1800" b="0">
              <a:solidFill>
                <a:schemeClr val="tx1"/>
              </a:solidFill>
              <a:latin typeface="Times New Roman" panose="02020603050405020304" pitchFamily="18" charset="0"/>
            </a:endParaRPr>
          </a:p>
        </p:txBody>
      </p:sp>
      <p:sp>
        <p:nvSpPr>
          <p:cNvPr id="37893" name="Rectangle 4"/>
          <p:cNvSpPr>
            <a:spLocks noChangeArrowheads="1"/>
          </p:cNvSpPr>
          <p:nvPr/>
        </p:nvSpPr>
        <p:spPr bwMode="auto">
          <a:xfrm>
            <a:off x="3662363" y="1982392"/>
            <a:ext cx="6858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37894" name="Rectangle 5"/>
          <p:cNvSpPr>
            <a:spLocks noChangeArrowheads="1"/>
          </p:cNvSpPr>
          <p:nvPr/>
        </p:nvSpPr>
        <p:spPr bwMode="auto">
          <a:xfrm>
            <a:off x="3606404" y="1764507"/>
            <a:ext cx="6858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grpSp>
        <p:nvGrpSpPr>
          <p:cNvPr id="37895" name="Group 6"/>
          <p:cNvGrpSpPr>
            <a:grpSpLocks/>
          </p:cNvGrpSpPr>
          <p:nvPr/>
        </p:nvGrpSpPr>
        <p:grpSpPr bwMode="auto">
          <a:xfrm>
            <a:off x="1564481" y="1371600"/>
            <a:ext cx="6015038" cy="2571750"/>
            <a:chOff x="384" y="960"/>
            <a:chExt cx="5472" cy="2016"/>
          </a:xfrm>
        </p:grpSpPr>
        <p:pic>
          <p:nvPicPr>
            <p:cNvPr id="37902" name="Picture 7" descr="Dept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960"/>
              <a:ext cx="2748"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7903" name="Object 8"/>
            <p:cNvGraphicFramePr>
              <a:graphicFrameLocks noChangeAspect="1"/>
            </p:cNvGraphicFramePr>
            <p:nvPr/>
          </p:nvGraphicFramePr>
          <p:xfrm>
            <a:off x="3168" y="986"/>
            <a:ext cx="2688" cy="1962"/>
          </p:xfrm>
          <a:graphic>
            <a:graphicData uri="http://schemas.openxmlformats.org/presentationml/2006/ole">
              <mc:AlternateContent xmlns:mc="http://schemas.openxmlformats.org/markup-compatibility/2006">
                <mc:Choice xmlns:v="urn:schemas-microsoft-com:vml" Requires="v">
                  <p:oleObj spid="_x0000_s3314" r:id="rId5" imgW="5687219" imgH="3858164" progId="MSPhotoEd.3">
                    <p:embed/>
                  </p:oleObj>
                </mc:Choice>
                <mc:Fallback>
                  <p:oleObj r:id="rId5" imgW="5687219" imgH="3858164"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8" y="986"/>
                          <a:ext cx="2688" cy="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7896" name="Rectangle 10"/>
          <p:cNvSpPr>
            <a:spLocks noChangeArrowheads="1"/>
          </p:cNvSpPr>
          <p:nvPr/>
        </p:nvSpPr>
        <p:spPr bwMode="auto">
          <a:xfrm>
            <a:off x="1828800" y="914400"/>
            <a:ext cx="5592366"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spcBef>
                <a:spcPct val="20000"/>
              </a:spcBef>
              <a:buChar char="•"/>
              <a:defRPr sz="2400" b="1">
                <a:solidFill>
                  <a:srgbClr val="000066"/>
                </a:solidFill>
                <a:latin typeface=".VnBlack" panose="020B7200000000000000" pitchFamily="34" charset="0"/>
              </a:defRPr>
            </a:lvl1pPr>
            <a:lvl2pPr marL="1617663" indent="-533400">
              <a:spcBef>
                <a:spcPct val="20000"/>
              </a:spcBef>
              <a:buChar char="–"/>
              <a:defRPr sz="2400">
                <a:solidFill>
                  <a:schemeClr val="accent2"/>
                </a:solidFill>
                <a:latin typeface=".VnBlack" panose="020B7200000000000000" pitchFamily="34" charset="0"/>
              </a:defRPr>
            </a:lvl2pPr>
            <a:lvl3pPr marL="2189163" indent="-457200">
              <a:spcBef>
                <a:spcPct val="20000"/>
              </a:spcBef>
              <a:buChar char="•"/>
              <a:defRPr sz="2000">
                <a:solidFill>
                  <a:schemeClr val="tx1"/>
                </a:solidFill>
                <a:latin typeface=".VnBlack" panose="020B7200000000000000" pitchFamily="34" charset="0"/>
              </a:defRPr>
            </a:lvl3pPr>
            <a:lvl4pPr marL="2760663" indent="-457200">
              <a:spcBef>
                <a:spcPct val="20000"/>
              </a:spcBef>
              <a:buChar char="–"/>
              <a:defRPr sz="2000">
                <a:solidFill>
                  <a:schemeClr val="tx1"/>
                </a:solidFill>
                <a:latin typeface=".VnBlack" panose="020B7200000000000000" pitchFamily="34" charset="0"/>
              </a:defRPr>
            </a:lvl4pPr>
            <a:lvl5pPr marL="3332163" indent="-457200">
              <a:spcBef>
                <a:spcPct val="20000"/>
              </a:spcBef>
              <a:buChar char="»"/>
              <a:defRPr sz="2000">
                <a:solidFill>
                  <a:schemeClr val="tx1"/>
                </a:solidFill>
                <a:latin typeface=".VnBlack" panose="020B7200000000000000" pitchFamily="34" charset="0"/>
              </a:defRPr>
            </a:lvl5pPr>
            <a:lvl6pPr marL="3789363" indent="-457200" eaLnBrk="0" fontAlgn="base" hangingPunct="0">
              <a:spcBef>
                <a:spcPct val="20000"/>
              </a:spcBef>
              <a:spcAft>
                <a:spcPct val="0"/>
              </a:spcAft>
              <a:buChar char="»"/>
              <a:defRPr sz="2000">
                <a:solidFill>
                  <a:schemeClr val="tx1"/>
                </a:solidFill>
                <a:latin typeface=".VnBlack" panose="020B7200000000000000" pitchFamily="34" charset="0"/>
              </a:defRPr>
            </a:lvl6pPr>
            <a:lvl7pPr marL="4246563" indent="-457200" eaLnBrk="0" fontAlgn="base" hangingPunct="0">
              <a:spcBef>
                <a:spcPct val="20000"/>
              </a:spcBef>
              <a:spcAft>
                <a:spcPct val="0"/>
              </a:spcAft>
              <a:buChar char="»"/>
              <a:defRPr sz="2000">
                <a:solidFill>
                  <a:schemeClr val="tx1"/>
                </a:solidFill>
                <a:latin typeface=".VnBlack" panose="020B7200000000000000" pitchFamily="34" charset="0"/>
              </a:defRPr>
            </a:lvl7pPr>
            <a:lvl8pPr marL="4703763" indent="-457200" eaLnBrk="0" fontAlgn="base" hangingPunct="0">
              <a:spcBef>
                <a:spcPct val="20000"/>
              </a:spcBef>
              <a:spcAft>
                <a:spcPct val="0"/>
              </a:spcAft>
              <a:buChar char="»"/>
              <a:defRPr sz="2000">
                <a:solidFill>
                  <a:schemeClr val="tx1"/>
                </a:solidFill>
                <a:latin typeface=".VnBlack" panose="020B7200000000000000" pitchFamily="34" charset="0"/>
              </a:defRPr>
            </a:lvl8pPr>
            <a:lvl9pPr marL="5160963" indent="-4572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just" eaLnBrk="1" hangingPunct="1">
              <a:lnSpc>
                <a:spcPct val="120000"/>
              </a:lnSpc>
              <a:buFontTx/>
              <a:buNone/>
            </a:pPr>
            <a:endParaRPr lang="en-US" sz="900">
              <a:solidFill>
                <a:srgbClr val="FF0000"/>
              </a:solidFill>
              <a:latin typeface="Times New Roman" panose="02020603050405020304" pitchFamily="18" charset="0"/>
            </a:endParaRPr>
          </a:p>
          <a:p>
            <a:pPr algn="just" eaLnBrk="1" hangingPunct="1">
              <a:lnSpc>
                <a:spcPct val="120000"/>
              </a:lnSpc>
              <a:buFontTx/>
              <a:buNone/>
            </a:pPr>
            <a:endParaRPr lang="en-US" sz="900">
              <a:solidFill>
                <a:srgbClr val="FF0000"/>
              </a:solidFill>
              <a:latin typeface="Times New Roman" panose="02020603050405020304" pitchFamily="18" charset="0"/>
            </a:endParaRPr>
          </a:p>
          <a:p>
            <a:pPr algn="just" eaLnBrk="1" hangingPunct="1">
              <a:lnSpc>
                <a:spcPct val="120000"/>
              </a:lnSpc>
              <a:buFontTx/>
              <a:buNone/>
            </a:pPr>
            <a:endParaRPr lang="en-US" sz="900">
              <a:solidFill>
                <a:srgbClr val="FF0000"/>
              </a:solidFill>
              <a:latin typeface="Times New Roman" panose="02020603050405020304" pitchFamily="18" charset="0"/>
            </a:endParaRPr>
          </a:p>
        </p:txBody>
      </p:sp>
      <p:sp>
        <p:nvSpPr>
          <p:cNvPr id="37897" name="Text Box 11"/>
          <p:cNvSpPr txBox="1">
            <a:spLocks noChangeArrowheads="1"/>
          </p:cNvSpPr>
          <p:nvPr/>
        </p:nvSpPr>
        <p:spPr bwMode="auto">
          <a:xfrm>
            <a:off x="1722835" y="1028700"/>
            <a:ext cx="575071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eaLnBrk="1" hangingPunct="1">
              <a:spcBef>
                <a:spcPct val="50000"/>
              </a:spcBef>
              <a:buFontTx/>
              <a:buNone/>
            </a:pPr>
            <a:r>
              <a:rPr lang="en-US" sz="1800" b="0">
                <a:solidFill>
                  <a:schemeClr val="tx1"/>
                </a:solidFill>
                <a:latin typeface="Times New Roman" panose="02020603050405020304" pitchFamily="18" charset="0"/>
                <a:cs typeface="Times New Roman" panose="02020603050405020304" pitchFamily="18" charset="0"/>
              </a:rPr>
              <a:t> </a:t>
            </a:r>
            <a:endParaRPr lang="en-US" sz="1800" b="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sz="1800" b="0">
                <a:solidFill>
                  <a:schemeClr val="tx1"/>
                </a:solidFill>
                <a:latin typeface="Times New Roman" panose="02020603050405020304" pitchFamily="18" charset="0"/>
                <a:cs typeface="Times New Roman" panose="02020603050405020304" pitchFamily="18" charset="0"/>
              </a:rPr>
              <a:t> </a:t>
            </a:r>
            <a:endParaRPr lang="en-US" sz="1800" b="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buFontTx/>
              <a:buNone/>
            </a:pPr>
            <a:endParaRPr lang="en-US" sz="1800" b="0">
              <a:solidFill>
                <a:schemeClr val="tx1"/>
              </a:solidFill>
              <a:latin typeface="Times New Roman" panose="02020603050405020304" pitchFamily="18" charset="0"/>
            </a:endParaRPr>
          </a:p>
        </p:txBody>
      </p:sp>
      <p:grpSp>
        <p:nvGrpSpPr>
          <p:cNvPr id="37898" name="Group 12"/>
          <p:cNvGrpSpPr>
            <a:grpSpLocks/>
          </p:cNvGrpSpPr>
          <p:nvPr/>
        </p:nvGrpSpPr>
        <p:grpSpPr bwMode="auto">
          <a:xfrm>
            <a:off x="1564481" y="1371600"/>
            <a:ext cx="6015038" cy="2571750"/>
            <a:chOff x="384" y="960"/>
            <a:chExt cx="5472" cy="2016"/>
          </a:xfrm>
        </p:grpSpPr>
        <p:pic>
          <p:nvPicPr>
            <p:cNvPr id="37900" name="Picture 13" descr="Dept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960"/>
              <a:ext cx="2748"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7901" name="Object 14"/>
            <p:cNvGraphicFramePr>
              <a:graphicFrameLocks noChangeAspect="1"/>
            </p:cNvGraphicFramePr>
            <p:nvPr/>
          </p:nvGraphicFramePr>
          <p:xfrm>
            <a:off x="3168" y="986"/>
            <a:ext cx="2688" cy="1962"/>
          </p:xfrm>
          <a:graphic>
            <a:graphicData uri="http://schemas.openxmlformats.org/presentationml/2006/ole">
              <mc:AlternateContent xmlns:mc="http://schemas.openxmlformats.org/markup-compatibility/2006">
                <mc:Choice xmlns:v="urn:schemas-microsoft-com:vml" Requires="v">
                  <p:oleObj spid="_x0000_s3315" r:id="rId7" imgW="5687219" imgH="3858164" progId="MSPhotoEd.3">
                    <p:embed/>
                  </p:oleObj>
                </mc:Choice>
                <mc:Fallback>
                  <p:oleObj r:id="rId7" imgW="5687219" imgH="3858164"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8" y="986"/>
                          <a:ext cx="2688" cy="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7899" name="Rectangle 15"/>
          <p:cNvSpPr>
            <a:spLocks noChangeArrowheads="1"/>
          </p:cNvSpPr>
          <p:nvPr/>
        </p:nvSpPr>
        <p:spPr bwMode="auto">
          <a:xfrm>
            <a:off x="974958" y="513644"/>
            <a:ext cx="75053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r>
              <a:rPr lang="en-US" sz="2800" dirty="0">
                <a:solidFill>
                  <a:srgbClr val="CC3300"/>
                </a:solidFill>
                <a:latin typeface="Arial" panose="020B0604020202020204" pitchFamily="34" charset="0"/>
                <a:cs typeface="Arial" panose="020B0604020202020204" pitchFamily="34" charset="0"/>
              </a:rPr>
              <a:t>LỢI ÍCH CỦA TƯ TƯỞNG QUÁ TRÌNH</a:t>
            </a:r>
          </a:p>
        </p:txBody>
      </p:sp>
      <p:cxnSp>
        <p:nvCxnSpPr>
          <p:cNvPr id="17" name="Straight Connector 16"/>
          <p:cNvCxnSpPr/>
          <p:nvPr/>
        </p:nvCxnSpPr>
        <p:spPr bwMode="auto">
          <a:xfrm>
            <a:off x="514350" y="4629150"/>
            <a:ext cx="7372350" cy="0"/>
          </a:xfrm>
          <a:prstGeom prst="line">
            <a:avLst/>
          </a:prstGeom>
          <a:solidFill>
            <a:schemeClr val="accent1"/>
          </a:solidFill>
          <a:ln w="38100" cap="flat" cmpd="sng" algn="ctr">
            <a:solidFill>
              <a:schemeClr val="accent3">
                <a:lumMod val="65000"/>
              </a:schemeClr>
            </a:solidFill>
            <a:prstDash val="solid"/>
            <a:round/>
            <a:headEnd type="none" w="med" len="med"/>
            <a:tailEnd type="none" w="med" len="med"/>
          </a:ln>
          <a:effectLst/>
        </p:spPr>
      </p:cxnSp>
      <p:sp>
        <p:nvSpPr>
          <p:cNvPr id="2" name="Footer Placeholder 1"/>
          <p:cNvSpPr>
            <a:spLocks noGrp="1"/>
          </p:cNvSpPr>
          <p:nvPr>
            <p:ph type="ftr" sz="quarter" idx="3"/>
          </p:nvPr>
        </p:nvSpPr>
        <p:spPr/>
        <p:txBody>
          <a:bodyPr/>
          <a:lstStyle/>
          <a:p>
            <a:pPr>
              <a:defRPr/>
            </a:pPr>
            <a:r>
              <a:rPr lang="vi-VN" smtClean="0"/>
              <a:t>Tài liệu đào tạo nội bộ</a:t>
            </a:r>
            <a:endParaRPr lang="en-US" dirty="0"/>
          </a:p>
        </p:txBody>
      </p:sp>
    </p:spTree>
    <p:extLst>
      <p:ext uri="{BB962C8B-B14F-4D97-AF65-F5344CB8AC3E}">
        <p14:creationId xmlns:p14="http://schemas.microsoft.com/office/powerpoint/2010/main" val="19574555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7" name="Rectangle 3"/>
          <p:cNvSpPr>
            <a:spLocks noChangeArrowheads="1"/>
          </p:cNvSpPr>
          <p:nvPr/>
        </p:nvSpPr>
        <p:spPr bwMode="auto">
          <a:xfrm>
            <a:off x="845344" y="3717062"/>
            <a:ext cx="1543050" cy="52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r>
              <a:rPr lang="en-GB" sz="1500" dirty="0" err="1">
                <a:solidFill>
                  <a:srgbClr val="CC3300"/>
                </a:solidFill>
                <a:latin typeface="Tahoma" panose="020B0604030504040204" pitchFamily="34" charset="0"/>
                <a:cs typeface="Tahoma" panose="020B0604030504040204" pitchFamily="34" charset="0"/>
              </a:rPr>
              <a:t>Quản</a:t>
            </a:r>
            <a:r>
              <a:rPr lang="en-GB" sz="1500" dirty="0">
                <a:solidFill>
                  <a:srgbClr val="CC3300"/>
                </a:solidFill>
                <a:latin typeface="Tahoma" panose="020B0604030504040204" pitchFamily="34" charset="0"/>
                <a:cs typeface="Tahoma" panose="020B0604030504040204" pitchFamily="34" charset="0"/>
              </a:rPr>
              <a:t> </a:t>
            </a:r>
            <a:r>
              <a:rPr lang="en-GB" sz="1500" dirty="0" err="1">
                <a:solidFill>
                  <a:srgbClr val="CC3300"/>
                </a:solidFill>
                <a:latin typeface="Tahoma" panose="020B0604030504040204" pitchFamily="34" charset="0"/>
                <a:cs typeface="Tahoma" panose="020B0604030504040204" pitchFamily="34" charset="0"/>
              </a:rPr>
              <a:t>lý</a:t>
            </a:r>
            <a:r>
              <a:rPr lang="en-GB" sz="1500" dirty="0">
                <a:solidFill>
                  <a:srgbClr val="CC3300"/>
                </a:solidFill>
                <a:latin typeface="Tahoma" panose="020B0604030504040204" pitchFamily="34" charset="0"/>
                <a:cs typeface="Tahoma" panose="020B0604030504040204" pitchFamily="34" charset="0"/>
              </a:rPr>
              <a:t> </a:t>
            </a:r>
            <a:r>
              <a:rPr lang="en-GB" sz="1500" dirty="0" err="1">
                <a:solidFill>
                  <a:srgbClr val="CC3300"/>
                </a:solidFill>
                <a:latin typeface="Tahoma" panose="020B0604030504040204" pitchFamily="34" charset="0"/>
                <a:cs typeface="Tahoma" panose="020B0604030504040204" pitchFamily="34" charset="0"/>
              </a:rPr>
              <a:t>theo</a:t>
            </a:r>
            <a:r>
              <a:rPr lang="en-GB" sz="1500" dirty="0">
                <a:solidFill>
                  <a:srgbClr val="CC3300"/>
                </a:solidFill>
                <a:latin typeface="Tahoma" panose="020B0604030504040204" pitchFamily="34" charset="0"/>
                <a:cs typeface="Tahoma" panose="020B0604030504040204" pitchFamily="34" charset="0"/>
              </a:rPr>
              <a:t> </a:t>
            </a:r>
            <a:r>
              <a:rPr lang="en-GB" sz="1500" dirty="0" err="1">
                <a:solidFill>
                  <a:srgbClr val="CC3300"/>
                </a:solidFill>
                <a:latin typeface="Tahoma" panose="020B0604030504040204" pitchFamily="34" charset="0"/>
                <a:cs typeface="Tahoma" panose="020B0604030504040204" pitchFamily="34" charset="0"/>
              </a:rPr>
              <a:t>truyền</a:t>
            </a:r>
            <a:r>
              <a:rPr lang="en-GB" sz="1500" dirty="0">
                <a:solidFill>
                  <a:srgbClr val="CC3300"/>
                </a:solidFill>
                <a:latin typeface="Tahoma" panose="020B0604030504040204" pitchFamily="34" charset="0"/>
                <a:cs typeface="Tahoma" panose="020B0604030504040204" pitchFamily="34" charset="0"/>
              </a:rPr>
              <a:t> </a:t>
            </a:r>
            <a:r>
              <a:rPr lang="en-GB" sz="1500" dirty="0" err="1">
                <a:solidFill>
                  <a:srgbClr val="CC3300"/>
                </a:solidFill>
                <a:latin typeface="Tahoma" panose="020B0604030504040204" pitchFamily="34" charset="0"/>
                <a:cs typeface="Tahoma" panose="020B0604030504040204" pitchFamily="34" charset="0"/>
              </a:rPr>
              <a:t>thống</a:t>
            </a:r>
            <a:endParaRPr lang="en-GB" sz="1500" dirty="0">
              <a:solidFill>
                <a:srgbClr val="CC3300"/>
              </a:solidFill>
              <a:latin typeface="Tahoma" panose="020B0604030504040204" pitchFamily="34" charset="0"/>
              <a:cs typeface="Tahoma" panose="020B0604030504040204" pitchFamily="34" charset="0"/>
            </a:endParaRPr>
          </a:p>
        </p:txBody>
      </p:sp>
      <p:sp>
        <p:nvSpPr>
          <p:cNvPr id="543748" name="Rectangle 4"/>
          <p:cNvSpPr>
            <a:spLocks noChangeArrowheads="1"/>
          </p:cNvSpPr>
          <p:nvPr/>
        </p:nvSpPr>
        <p:spPr bwMode="auto">
          <a:xfrm>
            <a:off x="5794772" y="3719336"/>
            <a:ext cx="1543050" cy="52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r>
              <a:rPr lang="en-GB" sz="1500" dirty="0" err="1">
                <a:solidFill>
                  <a:srgbClr val="CC3300"/>
                </a:solidFill>
                <a:latin typeface="Tahoma" panose="020B0604030504040204" pitchFamily="34" charset="0"/>
                <a:cs typeface="Tahoma" panose="020B0604030504040204" pitchFamily="34" charset="0"/>
              </a:rPr>
              <a:t>Quản</a:t>
            </a:r>
            <a:r>
              <a:rPr lang="en-GB" sz="1500" dirty="0">
                <a:solidFill>
                  <a:srgbClr val="CC3300"/>
                </a:solidFill>
                <a:latin typeface="Tahoma" panose="020B0604030504040204" pitchFamily="34" charset="0"/>
                <a:cs typeface="Tahoma" panose="020B0604030504040204" pitchFamily="34" charset="0"/>
              </a:rPr>
              <a:t> </a:t>
            </a:r>
            <a:r>
              <a:rPr lang="en-GB" sz="1500" dirty="0" err="1">
                <a:solidFill>
                  <a:srgbClr val="CC3300"/>
                </a:solidFill>
                <a:latin typeface="Tahoma" panose="020B0604030504040204" pitchFamily="34" charset="0"/>
                <a:cs typeface="Tahoma" panose="020B0604030504040204" pitchFamily="34" charset="0"/>
              </a:rPr>
              <a:t>lý</a:t>
            </a:r>
            <a:r>
              <a:rPr lang="en-GB" sz="1500" dirty="0">
                <a:solidFill>
                  <a:srgbClr val="CC3300"/>
                </a:solidFill>
                <a:latin typeface="Tahoma" panose="020B0604030504040204" pitchFamily="34" charset="0"/>
                <a:cs typeface="Tahoma" panose="020B0604030504040204" pitchFamily="34" charset="0"/>
              </a:rPr>
              <a:t> </a:t>
            </a:r>
            <a:r>
              <a:rPr lang="en-GB" sz="1500" dirty="0" err="1">
                <a:solidFill>
                  <a:srgbClr val="CC3300"/>
                </a:solidFill>
                <a:latin typeface="Tahoma" panose="020B0604030504040204" pitchFamily="34" charset="0"/>
                <a:cs typeface="Tahoma" panose="020B0604030504040204" pitchFamily="34" charset="0"/>
              </a:rPr>
              <a:t>theo</a:t>
            </a:r>
            <a:r>
              <a:rPr lang="en-GB" sz="1500" dirty="0">
                <a:solidFill>
                  <a:srgbClr val="CC3300"/>
                </a:solidFill>
                <a:latin typeface="Tahoma" panose="020B0604030504040204" pitchFamily="34" charset="0"/>
                <a:cs typeface="Tahoma" panose="020B0604030504040204" pitchFamily="34" charset="0"/>
              </a:rPr>
              <a:t> </a:t>
            </a:r>
            <a:r>
              <a:rPr lang="en-GB" sz="1500" dirty="0" err="1">
                <a:solidFill>
                  <a:srgbClr val="CC3300"/>
                </a:solidFill>
                <a:latin typeface="Tahoma" panose="020B0604030504040204" pitchFamily="34" charset="0"/>
                <a:cs typeface="Tahoma" panose="020B0604030504040204" pitchFamily="34" charset="0"/>
              </a:rPr>
              <a:t>quá</a:t>
            </a:r>
            <a:r>
              <a:rPr lang="en-GB" sz="1500" dirty="0">
                <a:solidFill>
                  <a:srgbClr val="CC3300"/>
                </a:solidFill>
                <a:latin typeface="Tahoma" panose="020B0604030504040204" pitchFamily="34" charset="0"/>
                <a:cs typeface="Tahoma" panose="020B0604030504040204" pitchFamily="34" charset="0"/>
              </a:rPr>
              <a:t> </a:t>
            </a:r>
            <a:r>
              <a:rPr lang="en-GB" sz="1500" dirty="0" err="1">
                <a:solidFill>
                  <a:srgbClr val="CC3300"/>
                </a:solidFill>
                <a:latin typeface="Tahoma" panose="020B0604030504040204" pitchFamily="34" charset="0"/>
                <a:cs typeface="Tahoma" panose="020B0604030504040204" pitchFamily="34" charset="0"/>
              </a:rPr>
              <a:t>trình</a:t>
            </a:r>
            <a:endParaRPr lang="en-GB" sz="1500" dirty="0">
              <a:solidFill>
                <a:srgbClr val="CC3300"/>
              </a:solidFill>
              <a:latin typeface="Tahoma" panose="020B0604030504040204" pitchFamily="34" charset="0"/>
              <a:cs typeface="Tahoma" panose="020B0604030504040204" pitchFamily="34" charset="0"/>
            </a:endParaRPr>
          </a:p>
        </p:txBody>
      </p:sp>
      <p:grpSp>
        <p:nvGrpSpPr>
          <p:cNvPr id="543750" name="Group 6"/>
          <p:cNvGrpSpPr>
            <a:grpSpLocks/>
          </p:cNvGrpSpPr>
          <p:nvPr/>
        </p:nvGrpSpPr>
        <p:grpSpPr bwMode="auto">
          <a:xfrm>
            <a:off x="2560570" y="3870720"/>
            <a:ext cx="3242107" cy="323851"/>
            <a:chOff x="1733" y="3111"/>
            <a:chExt cx="2363" cy="191"/>
          </a:xfrm>
        </p:grpSpPr>
        <p:sp>
          <p:nvSpPr>
            <p:cNvPr id="40095" name="Line 7"/>
            <p:cNvSpPr>
              <a:spLocks noChangeShapeType="1"/>
            </p:cNvSpPr>
            <p:nvPr/>
          </p:nvSpPr>
          <p:spPr bwMode="auto">
            <a:xfrm>
              <a:off x="1733" y="3210"/>
              <a:ext cx="1954" cy="0"/>
            </a:xfrm>
            <a:prstGeom prst="line">
              <a:avLst/>
            </a:prstGeom>
            <a:noFill/>
            <a:ln w="1270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96" name="Freeform 8"/>
            <p:cNvSpPr>
              <a:spLocks/>
            </p:cNvSpPr>
            <p:nvPr/>
          </p:nvSpPr>
          <p:spPr bwMode="auto">
            <a:xfrm>
              <a:off x="3777" y="3111"/>
              <a:ext cx="319" cy="191"/>
            </a:xfrm>
            <a:custGeom>
              <a:avLst/>
              <a:gdLst>
                <a:gd name="T0" fmla="*/ 318 w 319"/>
                <a:gd name="T1" fmla="*/ 96 h 191"/>
                <a:gd name="T2" fmla="*/ 0 w 319"/>
                <a:gd name="T3" fmla="*/ 0 h 191"/>
                <a:gd name="T4" fmla="*/ 0 w 319"/>
                <a:gd name="T5" fmla="*/ 190 h 191"/>
                <a:gd name="T6" fmla="*/ 318 w 319"/>
                <a:gd name="T7" fmla="*/ 96 h 1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9" h="191">
                  <a:moveTo>
                    <a:pt x="318" y="96"/>
                  </a:moveTo>
                  <a:lnTo>
                    <a:pt x="0" y="0"/>
                  </a:lnTo>
                  <a:lnTo>
                    <a:pt x="0" y="190"/>
                  </a:lnTo>
                  <a:lnTo>
                    <a:pt x="318" y="96"/>
                  </a:lnTo>
                </a:path>
              </a:pathLst>
            </a:custGeom>
            <a:solidFill>
              <a:schemeClr val="tx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grpSp>
        <p:nvGrpSpPr>
          <p:cNvPr id="543754" name="Group 10"/>
          <p:cNvGrpSpPr>
            <a:grpSpLocks/>
          </p:cNvGrpSpPr>
          <p:nvPr/>
        </p:nvGrpSpPr>
        <p:grpSpPr bwMode="auto">
          <a:xfrm>
            <a:off x="952645" y="1123087"/>
            <a:ext cx="1258903" cy="2644378"/>
            <a:chOff x="334" y="745"/>
            <a:chExt cx="928" cy="2221"/>
          </a:xfrm>
        </p:grpSpPr>
        <p:sp>
          <p:nvSpPr>
            <p:cNvPr id="40067" name="Rectangle 11"/>
            <p:cNvSpPr>
              <a:spLocks noChangeArrowheads="1"/>
            </p:cNvSpPr>
            <p:nvPr/>
          </p:nvSpPr>
          <p:spPr bwMode="auto">
            <a:xfrm>
              <a:off x="910" y="2754"/>
              <a:ext cx="35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spcBef>
                  <a:spcPct val="0"/>
                </a:spcBef>
                <a:buFontTx/>
                <a:buNone/>
              </a:pPr>
              <a:r>
                <a:rPr lang="en-GB" sz="1200" b="0">
                  <a:solidFill>
                    <a:schemeClr val="tx1"/>
                  </a:solidFill>
                  <a:cs typeface="Arial" panose="020B0604020202020204" pitchFamily="34" charset="0"/>
                </a:rPr>
                <a:t>KPI</a:t>
              </a:r>
            </a:p>
          </p:txBody>
        </p:sp>
        <p:grpSp>
          <p:nvGrpSpPr>
            <p:cNvPr id="40068" name="Group 12"/>
            <p:cNvGrpSpPr>
              <a:grpSpLocks/>
            </p:cNvGrpSpPr>
            <p:nvPr/>
          </p:nvGrpSpPr>
          <p:grpSpPr bwMode="auto">
            <a:xfrm>
              <a:off x="334" y="745"/>
              <a:ext cx="811" cy="2221"/>
              <a:chOff x="334" y="745"/>
              <a:chExt cx="811" cy="2221"/>
            </a:xfrm>
          </p:grpSpPr>
          <p:sp>
            <p:nvSpPr>
              <p:cNvPr id="40069" name="Rectangle 13" descr="90%"/>
              <p:cNvSpPr>
                <a:spLocks noChangeArrowheads="1"/>
              </p:cNvSpPr>
              <p:nvPr/>
            </p:nvSpPr>
            <p:spPr bwMode="auto">
              <a:xfrm>
                <a:off x="647" y="751"/>
                <a:ext cx="238" cy="176"/>
              </a:xfrm>
              <a:prstGeom prst="rect">
                <a:avLst/>
              </a:prstGeom>
              <a:noFill/>
              <a:ln w="12700">
                <a:solidFill>
                  <a:srgbClr val="000000"/>
                </a:solidFill>
                <a:miter lim="800000"/>
                <a:headEnd/>
                <a:tailEnd/>
              </a:ln>
              <a:effectLst/>
              <a:extLst>
                <a:ext uri="{909E8E84-426E-40DD-AFC4-6F175D3DCCD1}">
                  <a14:hiddenFill xmlns:a14="http://schemas.microsoft.com/office/drawing/2010/main">
                    <a:pattFill prst="pct90">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cs typeface="Arial" panose="020B0604020202020204" pitchFamily="34" charset="0"/>
                </a:endParaRPr>
              </a:p>
            </p:txBody>
          </p:sp>
          <p:grpSp>
            <p:nvGrpSpPr>
              <p:cNvPr id="40070" name="Group 14"/>
              <p:cNvGrpSpPr>
                <a:grpSpLocks/>
              </p:cNvGrpSpPr>
              <p:nvPr/>
            </p:nvGrpSpPr>
            <p:grpSpPr bwMode="auto">
              <a:xfrm>
                <a:off x="385" y="1153"/>
                <a:ext cx="760" cy="151"/>
                <a:chOff x="144" y="1272"/>
                <a:chExt cx="824" cy="151"/>
              </a:xfrm>
            </p:grpSpPr>
            <p:sp>
              <p:nvSpPr>
                <p:cNvPr id="40091" name="Rectangle 15" descr="75%"/>
                <p:cNvSpPr>
                  <a:spLocks noChangeArrowheads="1"/>
                </p:cNvSpPr>
                <p:nvPr/>
              </p:nvSpPr>
              <p:spPr bwMode="auto">
                <a:xfrm>
                  <a:off x="144" y="1272"/>
                  <a:ext cx="173" cy="151"/>
                </a:xfrm>
                <a:prstGeom prst="rect">
                  <a:avLst/>
                </a:prstGeom>
                <a:pattFill prst="pct7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cs typeface="Arial" panose="020B0604020202020204" pitchFamily="34" charset="0"/>
                  </a:endParaRPr>
                </a:p>
              </p:txBody>
            </p:sp>
            <p:sp>
              <p:nvSpPr>
                <p:cNvPr id="40092" name="Rectangle 16" descr="75%"/>
                <p:cNvSpPr>
                  <a:spLocks noChangeArrowheads="1"/>
                </p:cNvSpPr>
                <p:nvPr/>
              </p:nvSpPr>
              <p:spPr bwMode="auto">
                <a:xfrm>
                  <a:off x="360" y="1272"/>
                  <a:ext cx="172" cy="151"/>
                </a:xfrm>
                <a:prstGeom prst="rect">
                  <a:avLst/>
                </a:prstGeom>
                <a:pattFill prst="pct7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cs typeface="Arial" panose="020B0604020202020204" pitchFamily="34" charset="0"/>
                  </a:endParaRPr>
                </a:p>
              </p:txBody>
            </p:sp>
            <p:sp>
              <p:nvSpPr>
                <p:cNvPr id="40093" name="Rectangle 17" descr="75%"/>
                <p:cNvSpPr>
                  <a:spLocks noChangeArrowheads="1"/>
                </p:cNvSpPr>
                <p:nvPr/>
              </p:nvSpPr>
              <p:spPr bwMode="auto">
                <a:xfrm>
                  <a:off x="579" y="1272"/>
                  <a:ext cx="172" cy="151"/>
                </a:xfrm>
                <a:prstGeom prst="rect">
                  <a:avLst/>
                </a:prstGeom>
                <a:pattFill prst="pct7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cs typeface="Arial" panose="020B0604020202020204" pitchFamily="34" charset="0"/>
                  </a:endParaRPr>
                </a:p>
              </p:txBody>
            </p:sp>
            <p:sp>
              <p:nvSpPr>
                <p:cNvPr id="40094" name="Rectangle 18" descr="75%"/>
                <p:cNvSpPr>
                  <a:spLocks noChangeArrowheads="1"/>
                </p:cNvSpPr>
                <p:nvPr/>
              </p:nvSpPr>
              <p:spPr bwMode="auto">
                <a:xfrm>
                  <a:off x="794" y="1272"/>
                  <a:ext cx="174" cy="151"/>
                </a:xfrm>
                <a:prstGeom prst="rect">
                  <a:avLst/>
                </a:prstGeom>
                <a:pattFill prst="pct7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cs typeface="Arial" panose="020B0604020202020204" pitchFamily="34" charset="0"/>
                  </a:endParaRPr>
                </a:p>
              </p:txBody>
            </p:sp>
          </p:grpSp>
          <p:sp>
            <p:nvSpPr>
              <p:cNvPr id="40071" name="Line 19"/>
              <p:cNvSpPr>
                <a:spLocks noChangeShapeType="1"/>
              </p:cNvSpPr>
              <p:nvPr/>
            </p:nvSpPr>
            <p:spPr bwMode="auto">
              <a:xfrm>
                <a:off x="548" y="1178"/>
                <a:ext cx="0" cy="5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grpSp>
            <p:nvGrpSpPr>
              <p:cNvPr id="40072" name="Group 20"/>
              <p:cNvGrpSpPr>
                <a:grpSpLocks/>
              </p:cNvGrpSpPr>
              <p:nvPr/>
            </p:nvGrpSpPr>
            <p:grpSpPr bwMode="auto">
              <a:xfrm>
                <a:off x="468" y="1044"/>
                <a:ext cx="602" cy="81"/>
                <a:chOff x="234" y="1163"/>
                <a:chExt cx="652" cy="81"/>
              </a:xfrm>
            </p:grpSpPr>
            <p:sp>
              <p:nvSpPr>
                <p:cNvPr id="40086" name="Line 21"/>
                <p:cNvSpPr>
                  <a:spLocks noChangeShapeType="1"/>
                </p:cNvSpPr>
                <p:nvPr/>
              </p:nvSpPr>
              <p:spPr bwMode="auto">
                <a:xfrm>
                  <a:off x="263" y="1163"/>
                  <a:ext cx="599"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87" name="Line 22"/>
                <p:cNvSpPr>
                  <a:spLocks noChangeShapeType="1"/>
                </p:cNvSpPr>
                <p:nvPr/>
              </p:nvSpPr>
              <p:spPr bwMode="auto">
                <a:xfrm>
                  <a:off x="234" y="1192"/>
                  <a:ext cx="0" cy="5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88" name="Line 23"/>
                <p:cNvSpPr>
                  <a:spLocks noChangeShapeType="1"/>
                </p:cNvSpPr>
                <p:nvPr/>
              </p:nvSpPr>
              <p:spPr bwMode="auto">
                <a:xfrm>
                  <a:off x="668" y="1192"/>
                  <a:ext cx="0" cy="5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89" name="Line 24"/>
                <p:cNvSpPr>
                  <a:spLocks noChangeShapeType="1"/>
                </p:cNvSpPr>
                <p:nvPr/>
              </p:nvSpPr>
              <p:spPr bwMode="auto">
                <a:xfrm>
                  <a:off x="886" y="1192"/>
                  <a:ext cx="0" cy="5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90" name="Line 25"/>
                <p:cNvSpPr>
                  <a:spLocks noChangeShapeType="1"/>
                </p:cNvSpPr>
                <p:nvPr/>
              </p:nvSpPr>
              <p:spPr bwMode="auto">
                <a:xfrm>
                  <a:off x="452" y="1192"/>
                  <a:ext cx="0" cy="5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grpSp>
          <p:sp>
            <p:nvSpPr>
              <p:cNvPr id="40073" name="Line 26"/>
              <p:cNvSpPr>
                <a:spLocks noChangeShapeType="1"/>
              </p:cNvSpPr>
              <p:nvPr/>
            </p:nvSpPr>
            <p:spPr bwMode="auto">
              <a:xfrm>
                <a:off x="765" y="967"/>
                <a:ext cx="0" cy="5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grpSp>
            <p:nvGrpSpPr>
              <p:cNvPr id="40074" name="Group 27"/>
              <p:cNvGrpSpPr>
                <a:grpSpLocks/>
              </p:cNvGrpSpPr>
              <p:nvPr/>
            </p:nvGrpSpPr>
            <p:grpSpPr bwMode="auto">
              <a:xfrm>
                <a:off x="385" y="1417"/>
                <a:ext cx="760" cy="1259"/>
                <a:chOff x="144" y="1536"/>
                <a:chExt cx="824" cy="1259"/>
              </a:xfrm>
            </p:grpSpPr>
            <p:sp>
              <p:nvSpPr>
                <p:cNvPr id="40082" name="Rectangle 28" descr="70%"/>
                <p:cNvSpPr>
                  <a:spLocks noChangeArrowheads="1"/>
                </p:cNvSpPr>
                <p:nvPr/>
              </p:nvSpPr>
              <p:spPr bwMode="auto">
                <a:xfrm>
                  <a:off x="144" y="1536"/>
                  <a:ext cx="173" cy="1259"/>
                </a:xfrm>
                <a:prstGeom prst="rect">
                  <a:avLst/>
                </a:prstGeom>
                <a:pattFill prst="pct70">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cs typeface="Arial" panose="020B0604020202020204" pitchFamily="34" charset="0"/>
                  </a:endParaRPr>
                </a:p>
              </p:txBody>
            </p:sp>
            <p:sp>
              <p:nvSpPr>
                <p:cNvPr id="40083" name="Rectangle 29" descr="70%"/>
                <p:cNvSpPr>
                  <a:spLocks noChangeArrowheads="1"/>
                </p:cNvSpPr>
                <p:nvPr/>
              </p:nvSpPr>
              <p:spPr bwMode="auto">
                <a:xfrm>
                  <a:off x="360" y="1536"/>
                  <a:ext cx="172" cy="1259"/>
                </a:xfrm>
                <a:prstGeom prst="rect">
                  <a:avLst/>
                </a:prstGeom>
                <a:pattFill prst="pct70">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cs typeface="Arial" panose="020B0604020202020204" pitchFamily="34" charset="0"/>
                  </a:endParaRPr>
                </a:p>
              </p:txBody>
            </p:sp>
            <p:sp>
              <p:nvSpPr>
                <p:cNvPr id="40084" name="Rectangle 30" descr="70%"/>
                <p:cNvSpPr>
                  <a:spLocks noChangeArrowheads="1"/>
                </p:cNvSpPr>
                <p:nvPr/>
              </p:nvSpPr>
              <p:spPr bwMode="auto">
                <a:xfrm>
                  <a:off x="579" y="1536"/>
                  <a:ext cx="172" cy="1259"/>
                </a:xfrm>
                <a:prstGeom prst="rect">
                  <a:avLst/>
                </a:prstGeom>
                <a:pattFill prst="pct70">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cs typeface="Arial" panose="020B0604020202020204" pitchFamily="34" charset="0"/>
                  </a:endParaRPr>
                </a:p>
              </p:txBody>
            </p:sp>
            <p:sp>
              <p:nvSpPr>
                <p:cNvPr id="40085" name="Rectangle 31" descr="70%"/>
                <p:cNvSpPr>
                  <a:spLocks noChangeArrowheads="1"/>
                </p:cNvSpPr>
                <p:nvPr/>
              </p:nvSpPr>
              <p:spPr bwMode="auto">
                <a:xfrm>
                  <a:off x="794" y="1536"/>
                  <a:ext cx="174" cy="1259"/>
                </a:xfrm>
                <a:prstGeom prst="rect">
                  <a:avLst/>
                </a:prstGeom>
                <a:pattFill prst="pct70">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cs typeface="Arial" panose="020B0604020202020204" pitchFamily="34" charset="0"/>
                  </a:endParaRPr>
                </a:p>
              </p:txBody>
            </p:sp>
          </p:grpSp>
          <p:sp>
            <p:nvSpPr>
              <p:cNvPr id="40075" name="Line 32"/>
              <p:cNvSpPr>
                <a:spLocks noChangeShapeType="1"/>
              </p:cNvSpPr>
              <p:nvPr/>
            </p:nvSpPr>
            <p:spPr bwMode="auto">
              <a:xfrm>
                <a:off x="468" y="1337"/>
                <a:ext cx="0" cy="5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76" name="Line 33"/>
              <p:cNvSpPr>
                <a:spLocks noChangeShapeType="1"/>
              </p:cNvSpPr>
              <p:nvPr/>
            </p:nvSpPr>
            <p:spPr bwMode="auto">
              <a:xfrm>
                <a:off x="1061" y="1337"/>
                <a:ext cx="0" cy="5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77" name="Line 34"/>
              <p:cNvSpPr>
                <a:spLocks noChangeShapeType="1"/>
              </p:cNvSpPr>
              <p:nvPr/>
            </p:nvSpPr>
            <p:spPr bwMode="auto">
              <a:xfrm>
                <a:off x="865" y="1343"/>
                <a:ext cx="0" cy="5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78" name="Line 35"/>
              <p:cNvSpPr>
                <a:spLocks noChangeShapeType="1"/>
              </p:cNvSpPr>
              <p:nvPr/>
            </p:nvSpPr>
            <p:spPr bwMode="auto">
              <a:xfrm>
                <a:off x="669" y="1330"/>
                <a:ext cx="0" cy="5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79" name="Rectangle 36"/>
              <p:cNvSpPr>
                <a:spLocks noChangeArrowheads="1"/>
              </p:cNvSpPr>
              <p:nvPr/>
            </p:nvSpPr>
            <p:spPr bwMode="auto">
              <a:xfrm>
                <a:off x="334" y="2754"/>
                <a:ext cx="35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spcBef>
                    <a:spcPct val="0"/>
                  </a:spcBef>
                  <a:buFontTx/>
                  <a:buNone/>
                </a:pPr>
                <a:r>
                  <a:rPr lang="en-GB" sz="1200" b="0">
                    <a:solidFill>
                      <a:schemeClr val="tx1"/>
                    </a:solidFill>
                    <a:cs typeface="Arial" panose="020B0604020202020204" pitchFamily="34" charset="0"/>
                  </a:rPr>
                  <a:t>KPI</a:t>
                </a:r>
              </a:p>
            </p:txBody>
          </p:sp>
          <p:sp>
            <p:nvSpPr>
              <p:cNvPr id="40080" name="Rectangle 37"/>
              <p:cNvSpPr>
                <a:spLocks noChangeArrowheads="1"/>
              </p:cNvSpPr>
              <p:nvPr/>
            </p:nvSpPr>
            <p:spPr bwMode="auto">
              <a:xfrm>
                <a:off x="615" y="2754"/>
                <a:ext cx="35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spcBef>
                    <a:spcPct val="0"/>
                  </a:spcBef>
                  <a:buFontTx/>
                  <a:buNone/>
                </a:pPr>
                <a:r>
                  <a:rPr lang="en-GB" sz="1200" b="0">
                    <a:solidFill>
                      <a:schemeClr val="tx1"/>
                    </a:solidFill>
                    <a:cs typeface="Arial" panose="020B0604020202020204" pitchFamily="34" charset="0"/>
                  </a:rPr>
                  <a:t>KPI</a:t>
                </a:r>
              </a:p>
            </p:txBody>
          </p:sp>
          <p:sp>
            <p:nvSpPr>
              <p:cNvPr id="40081" name="Text Box 38"/>
              <p:cNvSpPr txBox="1">
                <a:spLocks noChangeArrowheads="1"/>
              </p:cNvSpPr>
              <p:nvPr/>
            </p:nvSpPr>
            <p:spPr bwMode="auto">
              <a:xfrm>
                <a:off x="658" y="745"/>
                <a:ext cx="25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spcBef>
                    <a:spcPct val="0"/>
                  </a:spcBef>
                  <a:buFontTx/>
                  <a:buNone/>
                </a:pPr>
                <a:r>
                  <a:rPr lang="en-GB" sz="1350" b="0">
                    <a:solidFill>
                      <a:schemeClr val="tx1"/>
                    </a:solidFill>
                    <a:cs typeface="Arial" panose="020B0604020202020204" pitchFamily="34" charset="0"/>
                  </a:rPr>
                  <a:t>1</a:t>
                </a:r>
                <a:endParaRPr lang="en-GB" sz="1800" b="0">
                  <a:solidFill>
                    <a:schemeClr val="tx1"/>
                  </a:solidFill>
                  <a:cs typeface="Arial" panose="020B0604020202020204" pitchFamily="34" charset="0"/>
                </a:endParaRPr>
              </a:p>
            </p:txBody>
          </p:sp>
        </p:grpSp>
      </p:grpSp>
      <p:grpSp>
        <p:nvGrpSpPr>
          <p:cNvPr id="543829" name="Group 85"/>
          <p:cNvGrpSpPr>
            <a:grpSpLocks/>
          </p:cNvGrpSpPr>
          <p:nvPr/>
        </p:nvGrpSpPr>
        <p:grpSpPr bwMode="auto">
          <a:xfrm>
            <a:off x="4189196" y="1167136"/>
            <a:ext cx="1452966" cy="2299097"/>
            <a:chOff x="2515" y="745"/>
            <a:chExt cx="1149" cy="1931"/>
          </a:xfrm>
        </p:grpSpPr>
        <p:sp>
          <p:nvSpPr>
            <p:cNvPr id="40027" name="Rectangle 86" descr="90%"/>
            <p:cNvSpPr>
              <a:spLocks noChangeArrowheads="1"/>
            </p:cNvSpPr>
            <p:nvPr/>
          </p:nvSpPr>
          <p:spPr bwMode="auto">
            <a:xfrm>
              <a:off x="2800" y="751"/>
              <a:ext cx="239" cy="176"/>
            </a:xfrm>
            <a:prstGeom prst="rect">
              <a:avLst/>
            </a:prstGeom>
            <a:noFill/>
            <a:ln w="12700">
              <a:solidFill>
                <a:srgbClr val="000000"/>
              </a:solidFill>
              <a:miter lim="800000"/>
              <a:headEnd/>
              <a:tailEnd/>
            </a:ln>
            <a:effectLst/>
            <a:extLst>
              <a:ext uri="{909E8E84-426E-40DD-AFC4-6F175D3DCCD1}">
                <a14:hiddenFill xmlns:a14="http://schemas.microsoft.com/office/drawing/2010/main">
                  <a:pattFill prst="pct90">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grpSp>
          <p:nvGrpSpPr>
            <p:cNvPr id="40028" name="Group 87"/>
            <p:cNvGrpSpPr>
              <a:grpSpLocks/>
            </p:cNvGrpSpPr>
            <p:nvPr/>
          </p:nvGrpSpPr>
          <p:grpSpPr bwMode="auto">
            <a:xfrm>
              <a:off x="2537" y="1153"/>
              <a:ext cx="761" cy="151"/>
              <a:chOff x="2476" y="1272"/>
              <a:chExt cx="824" cy="151"/>
            </a:xfrm>
          </p:grpSpPr>
          <p:sp>
            <p:nvSpPr>
              <p:cNvPr id="40063" name="Rectangle 88" descr="75%"/>
              <p:cNvSpPr>
                <a:spLocks noChangeArrowheads="1"/>
              </p:cNvSpPr>
              <p:nvPr/>
            </p:nvSpPr>
            <p:spPr bwMode="auto">
              <a:xfrm>
                <a:off x="2476" y="1272"/>
                <a:ext cx="174" cy="151"/>
              </a:xfrm>
              <a:prstGeom prst="rect">
                <a:avLst/>
              </a:prstGeom>
              <a:pattFill prst="pct7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40064" name="Rectangle 89" descr="75%"/>
              <p:cNvSpPr>
                <a:spLocks noChangeArrowheads="1"/>
              </p:cNvSpPr>
              <p:nvPr/>
            </p:nvSpPr>
            <p:spPr bwMode="auto">
              <a:xfrm>
                <a:off x="2693" y="1272"/>
                <a:ext cx="172" cy="151"/>
              </a:xfrm>
              <a:prstGeom prst="rect">
                <a:avLst/>
              </a:prstGeom>
              <a:pattFill prst="pct7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40065" name="Rectangle 90" descr="75%"/>
              <p:cNvSpPr>
                <a:spLocks noChangeArrowheads="1"/>
              </p:cNvSpPr>
              <p:nvPr/>
            </p:nvSpPr>
            <p:spPr bwMode="auto">
              <a:xfrm>
                <a:off x="2911" y="1272"/>
                <a:ext cx="172" cy="151"/>
              </a:xfrm>
              <a:prstGeom prst="rect">
                <a:avLst/>
              </a:prstGeom>
              <a:pattFill prst="pct7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40066" name="Rectangle 91" descr="75%"/>
              <p:cNvSpPr>
                <a:spLocks noChangeArrowheads="1"/>
              </p:cNvSpPr>
              <p:nvPr/>
            </p:nvSpPr>
            <p:spPr bwMode="auto">
              <a:xfrm>
                <a:off x="3126" y="1272"/>
                <a:ext cx="174" cy="151"/>
              </a:xfrm>
              <a:prstGeom prst="rect">
                <a:avLst/>
              </a:prstGeom>
              <a:pattFill prst="pct7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grpSp>
        <p:sp>
          <p:nvSpPr>
            <p:cNvPr id="40029" name="Line 92"/>
            <p:cNvSpPr>
              <a:spLocks noChangeShapeType="1"/>
            </p:cNvSpPr>
            <p:nvPr/>
          </p:nvSpPr>
          <p:spPr bwMode="auto">
            <a:xfrm>
              <a:off x="2702" y="1178"/>
              <a:ext cx="0" cy="5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30" name="Line 93"/>
            <p:cNvSpPr>
              <a:spLocks noChangeShapeType="1"/>
            </p:cNvSpPr>
            <p:nvPr/>
          </p:nvSpPr>
          <p:spPr bwMode="auto">
            <a:xfrm>
              <a:off x="2594" y="1033"/>
              <a:ext cx="106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31" name="Line 94"/>
            <p:cNvSpPr>
              <a:spLocks noChangeShapeType="1"/>
            </p:cNvSpPr>
            <p:nvPr/>
          </p:nvSpPr>
          <p:spPr bwMode="auto">
            <a:xfrm>
              <a:off x="2620" y="1073"/>
              <a:ext cx="0" cy="5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32" name="Line 95"/>
            <p:cNvSpPr>
              <a:spLocks noChangeShapeType="1"/>
            </p:cNvSpPr>
            <p:nvPr/>
          </p:nvSpPr>
          <p:spPr bwMode="auto">
            <a:xfrm>
              <a:off x="3022" y="1073"/>
              <a:ext cx="0" cy="5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33" name="Line 96"/>
            <p:cNvSpPr>
              <a:spLocks noChangeShapeType="1"/>
            </p:cNvSpPr>
            <p:nvPr/>
          </p:nvSpPr>
          <p:spPr bwMode="auto">
            <a:xfrm>
              <a:off x="3223" y="1073"/>
              <a:ext cx="0" cy="5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34" name="Line 97"/>
            <p:cNvSpPr>
              <a:spLocks noChangeShapeType="1"/>
            </p:cNvSpPr>
            <p:nvPr/>
          </p:nvSpPr>
          <p:spPr bwMode="auto">
            <a:xfrm>
              <a:off x="2823" y="1073"/>
              <a:ext cx="0" cy="5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35" name="Line 98"/>
            <p:cNvSpPr>
              <a:spLocks noChangeShapeType="1"/>
            </p:cNvSpPr>
            <p:nvPr/>
          </p:nvSpPr>
          <p:spPr bwMode="auto">
            <a:xfrm>
              <a:off x="2918" y="967"/>
              <a:ext cx="0" cy="5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grpSp>
          <p:nvGrpSpPr>
            <p:cNvPr id="40036" name="Group 99"/>
            <p:cNvGrpSpPr>
              <a:grpSpLocks/>
            </p:cNvGrpSpPr>
            <p:nvPr/>
          </p:nvGrpSpPr>
          <p:grpSpPr bwMode="auto">
            <a:xfrm>
              <a:off x="2537" y="1417"/>
              <a:ext cx="761" cy="1259"/>
              <a:chOff x="2476" y="1536"/>
              <a:chExt cx="824" cy="1259"/>
            </a:xfrm>
          </p:grpSpPr>
          <p:sp>
            <p:nvSpPr>
              <p:cNvPr id="40059" name="Rectangle 100" descr="70%"/>
              <p:cNvSpPr>
                <a:spLocks noChangeArrowheads="1"/>
              </p:cNvSpPr>
              <p:nvPr/>
            </p:nvSpPr>
            <p:spPr bwMode="auto">
              <a:xfrm>
                <a:off x="2476" y="1536"/>
                <a:ext cx="174" cy="1259"/>
              </a:xfrm>
              <a:prstGeom prst="rect">
                <a:avLst/>
              </a:prstGeom>
              <a:pattFill prst="pct70">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40060" name="Rectangle 101" descr="70%"/>
              <p:cNvSpPr>
                <a:spLocks noChangeArrowheads="1"/>
              </p:cNvSpPr>
              <p:nvPr/>
            </p:nvSpPr>
            <p:spPr bwMode="auto">
              <a:xfrm>
                <a:off x="2693" y="1536"/>
                <a:ext cx="172" cy="1259"/>
              </a:xfrm>
              <a:prstGeom prst="rect">
                <a:avLst/>
              </a:prstGeom>
              <a:pattFill prst="pct70">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40061" name="Rectangle 102" descr="70%"/>
              <p:cNvSpPr>
                <a:spLocks noChangeArrowheads="1"/>
              </p:cNvSpPr>
              <p:nvPr/>
            </p:nvSpPr>
            <p:spPr bwMode="auto">
              <a:xfrm>
                <a:off x="2911" y="1536"/>
                <a:ext cx="172" cy="1259"/>
              </a:xfrm>
              <a:prstGeom prst="rect">
                <a:avLst/>
              </a:prstGeom>
              <a:pattFill prst="pct70">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40062" name="Rectangle 103" descr="70%"/>
              <p:cNvSpPr>
                <a:spLocks noChangeArrowheads="1"/>
              </p:cNvSpPr>
              <p:nvPr/>
            </p:nvSpPr>
            <p:spPr bwMode="auto">
              <a:xfrm>
                <a:off x="3126" y="1536"/>
                <a:ext cx="174" cy="1259"/>
              </a:xfrm>
              <a:prstGeom prst="rect">
                <a:avLst/>
              </a:prstGeom>
              <a:pattFill prst="pct70">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grpSp>
        <p:sp>
          <p:nvSpPr>
            <p:cNvPr id="40037" name="Line 104"/>
            <p:cNvSpPr>
              <a:spLocks noChangeShapeType="1"/>
            </p:cNvSpPr>
            <p:nvPr/>
          </p:nvSpPr>
          <p:spPr bwMode="auto">
            <a:xfrm>
              <a:off x="2620" y="1337"/>
              <a:ext cx="0" cy="5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38" name="Line 105"/>
            <p:cNvSpPr>
              <a:spLocks noChangeShapeType="1"/>
            </p:cNvSpPr>
            <p:nvPr/>
          </p:nvSpPr>
          <p:spPr bwMode="auto">
            <a:xfrm>
              <a:off x="3215" y="1337"/>
              <a:ext cx="0" cy="5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39" name="Line 106"/>
            <p:cNvSpPr>
              <a:spLocks noChangeShapeType="1"/>
            </p:cNvSpPr>
            <p:nvPr/>
          </p:nvSpPr>
          <p:spPr bwMode="auto">
            <a:xfrm>
              <a:off x="3018" y="1343"/>
              <a:ext cx="0" cy="5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40" name="Line 107"/>
            <p:cNvSpPr>
              <a:spLocks noChangeShapeType="1"/>
            </p:cNvSpPr>
            <p:nvPr/>
          </p:nvSpPr>
          <p:spPr bwMode="auto">
            <a:xfrm>
              <a:off x="2823" y="1330"/>
              <a:ext cx="0" cy="5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41" name="Rectangle 108" descr="75%"/>
            <p:cNvSpPr>
              <a:spLocks noChangeArrowheads="1"/>
            </p:cNvSpPr>
            <p:nvPr/>
          </p:nvSpPr>
          <p:spPr bwMode="auto">
            <a:xfrm>
              <a:off x="3421" y="1527"/>
              <a:ext cx="139" cy="174"/>
            </a:xfrm>
            <a:prstGeom prst="rect">
              <a:avLst/>
            </a:prstGeom>
            <a:pattFill prst="pct7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40042" name="Rectangle 109" descr="25%"/>
            <p:cNvSpPr>
              <a:spLocks noChangeArrowheads="1"/>
            </p:cNvSpPr>
            <p:nvPr/>
          </p:nvSpPr>
          <p:spPr bwMode="auto">
            <a:xfrm>
              <a:off x="2515" y="1527"/>
              <a:ext cx="823" cy="174"/>
            </a:xfrm>
            <a:prstGeom prst="rect">
              <a:avLst/>
            </a:prstGeom>
            <a:pattFill prst="pct2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r>
                <a:rPr lang="en-GB" sz="900" b="0">
                  <a:solidFill>
                    <a:schemeClr val="tx1"/>
                  </a:solidFill>
                  <a:latin typeface="Times New Roman" panose="02020603050405020304" pitchFamily="18" charset="0"/>
                </a:rPr>
                <a:t>  </a:t>
              </a:r>
            </a:p>
          </p:txBody>
        </p:sp>
        <p:sp>
          <p:nvSpPr>
            <p:cNvPr id="40043" name="Line 110"/>
            <p:cNvSpPr>
              <a:spLocks noChangeShapeType="1"/>
            </p:cNvSpPr>
            <p:nvPr/>
          </p:nvSpPr>
          <p:spPr bwMode="auto">
            <a:xfrm>
              <a:off x="3368" y="1620"/>
              <a:ext cx="2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44" name="Rectangle 111" descr="75%"/>
            <p:cNvSpPr>
              <a:spLocks noChangeArrowheads="1"/>
            </p:cNvSpPr>
            <p:nvPr/>
          </p:nvSpPr>
          <p:spPr bwMode="auto">
            <a:xfrm>
              <a:off x="3421" y="1816"/>
              <a:ext cx="139" cy="174"/>
            </a:xfrm>
            <a:prstGeom prst="rect">
              <a:avLst/>
            </a:prstGeom>
            <a:pattFill prst="pct7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40045" name="Rectangle 112" descr="25%"/>
            <p:cNvSpPr>
              <a:spLocks noChangeArrowheads="1"/>
            </p:cNvSpPr>
            <p:nvPr/>
          </p:nvSpPr>
          <p:spPr bwMode="auto">
            <a:xfrm>
              <a:off x="2515" y="1816"/>
              <a:ext cx="823" cy="174"/>
            </a:xfrm>
            <a:prstGeom prst="rect">
              <a:avLst/>
            </a:prstGeom>
            <a:pattFill prst="pct2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40046" name="Rectangle 113" descr="75%"/>
            <p:cNvSpPr>
              <a:spLocks noChangeArrowheads="1"/>
            </p:cNvSpPr>
            <p:nvPr/>
          </p:nvSpPr>
          <p:spPr bwMode="auto">
            <a:xfrm>
              <a:off x="3421" y="2117"/>
              <a:ext cx="139" cy="174"/>
            </a:xfrm>
            <a:prstGeom prst="rect">
              <a:avLst/>
            </a:prstGeom>
            <a:pattFill prst="pct7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40047" name="Rectangle 114" descr="25%"/>
            <p:cNvSpPr>
              <a:spLocks noChangeArrowheads="1"/>
            </p:cNvSpPr>
            <p:nvPr/>
          </p:nvSpPr>
          <p:spPr bwMode="auto">
            <a:xfrm>
              <a:off x="2515" y="2117"/>
              <a:ext cx="823" cy="174"/>
            </a:xfrm>
            <a:prstGeom prst="rect">
              <a:avLst/>
            </a:prstGeom>
            <a:pattFill prst="pct2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40048" name="Line 115"/>
            <p:cNvSpPr>
              <a:spLocks noChangeShapeType="1"/>
            </p:cNvSpPr>
            <p:nvPr/>
          </p:nvSpPr>
          <p:spPr bwMode="auto">
            <a:xfrm>
              <a:off x="3368" y="2210"/>
              <a:ext cx="2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49" name="Rectangle 116" descr="75%"/>
            <p:cNvSpPr>
              <a:spLocks noChangeArrowheads="1"/>
            </p:cNvSpPr>
            <p:nvPr/>
          </p:nvSpPr>
          <p:spPr bwMode="auto">
            <a:xfrm>
              <a:off x="3421" y="2400"/>
              <a:ext cx="139" cy="174"/>
            </a:xfrm>
            <a:prstGeom prst="rect">
              <a:avLst/>
            </a:prstGeom>
            <a:pattFill prst="pct7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40050" name="Rectangle 117" descr="25%"/>
            <p:cNvSpPr>
              <a:spLocks noChangeArrowheads="1"/>
            </p:cNvSpPr>
            <p:nvPr/>
          </p:nvSpPr>
          <p:spPr bwMode="auto">
            <a:xfrm>
              <a:off x="2515" y="2400"/>
              <a:ext cx="823" cy="174"/>
            </a:xfrm>
            <a:prstGeom prst="rect">
              <a:avLst/>
            </a:prstGeom>
            <a:pattFill prst="pct2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40051" name="Line 118"/>
            <p:cNvSpPr>
              <a:spLocks noChangeShapeType="1"/>
            </p:cNvSpPr>
            <p:nvPr/>
          </p:nvSpPr>
          <p:spPr bwMode="auto">
            <a:xfrm>
              <a:off x="3368" y="2493"/>
              <a:ext cx="2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52" name="Line 119"/>
            <p:cNvSpPr>
              <a:spLocks noChangeShapeType="1"/>
            </p:cNvSpPr>
            <p:nvPr/>
          </p:nvSpPr>
          <p:spPr bwMode="auto">
            <a:xfrm>
              <a:off x="3664" y="1077"/>
              <a:ext cx="0" cy="140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53" name="Line 120"/>
            <p:cNvSpPr>
              <a:spLocks noChangeShapeType="1"/>
            </p:cNvSpPr>
            <p:nvPr/>
          </p:nvSpPr>
          <p:spPr bwMode="auto">
            <a:xfrm>
              <a:off x="3591" y="1620"/>
              <a:ext cx="4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54" name="Line 121"/>
            <p:cNvSpPr>
              <a:spLocks noChangeShapeType="1"/>
            </p:cNvSpPr>
            <p:nvPr/>
          </p:nvSpPr>
          <p:spPr bwMode="auto">
            <a:xfrm>
              <a:off x="3596" y="1909"/>
              <a:ext cx="4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55" name="Line 122"/>
            <p:cNvSpPr>
              <a:spLocks noChangeShapeType="1"/>
            </p:cNvSpPr>
            <p:nvPr/>
          </p:nvSpPr>
          <p:spPr bwMode="auto">
            <a:xfrm>
              <a:off x="3596" y="2210"/>
              <a:ext cx="4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56" name="Line 123"/>
            <p:cNvSpPr>
              <a:spLocks noChangeShapeType="1"/>
            </p:cNvSpPr>
            <p:nvPr/>
          </p:nvSpPr>
          <p:spPr bwMode="auto">
            <a:xfrm>
              <a:off x="3591" y="2499"/>
              <a:ext cx="4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57" name="Line 124"/>
            <p:cNvSpPr>
              <a:spLocks noChangeShapeType="1"/>
            </p:cNvSpPr>
            <p:nvPr/>
          </p:nvSpPr>
          <p:spPr bwMode="auto">
            <a:xfrm>
              <a:off x="3379" y="1908"/>
              <a:ext cx="2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58" name="Text Box 125"/>
            <p:cNvSpPr txBox="1">
              <a:spLocks noChangeArrowheads="1"/>
            </p:cNvSpPr>
            <p:nvPr/>
          </p:nvSpPr>
          <p:spPr bwMode="auto">
            <a:xfrm>
              <a:off x="2829" y="745"/>
              <a:ext cx="22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spcBef>
                  <a:spcPct val="0"/>
                </a:spcBef>
                <a:buFontTx/>
                <a:buNone/>
              </a:pPr>
              <a:r>
                <a:rPr lang="en-GB" sz="1350" b="0">
                  <a:solidFill>
                    <a:schemeClr val="tx1"/>
                  </a:solidFill>
                  <a:latin typeface="Times New Roman" panose="02020603050405020304" pitchFamily="18" charset="0"/>
                </a:rPr>
                <a:t>3</a:t>
              </a:r>
              <a:endParaRPr lang="en-GB" sz="1800" b="0">
                <a:solidFill>
                  <a:schemeClr val="tx1"/>
                </a:solidFill>
                <a:latin typeface="Times New Roman" panose="02020603050405020304" pitchFamily="18" charset="0"/>
              </a:endParaRPr>
            </a:p>
          </p:txBody>
        </p:sp>
      </p:grpSp>
      <p:grpSp>
        <p:nvGrpSpPr>
          <p:cNvPr id="543870" name="Group 126"/>
          <p:cNvGrpSpPr>
            <a:grpSpLocks/>
          </p:cNvGrpSpPr>
          <p:nvPr/>
        </p:nvGrpSpPr>
        <p:grpSpPr bwMode="auto">
          <a:xfrm>
            <a:off x="5925103" y="1167136"/>
            <a:ext cx="1877616" cy="2227183"/>
            <a:chOff x="3807" y="745"/>
            <a:chExt cx="1577" cy="1846"/>
          </a:xfrm>
        </p:grpSpPr>
        <p:sp>
          <p:nvSpPr>
            <p:cNvPr id="39992" name="Rectangle 127" descr="90%"/>
            <p:cNvSpPr>
              <a:spLocks noChangeArrowheads="1"/>
            </p:cNvSpPr>
            <p:nvPr/>
          </p:nvSpPr>
          <p:spPr bwMode="auto">
            <a:xfrm>
              <a:off x="4114" y="745"/>
              <a:ext cx="238" cy="186"/>
            </a:xfrm>
            <a:prstGeom prst="rect">
              <a:avLst/>
            </a:prstGeom>
            <a:noFill/>
            <a:ln w="12700">
              <a:solidFill>
                <a:srgbClr val="000000"/>
              </a:solidFill>
              <a:miter lim="800000"/>
              <a:headEnd/>
              <a:tailEnd/>
            </a:ln>
            <a:effectLst/>
            <a:extLst>
              <a:ext uri="{909E8E84-426E-40DD-AFC4-6F175D3DCCD1}">
                <a14:hiddenFill xmlns:a14="http://schemas.microsoft.com/office/drawing/2010/main">
                  <a:pattFill prst="pct90">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1800" b="0">
                <a:solidFill>
                  <a:schemeClr val="tx1"/>
                </a:solidFill>
                <a:cs typeface="Arial" panose="020B0604020202020204" pitchFamily="34" charset="0"/>
              </a:endParaRPr>
            </a:p>
          </p:txBody>
        </p:sp>
        <p:grpSp>
          <p:nvGrpSpPr>
            <p:cNvPr id="39993" name="Group 128"/>
            <p:cNvGrpSpPr>
              <a:grpSpLocks/>
            </p:cNvGrpSpPr>
            <p:nvPr/>
          </p:nvGrpSpPr>
          <p:grpSpPr bwMode="auto">
            <a:xfrm>
              <a:off x="3829" y="1153"/>
              <a:ext cx="761" cy="151"/>
              <a:chOff x="3875" y="1272"/>
              <a:chExt cx="825" cy="151"/>
            </a:xfrm>
          </p:grpSpPr>
          <p:sp>
            <p:nvSpPr>
              <p:cNvPr id="40023" name="Rectangle 129" descr="75%"/>
              <p:cNvSpPr>
                <a:spLocks noChangeArrowheads="1"/>
              </p:cNvSpPr>
              <p:nvPr/>
            </p:nvSpPr>
            <p:spPr bwMode="auto">
              <a:xfrm>
                <a:off x="3875" y="1272"/>
                <a:ext cx="174" cy="151"/>
              </a:xfrm>
              <a:prstGeom prst="rect">
                <a:avLst/>
              </a:prstGeom>
              <a:pattFill prst="pct7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cs typeface="Arial" panose="020B0604020202020204" pitchFamily="34" charset="0"/>
                </a:endParaRPr>
              </a:p>
            </p:txBody>
          </p:sp>
          <p:sp>
            <p:nvSpPr>
              <p:cNvPr id="40024" name="Rectangle 130" descr="75%"/>
              <p:cNvSpPr>
                <a:spLocks noChangeArrowheads="1"/>
              </p:cNvSpPr>
              <p:nvPr/>
            </p:nvSpPr>
            <p:spPr bwMode="auto">
              <a:xfrm>
                <a:off x="4093" y="1272"/>
                <a:ext cx="172" cy="151"/>
              </a:xfrm>
              <a:prstGeom prst="rect">
                <a:avLst/>
              </a:prstGeom>
              <a:pattFill prst="pct7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cs typeface="Arial" panose="020B0604020202020204" pitchFamily="34" charset="0"/>
                </a:endParaRPr>
              </a:p>
            </p:txBody>
          </p:sp>
          <p:sp>
            <p:nvSpPr>
              <p:cNvPr id="40025" name="Rectangle 131" descr="75%"/>
              <p:cNvSpPr>
                <a:spLocks noChangeArrowheads="1"/>
              </p:cNvSpPr>
              <p:nvPr/>
            </p:nvSpPr>
            <p:spPr bwMode="auto">
              <a:xfrm>
                <a:off x="4311" y="1272"/>
                <a:ext cx="172" cy="151"/>
              </a:xfrm>
              <a:prstGeom prst="rect">
                <a:avLst/>
              </a:prstGeom>
              <a:pattFill prst="pct7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cs typeface="Arial" panose="020B0604020202020204" pitchFamily="34" charset="0"/>
                </a:endParaRPr>
              </a:p>
            </p:txBody>
          </p:sp>
          <p:sp>
            <p:nvSpPr>
              <p:cNvPr id="40026" name="Rectangle 132" descr="75%"/>
              <p:cNvSpPr>
                <a:spLocks noChangeArrowheads="1"/>
              </p:cNvSpPr>
              <p:nvPr/>
            </p:nvSpPr>
            <p:spPr bwMode="auto">
              <a:xfrm>
                <a:off x="4526" y="1272"/>
                <a:ext cx="174" cy="151"/>
              </a:xfrm>
              <a:prstGeom prst="rect">
                <a:avLst/>
              </a:prstGeom>
              <a:pattFill prst="pct7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cs typeface="Arial" panose="020B0604020202020204" pitchFamily="34" charset="0"/>
                </a:endParaRPr>
              </a:p>
            </p:txBody>
          </p:sp>
        </p:grpSp>
        <p:sp>
          <p:nvSpPr>
            <p:cNvPr id="39994" name="Line 133"/>
            <p:cNvSpPr>
              <a:spLocks noChangeShapeType="1"/>
            </p:cNvSpPr>
            <p:nvPr/>
          </p:nvSpPr>
          <p:spPr bwMode="auto">
            <a:xfrm>
              <a:off x="3993" y="1178"/>
              <a:ext cx="0" cy="5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39995" name="Line 134"/>
            <p:cNvSpPr>
              <a:spLocks noChangeShapeType="1"/>
            </p:cNvSpPr>
            <p:nvPr/>
          </p:nvSpPr>
          <p:spPr bwMode="auto">
            <a:xfrm>
              <a:off x="3879" y="1033"/>
              <a:ext cx="97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39996" name="Line 135"/>
            <p:cNvSpPr>
              <a:spLocks noChangeShapeType="1"/>
            </p:cNvSpPr>
            <p:nvPr/>
          </p:nvSpPr>
          <p:spPr bwMode="auto">
            <a:xfrm>
              <a:off x="3917" y="1062"/>
              <a:ext cx="0" cy="5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39997" name="Line 136"/>
            <p:cNvSpPr>
              <a:spLocks noChangeShapeType="1"/>
            </p:cNvSpPr>
            <p:nvPr/>
          </p:nvSpPr>
          <p:spPr bwMode="auto">
            <a:xfrm>
              <a:off x="4313" y="1073"/>
              <a:ext cx="0" cy="5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39998" name="Line 137"/>
            <p:cNvSpPr>
              <a:spLocks noChangeShapeType="1"/>
            </p:cNvSpPr>
            <p:nvPr/>
          </p:nvSpPr>
          <p:spPr bwMode="auto">
            <a:xfrm>
              <a:off x="4515" y="1073"/>
              <a:ext cx="0" cy="5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39999" name="Line 138"/>
            <p:cNvSpPr>
              <a:spLocks noChangeShapeType="1"/>
            </p:cNvSpPr>
            <p:nvPr/>
          </p:nvSpPr>
          <p:spPr bwMode="auto">
            <a:xfrm>
              <a:off x="4114" y="1073"/>
              <a:ext cx="0" cy="5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00" name="Rectangle 139" descr="75%"/>
            <p:cNvSpPr>
              <a:spLocks noChangeArrowheads="1"/>
            </p:cNvSpPr>
            <p:nvPr/>
          </p:nvSpPr>
          <p:spPr bwMode="auto">
            <a:xfrm>
              <a:off x="4713" y="1527"/>
              <a:ext cx="138" cy="174"/>
            </a:xfrm>
            <a:prstGeom prst="rect">
              <a:avLst/>
            </a:prstGeom>
            <a:pattFill prst="pct7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cs typeface="Arial" panose="020B0604020202020204" pitchFamily="34" charset="0"/>
              </a:endParaRPr>
            </a:p>
          </p:txBody>
        </p:sp>
        <p:sp>
          <p:nvSpPr>
            <p:cNvPr id="40001" name="Rectangle 140" descr="25%"/>
            <p:cNvSpPr>
              <a:spLocks noChangeArrowheads="1"/>
            </p:cNvSpPr>
            <p:nvPr/>
          </p:nvSpPr>
          <p:spPr bwMode="auto">
            <a:xfrm>
              <a:off x="3807" y="1527"/>
              <a:ext cx="822" cy="174"/>
            </a:xfrm>
            <a:prstGeom prst="rect">
              <a:avLst/>
            </a:prstGeom>
            <a:pattFill prst="pct2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cs typeface="Arial" panose="020B0604020202020204" pitchFamily="34" charset="0"/>
              </a:endParaRPr>
            </a:p>
          </p:txBody>
        </p:sp>
        <p:sp>
          <p:nvSpPr>
            <p:cNvPr id="40002" name="Line 141"/>
            <p:cNvSpPr>
              <a:spLocks noChangeShapeType="1"/>
            </p:cNvSpPr>
            <p:nvPr/>
          </p:nvSpPr>
          <p:spPr bwMode="auto">
            <a:xfrm>
              <a:off x="4660" y="1620"/>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03" name="Rectangle 142" descr="75%"/>
            <p:cNvSpPr>
              <a:spLocks noChangeArrowheads="1"/>
            </p:cNvSpPr>
            <p:nvPr/>
          </p:nvSpPr>
          <p:spPr bwMode="auto">
            <a:xfrm>
              <a:off x="4713" y="1816"/>
              <a:ext cx="138" cy="174"/>
            </a:xfrm>
            <a:prstGeom prst="rect">
              <a:avLst/>
            </a:prstGeom>
            <a:pattFill prst="pct7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cs typeface="Arial" panose="020B0604020202020204" pitchFamily="34" charset="0"/>
              </a:endParaRPr>
            </a:p>
          </p:txBody>
        </p:sp>
        <p:sp>
          <p:nvSpPr>
            <p:cNvPr id="40004" name="Rectangle 143" descr="25%"/>
            <p:cNvSpPr>
              <a:spLocks noChangeArrowheads="1"/>
            </p:cNvSpPr>
            <p:nvPr/>
          </p:nvSpPr>
          <p:spPr bwMode="auto">
            <a:xfrm>
              <a:off x="3807" y="1816"/>
              <a:ext cx="822" cy="174"/>
            </a:xfrm>
            <a:prstGeom prst="rect">
              <a:avLst/>
            </a:prstGeom>
            <a:pattFill prst="pct2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cs typeface="Arial" panose="020B0604020202020204" pitchFamily="34" charset="0"/>
              </a:endParaRPr>
            </a:p>
          </p:txBody>
        </p:sp>
        <p:sp>
          <p:nvSpPr>
            <p:cNvPr id="40005" name="Line 144"/>
            <p:cNvSpPr>
              <a:spLocks noChangeShapeType="1"/>
            </p:cNvSpPr>
            <p:nvPr/>
          </p:nvSpPr>
          <p:spPr bwMode="auto">
            <a:xfrm>
              <a:off x="4660" y="1909"/>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06" name="Rectangle 145" descr="75%"/>
            <p:cNvSpPr>
              <a:spLocks noChangeArrowheads="1"/>
            </p:cNvSpPr>
            <p:nvPr/>
          </p:nvSpPr>
          <p:spPr bwMode="auto">
            <a:xfrm>
              <a:off x="4713" y="2117"/>
              <a:ext cx="138" cy="174"/>
            </a:xfrm>
            <a:prstGeom prst="rect">
              <a:avLst/>
            </a:prstGeom>
            <a:pattFill prst="pct7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cs typeface="Arial" panose="020B0604020202020204" pitchFamily="34" charset="0"/>
              </a:endParaRPr>
            </a:p>
          </p:txBody>
        </p:sp>
        <p:sp>
          <p:nvSpPr>
            <p:cNvPr id="40007" name="Rectangle 146" descr="25%"/>
            <p:cNvSpPr>
              <a:spLocks noChangeArrowheads="1"/>
            </p:cNvSpPr>
            <p:nvPr/>
          </p:nvSpPr>
          <p:spPr bwMode="auto">
            <a:xfrm>
              <a:off x="3807" y="2117"/>
              <a:ext cx="822" cy="174"/>
            </a:xfrm>
            <a:prstGeom prst="rect">
              <a:avLst/>
            </a:prstGeom>
            <a:pattFill prst="pct2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cs typeface="Arial" panose="020B0604020202020204" pitchFamily="34" charset="0"/>
              </a:endParaRPr>
            </a:p>
          </p:txBody>
        </p:sp>
        <p:sp>
          <p:nvSpPr>
            <p:cNvPr id="40008" name="Line 147"/>
            <p:cNvSpPr>
              <a:spLocks noChangeShapeType="1"/>
            </p:cNvSpPr>
            <p:nvPr/>
          </p:nvSpPr>
          <p:spPr bwMode="auto">
            <a:xfrm>
              <a:off x="4660" y="2210"/>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09" name="Rectangle 148" descr="75%"/>
            <p:cNvSpPr>
              <a:spLocks noChangeArrowheads="1"/>
            </p:cNvSpPr>
            <p:nvPr/>
          </p:nvSpPr>
          <p:spPr bwMode="auto">
            <a:xfrm>
              <a:off x="4713" y="2400"/>
              <a:ext cx="138" cy="174"/>
            </a:xfrm>
            <a:prstGeom prst="rect">
              <a:avLst/>
            </a:prstGeom>
            <a:pattFill prst="pct7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cs typeface="Arial" panose="020B0604020202020204" pitchFamily="34" charset="0"/>
              </a:endParaRPr>
            </a:p>
          </p:txBody>
        </p:sp>
        <p:sp>
          <p:nvSpPr>
            <p:cNvPr id="40010" name="Rectangle 149" descr="25%"/>
            <p:cNvSpPr>
              <a:spLocks noChangeArrowheads="1"/>
            </p:cNvSpPr>
            <p:nvPr/>
          </p:nvSpPr>
          <p:spPr bwMode="auto">
            <a:xfrm>
              <a:off x="3807" y="2400"/>
              <a:ext cx="822" cy="174"/>
            </a:xfrm>
            <a:prstGeom prst="rect">
              <a:avLst/>
            </a:prstGeom>
            <a:pattFill prst="pct2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cs typeface="Arial" panose="020B0604020202020204" pitchFamily="34" charset="0"/>
              </a:endParaRPr>
            </a:p>
          </p:txBody>
        </p:sp>
        <p:sp>
          <p:nvSpPr>
            <p:cNvPr id="40011" name="Line 150"/>
            <p:cNvSpPr>
              <a:spLocks noChangeShapeType="1"/>
            </p:cNvSpPr>
            <p:nvPr/>
          </p:nvSpPr>
          <p:spPr bwMode="auto">
            <a:xfrm>
              <a:off x="4660" y="2493"/>
              <a:ext cx="2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12" name="Line 151"/>
            <p:cNvSpPr>
              <a:spLocks noChangeShapeType="1"/>
            </p:cNvSpPr>
            <p:nvPr/>
          </p:nvSpPr>
          <p:spPr bwMode="auto">
            <a:xfrm>
              <a:off x="4986" y="1081"/>
              <a:ext cx="0" cy="139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13" name="Line 152"/>
            <p:cNvSpPr>
              <a:spLocks noChangeShapeType="1"/>
            </p:cNvSpPr>
            <p:nvPr/>
          </p:nvSpPr>
          <p:spPr bwMode="auto">
            <a:xfrm>
              <a:off x="4881" y="1620"/>
              <a:ext cx="4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14" name="Line 153"/>
            <p:cNvSpPr>
              <a:spLocks noChangeShapeType="1"/>
            </p:cNvSpPr>
            <p:nvPr/>
          </p:nvSpPr>
          <p:spPr bwMode="auto">
            <a:xfrm>
              <a:off x="4887" y="1909"/>
              <a:ext cx="4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15" name="Line 154"/>
            <p:cNvSpPr>
              <a:spLocks noChangeShapeType="1"/>
            </p:cNvSpPr>
            <p:nvPr/>
          </p:nvSpPr>
          <p:spPr bwMode="auto">
            <a:xfrm>
              <a:off x="4887" y="2210"/>
              <a:ext cx="4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16" name="Line 155"/>
            <p:cNvSpPr>
              <a:spLocks noChangeShapeType="1"/>
            </p:cNvSpPr>
            <p:nvPr/>
          </p:nvSpPr>
          <p:spPr bwMode="auto">
            <a:xfrm>
              <a:off x="4881" y="2499"/>
              <a:ext cx="4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17" name="Rectangle 156"/>
            <p:cNvSpPr>
              <a:spLocks noChangeArrowheads="1"/>
            </p:cNvSpPr>
            <p:nvPr/>
          </p:nvSpPr>
          <p:spPr bwMode="auto">
            <a:xfrm>
              <a:off x="5031" y="1554"/>
              <a:ext cx="35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spcBef>
                  <a:spcPct val="0"/>
                </a:spcBef>
                <a:buFontTx/>
                <a:buNone/>
              </a:pPr>
              <a:r>
                <a:rPr lang="en-GB" sz="1200" b="0">
                  <a:solidFill>
                    <a:schemeClr val="tx1"/>
                  </a:solidFill>
                  <a:cs typeface="Arial" panose="020B0604020202020204" pitchFamily="34" charset="0"/>
                </a:rPr>
                <a:t>KPI</a:t>
              </a:r>
            </a:p>
          </p:txBody>
        </p:sp>
        <p:sp>
          <p:nvSpPr>
            <p:cNvPr id="40018" name="Rectangle 157"/>
            <p:cNvSpPr>
              <a:spLocks noChangeArrowheads="1"/>
            </p:cNvSpPr>
            <p:nvPr/>
          </p:nvSpPr>
          <p:spPr bwMode="auto">
            <a:xfrm>
              <a:off x="5031" y="1794"/>
              <a:ext cx="35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spcBef>
                  <a:spcPct val="0"/>
                </a:spcBef>
                <a:buFontTx/>
                <a:buNone/>
              </a:pPr>
              <a:r>
                <a:rPr lang="en-GB" sz="1200" b="0">
                  <a:solidFill>
                    <a:schemeClr val="tx1"/>
                  </a:solidFill>
                  <a:cs typeface="Arial" panose="020B0604020202020204" pitchFamily="34" charset="0"/>
                </a:rPr>
                <a:t>KPI</a:t>
              </a:r>
            </a:p>
          </p:txBody>
        </p:sp>
        <p:sp>
          <p:nvSpPr>
            <p:cNvPr id="40019" name="Rectangle 158"/>
            <p:cNvSpPr>
              <a:spLocks noChangeArrowheads="1"/>
            </p:cNvSpPr>
            <p:nvPr/>
          </p:nvSpPr>
          <p:spPr bwMode="auto">
            <a:xfrm>
              <a:off x="5031" y="2082"/>
              <a:ext cx="35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spcBef>
                  <a:spcPct val="0"/>
                </a:spcBef>
                <a:buFontTx/>
                <a:buNone/>
              </a:pPr>
              <a:r>
                <a:rPr lang="en-GB" sz="1200" b="0">
                  <a:solidFill>
                    <a:schemeClr val="tx1"/>
                  </a:solidFill>
                  <a:cs typeface="Arial" panose="020B0604020202020204" pitchFamily="34" charset="0"/>
                </a:rPr>
                <a:t>KPI</a:t>
              </a:r>
            </a:p>
          </p:txBody>
        </p:sp>
        <p:sp>
          <p:nvSpPr>
            <p:cNvPr id="40020" name="Rectangle 159"/>
            <p:cNvSpPr>
              <a:spLocks noChangeArrowheads="1"/>
            </p:cNvSpPr>
            <p:nvPr/>
          </p:nvSpPr>
          <p:spPr bwMode="auto">
            <a:xfrm>
              <a:off x="5032" y="2379"/>
              <a:ext cx="35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spcBef>
                  <a:spcPct val="0"/>
                </a:spcBef>
                <a:buFontTx/>
                <a:buNone/>
              </a:pPr>
              <a:r>
                <a:rPr lang="en-GB" sz="1200" b="0">
                  <a:solidFill>
                    <a:schemeClr val="tx1"/>
                  </a:solidFill>
                  <a:cs typeface="Arial" panose="020B0604020202020204" pitchFamily="34" charset="0"/>
                </a:rPr>
                <a:t>KPI</a:t>
              </a:r>
            </a:p>
          </p:txBody>
        </p:sp>
        <p:sp>
          <p:nvSpPr>
            <p:cNvPr id="40021" name="Line 160"/>
            <p:cNvSpPr>
              <a:spLocks noChangeShapeType="1"/>
            </p:cNvSpPr>
            <p:nvPr/>
          </p:nvSpPr>
          <p:spPr bwMode="auto">
            <a:xfrm>
              <a:off x="4233" y="985"/>
              <a:ext cx="0" cy="5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40022" name="Text Box 161"/>
            <p:cNvSpPr txBox="1">
              <a:spLocks noChangeArrowheads="1"/>
            </p:cNvSpPr>
            <p:nvPr/>
          </p:nvSpPr>
          <p:spPr bwMode="auto">
            <a:xfrm>
              <a:off x="4158" y="745"/>
              <a:ext cx="25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spcBef>
                  <a:spcPct val="0"/>
                </a:spcBef>
                <a:buFontTx/>
                <a:buNone/>
              </a:pPr>
              <a:r>
                <a:rPr lang="en-GB" sz="1350" b="0">
                  <a:solidFill>
                    <a:schemeClr val="tx1"/>
                  </a:solidFill>
                  <a:cs typeface="Arial" panose="020B0604020202020204" pitchFamily="34" charset="0"/>
                </a:rPr>
                <a:t>4</a:t>
              </a:r>
              <a:endParaRPr lang="en-GB" sz="1800" b="0">
                <a:solidFill>
                  <a:schemeClr val="tx1"/>
                </a:solidFill>
                <a:cs typeface="Arial" panose="020B0604020202020204" pitchFamily="34" charset="0"/>
              </a:endParaRPr>
            </a:p>
          </p:txBody>
        </p:sp>
      </p:grpSp>
      <p:grpSp>
        <p:nvGrpSpPr>
          <p:cNvPr id="543941" name="Group 197"/>
          <p:cNvGrpSpPr>
            <a:grpSpLocks/>
          </p:cNvGrpSpPr>
          <p:nvPr/>
        </p:nvGrpSpPr>
        <p:grpSpPr bwMode="auto">
          <a:xfrm>
            <a:off x="2340461" y="1123087"/>
            <a:ext cx="1543266" cy="2309813"/>
            <a:chOff x="1227" y="745"/>
            <a:chExt cx="1234" cy="1940"/>
          </a:xfrm>
        </p:grpSpPr>
        <p:sp>
          <p:nvSpPr>
            <p:cNvPr id="39947" name="Rectangle 198" descr="90%"/>
            <p:cNvSpPr>
              <a:spLocks noChangeArrowheads="1"/>
            </p:cNvSpPr>
            <p:nvPr/>
          </p:nvSpPr>
          <p:spPr bwMode="auto">
            <a:xfrm>
              <a:off x="1582" y="760"/>
              <a:ext cx="239" cy="176"/>
            </a:xfrm>
            <a:prstGeom prst="rect">
              <a:avLst/>
            </a:prstGeom>
            <a:noFill/>
            <a:ln w="12700">
              <a:solidFill>
                <a:srgbClr val="000000"/>
              </a:solidFill>
              <a:miter lim="800000"/>
              <a:headEnd/>
              <a:tailEnd/>
            </a:ln>
            <a:effectLst/>
            <a:extLst>
              <a:ext uri="{909E8E84-426E-40DD-AFC4-6F175D3DCCD1}">
                <a14:hiddenFill xmlns:a14="http://schemas.microsoft.com/office/drawing/2010/main">
                  <a:pattFill prst="pct90">
                    <a:fgClr>
                      <a:schemeClr val="tx1"/>
                    </a:fgClr>
                    <a:bgClr>
                      <a:schemeClr val="bg1"/>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grpSp>
          <p:nvGrpSpPr>
            <p:cNvPr id="39948" name="Group 199"/>
            <p:cNvGrpSpPr>
              <a:grpSpLocks/>
            </p:cNvGrpSpPr>
            <p:nvPr/>
          </p:nvGrpSpPr>
          <p:grpSpPr bwMode="auto">
            <a:xfrm>
              <a:off x="1320" y="1162"/>
              <a:ext cx="760" cy="151"/>
              <a:chOff x="1157" y="1281"/>
              <a:chExt cx="824" cy="151"/>
            </a:xfrm>
          </p:grpSpPr>
          <p:sp>
            <p:nvSpPr>
              <p:cNvPr id="39988" name="Rectangle 200" descr="75%"/>
              <p:cNvSpPr>
                <a:spLocks noChangeArrowheads="1"/>
              </p:cNvSpPr>
              <p:nvPr/>
            </p:nvSpPr>
            <p:spPr bwMode="auto">
              <a:xfrm>
                <a:off x="1157" y="1281"/>
                <a:ext cx="174" cy="151"/>
              </a:xfrm>
              <a:prstGeom prst="rect">
                <a:avLst/>
              </a:prstGeom>
              <a:pattFill prst="pct7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39989" name="Rectangle 201" descr="75%"/>
              <p:cNvSpPr>
                <a:spLocks noChangeArrowheads="1"/>
              </p:cNvSpPr>
              <p:nvPr/>
            </p:nvSpPr>
            <p:spPr bwMode="auto">
              <a:xfrm>
                <a:off x="1374" y="1281"/>
                <a:ext cx="172" cy="151"/>
              </a:xfrm>
              <a:prstGeom prst="rect">
                <a:avLst/>
              </a:prstGeom>
              <a:pattFill prst="pct7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39990" name="Rectangle 202" descr="75%"/>
              <p:cNvSpPr>
                <a:spLocks noChangeArrowheads="1"/>
              </p:cNvSpPr>
              <p:nvPr/>
            </p:nvSpPr>
            <p:spPr bwMode="auto">
              <a:xfrm>
                <a:off x="1592" y="1281"/>
                <a:ext cx="172" cy="151"/>
              </a:xfrm>
              <a:prstGeom prst="rect">
                <a:avLst/>
              </a:prstGeom>
              <a:pattFill prst="pct7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39991" name="Rectangle 203" descr="75%"/>
              <p:cNvSpPr>
                <a:spLocks noChangeArrowheads="1"/>
              </p:cNvSpPr>
              <p:nvPr/>
            </p:nvSpPr>
            <p:spPr bwMode="auto">
              <a:xfrm>
                <a:off x="1807" y="1281"/>
                <a:ext cx="174" cy="151"/>
              </a:xfrm>
              <a:prstGeom prst="rect">
                <a:avLst/>
              </a:prstGeom>
              <a:pattFill prst="pct7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grpSp>
        <p:sp>
          <p:nvSpPr>
            <p:cNvPr id="39949" name="Line 204"/>
            <p:cNvSpPr>
              <a:spLocks noChangeShapeType="1"/>
            </p:cNvSpPr>
            <p:nvPr/>
          </p:nvSpPr>
          <p:spPr bwMode="auto">
            <a:xfrm>
              <a:off x="1484" y="1187"/>
              <a:ext cx="0" cy="5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39950" name="Line 205"/>
            <p:cNvSpPr>
              <a:spLocks noChangeShapeType="1"/>
            </p:cNvSpPr>
            <p:nvPr/>
          </p:nvSpPr>
          <p:spPr bwMode="auto">
            <a:xfrm>
              <a:off x="1397" y="1033"/>
              <a:ext cx="106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39951" name="Line 206"/>
            <p:cNvSpPr>
              <a:spLocks noChangeShapeType="1"/>
            </p:cNvSpPr>
            <p:nvPr/>
          </p:nvSpPr>
          <p:spPr bwMode="auto">
            <a:xfrm>
              <a:off x="1403" y="1082"/>
              <a:ext cx="0" cy="5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39952" name="Line 207"/>
            <p:cNvSpPr>
              <a:spLocks noChangeShapeType="1"/>
            </p:cNvSpPr>
            <p:nvPr/>
          </p:nvSpPr>
          <p:spPr bwMode="auto">
            <a:xfrm>
              <a:off x="1804" y="1082"/>
              <a:ext cx="0" cy="5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39953" name="Line 208"/>
            <p:cNvSpPr>
              <a:spLocks noChangeShapeType="1"/>
            </p:cNvSpPr>
            <p:nvPr/>
          </p:nvSpPr>
          <p:spPr bwMode="auto">
            <a:xfrm>
              <a:off x="2006" y="1082"/>
              <a:ext cx="0" cy="5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39954" name="Line 209"/>
            <p:cNvSpPr>
              <a:spLocks noChangeShapeType="1"/>
            </p:cNvSpPr>
            <p:nvPr/>
          </p:nvSpPr>
          <p:spPr bwMode="auto">
            <a:xfrm>
              <a:off x="1604" y="1082"/>
              <a:ext cx="0" cy="5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39955" name="Line 210"/>
            <p:cNvSpPr>
              <a:spLocks noChangeShapeType="1"/>
            </p:cNvSpPr>
            <p:nvPr/>
          </p:nvSpPr>
          <p:spPr bwMode="auto">
            <a:xfrm>
              <a:off x="1700" y="976"/>
              <a:ext cx="0" cy="5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39956" name="Line 211"/>
            <p:cNvSpPr>
              <a:spLocks noChangeShapeType="1"/>
            </p:cNvSpPr>
            <p:nvPr/>
          </p:nvSpPr>
          <p:spPr bwMode="auto">
            <a:xfrm>
              <a:off x="1403" y="1346"/>
              <a:ext cx="0" cy="5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39957" name="Line 212"/>
            <p:cNvSpPr>
              <a:spLocks noChangeShapeType="1"/>
            </p:cNvSpPr>
            <p:nvPr/>
          </p:nvSpPr>
          <p:spPr bwMode="auto">
            <a:xfrm>
              <a:off x="1997" y="1346"/>
              <a:ext cx="0" cy="5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39958" name="Line 213"/>
            <p:cNvSpPr>
              <a:spLocks noChangeShapeType="1"/>
            </p:cNvSpPr>
            <p:nvPr/>
          </p:nvSpPr>
          <p:spPr bwMode="auto">
            <a:xfrm>
              <a:off x="1801" y="1352"/>
              <a:ext cx="0" cy="5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grpSp>
          <p:nvGrpSpPr>
            <p:cNvPr id="39959" name="Group 214"/>
            <p:cNvGrpSpPr>
              <a:grpSpLocks/>
            </p:cNvGrpSpPr>
            <p:nvPr/>
          </p:nvGrpSpPr>
          <p:grpSpPr bwMode="auto">
            <a:xfrm>
              <a:off x="1227" y="1536"/>
              <a:ext cx="1116" cy="1047"/>
              <a:chOff x="1056" y="1655"/>
              <a:chExt cx="1209" cy="1047"/>
            </a:xfrm>
          </p:grpSpPr>
          <p:grpSp>
            <p:nvGrpSpPr>
              <p:cNvPr id="39972" name="Group 215"/>
              <p:cNvGrpSpPr>
                <a:grpSpLocks/>
              </p:cNvGrpSpPr>
              <p:nvPr/>
            </p:nvGrpSpPr>
            <p:grpSpPr bwMode="auto">
              <a:xfrm>
                <a:off x="1056" y="1655"/>
                <a:ext cx="1209" cy="174"/>
                <a:chOff x="1056" y="1655"/>
                <a:chExt cx="1209" cy="174"/>
              </a:xfrm>
            </p:grpSpPr>
            <p:sp>
              <p:nvSpPr>
                <p:cNvPr id="39985" name="Rectangle 216" descr="25%"/>
                <p:cNvSpPr>
                  <a:spLocks noChangeArrowheads="1"/>
                </p:cNvSpPr>
                <p:nvPr/>
              </p:nvSpPr>
              <p:spPr bwMode="auto">
                <a:xfrm>
                  <a:off x="2104" y="1655"/>
                  <a:ext cx="161" cy="174"/>
                </a:xfrm>
                <a:prstGeom prst="rect">
                  <a:avLst/>
                </a:prstGeom>
                <a:pattFill prst="pct2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39986" name="Rectangle 217" descr="25%"/>
                <p:cNvSpPr>
                  <a:spLocks noChangeArrowheads="1"/>
                </p:cNvSpPr>
                <p:nvPr/>
              </p:nvSpPr>
              <p:spPr bwMode="auto">
                <a:xfrm>
                  <a:off x="1056" y="1655"/>
                  <a:ext cx="951" cy="174"/>
                </a:xfrm>
                <a:prstGeom prst="rect">
                  <a:avLst/>
                </a:prstGeom>
                <a:pattFill prst="pct2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39987" name="Line 218"/>
                <p:cNvSpPr>
                  <a:spLocks noChangeShapeType="1"/>
                </p:cNvSpPr>
                <p:nvPr/>
              </p:nvSpPr>
              <p:spPr bwMode="auto">
                <a:xfrm>
                  <a:off x="2040" y="1748"/>
                  <a:ext cx="31"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grpSp>
          <p:grpSp>
            <p:nvGrpSpPr>
              <p:cNvPr id="39973" name="Group 219"/>
              <p:cNvGrpSpPr>
                <a:grpSpLocks/>
              </p:cNvGrpSpPr>
              <p:nvPr/>
            </p:nvGrpSpPr>
            <p:grpSpPr bwMode="auto">
              <a:xfrm>
                <a:off x="1056" y="1944"/>
                <a:ext cx="1209" cy="174"/>
                <a:chOff x="1056" y="1944"/>
                <a:chExt cx="1209" cy="174"/>
              </a:xfrm>
            </p:grpSpPr>
            <p:sp>
              <p:nvSpPr>
                <p:cNvPr id="39982" name="Rectangle 220" descr="25%"/>
                <p:cNvSpPr>
                  <a:spLocks noChangeArrowheads="1"/>
                </p:cNvSpPr>
                <p:nvPr/>
              </p:nvSpPr>
              <p:spPr bwMode="auto">
                <a:xfrm>
                  <a:off x="2104" y="1944"/>
                  <a:ext cx="161" cy="174"/>
                </a:xfrm>
                <a:prstGeom prst="rect">
                  <a:avLst/>
                </a:prstGeom>
                <a:pattFill prst="pct2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39983" name="Rectangle 221" descr="25%"/>
                <p:cNvSpPr>
                  <a:spLocks noChangeArrowheads="1"/>
                </p:cNvSpPr>
                <p:nvPr/>
              </p:nvSpPr>
              <p:spPr bwMode="auto">
                <a:xfrm>
                  <a:off x="1056" y="1944"/>
                  <a:ext cx="951" cy="174"/>
                </a:xfrm>
                <a:prstGeom prst="rect">
                  <a:avLst/>
                </a:prstGeom>
                <a:pattFill prst="pct2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39984" name="Line 222"/>
                <p:cNvSpPr>
                  <a:spLocks noChangeShapeType="1"/>
                </p:cNvSpPr>
                <p:nvPr/>
              </p:nvSpPr>
              <p:spPr bwMode="auto">
                <a:xfrm>
                  <a:off x="2040" y="2037"/>
                  <a:ext cx="31"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grpSp>
          <p:grpSp>
            <p:nvGrpSpPr>
              <p:cNvPr id="39974" name="Group 223"/>
              <p:cNvGrpSpPr>
                <a:grpSpLocks/>
              </p:cNvGrpSpPr>
              <p:nvPr/>
            </p:nvGrpSpPr>
            <p:grpSpPr bwMode="auto">
              <a:xfrm>
                <a:off x="1056" y="2245"/>
                <a:ext cx="1209" cy="174"/>
                <a:chOff x="1056" y="2245"/>
                <a:chExt cx="1209" cy="174"/>
              </a:xfrm>
            </p:grpSpPr>
            <p:sp>
              <p:nvSpPr>
                <p:cNvPr id="39979" name="Rectangle 224" descr="25%"/>
                <p:cNvSpPr>
                  <a:spLocks noChangeArrowheads="1"/>
                </p:cNvSpPr>
                <p:nvPr/>
              </p:nvSpPr>
              <p:spPr bwMode="auto">
                <a:xfrm>
                  <a:off x="2104" y="2245"/>
                  <a:ext cx="161" cy="174"/>
                </a:xfrm>
                <a:prstGeom prst="rect">
                  <a:avLst/>
                </a:prstGeom>
                <a:pattFill prst="pct2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39980" name="Rectangle 225" descr="25%"/>
                <p:cNvSpPr>
                  <a:spLocks noChangeArrowheads="1"/>
                </p:cNvSpPr>
                <p:nvPr/>
              </p:nvSpPr>
              <p:spPr bwMode="auto">
                <a:xfrm>
                  <a:off x="1056" y="2245"/>
                  <a:ext cx="951" cy="174"/>
                </a:xfrm>
                <a:prstGeom prst="rect">
                  <a:avLst/>
                </a:prstGeom>
                <a:pattFill prst="pct2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39981" name="Line 226"/>
                <p:cNvSpPr>
                  <a:spLocks noChangeShapeType="1"/>
                </p:cNvSpPr>
                <p:nvPr/>
              </p:nvSpPr>
              <p:spPr bwMode="auto">
                <a:xfrm>
                  <a:off x="2040" y="2338"/>
                  <a:ext cx="31"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grpSp>
          <p:grpSp>
            <p:nvGrpSpPr>
              <p:cNvPr id="39975" name="Group 227"/>
              <p:cNvGrpSpPr>
                <a:grpSpLocks/>
              </p:cNvGrpSpPr>
              <p:nvPr/>
            </p:nvGrpSpPr>
            <p:grpSpPr bwMode="auto">
              <a:xfrm>
                <a:off x="1056" y="2529"/>
                <a:ext cx="1209" cy="173"/>
                <a:chOff x="1056" y="2529"/>
                <a:chExt cx="1209" cy="173"/>
              </a:xfrm>
            </p:grpSpPr>
            <p:sp>
              <p:nvSpPr>
                <p:cNvPr id="39976" name="Rectangle 228" descr="25%"/>
                <p:cNvSpPr>
                  <a:spLocks noChangeArrowheads="1"/>
                </p:cNvSpPr>
                <p:nvPr/>
              </p:nvSpPr>
              <p:spPr bwMode="auto">
                <a:xfrm>
                  <a:off x="2104" y="2529"/>
                  <a:ext cx="161" cy="173"/>
                </a:xfrm>
                <a:prstGeom prst="rect">
                  <a:avLst/>
                </a:prstGeom>
                <a:pattFill prst="pct2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39977" name="Rectangle 229" descr="25%"/>
                <p:cNvSpPr>
                  <a:spLocks noChangeArrowheads="1"/>
                </p:cNvSpPr>
                <p:nvPr/>
              </p:nvSpPr>
              <p:spPr bwMode="auto">
                <a:xfrm>
                  <a:off x="1056" y="2529"/>
                  <a:ext cx="951" cy="173"/>
                </a:xfrm>
                <a:prstGeom prst="rect">
                  <a:avLst/>
                </a:prstGeom>
                <a:pattFill prst="pct25">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39978" name="Line 230"/>
                <p:cNvSpPr>
                  <a:spLocks noChangeShapeType="1"/>
                </p:cNvSpPr>
                <p:nvPr/>
              </p:nvSpPr>
              <p:spPr bwMode="auto">
                <a:xfrm>
                  <a:off x="2040" y="2621"/>
                  <a:ext cx="31"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grpSp>
        </p:grpSp>
        <p:grpSp>
          <p:nvGrpSpPr>
            <p:cNvPr id="39960" name="Group 231"/>
            <p:cNvGrpSpPr>
              <a:grpSpLocks/>
            </p:cNvGrpSpPr>
            <p:nvPr/>
          </p:nvGrpSpPr>
          <p:grpSpPr bwMode="auto">
            <a:xfrm>
              <a:off x="1303" y="1426"/>
              <a:ext cx="761" cy="1259"/>
              <a:chOff x="1139" y="1545"/>
              <a:chExt cx="824" cy="1259"/>
            </a:xfrm>
          </p:grpSpPr>
          <p:sp>
            <p:nvSpPr>
              <p:cNvPr id="39968" name="Rectangle 232" descr="70%"/>
              <p:cNvSpPr>
                <a:spLocks noChangeArrowheads="1"/>
              </p:cNvSpPr>
              <p:nvPr/>
            </p:nvSpPr>
            <p:spPr bwMode="auto">
              <a:xfrm>
                <a:off x="1139" y="1545"/>
                <a:ext cx="174" cy="1259"/>
              </a:xfrm>
              <a:prstGeom prst="rect">
                <a:avLst/>
              </a:prstGeom>
              <a:pattFill prst="pct70">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39969" name="Rectangle 233" descr="70%"/>
              <p:cNvSpPr>
                <a:spLocks noChangeArrowheads="1"/>
              </p:cNvSpPr>
              <p:nvPr/>
            </p:nvSpPr>
            <p:spPr bwMode="auto">
              <a:xfrm>
                <a:off x="1356" y="1545"/>
                <a:ext cx="172" cy="1259"/>
              </a:xfrm>
              <a:prstGeom prst="rect">
                <a:avLst/>
              </a:prstGeom>
              <a:pattFill prst="pct70">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39970" name="Rectangle 234" descr="70%"/>
              <p:cNvSpPr>
                <a:spLocks noChangeArrowheads="1"/>
              </p:cNvSpPr>
              <p:nvPr/>
            </p:nvSpPr>
            <p:spPr bwMode="auto">
              <a:xfrm>
                <a:off x="1574" y="1545"/>
                <a:ext cx="172" cy="1259"/>
              </a:xfrm>
              <a:prstGeom prst="rect">
                <a:avLst/>
              </a:prstGeom>
              <a:pattFill prst="pct70">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39971" name="Rectangle 235" descr="70%"/>
              <p:cNvSpPr>
                <a:spLocks noChangeArrowheads="1"/>
              </p:cNvSpPr>
              <p:nvPr/>
            </p:nvSpPr>
            <p:spPr bwMode="auto">
              <a:xfrm>
                <a:off x="1789" y="1545"/>
                <a:ext cx="174" cy="1259"/>
              </a:xfrm>
              <a:prstGeom prst="rect">
                <a:avLst/>
              </a:prstGeom>
              <a:pattFill prst="pct70">
                <a:fgClr>
                  <a:schemeClr val="tx1"/>
                </a:fgClr>
                <a:bgClr>
                  <a:schemeClr val="bg1"/>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grpSp>
        <p:sp>
          <p:nvSpPr>
            <p:cNvPr id="39961" name="Line 236"/>
            <p:cNvSpPr>
              <a:spLocks noChangeShapeType="1"/>
            </p:cNvSpPr>
            <p:nvPr/>
          </p:nvSpPr>
          <p:spPr bwMode="auto">
            <a:xfrm>
              <a:off x="1604" y="1339"/>
              <a:ext cx="0" cy="5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39962" name="Line 237"/>
            <p:cNvSpPr>
              <a:spLocks noChangeShapeType="1"/>
            </p:cNvSpPr>
            <p:nvPr/>
          </p:nvSpPr>
          <p:spPr bwMode="auto">
            <a:xfrm>
              <a:off x="2446" y="1086"/>
              <a:ext cx="0" cy="140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39963" name="Line 238"/>
            <p:cNvSpPr>
              <a:spLocks noChangeShapeType="1"/>
            </p:cNvSpPr>
            <p:nvPr/>
          </p:nvSpPr>
          <p:spPr bwMode="auto">
            <a:xfrm>
              <a:off x="2373" y="1629"/>
              <a:ext cx="4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39964" name="Line 239"/>
            <p:cNvSpPr>
              <a:spLocks noChangeShapeType="1"/>
            </p:cNvSpPr>
            <p:nvPr/>
          </p:nvSpPr>
          <p:spPr bwMode="auto">
            <a:xfrm>
              <a:off x="2379" y="1918"/>
              <a:ext cx="4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39965" name="Line 240"/>
            <p:cNvSpPr>
              <a:spLocks noChangeShapeType="1"/>
            </p:cNvSpPr>
            <p:nvPr/>
          </p:nvSpPr>
          <p:spPr bwMode="auto">
            <a:xfrm>
              <a:off x="2379" y="2219"/>
              <a:ext cx="4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39966" name="Line 241"/>
            <p:cNvSpPr>
              <a:spLocks noChangeShapeType="1"/>
            </p:cNvSpPr>
            <p:nvPr/>
          </p:nvSpPr>
          <p:spPr bwMode="auto">
            <a:xfrm>
              <a:off x="2373" y="2508"/>
              <a:ext cx="4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39967" name="Text Box 242"/>
            <p:cNvSpPr txBox="1">
              <a:spLocks noChangeArrowheads="1"/>
            </p:cNvSpPr>
            <p:nvPr/>
          </p:nvSpPr>
          <p:spPr bwMode="auto">
            <a:xfrm>
              <a:off x="1633" y="745"/>
              <a:ext cx="22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spcBef>
                  <a:spcPct val="0"/>
                </a:spcBef>
                <a:buFontTx/>
                <a:buNone/>
              </a:pPr>
              <a:r>
                <a:rPr lang="en-GB" sz="1350" b="0">
                  <a:solidFill>
                    <a:schemeClr val="tx1"/>
                  </a:solidFill>
                  <a:latin typeface="Times New Roman" panose="02020603050405020304" pitchFamily="18" charset="0"/>
                </a:rPr>
                <a:t>2</a:t>
              </a:r>
              <a:endParaRPr lang="en-GB" sz="1800" b="0">
                <a:solidFill>
                  <a:schemeClr val="tx1"/>
                </a:solidFill>
                <a:latin typeface="Times New Roman" panose="02020603050405020304" pitchFamily="18" charset="0"/>
              </a:endParaRPr>
            </a:p>
          </p:txBody>
        </p:sp>
      </p:grpSp>
      <p:cxnSp>
        <p:nvCxnSpPr>
          <p:cNvPr id="162" name="Straight Connector 161"/>
          <p:cNvCxnSpPr/>
          <p:nvPr/>
        </p:nvCxnSpPr>
        <p:spPr bwMode="auto">
          <a:xfrm>
            <a:off x="514350" y="4629150"/>
            <a:ext cx="7372350" cy="0"/>
          </a:xfrm>
          <a:prstGeom prst="line">
            <a:avLst/>
          </a:prstGeom>
          <a:solidFill>
            <a:schemeClr val="accent1"/>
          </a:solidFill>
          <a:ln w="38100" cap="flat" cmpd="sng" algn="ctr">
            <a:solidFill>
              <a:schemeClr val="accent3">
                <a:lumMod val="65000"/>
              </a:schemeClr>
            </a:solidFill>
            <a:prstDash val="solid"/>
            <a:round/>
            <a:headEnd type="none" w="med" len="med"/>
            <a:tailEnd type="none" w="med" len="med"/>
          </a:ln>
          <a:effectLst/>
        </p:spPr>
      </p:cxnSp>
      <p:sp>
        <p:nvSpPr>
          <p:cNvPr id="2" name="Footer Placeholder 1"/>
          <p:cNvSpPr>
            <a:spLocks noGrp="1"/>
          </p:cNvSpPr>
          <p:nvPr>
            <p:ph type="ftr" sz="quarter" idx="3"/>
          </p:nvPr>
        </p:nvSpPr>
        <p:spPr/>
        <p:txBody>
          <a:bodyPr/>
          <a:lstStyle/>
          <a:p>
            <a:pPr>
              <a:defRPr/>
            </a:pPr>
            <a:r>
              <a:rPr lang="vi-VN" smtClean="0"/>
              <a:t>Tài liệu đào tạo nội bộ</a:t>
            </a:r>
            <a:endParaRPr lang="en-US" dirty="0"/>
          </a:p>
        </p:txBody>
      </p:sp>
      <p:sp>
        <p:nvSpPr>
          <p:cNvPr id="163" name="Rectangle 2"/>
          <p:cNvSpPr>
            <a:spLocks noGrp="1" noChangeArrowheads="1"/>
          </p:cNvSpPr>
          <p:nvPr>
            <p:ph type="title" idx="4294967295"/>
          </p:nvPr>
        </p:nvSpPr>
        <p:spPr>
          <a:xfrm>
            <a:off x="2388394" y="479972"/>
            <a:ext cx="4572000" cy="341710"/>
          </a:xfrm>
        </p:spPr>
        <p:txBody>
          <a:bodyPr anchor="t"/>
          <a:lstStyle/>
          <a:p>
            <a:pPr eaLnBrk="1" hangingPunct="1"/>
            <a:r>
              <a:rPr lang="en-US" sz="2800" b="1" dirty="0" err="1" smtClean="0">
                <a:solidFill>
                  <a:srgbClr val="E0190A"/>
                </a:solidFill>
                <a:latin typeface="Arial" panose="020B0604020202020204" pitchFamily="34" charset="0"/>
              </a:rPr>
              <a:t>Tiếp</a:t>
            </a:r>
            <a:r>
              <a:rPr lang="en-US" sz="2800" b="1" dirty="0" smtClean="0">
                <a:solidFill>
                  <a:srgbClr val="E0190A"/>
                </a:solidFill>
                <a:latin typeface="Arial" panose="020B0604020202020204" pitchFamily="34" charset="0"/>
              </a:rPr>
              <a:t> </a:t>
            </a:r>
            <a:r>
              <a:rPr lang="en-US" sz="2800" b="1" dirty="0" err="1">
                <a:solidFill>
                  <a:srgbClr val="E0190A"/>
                </a:solidFill>
                <a:latin typeface="Arial" panose="020B0604020202020204" pitchFamily="34" charset="0"/>
              </a:rPr>
              <a:t>cận</a:t>
            </a:r>
            <a:r>
              <a:rPr lang="en-US" sz="2800" b="1" dirty="0">
                <a:solidFill>
                  <a:srgbClr val="E0190A"/>
                </a:solidFill>
                <a:latin typeface="Arial" panose="020B0604020202020204" pitchFamily="34" charset="0"/>
              </a:rPr>
              <a:t> </a:t>
            </a:r>
            <a:r>
              <a:rPr lang="en-US" sz="2800" b="1" dirty="0" err="1">
                <a:solidFill>
                  <a:srgbClr val="E0190A"/>
                </a:solidFill>
                <a:latin typeface="Arial" panose="020B0604020202020204" pitchFamily="34" charset="0"/>
              </a:rPr>
              <a:t>theo</a:t>
            </a:r>
            <a:r>
              <a:rPr lang="en-US" sz="2800" b="1" dirty="0">
                <a:solidFill>
                  <a:srgbClr val="E0190A"/>
                </a:solidFill>
                <a:latin typeface="Arial" panose="020B0604020202020204" pitchFamily="34" charset="0"/>
              </a:rPr>
              <a:t> </a:t>
            </a:r>
            <a:r>
              <a:rPr lang="en-US" sz="2800" b="1" dirty="0" err="1">
                <a:solidFill>
                  <a:srgbClr val="E0190A"/>
                </a:solidFill>
                <a:latin typeface="Arial" panose="020B0604020202020204" pitchFamily="34" charset="0"/>
              </a:rPr>
              <a:t>quá</a:t>
            </a:r>
            <a:r>
              <a:rPr lang="en-US" sz="2800" b="1" dirty="0">
                <a:solidFill>
                  <a:srgbClr val="E0190A"/>
                </a:solidFill>
                <a:latin typeface="Arial" panose="020B0604020202020204" pitchFamily="34" charset="0"/>
              </a:rPr>
              <a:t> </a:t>
            </a:r>
            <a:r>
              <a:rPr lang="en-US" sz="2800" b="1" dirty="0" err="1">
                <a:solidFill>
                  <a:srgbClr val="E0190A"/>
                </a:solidFill>
                <a:latin typeface="Arial" panose="020B0604020202020204" pitchFamily="34" charset="0"/>
              </a:rPr>
              <a:t>trình</a:t>
            </a:r>
            <a:endParaRPr lang="en-US" sz="2800" b="1" dirty="0">
              <a:solidFill>
                <a:srgbClr val="E0190A"/>
              </a:solidFill>
              <a:latin typeface="Arial" panose="020B0604020202020204" pitchFamily="34" charset="0"/>
            </a:endParaRPr>
          </a:p>
        </p:txBody>
      </p:sp>
    </p:spTree>
    <p:extLst>
      <p:ext uri="{BB962C8B-B14F-4D97-AF65-F5344CB8AC3E}">
        <p14:creationId xmlns:p14="http://schemas.microsoft.com/office/powerpoint/2010/main" val="27008046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37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37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4394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4382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4387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543750"/>
                                        </p:tgtEl>
                                        <p:attrNameLst>
                                          <p:attrName>style.visibility</p:attrName>
                                        </p:attrNameLst>
                                      </p:cBhvr>
                                      <p:to>
                                        <p:strVal val="visible"/>
                                      </p:to>
                                    </p:set>
                                    <p:animEffect transition="in" filter="checkerboard(across)">
                                      <p:cBhvr>
                                        <p:cTn id="27" dur="500"/>
                                        <p:tgtEl>
                                          <p:spTgt spid="54375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43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47" grpId="0"/>
      <p:bldP spid="5437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a:xfrm>
            <a:off x="1803197" y="331984"/>
            <a:ext cx="6743700" cy="429816"/>
          </a:xfrm>
        </p:spPr>
        <p:txBody>
          <a:bodyPr/>
          <a:lstStyle/>
          <a:p>
            <a:r>
              <a:rPr lang="nl-NL" dirty="0" smtClean="0"/>
              <a:t>Tiếp cận theo quá trình </a:t>
            </a:r>
            <a:endParaRPr lang="en-US" dirty="0" smtClean="0"/>
          </a:p>
        </p:txBody>
      </p:sp>
      <p:sp>
        <p:nvSpPr>
          <p:cNvPr id="3" name="Content Placeholder 2"/>
          <p:cNvSpPr>
            <a:spLocks noGrp="1"/>
          </p:cNvSpPr>
          <p:nvPr>
            <p:ph idx="1"/>
          </p:nvPr>
        </p:nvSpPr>
        <p:spPr>
          <a:xfrm>
            <a:off x="314794" y="879708"/>
            <a:ext cx="8463446" cy="3886200"/>
          </a:xfrm>
          <a:solidFill>
            <a:schemeClr val="bg1"/>
          </a:solidFill>
        </p:spPr>
        <p:txBody>
          <a:bodyPr/>
          <a:lstStyle/>
          <a:p>
            <a:pPr marL="0" indent="0">
              <a:spcBef>
                <a:spcPts val="900"/>
              </a:spcBef>
              <a:buNone/>
            </a:pPr>
            <a:r>
              <a:rPr lang="nl-NL" b="1" dirty="0"/>
              <a:t>Phải làm gì?</a:t>
            </a:r>
          </a:p>
          <a:p>
            <a:pPr marL="285750" indent="-285750"/>
            <a:r>
              <a:rPr lang="en-US" sz="1800" dirty="0" err="1" smtClean="0"/>
              <a:t>Xác</a:t>
            </a:r>
            <a:r>
              <a:rPr lang="en-US" sz="1800" dirty="0" smtClean="0"/>
              <a:t> </a:t>
            </a:r>
            <a:r>
              <a:rPr lang="en-US" sz="1800" dirty="0" err="1"/>
              <a:t>định</a:t>
            </a:r>
            <a:r>
              <a:rPr lang="en-US" sz="1800" dirty="0"/>
              <a:t> </a:t>
            </a:r>
            <a:r>
              <a:rPr lang="en-US" sz="1800" dirty="0" err="1"/>
              <a:t>mục</a:t>
            </a:r>
            <a:r>
              <a:rPr lang="en-US" sz="1800" dirty="0"/>
              <a:t> </a:t>
            </a:r>
            <a:r>
              <a:rPr lang="en-US" sz="1800" dirty="0" err="1"/>
              <a:t>tiêu</a:t>
            </a:r>
            <a:r>
              <a:rPr lang="en-US" sz="1800" dirty="0"/>
              <a:t> </a:t>
            </a:r>
            <a:r>
              <a:rPr lang="en-US" sz="1800" dirty="0" err="1"/>
              <a:t>của</a:t>
            </a:r>
            <a:r>
              <a:rPr lang="en-US" sz="1800" dirty="0"/>
              <a:t> </a:t>
            </a:r>
            <a:r>
              <a:rPr lang="en-US" sz="1800" dirty="0" err="1"/>
              <a:t>hệ</a:t>
            </a:r>
            <a:r>
              <a:rPr lang="en-US" sz="1800" dirty="0"/>
              <a:t> </a:t>
            </a:r>
            <a:r>
              <a:rPr lang="en-US" sz="1800" dirty="0" err="1"/>
              <a:t>thống</a:t>
            </a:r>
            <a:r>
              <a:rPr lang="en-US" sz="1800" dirty="0"/>
              <a:t> </a:t>
            </a:r>
            <a:r>
              <a:rPr lang="en-US" sz="1800" dirty="0" err="1"/>
              <a:t>và</a:t>
            </a:r>
            <a:r>
              <a:rPr lang="en-US" sz="1800" dirty="0"/>
              <a:t> </a:t>
            </a:r>
            <a:r>
              <a:rPr lang="en-US" sz="1800" dirty="0" err="1"/>
              <a:t>các</a:t>
            </a:r>
            <a:r>
              <a:rPr lang="en-US" sz="1800" dirty="0"/>
              <a:t> </a:t>
            </a:r>
            <a:r>
              <a:rPr lang="en-US" sz="1800" dirty="0" err="1"/>
              <a:t>quá</a:t>
            </a:r>
            <a:r>
              <a:rPr lang="en-US" sz="1800" dirty="0"/>
              <a:t> </a:t>
            </a:r>
            <a:r>
              <a:rPr lang="en-US" sz="1800" dirty="0" err="1"/>
              <a:t>trình</a:t>
            </a:r>
            <a:r>
              <a:rPr lang="en-US" sz="1800" dirty="0"/>
              <a:t> </a:t>
            </a:r>
            <a:r>
              <a:rPr lang="en-US" sz="1800" dirty="0" err="1"/>
              <a:t>cần</a:t>
            </a:r>
            <a:r>
              <a:rPr lang="en-US" sz="1800" dirty="0"/>
              <a:t> </a:t>
            </a:r>
            <a:r>
              <a:rPr lang="en-US" sz="1800" dirty="0" err="1"/>
              <a:t>thiết</a:t>
            </a:r>
            <a:r>
              <a:rPr lang="en-US" sz="1800" dirty="0"/>
              <a:t> </a:t>
            </a:r>
            <a:r>
              <a:rPr lang="en-US" sz="1800" dirty="0" err="1"/>
              <a:t>để</a:t>
            </a:r>
            <a:r>
              <a:rPr lang="en-US" sz="1800" dirty="0"/>
              <a:t> </a:t>
            </a:r>
            <a:r>
              <a:rPr lang="en-US" sz="1800" dirty="0" err="1"/>
              <a:t>đạt</a:t>
            </a:r>
            <a:r>
              <a:rPr lang="en-US" sz="1800" dirty="0"/>
              <a:t> </a:t>
            </a:r>
            <a:r>
              <a:rPr lang="en-US" sz="1800" dirty="0" err="1"/>
              <a:t>được</a:t>
            </a:r>
            <a:r>
              <a:rPr lang="en-US" sz="1800" dirty="0"/>
              <a:t> </a:t>
            </a:r>
            <a:r>
              <a:rPr lang="en-US" sz="1800" dirty="0" err="1"/>
              <a:t>chúng</a:t>
            </a:r>
            <a:r>
              <a:rPr lang="en-US" sz="1800" dirty="0"/>
              <a:t>;</a:t>
            </a:r>
          </a:p>
          <a:p>
            <a:pPr marL="285750" indent="-285750"/>
            <a:r>
              <a:rPr lang="en-US" sz="1800" dirty="0" err="1" smtClean="0"/>
              <a:t>Thiết</a:t>
            </a:r>
            <a:r>
              <a:rPr lang="en-US" sz="1800" dirty="0" smtClean="0"/>
              <a:t> </a:t>
            </a:r>
            <a:r>
              <a:rPr lang="en-US" sz="1800" dirty="0" err="1"/>
              <a:t>lập</a:t>
            </a:r>
            <a:r>
              <a:rPr lang="en-US" sz="1800" dirty="0"/>
              <a:t> </a:t>
            </a:r>
            <a:r>
              <a:rPr lang="en-US" sz="1800" dirty="0" err="1"/>
              <a:t>quyền</a:t>
            </a:r>
            <a:r>
              <a:rPr lang="en-US" sz="1800" dirty="0"/>
              <a:t> </a:t>
            </a:r>
            <a:r>
              <a:rPr lang="en-US" sz="1800" dirty="0" err="1"/>
              <a:t>hạn</a:t>
            </a:r>
            <a:r>
              <a:rPr lang="en-US" sz="1800" dirty="0"/>
              <a:t>, </a:t>
            </a:r>
            <a:r>
              <a:rPr lang="en-US" sz="1800" dirty="0" err="1"/>
              <a:t>nhiệm</a:t>
            </a:r>
            <a:r>
              <a:rPr lang="en-US" sz="1800" dirty="0"/>
              <a:t> </a:t>
            </a:r>
            <a:r>
              <a:rPr lang="en-US" sz="1800" dirty="0" err="1"/>
              <a:t>vụ</a:t>
            </a:r>
            <a:r>
              <a:rPr lang="en-US" sz="1800" dirty="0"/>
              <a:t> </a:t>
            </a:r>
            <a:r>
              <a:rPr lang="en-US" sz="1800" dirty="0" err="1"/>
              <a:t>và</a:t>
            </a:r>
            <a:r>
              <a:rPr lang="en-US" sz="1800" dirty="0"/>
              <a:t> </a:t>
            </a:r>
            <a:r>
              <a:rPr lang="en-US" sz="1800" dirty="0" err="1"/>
              <a:t>trách</a:t>
            </a:r>
            <a:r>
              <a:rPr lang="en-US" sz="1800" dirty="0"/>
              <a:t> </a:t>
            </a:r>
            <a:r>
              <a:rPr lang="en-US" sz="1800" dirty="0" err="1"/>
              <a:t>nhiệm</a:t>
            </a:r>
            <a:r>
              <a:rPr lang="en-US" sz="1800" dirty="0"/>
              <a:t> </a:t>
            </a:r>
            <a:r>
              <a:rPr lang="en-US" sz="1800" dirty="0" err="1"/>
              <a:t>quản</a:t>
            </a:r>
            <a:r>
              <a:rPr lang="en-US" sz="1800" dirty="0"/>
              <a:t> </a:t>
            </a:r>
            <a:r>
              <a:rPr lang="en-US" sz="1800" dirty="0" err="1"/>
              <a:t>lý</a:t>
            </a:r>
            <a:r>
              <a:rPr lang="en-US" sz="1800" dirty="0"/>
              <a:t> </a:t>
            </a:r>
            <a:r>
              <a:rPr lang="en-US" sz="1800" dirty="0" err="1"/>
              <a:t>các</a:t>
            </a:r>
            <a:r>
              <a:rPr lang="en-US" sz="1800" dirty="0"/>
              <a:t> </a:t>
            </a:r>
            <a:r>
              <a:rPr lang="en-US" sz="1800" dirty="0" err="1"/>
              <a:t>qúa</a:t>
            </a:r>
            <a:r>
              <a:rPr lang="en-US" sz="1800" dirty="0"/>
              <a:t> </a:t>
            </a:r>
            <a:r>
              <a:rPr lang="en-US" sz="1800" dirty="0" err="1"/>
              <a:t>trình</a:t>
            </a:r>
            <a:r>
              <a:rPr lang="en-US" sz="1800" dirty="0"/>
              <a:t>;</a:t>
            </a:r>
          </a:p>
          <a:p>
            <a:pPr marL="285750" indent="-285750"/>
            <a:r>
              <a:rPr lang="en-US" sz="1800" dirty="0" err="1" smtClean="0"/>
              <a:t>Hiểu</a:t>
            </a:r>
            <a:r>
              <a:rPr lang="en-US" sz="1800" dirty="0" smtClean="0"/>
              <a:t> </a:t>
            </a:r>
            <a:r>
              <a:rPr lang="en-US" sz="1800" dirty="0" err="1"/>
              <a:t>khả</a:t>
            </a:r>
            <a:r>
              <a:rPr lang="en-US" sz="1800" dirty="0"/>
              <a:t> </a:t>
            </a:r>
            <a:r>
              <a:rPr lang="en-US" sz="1800" dirty="0" err="1"/>
              <a:t>năng</a:t>
            </a:r>
            <a:r>
              <a:rPr lang="en-US" sz="1800" dirty="0"/>
              <a:t> </a:t>
            </a:r>
            <a:r>
              <a:rPr lang="en-US" sz="1800" dirty="0" err="1"/>
              <a:t>của</a:t>
            </a:r>
            <a:r>
              <a:rPr lang="en-US" sz="1800" dirty="0"/>
              <a:t> </a:t>
            </a:r>
            <a:r>
              <a:rPr lang="en-US" sz="1800" dirty="0" err="1"/>
              <a:t>tổ</a:t>
            </a:r>
            <a:r>
              <a:rPr lang="en-US" sz="1800" dirty="0"/>
              <a:t> </a:t>
            </a:r>
            <a:r>
              <a:rPr lang="en-US" sz="1800" dirty="0" err="1"/>
              <a:t>chức</a:t>
            </a:r>
            <a:r>
              <a:rPr lang="en-US" sz="1800" dirty="0"/>
              <a:t> </a:t>
            </a:r>
            <a:r>
              <a:rPr lang="en-US" sz="1800" dirty="0" err="1"/>
              <a:t>và</a:t>
            </a:r>
            <a:r>
              <a:rPr lang="en-US" sz="1800" dirty="0"/>
              <a:t> </a:t>
            </a:r>
            <a:r>
              <a:rPr lang="en-US" sz="1800" dirty="0" err="1"/>
              <a:t>xác</a:t>
            </a:r>
            <a:r>
              <a:rPr lang="en-US" sz="1800" dirty="0"/>
              <a:t> </a:t>
            </a:r>
            <a:r>
              <a:rPr lang="en-US" sz="1800" dirty="0" err="1"/>
              <a:t>định</a:t>
            </a:r>
            <a:r>
              <a:rPr lang="en-US" sz="1800" dirty="0"/>
              <a:t> </a:t>
            </a:r>
            <a:r>
              <a:rPr lang="en-US" sz="1800" dirty="0" err="1" smtClean="0"/>
              <a:t>ràng</a:t>
            </a:r>
            <a:r>
              <a:rPr lang="en-US" sz="1800" dirty="0" smtClean="0"/>
              <a:t> </a:t>
            </a:r>
            <a:r>
              <a:rPr lang="en-US" sz="1800" dirty="0" err="1" smtClean="0"/>
              <a:t>buộc</a:t>
            </a:r>
            <a:r>
              <a:rPr lang="en-US" sz="1800" dirty="0" smtClean="0"/>
              <a:t> </a:t>
            </a:r>
            <a:r>
              <a:rPr lang="en-US" sz="1800" dirty="0" err="1" smtClean="0"/>
              <a:t>về</a:t>
            </a:r>
            <a:r>
              <a:rPr lang="en-US" sz="1800" dirty="0" smtClean="0"/>
              <a:t> </a:t>
            </a:r>
            <a:r>
              <a:rPr lang="en-US" sz="1800" dirty="0" err="1" smtClean="0"/>
              <a:t>nguốn</a:t>
            </a:r>
            <a:r>
              <a:rPr lang="en-US" sz="1800" dirty="0" smtClean="0"/>
              <a:t> </a:t>
            </a:r>
            <a:r>
              <a:rPr lang="en-US" sz="1800" dirty="0" err="1"/>
              <a:t>lực</a:t>
            </a:r>
            <a:r>
              <a:rPr lang="en-US" sz="1800" dirty="0"/>
              <a:t> </a:t>
            </a:r>
            <a:r>
              <a:rPr lang="en-US" sz="1800" dirty="0" err="1"/>
              <a:t>trước</a:t>
            </a:r>
            <a:r>
              <a:rPr lang="en-US" sz="1800" dirty="0"/>
              <a:t> </a:t>
            </a:r>
            <a:r>
              <a:rPr lang="en-US" sz="1800" dirty="0" err="1"/>
              <a:t>khi</a:t>
            </a:r>
            <a:r>
              <a:rPr lang="en-US" sz="1800" dirty="0"/>
              <a:t> </a:t>
            </a:r>
            <a:r>
              <a:rPr lang="en-US" sz="1800" dirty="0" err="1"/>
              <a:t>hành</a:t>
            </a:r>
            <a:r>
              <a:rPr lang="en-US" sz="1800" dirty="0"/>
              <a:t> </a:t>
            </a:r>
            <a:r>
              <a:rPr lang="en-US" sz="1800" dirty="0" err="1"/>
              <a:t>động</a:t>
            </a:r>
            <a:r>
              <a:rPr lang="en-US" sz="1800" dirty="0"/>
              <a:t>;</a:t>
            </a:r>
          </a:p>
          <a:p>
            <a:pPr marL="285750" indent="-285750"/>
            <a:r>
              <a:rPr lang="en-US" sz="1800" dirty="0" err="1"/>
              <a:t>X</a:t>
            </a:r>
            <a:r>
              <a:rPr lang="en-US" sz="1800" dirty="0" err="1" smtClean="0"/>
              <a:t>ác</a:t>
            </a:r>
            <a:r>
              <a:rPr lang="en-US" sz="1800" dirty="0" smtClean="0"/>
              <a:t> </a:t>
            </a:r>
            <a:r>
              <a:rPr lang="en-US" sz="1800" dirty="0" err="1"/>
              <a:t>định</a:t>
            </a:r>
            <a:r>
              <a:rPr lang="en-US" sz="1800" dirty="0"/>
              <a:t> </a:t>
            </a:r>
            <a:r>
              <a:rPr lang="en-US" sz="1800" dirty="0" err="1"/>
              <a:t>sự</a:t>
            </a:r>
            <a:r>
              <a:rPr lang="en-US" sz="1800" dirty="0"/>
              <a:t> </a:t>
            </a:r>
            <a:r>
              <a:rPr lang="en-US" sz="1800" dirty="0" err="1" smtClean="0"/>
              <a:t>phụ</a:t>
            </a:r>
            <a:r>
              <a:rPr lang="en-US" sz="1800" dirty="0" smtClean="0"/>
              <a:t> </a:t>
            </a:r>
            <a:r>
              <a:rPr lang="en-US" sz="1800" dirty="0" err="1"/>
              <a:t>thuộc</a:t>
            </a:r>
            <a:r>
              <a:rPr lang="en-US" sz="1800" dirty="0"/>
              <a:t> </a:t>
            </a:r>
            <a:r>
              <a:rPr lang="en-US" sz="1800" dirty="0" err="1"/>
              <a:t>lẫn</a:t>
            </a:r>
            <a:r>
              <a:rPr lang="en-US" sz="1800" dirty="0"/>
              <a:t> </a:t>
            </a:r>
            <a:r>
              <a:rPr lang="en-US" sz="1800" dirty="0" err="1"/>
              <a:t>nhau</a:t>
            </a:r>
            <a:r>
              <a:rPr lang="en-US" sz="1800" dirty="0"/>
              <a:t> </a:t>
            </a:r>
            <a:r>
              <a:rPr lang="en-US" sz="1800" dirty="0" err="1"/>
              <a:t>của</a:t>
            </a:r>
            <a:r>
              <a:rPr lang="en-US" sz="1800" dirty="0"/>
              <a:t> </a:t>
            </a:r>
            <a:r>
              <a:rPr lang="en-US" sz="1800" dirty="0" err="1"/>
              <a:t>quá</a:t>
            </a:r>
            <a:r>
              <a:rPr lang="en-US" sz="1800" dirty="0"/>
              <a:t> </a:t>
            </a:r>
            <a:r>
              <a:rPr lang="en-US" sz="1800" dirty="0" err="1"/>
              <a:t>trình</a:t>
            </a:r>
            <a:r>
              <a:rPr lang="en-US" sz="1800" dirty="0"/>
              <a:t> </a:t>
            </a:r>
            <a:r>
              <a:rPr lang="en-US" sz="1800" dirty="0" err="1"/>
              <a:t>và</a:t>
            </a:r>
            <a:r>
              <a:rPr lang="en-US" sz="1800" dirty="0"/>
              <a:t> </a:t>
            </a:r>
            <a:r>
              <a:rPr lang="en-US" sz="1800" dirty="0" err="1"/>
              <a:t>phân</a:t>
            </a:r>
            <a:r>
              <a:rPr lang="en-US" sz="1800" dirty="0"/>
              <a:t> </a:t>
            </a:r>
            <a:r>
              <a:rPr lang="en-US" sz="1800" dirty="0" err="1"/>
              <a:t>tích</a:t>
            </a:r>
            <a:r>
              <a:rPr lang="en-US" sz="1800" dirty="0"/>
              <a:t> </a:t>
            </a:r>
            <a:r>
              <a:rPr lang="en-US" sz="1800" dirty="0" err="1"/>
              <a:t>ảnh</a:t>
            </a:r>
            <a:r>
              <a:rPr lang="en-US" sz="1800" dirty="0"/>
              <a:t> </a:t>
            </a:r>
            <a:r>
              <a:rPr lang="en-US" sz="1800" dirty="0" err="1"/>
              <a:t>hưởng</a:t>
            </a:r>
            <a:r>
              <a:rPr lang="en-US" sz="1800" dirty="0"/>
              <a:t> </a:t>
            </a:r>
            <a:r>
              <a:rPr lang="en-US" sz="1800" dirty="0" err="1"/>
              <a:t>của</a:t>
            </a:r>
            <a:r>
              <a:rPr lang="en-US" sz="1800" dirty="0"/>
              <a:t> </a:t>
            </a:r>
            <a:r>
              <a:rPr lang="en-US" sz="1800" dirty="0" err="1"/>
              <a:t>sự</a:t>
            </a:r>
            <a:r>
              <a:rPr lang="en-US" sz="1800" dirty="0"/>
              <a:t> </a:t>
            </a:r>
            <a:r>
              <a:rPr lang="en-US" sz="1800" dirty="0" err="1"/>
              <a:t>thay</a:t>
            </a:r>
            <a:r>
              <a:rPr lang="en-US" sz="1800" dirty="0"/>
              <a:t> </a:t>
            </a:r>
            <a:r>
              <a:rPr lang="en-US" sz="1800" dirty="0" err="1"/>
              <a:t>đổi</a:t>
            </a:r>
            <a:r>
              <a:rPr lang="en-US" sz="1800" dirty="0"/>
              <a:t> </a:t>
            </a:r>
            <a:r>
              <a:rPr lang="en-US" sz="1800" dirty="0" err="1" smtClean="0"/>
              <a:t>đối</a:t>
            </a:r>
            <a:r>
              <a:rPr lang="en-US" sz="1800" dirty="0" smtClean="0"/>
              <a:t> </a:t>
            </a:r>
            <a:r>
              <a:rPr lang="en-US" sz="1800" dirty="0" err="1"/>
              <a:t>với</a:t>
            </a:r>
            <a:r>
              <a:rPr lang="en-US" sz="1800" dirty="0"/>
              <a:t> </a:t>
            </a:r>
            <a:r>
              <a:rPr lang="en-US" sz="1800" dirty="0" err="1"/>
              <a:t>quá</a:t>
            </a:r>
            <a:r>
              <a:rPr lang="en-US" sz="1800" dirty="0"/>
              <a:t> </a:t>
            </a:r>
            <a:r>
              <a:rPr lang="en-US" sz="1800" dirty="0" err="1"/>
              <a:t>trình</a:t>
            </a:r>
            <a:r>
              <a:rPr lang="en-US" sz="1800" dirty="0"/>
              <a:t> </a:t>
            </a:r>
            <a:r>
              <a:rPr lang="en-US" sz="1800" dirty="0" err="1"/>
              <a:t>riêng</a:t>
            </a:r>
            <a:r>
              <a:rPr lang="en-US" sz="1800" dirty="0"/>
              <a:t> </a:t>
            </a:r>
            <a:r>
              <a:rPr lang="en-US" sz="1800" dirty="0" err="1"/>
              <a:t>lẻ</a:t>
            </a:r>
            <a:r>
              <a:rPr lang="en-US" sz="1800" dirty="0"/>
              <a:t> </a:t>
            </a:r>
            <a:r>
              <a:rPr lang="en-US" sz="1800" dirty="0" err="1"/>
              <a:t>đến</a:t>
            </a:r>
            <a:r>
              <a:rPr lang="en-US" sz="1800" dirty="0"/>
              <a:t> </a:t>
            </a:r>
            <a:r>
              <a:rPr lang="en-US" sz="1800" dirty="0" err="1"/>
              <a:t>toàn</a:t>
            </a:r>
            <a:r>
              <a:rPr lang="en-US" sz="1800" dirty="0"/>
              <a:t> </a:t>
            </a:r>
            <a:r>
              <a:rPr lang="en-US" sz="1800" dirty="0" err="1"/>
              <a:t>hệ</a:t>
            </a:r>
            <a:r>
              <a:rPr lang="en-US" sz="1800" dirty="0"/>
              <a:t> </a:t>
            </a:r>
            <a:r>
              <a:rPr lang="en-US" sz="1800" dirty="0" err="1"/>
              <a:t>thống</a:t>
            </a:r>
            <a:r>
              <a:rPr lang="en-US" sz="1800" dirty="0"/>
              <a:t>;</a:t>
            </a:r>
          </a:p>
          <a:p>
            <a:pPr marL="285750" indent="-285750"/>
            <a:r>
              <a:rPr lang="en-US" sz="1800" dirty="0" err="1" smtClean="0"/>
              <a:t>Quản</a:t>
            </a:r>
            <a:r>
              <a:rPr lang="en-US" sz="1800" dirty="0" smtClean="0"/>
              <a:t> </a:t>
            </a:r>
            <a:r>
              <a:rPr lang="en-US" sz="1800" dirty="0" err="1"/>
              <a:t>lý</a:t>
            </a:r>
            <a:r>
              <a:rPr lang="en-US" sz="1800" dirty="0"/>
              <a:t> </a:t>
            </a:r>
            <a:r>
              <a:rPr lang="en-US" sz="1800" dirty="0" err="1"/>
              <a:t>các</a:t>
            </a:r>
            <a:r>
              <a:rPr lang="en-US" sz="1800" dirty="0"/>
              <a:t> </a:t>
            </a:r>
            <a:r>
              <a:rPr lang="en-US" sz="1800" dirty="0" err="1"/>
              <a:t>quá</a:t>
            </a:r>
            <a:r>
              <a:rPr lang="en-US" sz="1800" dirty="0"/>
              <a:t>  </a:t>
            </a:r>
            <a:r>
              <a:rPr lang="en-US" sz="1800" dirty="0" err="1"/>
              <a:t>trình</a:t>
            </a:r>
            <a:r>
              <a:rPr lang="en-US" sz="1800" dirty="0"/>
              <a:t> </a:t>
            </a:r>
            <a:r>
              <a:rPr lang="en-US" sz="1800" dirty="0" err="1"/>
              <a:t>và</a:t>
            </a:r>
            <a:r>
              <a:rPr lang="en-US" sz="1800" dirty="0"/>
              <a:t> </a:t>
            </a:r>
            <a:r>
              <a:rPr lang="en-US" sz="1800" dirty="0" err="1"/>
              <a:t>các</a:t>
            </a:r>
            <a:r>
              <a:rPr lang="en-US" sz="1800" dirty="0"/>
              <a:t> </a:t>
            </a:r>
            <a:r>
              <a:rPr lang="en-US" sz="1800" dirty="0" err="1"/>
              <a:t>mối</a:t>
            </a:r>
            <a:r>
              <a:rPr lang="en-US" sz="1800" dirty="0"/>
              <a:t> </a:t>
            </a:r>
            <a:r>
              <a:rPr lang="en-US" sz="1800" dirty="0" err="1" smtClean="0"/>
              <a:t>quan</a:t>
            </a:r>
            <a:r>
              <a:rPr lang="en-US" sz="1800" dirty="0"/>
              <a:t> </a:t>
            </a:r>
            <a:r>
              <a:rPr lang="en-US" sz="1800" dirty="0" err="1" smtClean="0"/>
              <a:t>hệ</a:t>
            </a:r>
            <a:r>
              <a:rPr lang="en-US" sz="1800" dirty="0" smtClean="0"/>
              <a:t> </a:t>
            </a:r>
            <a:r>
              <a:rPr lang="en-US" sz="1800" dirty="0" err="1" smtClean="0"/>
              <a:t>của</a:t>
            </a:r>
            <a:r>
              <a:rPr lang="en-US" sz="1800" dirty="0" smtClean="0"/>
              <a:t> </a:t>
            </a:r>
            <a:r>
              <a:rPr lang="en-US" sz="1800" dirty="0" err="1"/>
              <a:t>chúng</a:t>
            </a:r>
            <a:r>
              <a:rPr lang="en-US" sz="1800" dirty="0"/>
              <a:t> </a:t>
            </a:r>
            <a:r>
              <a:rPr lang="en-US" sz="1800" dirty="0" err="1"/>
              <a:t>như</a:t>
            </a:r>
            <a:r>
              <a:rPr lang="en-US" sz="1800" dirty="0"/>
              <a:t> </a:t>
            </a:r>
            <a:r>
              <a:rPr lang="en-US" sz="1800" dirty="0" err="1" smtClean="0"/>
              <a:t>một</a:t>
            </a:r>
            <a:r>
              <a:rPr lang="en-US" sz="1800" dirty="0" smtClean="0"/>
              <a:t> </a:t>
            </a:r>
            <a:r>
              <a:rPr lang="en-US" sz="1800" dirty="0" err="1"/>
              <a:t>hệ</a:t>
            </a:r>
            <a:r>
              <a:rPr lang="en-US" sz="1800" dirty="0"/>
              <a:t> </a:t>
            </a:r>
            <a:r>
              <a:rPr lang="en-US" sz="1800" dirty="0" err="1"/>
              <a:t>thống</a:t>
            </a:r>
            <a:r>
              <a:rPr lang="en-US" sz="1800" dirty="0"/>
              <a:t> </a:t>
            </a:r>
            <a:r>
              <a:rPr lang="en-US" sz="1800" dirty="0" err="1"/>
              <a:t>để</a:t>
            </a:r>
            <a:r>
              <a:rPr lang="en-US" sz="1800" dirty="0"/>
              <a:t> </a:t>
            </a:r>
            <a:r>
              <a:rPr lang="en-US" sz="1800" dirty="0" err="1"/>
              <a:t>đạt</a:t>
            </a:r>
            <a:r>
              <a:rPr lang="en-US" sz="1800" dirty="0"/>
              <a:t> </a:t>
            </a:r>
            <a:r>
              <a:rPr lang="en-US" sz="1800" dirty="0" err="1"/>
              <a:t>được</a:t>
            </a:r>
            <a:r>
              <a:rPr lang="en-US" sz="1800" dirty="0"/>
              <a:t> </a:t>
            </a:r>
            <a:r>
              <a:rPr lang="en-US" sz="1800" dirty="0" err="1"/>
              <a:t>mục</a:t>
            </a:r>
            <a:r>
              <a:rPr lang="en-US" sz="1800" dirty="0"/>
              <a:t> </a:t>
            </a:r>
            <a:r>
              <a:rPr lang="en-US" sz="1800" dirty="0" err="1"/>
              <a:t>tiêu</a:t>
            </a:r>
            <a:r>
              <a:rPr lang="en-US" sz="1800" dirty="0"/>
              <a:t> </a:t>
            </a:r>
            <a:r>
              <a:rPr lang="en-US" sz="1800" dirty="0" err="1"/>
              <a:t>chất</a:t>
            </a:r>
            <a:r>
              <a:rPr lang="en-US" sz="1800" dirty="0"/>
              <a:t> </a:t>
            </a:r>
            <a:r>
              <a:rPr lang="en-US" sz="1800" dirty="0" err="1"/>
              <a:t>lượng</a:t>
            </a:r>
            <a:r>
              <a:rPr lang="en-US" sz="1800" dirty="0"/>
              <a:t> </a:t>
            </a:r>
            <a:r>
              <a:rPr lang="en-US" sz="1800" dirty="0" err="1"/>
              <a:t>của</a:t>
            </a:r>
            <a:r>
              <a:rPr lang="en-US" sz="1800" dirty="0"/>
              <a:t> </a:t>
            </a:r>
            <a:r>
              <a:rPr lang="en-US" sz="1800" dirty="0" err="1"/>
              <a:t>tổ</a:t>
            </a:r>
            <a:r>
              <a:rPr lang="en-US" sz="1800" dirty="0"/>
              <a:t> </a:t>
            </a:r>
            <a:r>
              <a:rPr lang="en-US" sz="1800" dirty="0" err="1"/>
              <a:t>chức</a:t>
            </a:r>
            <a:r>
              <a:rPr lang="en-US" sz="1800" dirty="0"/>
              <a:t> </a:t>
            </a:r>
            <a:r>
              <a:rPr lang="en-US" sz="1800" dirty="0" err="1"/>
              <a:t>có</a:t>
            </a:r>
            <a:r>
              <a:rPr lang="en-US" sz="1800" dirty="0"/>
              <a:t> </a:t>
            </a:r>
            <a:r>
              <a:rPr lang="en-US" sz="1800" dirty="0" err="1"/>
              <a:t>hiệu</a:t>
            </a:r>
            <a:r>
              <a:rPr lang="en-US" sz="1800" dirty="0"/>
              <a:t> </a:t>
            </a:r>
            <a:r>
              <a:rPr lang="en-US" sz="1800" dirty="0" err="1"/>
              <a:t>lực</a:t>
            </a:r>
            <a:r>
              <a:rPr lang="en-US" sz="1800" dirty="0"/>
              <a:t> </a:t>
            </a:r>
            <a:r>
              <a:rPr lang="en-US" sz="1800" dirty="0" err="1"/>
              <a:t>và</a:t>
            </a:r>
            <a:r>
              <a:rPr lang="en-US" sz="1800" dirty="0"/>
              <a:t> </a:t>
            </a:r>
            <a:r>
              <a:rPr lang="en-US" sz="1800" dirty="0" err="1"/>
              <a:t>hiệu</a:t>
            </a:r>
            <a:r>
              <a:rPr lang="en-US" sz="1800" dirty="0"/>
              <a:t> </a:t>
            </a:r>
            <a:r>
              <a:rPr lang="en-US" sz="1800" dirty="0" err="1"/>
              <a:t>quả</a:t>
            </a:r>
            <a:r>
              <a:rPr lang="en-US" sz="1800" dirty="0"/>
              <a:t>;</a:t>
            </a:r>
          </a:p>
          <a:p>
            <a:pPr marL="285750" indent="-285750"/>
            <a:r>
              <a:rPr lang="en-US" sz="1800" dirty="0" err="1" smtClean="0"/>
              <a:t>Đảm</a:t>
            </a:r>
            <a:r>
              <a:rPr lang="en-US" sz="1800" dirty="0" smtClean="0"/>
              <a:t> </a:t>
            </a:r>
            <a:r>
              <a:rPr lang="en-US" sz="1800" dirty="0" err="1"/>
              <a:t>bảo</a:t>
            </a:r>
            <a:r>
              <a:rPr lang="en-US" sz="1800" dirty="0"/>
              <a:t> </a:t>
            </a:r>
            <a:r>
              <a:rPr lang="en-US" sz="1800" dirty="0" err="1"/>
              <a:t>các</a:t>
            </a:r>
            <a:r>
              <a:rPr lang="en-US" sz="1800" dirty="0"/>
              <a:t> </a:t>
            </a:r>
            <a:r>
              <a:rPr lang="en-US" sz="1800" dirty="0" err="1"/>
              <a:t>thông</a:t>
            </a:r>
            <a:r>
              <a:rPr lang="en-US" sz="1800" dirty="0"/>
              <a:t> tin </a:t>
            </a:r>
            <a:r>
              <a:rPr lang="en-US" sz="1800" dirty="0" err="1"/>
              <a:t>cần</a:t>
            </a:r>
            <a:r>
              <a:rPr lang="en-US" sz="1800" dirty="0"/>
              <a:t> </a:t>
            </a:r>
            <a:r>
              <a:rPr lang="en-US" sz="1800" dirty="0" err="1"/>
              <a:t>thiết</a:t>
            </a:r>
            <a:r>
              <a:rPr lang="en-US" sz="1800" dirty="0"/>
              <a:t> </a:t>
            </a:r>
            <a:r>
              <a:rPr lang="en-US" sz="1800" dirty="0" err="1"/>
              <a:t>có</a:t>
            </a:r>
            <a:r>
              <a:rPr lang="en-US" sz="1800" dirty="0"/>
              <a:t> </a:t>
            </a:r>
            <a:r>
              <a:rPr lang="en-US" sz="1800" dirty="0" err="1"/>
              <a:t>sẵn</a:t>
            </a:r>
            <a:r>
              <a:rPr lang="en-US" sz="1800" dirty="0"/>
              <a:t> </a:t>
            </a:r>
            <a:r>
              <a:rPr lang="en-US" sz="1800" dirty="0" err="1"/>
              <a:t>để</a:t>
            </a:r>
            <a:r>
              <a:rPr lang="en-US" sz="1800" dirty="0"/>
              <a:t> </a:t>
            </a:r>
            <a:r>
              <a:rPr lang="en-US" sz="1800" dirty="0" err="1"/>
              <a:t>vận</a:t>
            </a:r>
            <a:r>
              <a:rPr lang="en-US" sz="1800" dirty="0"/>
              <a:t> </a:t>
            </a:r>
            <a:r>
              <a:rPr lang="en-US" sz="1800" dirty="0" err="1"/>
              <a:t>hành</a:t>
            </a:r>
            <a:r>
              <a:rPr lang="en-US" sz="1800" dirty="0"/>
              <a:t> </a:t>
            </a:r>
            <a:r>
              <a:rPr lang="en-US" sz="1800" dirty="0" err="1"/>
              <a:t>và</a:t>
            </a:r>
            <a:r>
              <a:rPr lang="en-US" sz="1800" dirty="0"/>
              <a:t> </a:t>
            </a:r>
            <a:r>
              <a:rPr lang="en-US" sz="1800" dirty="0" err="1"/>
              <a:t>cải</a:t>
            </a:r>
            <a:r>
              <a:rPr lang="en-US" sz="1800" dirty="0"/>
              <a:t> </a:t>
            </a:r>
            <a:r>
              <a:rPr lang="en-US" sz="1800" dirty="0" err="1"/>
              <a:t>thiện</a:t>
            </a:r>
            <a:r>
              <a:rPr lang="en-US" sz="1800" dirty="0"/>
              <a:t> </a:t>
            </a:r>
            <a:r>
              <a:rPr lang="en-US" sz="1800" dirty="0" err="1"/>
              <a:t>qúa</a:t>
            </a:r>
            <a:r>
              <a:rPr lang="en-US" sz="1800" dirty="0"/>
              <a:t> </a:t>
            </a:r>
            <a:r>
              <a:rPr lang="en-US" sz="1800" dirty="0" err="1"/>
              <a:t>trình</a:t>
            </a:r>
            <a:r>
              <a:rPr lang="en-US" sz="1800" dirty="0"/>
              <a:t> </a:t>
            </a:r>
            <a:r>
              <a:rPr lang="en-US" sz="1800" dirty="0" err="1"/>
              <a:t>và</a:t>
            </a:r>
            <a:r>
              <a:rPr lang="en-US" sz="1800" dirty="0"/>
              <a:t> </a:t>
            </a:r>
            <a:r>
              <a:rPr lang="en-US" sz="1800" dirty="0" err="1"/>
              <a:t>theo</a:t>
            </a:r>
            <a:r>
              <a:rPr lang="en-US" sz="1800" dirty="0"/>
              <a:t> </a:t>
            </a:r>
            <a:r>
              <a:rPr lang="en-US" sz="1800" dirty="0" err="1"/>
              <a:t>dõi</a:t>
            </a:r>
            <a:r>
              <a:rPr lang="en-US" sz="1800" dirty="0"/>
              <a:t>, </a:t>
            </a:r>
            <a:r>
              <a:rPr lang="en-US" sz="1800" dirty="0" err="1"/>
              <a:t>phân</a:t>
            </a:r>
            <a:r>
              <a:rPr lang="en-US" sz="1800" dirty="0"/>
              <a:t> </a:t>
            </a:r>
            <a:r>
              <a:rPr lang="en-US" sz="1800" dirty="0" err="1"/>
              <a:t>tích</a:t>
            </a:r>
            <a:r>
              <a:rPr lang="en-US" sz="1800" dirty="0"/>
              <a:t> </a:t>
            </a:r>
            <a:r>
              <a:rPr lang="en-US" sz="1800" dirty="0" err="1"/>
              <a:t>và</a:t>
            </a:r>
            <a:r>
              <a:rPr lang="en-US" sz="1800" dirty="0"/>
              <a:t> </a:t>
            </a:r>
            <a:r>
              <a:rPr lang="en-US" sz="1800" dirty="0" err="1"/>
              <a:t>đánh</a:t>
            </a:r>
            <a:r>
              <a:rPr lang="en-US" sz="1800" dirty="0"/>
              <a:t> </a:t>
            </a:r>
            <a:r>
              <a:rPr lang="en-US" sz="1800" dirty="0" err="1"/>
              <a:t>giá</a:t>
            </a:r>
            <a:r>
              <a:rPr lang="en-US" sz="1800" dirty="0"/>
              <a:t> </a:t>
            </a:r>
            <a:r>
              <a:rPr lang="en-US" sz="1800" dirty="0" err="1"/>
              <a:t>kết</a:t>
            </a:r>
            <a:r>
              <a:rPr lang="en-US" sz="1800" dirty="0"/>
              <a:t> </a:t>
            </a:r>
            <a:r>
              <a:rPr lang="en-US" sz="1800" dirty="0" err="1"/>
              <a:t>quả</a:t>
            </a:r>
            <a:r>
              <a:rPr lang="en-US" sz="1800" dirty="0"/>
              <a:t> </a:t>
            </a:r>
            <a:r>
              <a:rPr lang="en-US" sz="1800" dirty="0" err="1"/>
              <a:t>hoạt</a:t>
            </a:r>
            <a:r>
              <a:rPr lang="en-US" sz="1800" dirty="0"/>
              <a:t> </a:t>
            </a:r>
            <a:r>
              <a:rPr lang="en-US" sz="1800" dirty="0" err="1"/>
              <a:t>động</a:t>
            </a:r>
            <a:r>
              <a:rPr lang="en-US" sz="1800" dirty="0"/>
              <a:t> </a:t>
            </a:r>
            <a:r>
              <a:rPr lang="en-US" sz="1800" dirty="0" err="1"/>
              <a:t>của</a:t>
            </a:r>
            <a:r>
              <a:rPr lang="en-US" sz="1800" dirty="0"/>
              <a:t> </a:t>
            </a:r>
            <a:r>
              <a:rPr lang="en-US" sz="1800" dirty="0" err="1"/>
              <a:t>toàn</a:t>
            </a:r>
            <a:r>
              <a:rPr lang="en-US" sz="1800" dirty="0"/>
              <a:t> </a:t>
            </a:r>
            <a:r>
              <a:rPr lang="en-US" sz="1800" dirty="0" err="1"/>
              <a:t>hệ</a:t>
            </a:r>
            <a:r>
              <a:rPr lang="en-US" sz="1800" dirty="0"/>
              <a:t> </a:t>
            </a:r>
            <a:r>
              <a:rPr lang="en-US" sz="1800" dirty="0" err="1"/>
              <a:t>thống</a:t>
            </a:r>
            <a:r>
              <a:rPr lang="en-US" sz="1800" dirty="0"/>
              <a:t>;</a:t>
            </a:r>
          </a:p>
          <a:p>
            <a:pPr marL="285750" indent="-285750"/>
            <a:r>
              <a:rPr lang="en-US" sz="1800" dirty="0" err="1" smtClean="0"/>
              <a:t>Quản</a:t>
            </a:r>
            <a:r>
              <a:rPr lang="en-US" sz="1800" dirty="0" smtClean="0"/>
              <a:t> </a:t>
            </a:r>
            <a:r>
              <a:rPr lang="en-US" sz="1800" dirty="0" err="1"/>
              <a:t>lý</a:t>
            </a:r>
            <a:r>
              <a:rPr lang="en-US" sz="1800" dirty="0"/>
              <a:t> </a:t>
            </a:r>
            <a:r>
              <a:rPr lang="en-US" sz="1800" dirty="0" err="1"/>
              <a:t>rủi</a:t>
            </a:r>
            <a:r>
              <a:rPr lang="en-US" sz="1800" dirty="0"/>
              <a:t> </a:t>
            </a:r>
            <a:r>
              <a:rPr lang="en-US" sz="1800" dirty="0" err="1"/>
              <a:t>ro</a:t>
            </a:r>
            <a:r>
              <a:rPr lang="en-US" sz="1800" dirty="0"/>
              <a:t> </a:t>
            </a:r>
            <a:r>
              <a:rPr lang="en-US" sz="1800" dirty="0" err="1"/>
              <a:t>có</a:t>
            </a:r>
            <a:r>
              <a:rPr lang="en-US" sz="1800" dirty="0"/>
              <a:t> </a:t>
            </a:r>
            <a:r>
              <a:rPr lang="en-US" sz="1800" dirty="0" err="1"/>
              <a:t>thể</a:t>
            </a:r>
            <a:r>
              <a:rPr lang="en-US" sz="1800" dirty="0"/>
              <a:t> </a:t>
            </a:r>
            <a:r>
              <a:rPr lang="en-US" sz="1800" dirty="0" err="1"/>
              <a:t>ảnh</a:t>
            </a:r>
            <a:r>
              <a:rPr lang="en-US" sz="1800" dirty="0"/>
              <a:t> </a:t>
            </a:r>
            <a:r>
              <a:rPr lang="en-US" sz="1800" dirty="0" err="1"/>
              <a:t>hưởng</a:t>
            </a:r>
            <a:r>
              <a:rPr lang="en-US" sz="1800" dirty="0"/>
              <a:t> </a:t>
            </a:r>
            <a:r>
              <a:rPr lang="en-US" sz="1800" dirty="0" err="1"/>
              <a:t>đến</a:t>
            </a:r>
            <a:r>
              <a:rPr lang="en-US" sz="1800" dirty="0"/>
              <a:t> </a:t>
            </a:r>
            <a:r>
              <a:rPr lang="en-US" sz="1800" dirty="0" err="1"/>
              <a:t>đầu</a:t>
            </a:r>
            <a:r>
              <a:rPr lang="en-US" sz="1800" dirty="0"/>
              <a:t> </a:t>
            </a:r>
            <a:r>
              <a:rPr lang="en-US" sz="1800" dirty="0" err="1"/>
              <a:t>ra</a:t>
            </a:r>
            <a:r>
              <a:rPr lang="en-US" sz="1800" dirty="0"/>
              <a:t> </a:t>
            </a:r>
            <a:r>
              <a:rPr lang="en-US" sz="1800" dirty="0" err="1"/>
              <a:t>của</a:t>
            </a:r>
            <a:r>
              <a:rPr lang="en-US" sz="1800" dirty="0"/>
              <a:t> </a:t>
            </a:r>
            <a:r>
              <a:rPr lang="en-US" sz="1800" dirty="0" err="1"/>
              <a:t>các</a:t>
            </a:r>
            <a:r>
              <a:rPr lang="en-US" sz="1800" dirty="0"/>
              <a:t> </a:t>
            </a:r>
            <a:r>
              <a:rPr lang="en-US" sz="1800" dirty="0" err="1"/>
              <a:t>quá</a:t>
            </a:r>
            <a:r>
              <a:rPr lang="en-US" sz="1800" dirty="0"/>
              <a:t> </a:t>
            </a:r>
            <a:r>
              <a:rPr lang="en-US" sz="1800" dirty="0" err="1"/>
              <a:t>trình</a:t>
            </a:r>
            <a:r>
              <a:rPr lang="en-US" sz="1800" dirty="0"/>
              <a:t> </a:t>
            </a:r>
            <a:r>
              <a:rPr lang="en-US" sz="1800" dirty="0" err="1"/>
              <a:t>và</a:t>
            </a:r>
            <a:r>
              <a:rPr lang="en-US" sz="1800" dirty="0"/>
              <a:t> </a:t>
            </a:r>
            <a:r>
              <a:rPr lang="en-US" sz="1800" dirty="0" err="1" smtClean="0"/>
              <a:t>toàn</a:t>
            </a:r>
            <a:r>
              <a:rPr lang="en-US" sz="1800" dirty="0" smtClean="0"/>
              <a:t> </a:t>
            </a:r>
            <a:r>
              <a:rPr lang="en-US" sz="1800" dirty="0" err="1" smtClean="0"/>
              <a:t>bộ</a:t>
            </a:r>
            <a:r>
              <a:rPr lang="en-US" sz="1800" dirty="0" smtClean="0"/>
              <a:t> QMS</a:t>
            </a:r>
            <a:r>
              <a:rPr lang="en-US" sz="1800" dirty="0"/>
              <a:t>.</a:t>
            </a:r>
            <a:endParaRPr lang="en-US" sz="1800" b="0" dirty="0" smtClean="0"/>
          </a:p>
        </p:txBody>
      </p:sp>
      <p:sp>
        <p:nvSpPr>
          <p:cNvPr id="2" name="Footer Placeholder 1"/>
          <p:cNvSpPr>
            <a:spLocks noGrp="1"/>
          </p:cNvSpPr>
          <p:nvPr>
            <p:ph type="ftr" sz="quarter" idx="3"/>
          </p:nvPr>
        </p:nvSpPr>
        <p:spPr/>
        <p:txBody>
          <a:bodyPr/>
          <a:lstStyle/>
          <a:p>
            <a:pPr>
              <a:defRPr/>
            </a:pPr>
            <a:r>
              <a:rPr lang="vi-VN" smtClean="0"/>
              <a:t>Tài liệu đào tạo nội bộ</a:t>
            </a:r>
            <a:endParaRPr lang="en-US" dirty="0"/>
          </a:p>
        </p:txBody>
      </p:sp>
    </p:spTree>
    <p:extLst>
      <p:ext uri="{BB962C8B-B14F-4D97-AF65-F5344CB8AC3E}">
        <p14:creationId xmlns:p14="http://schemas.microsoft.com/office/powerpoint/2010/main" val="13246328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1"/>
          <p:cNvSpPr>
            <a:spLocks noGrp="1"/>
          </p:cNvSpPr>
          <p:nvPr>
            <p:ph type="title"/>
          </p:nvPr>
        </p:nvSpPr>
        <p:spPr>
          <a:xfrm>
            <a:off x="2338628" y="400050"/>
            <a:ext cx="6743700" cy="429816"/>
          </a:xfrm>
        </p:spPr>
        <p:txBody>
          <a:bodyPr/>
          <a:lstStyle/>
          <a:p>
            <a:r>
              <a:rPr lang="nl-NL" dirty="0" smtClean="0"/>
              <a:t>Cải tiến</a:t>
            </a:r>
            <a:endParaRPr lang="en-US" dirty="0" smtClean="0"/>
          </a:p>
        </p:txBody>
      </p:sp>
      <p:sp>
        <p:nvSpPr>
          <p:cNvPr id="3" name="Content Placeholder 2"/>
          <p:cNvSpPr>
            <a:spLocks noGrp="1"/>
          </p:cNvSpPr>
          <p:nvPr>
            <p:ph idx="1"/>
          </p:nvPr>
        </p:nvSpPr>
        <p:spPr>
          <a:xfrm>
            <a:off x="769545" y="971550"/>
            <a:ext cx="7762205" cy="3886200"/>
          </a:xfrm>
        </p:spPr>
        <p:txBody>
          <a:bodyPr/>
          <a:lstStyle/>
          <a:p>
            <a:pPr marL="0" indent="0">
              <a:buNone/>
              <a:defRPr/>
            </a:pPr>
            <a:r>
              <a:rPr lang="nl-NL" i="1" dirty="0" smtClean="0">
                <a:solidFill>
                  <a:srgbClr val="FF0000"/>
                </a:solidFill>
              </a:rPr>
              <a:t>Các tổ chức thành công  đều tập trung không ngừng vào các cải tiến</a:t>
            </a:r>
          </a:p>
          <a:p>
            <a:pPr marL="0" indent="0">
              <a:buNone/>
            </a:pPr>
            <a:r>
              <a:rPr lang="nl-NL" b="1" dirty="0"/>
              <a:t>Tại sao?</a:t>
            </a:r>
            <a:endParaRPr lang="en-US" dirty="0"/>
          </a:p>
          <a:p>
            <a:pPr marL="0" indent="0">
              <a:buNone/>
            </a:pPr>
            <a:r>
              <a:rPr lang="en-US" dirty="0" err="1"/>
              <a:t>Cải</a:t>
            </a:r>
            <a:r>
              <a:rPr lang="en-US" dirty="0"/>
              <a:t> </a:t>
            </a:r>
            <a:r>
              <a:rPr lang="en-US" dirty="0" err="1"/>
              <a:t>tiến</a:t>
            </a:r>
            <a:r>
              <a:rPr lang="en-US" dirty="0"/>
              <a:t> </a:t>
            </a:r>
            <a:r>
              <a:rPr lang="en-US" dirty="0" err="1"/>
              <a:t>là</a:t>
            </a:r>
            <a:r>
              <a:rPr lang="en-US" dirty="0"/>
              <a:t> </a:t>
            </a:r>
            <a:r>
              <a:rPr lang="en-US" dirty="0" err="1"/>
              <a:t>điều</a:t>
            </a:r>
            <a:r>
              <a:rPr lang="en-US" dirty="0"/>
              <a:t> </a:t>
            </a:r>
            <a:r>
              <a:rPr lang="en-US" dirty="0" err="1"/>
              <a:t>cần</a:t>
            </a:r>
            <a:r>
              <a:rPr lang="en-US" dirty="0"/>
              <a:t> </a:t>
            </a:r>
            <a:r>
              <a:rPr lang="en-US" dirty="0" err="1"/>
              <a:t>thiết</a:t>
            </a:r>
            <a:r>
              <a:rPr lang="en-US" dirty="0"/>
              <a:t> </a:t>
            </a:r>
            <a:r>
              <a:rPr lang="en-US" dirty="0" err="1"/>
              <a:t>cho</a:t>
            </a:r>
            <a:r>
              <a:rPr lang="en-US" dirty="0"/>
              <a:t> </a:t>
            </a:r>
            <a:r>
              <a:rPr lang="en-US" dirty="0" err="1"/>
              <a:t>một</a:t>
            </a:r>
            <a:r>
              <a:rPr lang="en-US" dirty="0"/>
              <a:t> </a:t>
            </a:r>
            <a:r>
              <a:rPr lang="en-US" dirty="0" err="1"/>
              <a:t>tổ</a:t>
            </a:r>
            <a:r>
              <a:rPr lang="en-US" dirty="0"/>
              <a:t> </a:t>
            </a:r>
            <a:r>
              <a:rPr lang="en-US" dirty="0" err="1"/>
              <a:t>chức</a:t>
            </a:r>
            <a:r>
              <a:rPr lang="en-US" dirty="0"/>
              <a:t> </a:t>
            </a:r>
            <a:r>
              <a:rPr lang="en-US" dirty="0" err="1"/>
              <a:t>để</a:t>
            </a:r>
            <a:r>
              <a:rPr lang="en-US" dirty="0"/>
              <a:t> </a:t>
            </a:r>
            <a:r>
              <a:rPr lang="en-US" dirty="0" err="1"/>
              <a:t>duy</a:t>
            </a:r>
            <a:r>
              <a:rPr lang="en-US" dirty="0"/>
              <a:t> </a:t>
            </a:r>
            <a:r>
              <a:rPr lang="en-US" dirty="0" err="1"/>
              <a:t>trì</a:t>
            </a:r>
            <a:r>
              <a:rPr lang="en-US" dirty="0"/>
              <a:t> </a:t>
            </a:r>
            <a:r>
              <a:rPr lang="en-US" dirty="0" err="1"/>
              <a:t>mức</a:t>
            </a:r>
            <a:r>
              <a:rPr lang="en-US" dirty="0"/>
              <a:t> </a:t>
            </a:r>
            <a:r>
              <a:rPr lang="en-US" dirty="0" err="1"/>
              <a:t>hiện</a:t>
            </a:r>
            <a:r>
              <a:rPr lang="en-US" dirty="0"/>
              <a:t> </a:t>
            </a:r>
            <a:r>
              <a:rPr lang="en-US" dirty="0" err="1"/>
              <a:t>tại</a:t>
            </a:r>
            <a:r>
              <a:rPr lang="en-US" dirty="0"/>
              <a:t> </a:t>
            </a:r>
            <a:r>
              <a:rPr lang="en-US" dirty="0" err="1"/>
              <a:t>của</a:t>
            </a:r>
            <a:r>
              <a:rPr lang="en-US" dirty="0"/>
              <a:t> </a:t>
            </a:r>
            <a:r>
              <a:rPr lang="en-US" dirty="0" err="1" smtClean="0"/>
              <a:t>kết</a:t>
            </a:r>
            <a:r>
              <a:rPr lang="en-US" dirty="0" smtClean="0"/>
              <a:t> </a:t>
            </a:r>
            <a:r>
              <a:rPr lang="en-US" dirty="0" err="1" smtClean="0"/>
              <a:t>quả</a:t>
            </a:r>
            <a:r>
              <a:rPr lang="en-US" dirty="0" smtClean="0"/>
              <a:t> </a:t>
            </a:r>
            <a:r>
              <a:rPr lang="en-US" dirty="0" err="1" smtClean="0"/>
              <a:t>hoạt</a:t>
            </a:r>
            <a:r>
              <a:rPr lang="en-US" dirty="0" smtClean="0"/>
              <a:t> </a:t>
            </a:r>
            <a:r>
              <a:rPr lang="en-US" dirty="0" err="1" smtClean="0"/>
              <a:t>động</a:t>
            </a:r>
            <a:r>
              <a:rPr lang="en-US" dirty="0" smtClean="0"/>
              <a:t>, </a:t>
            </a:r>
            <a:r>
              <a:rPr lang="en-US" dirty="0" err="1" smtClean="0"/>
              <a:t>ứng</a:t>
            </a:r>
            <a:r>
              <a:rPr lang="en-US" dirty="0" smtClean="0"/>
              <a:t> </a:t>
            </a:r>
            <a:r>
              <a:rPr lang="en-US" dirty="0" err="1" smtClean="0"/>
              <a:t>phó</a:t>
            </a:r>
            <a:r>
              <a:rPr lang="en-US" dirty="0" smtClean="0"/>
              <a:t> </a:t>
            </a:r>
            <a:r>
              <a:rPr lang="en-US" dirty="0" err="1" smtClean="0"/>
              <a:t>với</a:t>
            </a:r>
            <a:r>
              <a:rPr lang="en-US" dirty="0" smtClean="0"/>
              <a:t> </a:t>
            </a:r>
            <a:r>
              <a:rPr lang="en-US" dirty="0" err="1"/>
              <a:t>những</a:t>
            </a:r>
            <a:r>
              <a:rPr lang="en-US" dirty="0"/>
              <a:t> </a:t>
            </a:r>
            <a:r>
              <a:rPr lang="en-US" dirty="0" err="1"/>
              <a:t>thay</a:t>
            </a:r>
            <a:r>
              <a:rPr lang="en-US" dirty="0"/>
              <a:t> </a:t>
            </a:r>
            <a:r>
              <a:rPr lang="en-US" dirty="0" err="1"/>
              <a:t>đổi</a:t>
            </a:r>
            <a:r>
              <a:rPr lang="en-US" dirty="0"/>
              <a:t> </a:t>
            </a:r>
            <a:r>
              <a:rPr lang="en-US" dirty="0" err="1"/>
              <a:t>trong</a:t>
            </a:r>
            <a:r>
              <a:rPr lang="en-US" dirty="0"/>
              <a:t> </a:t>
            </a:r>
            <a:r>
              <a:rPr lang="en-US" dirty="0" err="1"/>
              <a:t>điều</a:t>
            </a:r>
            <a:r>
              <a:rPr lang="en-US" dirty="0"/>
              <a:t> </a:t>
            </a:r>
            <a:r>
              <a:rPr lang="en-US" dirty="0" err="1"/>
              <a:t>kiện</a:t>
            </a:r>
            <a:r>
              <a:rPr lang="en-US" dirty="0"/>
              <a:t> </a:t>
            </a:r>
            <a:r>
              <a:rPr lang="en-US" dirty="0" err="1"/>
              <a:t>bên</a:t>
            </a:r>
            <a:r>
              <a:rPr lang="en-US" dirty="0"/>
              <a:t> </a:t>
            </a:r>
            <a:r>
              <a:rPr lang="en-US" dirty="0" err="1"/>
              <a:t>trong</a:t>
            </a:r>
            <a:r>
              <a:rPr lang="en-US" dirty="0"/>
              <a:t> </a:t>
            </a:r>
            <a:r>
              <a:rPr lang="en-US" dirty="0" err="1"/>
              <a:t>và</a:t>
            </a:r>
            <a:r>
              <a:rPr lang="en-US" dirty="0"/>
              <a:t> </a:t>
            </a:r>
            <a:r>
              <a:rPr lang="en-US" dirty="0" err="1"/>
              <a:t>bên</a:t>
            </a:r>
            <a:r>
              <a:rPr lang="en-US" dirty="0"/>
              <a:t> </a:t>
            </a:r>
            <a:r>
              <a:rPr lang="en-US" dirty="0" err="1"/>
              <a:t>ngoài</a:t>
            </a:r>
            <a:r>
              <a:rPr lang="en-US" dirty="0"/>
              <a:t> </a:t>
            </a:r>
            <a:r>
              <a:rPr lang="en-US" dirty="0" err="1" smtClean="0"/>
              <a:t>và</a:t>
            </a:r>
            <a:r>
              <a:rPr lang="en-US" dirty="0" smtClean="0"/>
              <a:t> </a:t>
            </a:r>
            <a:r>
              <a:rPr lang="en-US" dirty="0" err="1"/>
              <a:t>tạo</a:t>
            </a:r>
            <a:r>
              <a:rPr lang="en-US" dirty="0"/>
              <a:t> </a:t>
            </a:r>
            <a:r>
              <a:rPr lang="en-US" dirty="0" err="1"/>
              <a:t>ra</a:t>
            </a:r>
            <a:r>
              <a:rPr lang="en-US" dirty="0"/>
              <a:t> </a:t>
            </a:r>
            <a:r>
              <a:rPr lang="en-US" dirty="0" err="1"/>
              <a:t>những</a:t>
            </a:r>
            <a:r>
              <a:rPr lang="en-US" dirty="0"/>
              <a:t> </a:t>
            </a:r>
            <a:r>
              <a:rPr lang="en-US" dirty="0" err="1"/>
              <a:t>cơ</a:t>
            </a:r>
            <a:r>
              <a:rPr lang="en-US" dirty="0"/>
              <a:t> </a:t>
            </a:r>
            <a:r>
              <a:rPr lang="en-US" dirty="0" err="1"/>
              <a:t>hội</a:t>
            </a:r>
            <a:r>
              <a:rPr lang="en-US" dirty="0"/>
              <a:t> </a:t>
            </a:r>
            <a:r>
              <a:rPr lang="en-US" dirty="0" err="1"/>
              <a:t>mới</a:t>
            </a:r>
            <a:r>
              <a:rPr lang="en-US" dirty="0"/>
              <a:t>.</a:t>
            </a:r>
          </a:p>
          <a:p>
            <a:pPr marL="0" indent="0">
              <a:buNone/>
              <a:defRPr/>
            </a:pPr>
            <a:endParaRPr lang="nl-NL" i="1" dirty="0" smtClean="0">
              <a:solidFill>
                <a:srgbClr val="FF0000"/>
              </a:solidFill>
            </a:endParaRPr>
          </a:p>
          <a:p>
            <a:pPr>
              <a:defRPr/>
            </a:pPr>
            <a:endParaRPr lang="en-US" dirty="0"/>
          </a:p>
        </p:txBody>
      </p:sp>
      <p:sp>
        <p:nvSpPr>
          <p:cNvPr id="6" name="Footer Placeholder 4"/>
          <p:cNvSpPr>
            <a:spLocks noGrp="1"/>
          </p:cNvSpPr>
          <p:nvPr>
            <p:ph type="ftr" sz="quarter" idx="3"/>
          </p:nvPr>
        </p:nvSpPr>
        <p:spPr>
          <a:xfrm>
            <a:off x="407963" y="4744190"/>
            <a:ext cx="3740150" cy="144462"/>
          </a:xfrm>
          <a:prstGeom prst="rect">
            <a:avLst/>
          </a:prstGeom>
        </p:spPr>
        <p:txBody>
          <a:bodyPr vert="horz" lIns="0" tIns="0" rIns="0" bIns="0" rtlCol="0" anchor="t" anchorCtr="0"/>
          <a:lstStyle>
            <a:lvl1pPr algn="l" defTabSz="343043" fontAlgn="auto">
              <a:spcBef>
                <a:spcPts val="0"/>
              </a:spcBef>
              <a:spcAft>
                <a:spcPts val="0"/>
              </a:spcAft>
              <a:defRPr sz="1000" b="0">
                <a:solidFill>
                  <a:schemeClr val="tx1">
                    <a:tint val="75000"/>
                  </a:schemeClr>
                </a:solidFill>
                <a:latin typeface="Tahoma"/>
                <a:ea typeface="+mn-ea"/>
                <a:cs typeface="Tahoma"/>
              </a:defRPr>
            </a:lvl1pPr>
          </a:lstStyle>
          <a:p>
            <a:pPr>
              <a:defRPr/>
            </a:pPr>
            <a:r>
              <a:rPr lang="vi-VN" smtClean="0"/>
              <a:t>Tài liệu đào tạo nội bộ</a:t>
            </a:r>
            <a:endParaRPr lang="en-US" dirty="0"/>
          </a:p>
        </p:txBody>
      </p:sp>
    </p:spTree>
    <p:extLst>
      <p:ext uri="{BB962C8B-B14F-4D97-AF65-F5344CB8AC3E}">
        <p14:creationId xmlns:p14="http://schemas.microsoft.com/office/powerpoint/2010/main" val="205730153"/>
      </p:ext>
    </p:extLst>
  </p:cSld>
  <p:clrMapOvr>
    <a:masterClrMapping/>
  </p:clrMapOvr>
  <p:transition/>
  <p:timing>
    <p:tnLst>
      <p:par>
        <p:cTn id="1" dur="indefinite" restart="never" nodeType="tmRoot"/>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1"/>
          <p:cNvSpPr>
            <a:spLocks noGrp="1"/>
          </p:cNvSpPr>
          <p:nvPr>
            <p:ph type="title"/>
          </p:nvPr>
        </p:nvSpPr>
        <p:spPr>
          <a:xfrm>
            <a:off x="2259686" y="400050"/>
            <a:ext cx="6743700" cy="429816"/>
          </a:xfrm>
        </p:spPr>
        <p:txBody>
          <a:bodyPr/>
          <a:lstStyle/>
          <a:p>
            <a:r>
              <a:rPr lang="nl-NL" dirty="0" smtClean="0"/>
              <a:t>Cải tiến</a:t>
            </a:r>
            <a:endParaRPr lang="en-US" dirty="0" smtClean="0"/>
          </a:p>
        </p:txBody>
      </p:sp>
      <p:sp>
        <p:nvSpPr>
          <p:cNvPr id="3" name="Content Placeholder 2"/>
          <p:cNvSpPr>
            <a:spLocks noGrp="1"/>
          </p:cNvSpPr>
          <p:nvPr>
            <p:ph idx="1"/>
          </p:nvPr>
        </p:nvSpPr>
        <p:spPr>
          <a:xfrm>
            <a:off x="769545" y="971550"/>
            <a:ext cx="7762205" cy="3886200"/>
          </a:xfrm>
        </p:spPr>
        <p:txBody>
          <a:bodyPr/>
          <a:lstStyle/>
          <a:p>
            <a:pPr marL="0" indent="0">
              <a:buNone/>
              <a:defRPr/>
            </a:pPr>
            <a:r>
              <a:rPr lang="nl-NL" b="1" dirty="0"/>
              <a:t>Phải làm gì?</a:t>
            </a:r>
          </a:p>
          <a:p>
            <a:r>
              <a:rPr lang="en-US" sz="1800" dirty="0" err="1" smtClean="0"/>
              <a:t>Đẩy</a:t>
            </a:r>
            <a:r>
              <a:rPr lang="en-US" sz="1800" dirty="0" smtClean="0"/>
              <a:t> </a:t>
            </a:r>
            <a:r>
              <a:rPr lang="en-US" sz="1800" dirty="0" err="1"/>
              <a:t>mạnh</a:t>
            </a:r>
            <a:r>
              <a:rPr lang="en-US" sz="1800" dirty="0"/>
              <a:t> </a:t>
            </a:r>
            <a:r>
              <a:rPr lang="en-US" sz="1800" dirty="0" err="1"/>
              <a:t>việc</a:t>
            </a:r>
            <a:r>
              <a:rPr lang="en-US" sz="1800" dirty="0"/>
              <a:t> </a:t>
            </a:r>
            <a:r>
              <a:rPr lang="en-US" sz="1800" dirty="0" err="1"/>
              <a:t>thiêt</a:t>
            </a:r>
            <a:r>
              <a:rPr lang="en-US" sz="1800" dirty="0"/>
              <a:t> </a:t>
            </a:r>
            <a:r>
              <a:rPr lang="en-US" sz="1800" dirty="0" err="1"/>
              <a:t>lập</a:t>
            </a:r>
            <a:r>
              <a:rPr lang="en-US" sz="1800" dirty="0"/>
              <a:t> </a:t>
            </a:r>
            <a:r>
              <a:rPr lang="en-US" sz="1800" dirty="0" err="1"/>
              <a:t>các</a:t>
            </a:r>
            <a:r>
              <a:rPr lang="en-US" sz="1800" dirty="0"/>
              <a:t> </a:t>
            </a:r>
            <a:r>
              <a:rPr lang="en-US" sz="1800" dirty="0" err="1"/>
              <a:t>mục</a:t>
            </a:r>
            <a:r>
              <a:rPr lang="en-US" sz="1800" dirty="0"/>
              <a:t> </a:t>
            </a:r>
            <a:r>
              <a:rPr lang="en-US" sz="1800" dirty="0" err="1"/>
              <a:t>tiêu</a:t>
            </a:r>
            <a:r>
              <a:rPr lang="en-US" sz="1800" dirty="0"/>
              <a:t> </a:t>
            </a:r>
            <a:r>
              <a:rPr lang="en-US" sz="1800" dirty="0" err="1"/>
              <a:t>cải</a:t>
            </a:r>
            <a:r>
              <a:rPr lang="en-US" sz="1800" dirty="0"/>
              <a:t> </a:t>
            </a:r>
            <a:r>
              <a:rPr lang="en-US" sz="1800" dirty="0" err="1"/>
              <a:t>tiến</a:t>
            </a:r>
            <a:r>
              <a:rPr lang="en-US" sz="1800" dirty="0"/>
              <a:t> ở </a:t>
            </a:r>
            <a:r>
              <a:rPr lang="en-US" sz="1800" dirty="0" err="1" smtClean="0"/>
              <a:t>các</a:t>
            </a:r>
            <a:r>
              <a:rPr lang="en-US" sz="1800" dirty="0" smtClean="0"/>
              <a:t> </a:t>
            </a:r>
            <a:r>
              <a:rPr lang="en-US" sz="1800" dirty="0" err="1" smtClean="0"/>
              <a:t>cấp</a:t>
            </a:r>
            <a:r>
              <a:rPr lang="en-US" sz="1800" dirty="0" smtClean="0"/>
              <a:t>;</a:t>
            </a:r>
            <a:endParaRPr lang="en-US" sz="1800" dirty="0"/>
          </a:p>
          <a:p>
            <a:r>
              <a:rPr lang="en-US" sz="1800" dirty="0" err="1" smtClean="0"/>
              <a:t>Giáo</a:t>
            </a:r>
            <a:r>
              <a:rPr lang="en-US" sz="1800" dirty="0" smtClean="0"/>
              <a:t> </a:t>
            </a:r>
            <a:r>
              <a:rPr lang="en-US" sz="1800" dirty="0" err="1"/>
              <a:t>dục</a:t>
            </a:r>
            <a:r>
              <a:rPr lang="en-US" sz="1800" dirty="0"/>
              <a:t> </a:t>
            </a:r>
            <a:r>
              <a:rPr lang="en-US" sz="1800" dirty="0" err="1"/>
              <a:t>và</a:t>
            </a:r>
            <a:r>
              <a:rPr lang="en-US" sz="1800" dirty="0"/>
              <a:t> </a:t>
            </a:r>
            <a:r>
              <a:rPr lang="en-US" sz="1800" dirty="0" err="1"/>
              <a:t>đào</a:t>
            </a:r>
            <a:r>
              <a:rPr lang="en-US" sz="1800" dirty="0"/>
              <a:t> </a:t>
            </a:r>
            <a:r>
              <a:rPr lang="en-US" sz="1800" dirty="0" err="1"/>
              <a:t>tạo</a:t>
            </a:r>
            <a:r>
              <a:rPr lang="en-US" sz="1800" dirty="0"/>
              <a:t> con </a:t>
            </a:r>
            <a:r>
              <a:rPr lang="en-US" sz="1800" dirty="0" err="1"/>
              <a:t>người</a:t>
            </a:r>
            <a:r>
              <a:rPr lang="en-US" sz="1800" dirty="0"/>
              <a:t> ở </a:t>
            </a:r>
            <a:r>
              <a:rPr lang="en-US" sz="1800" dirty="0" err="1" smtClean="0"/>
              <a:t>các</a:t>
            </a:r>
            <a:r>
              <a:rPr lang="en-US" sz="1800" dirty="0" smtClean="0"/>
              <a:t> </a:t>
            </a:r>
            <a:r>
              <a:rPr lang="en-US" sz="1800" dirty="0" err="1"/>
              <a:t>cấp</a:t>
            </a:r>
            <a:r>
              <a:rPr lang="en-US" sz="1800" dirty="0"/>
              <a:t> </a:t>
            </a:r>
            <a:r>
              <a:rPr lang="en-US" sz="1800" dirty="0" err="1"/>
              <a:t>về</a:t>
            </a:r>
            <a:r>
              <a:rPr lang="en-US" sz="1800" dirty="0"/>
              <a:t> </a:t>
            </a:r>
            <a:r>
              <a:rPr lang="en-US" sz="1800" dirty="0" err="1"/>
              <a:t>cách</a:t>
            </a:r>
            <a:r>
              <a:rPr lang="en-US" sz="1800" dirty="0"/>
              <a:t> </a:t>
            </a:r>
            <a:r>
              <a:rPr lang="en-US" sz="1800" dirty="0" err="1"/>
              <a:t>thức</a:t>
            </a:r>
            <a:r>
              <a:rPr lang="en-US" sz="1800" dirty="0"/>
              <a:t> </a:t>
            </a:r>
            <a:r>
              <a:rPr lang="en-US" sz="1800" dirty="0" err="1"/>
              <a:t>áp</a:t>
            </a:r>
            <a:r>
              <a:rPr lang="en-US" sz="1800" dirty="0"/>
              <a:t> </a:t>
            </a:r>
            <a:r>
              <a:rPr lang="en-US" sz="1800" dirty="0" err="1"/>
              <a:t>dụng</a:t>
            </a:r>
            <a:r>
              <a:rPr lang="en-US" sz="1800" dirty="0"/>
              <a:t> </a:t>
            </a:r>
            <a:r>
              <a:rPr lang="en-US" sz="1800" dirty="0" err="1"/>
              <a:t>các</a:t>
            </a:r>
            <a:r>
              <a:rPr lang="en-US" sz="1800" dirty="0"/>
              <a:t> </a:t>
            </a:r>
            <a:r>
              <a:rPr lang="en-US" sz="1800" dirty="0" err="1"/>
              <a:t>công</a:t>
            </a:r>
            <a:r>
              <a:rPr lang="en-US" sz="1800" dirty="0"/>
              <a:t> </a:t>
            </a:r>
            <a:r>
              <a:rPr lang="en-US" sz="1800" dirty="0" err="1"/>
              <a:t>cụ</a:t>
            </a:r>
            <a:r>
              <a:rPr lang="en-US" sz="1800" dirty="0"/>
              <a:t> </a:t>
            </a:r>
            <a:r>
              <a:rPr lang="en-US" sz="1800" dirty="0" err="1"/>
              <a:t>cơ</a:t>
            </a:r>
            <a:r>
              <a:rPr lang="en-US" sz="1800" dirty="0"/>
              <a:t> </a:t>
            </a:r>
            <a:r>
              <a:rPr lang="en-US" sz="1800" dirty="0" err="1"/>
              <a:t>bản</a:t>
            </a:r>
            <a:r>
              <a:rPr lang="en-US" sz="1800" dirty="0"/>
              <a:t> </a:t>
            </a:r>
            <a:r>
              <a:rPr lang="en-US" sz="1800" dirty="0" err="1"/>
              <a:t>và</a:t>
            </a:r>
            <a:r>
              <a:rPr lang="en-US" sz="1800" dirty="0"/>
              <a:t> </a:t>
            </a:r>
            <a:r>
              <a:rPr lang="en-US" sz="1800" dirty="0" err="1"/>
              <a:t>phương</a:t>
            </a:r>
            <a:r>
              <a:rPr lang="en-US" sz="1800" dirty="0"/>
              <a:t> </a:t>
            </a:r>
            <a:r>
              <a:rPr lang="en-US" sz="1800" dirty="0" err="1"/>
              <a:t>pháp</a:t>
            </a:r>
            <a:r>
              <a:rPr lang="en-US" sz="1800" dirty="0"/>
              <a:t> </a:t>
            </a:r>
            <a:r>
              <a:rPr lang="en-US" sz="1800" dirty="0" err="1"/>
              <a:t>luận</a:t>
            </a:r>
            <a:r>
              <a:rPr lang="en-US" sz="1800" dirty="0"/>
              <a:t> </a:t>
            </a:r>
            <a:r>
              <a:rPr lang="en-US" sz="1800" dirty="0" err="1"/>
              <a:t>để</a:t>
            </a:r>
            <a:r>
              <a:rPr lang="en-US" sz="1800" dirty="0"/>
              <a:t> </a:t>
            </a:r>
            <a:r>
              <a:rPr lang="en-US" sz="1800" dirty="0" err="1"/>
              <a:t>đạt</a:t>
            </a:r>
            <a:r>
              <a:rPr lang="en-US" sz="1800" dirty="0"/>
              <a:t> </a:t>
            </a:r>
            <a:r>
              <a:rPr lang="en-US" sz="1800" dirty="0" err="1"/>
              <a:t>được</a:t>
            </a:r>
            <a:r>
              <a:rPr lang="en-US" sz="1800" dirty="0"/>
              <a:t> </a:t>
            </a:r>
            <a:r>
              <a:rPr lang="en-US" sz="1800" dirty="0" err="1"/>
              <a:t>mục</a:t>
            </a:r>
            <a:r>
              <a:rPr lang="en-US" sz="1800" dirty="0"/>
              <a:t> </a:t>
            </a:r>
            <a:r>
              <a:rPr lang="en-US" sz="1800" dirty="0" err="1"/>
              <a:t>tiêu</a:t>
            </a:r>
            <a:r>
              <a:rPr lang="en-US" sz="1800" dirty="0"/>
              <a:t> </a:t>
            </a:r>
            <a:r>
              <a:rPr lang="en-US" sz="1800" dirty="0" err="1"/>
              <a:t>cải</a:t>
            </a:r>
            <a:r>
              <a:rPr lang="en-US" sz="1800" dirty="0"/>
              <a:t> </a:t>
            </a:r>
            <a:r>
              <a:rPr lang="en-US" sz="1800" dirty="0" err="1"/>
              <a:t>tiến</a:t>
            </a:r>
            <a:r>
              <a:rPr lang="en-US" sz="1800" dirty="0"/>
              <a:t>;</a:t>
            </a:r>
          </a:p>
          <a:p>
            <a:r>
              <a:rPr lang="en-US" sz="1800" dirty="0" err="1" smtClean="0"/>
              <a:t>Đảm</a:t>
            </a:r>
            <a:r>
              <a:rPr lang="en-US" sz="1800" dirty="0" smtClean="0"/>
              <a:t> </a:t>
            </a:r>
            <a:r>
              <a:rPr lang="en-US" sz="1800" dirty="0" err="1"/>
              <a:t>bảo</a:t>
            </a:r>
            <a:r>
              <a:rPr lang="en-US" sz="1800" dirty="0"/>
              <a:t> </a:t>
            </a:r>
            <a:r>
              <a:rPr lang="en-US" sz="1800" dirty="0" err="1"/>
              <a:t>mọi</a:t>
            </a:r>
            <a:r>
              <a:rPr lang="en-US" sz="1800" dirty="0"/>
              <a:t> </a:t>
            </a:r>
            <a:r>
              <a:rPr lang="en-US" sz="1800" dirty="0" err="1"/>
              <a:t>người</a:t>
            </a:r>
            <a:r>
              <a:rPr lang="en-US" sz="1800" dirty="0"/>
              <a:t> </a:t>
            </a:r>
            <a:r>
              <a:rPr lang="en-US" sz="1800" dirty="0" err="1"/>
              <a:t>có</a:t>
            </a:r>
            <a:r>
              <a:rPr lang="en-US" sz="1800" dirty="0"/>
              <a:t> </a:t>
            </a:r>
            <a:r>
              <a:rPr lang="en-US" sz="1800" dirty="0" err="1"/>
              <a:t>năng</a:t>
            </a:r>
            <a:r>
              <a:rPr lang="en-US" sz="1800" dirty="0"/>
              <a:t> </a:t>
            </a:r>
            <a:r>
              <a:rPr lang="en-US" sz="1800" dirty="0" err="1"/>
              <a:t>lực</a:t>
            </a:r>
            <a:r>
              <a:rPr lang="en-US" sz="1800" dirty="0"/>
              <a:t> </a:t>
            </a:r>
            <a:r>
              <a:rPr lang="en-US" sz="1800" dirty="0" err="1"/>
              <a:t>để</a:t>
            </a:r>
            <a:r>
              <a:rPr lang="en-US" sz="1800" dirty="0"/>
              <a:t> </a:t>
            </a:r>
            <a:r>
              <a:rPr lang="en-US" sz="1800" dirty="0" err="1"/>
              <a:t>thúc</a:t>
            </a:r>
            <a:r>
              <a:rPr lang="en-US" sz="1800" dirty="0"/>
              <a:t> </a:t>
            </a:r>
            <a:r>
              <a:rPr lang="en-US" sz="1800" dirty="0" err="1"/>
              <a:t>đẩy</a:t>
            </a:r>
            <a:r>
              <a:rPr lang="en-US" sz="1800" dirty="0"/>
              <a:t> </a:t>
            </a:r>
            <a:r>
              <a:rPr lang="en-US" sz="1800" dirty="0" err="1"/>
              <a:t>và</a:t>
            </a:r>
            <a:r>
              <a:rPr lang="en-US" sz="1800" dirty="0"/>
              <a:t> </a:t>
            </a:r>
            <a:r>
              <a:rPr lang="en-US" sz="1800" dirty="0" err="1"/>
              <a:t>thực</a:t>
            </a:r>
            <a:r>
              <a:rPr lang="en-US" sz="1800" dirty="0"/>
              <a:t> </a:t>
            </a:r>
            <a:r>
              <a:rPr lang="en-US" sz="1800" dirty="0" err="1"/>
              <a:t>hiện</a:t>
            </a:r>
            <a:r>
              <a:rPr lang="en-US" sz="1800" dirty="0"/>
              <a:t> </a:t>
            </a:r>
            <a:r>
              <a:rPr lang="en-US" sz="1800" dirty="0" err="1"/>
              <a:t>thành</a:t>
            </a:r>
            <a:r>
              <a:rPr lang="en-US" sz="1800" dirty="0"/>
              <a:t> </a:t>
            </a:r>
            <a:r>
              <a:rPr lang="en-US" sz="1800" dirty="0" err="1"/>
              <a:t>công</a:t>
            </a:r>
            <a:r>
              <a:rPr lang="en-US" sz="1800" dirty="0"/>
              <a:t> </a:t>
            </a:r>
            <a:r>
              <a:rPr lang="en-US" sz="1800" dirty="0" err="1"/>
              <a:t>các</a:t>
            </a:r>
            <a:r>
              <a:rPr lang="en-US" sz="1800" dirty="0"/>
              <a:t> </a:t>
            </a:r>
            <a:r>
              <a:rPr lang="en-US" sz="1800" dirty="0" err="1"/>
              <a:t>dự</a:t>
            </a:r>
            <a:r>
              <a:rPr lang="en-US" sz="1800" dirty="0"/>
              <a:t> </a:t>
            </a:r>
            <a:r>
              <a:rPr lang="en-US" sz="1800" dirty="0" err="1"/>
              <a:t>án</a:t>
            </a:r>
            <a:r>
              <a:rPr lang="en-US" sz="1800" dirty="0"/>
              <a:t> </a:t>
            </a:r>
            <a:r>
              <a:rPr lang="en-US" sz="1800" dirty="0" err="1"/>
              <a:t>cải</a:t>
            </a:r>
            <a:r>
              <a:rPr lang="en-US" sz="1800" dirty="0"/>
              <a:t> </a:t>
            </a:r>
            <a:r>
              <a:rPr lang="en-US" sz="1800" dirty="0" err="1"/>
              <a:t>tiến</a:t>
            </a:r>
            <a:r>
              <a:rPr lang="en-US" sz="1800" dirty="0"/>
              <a:t>;</a:t>
            </a:r>
          </a:p>
          <a:p>
            <a:r>
              <a:rPr lang="en-US" sz="1800" dirty="0" err="1" smtClean="0"/>
              <a:t>Xây</a:t>
            </a:r>
            <a:r>
              <a:rPr lang="en-US" sz="1800" dirty="0" smtClean="0"/>
              <a:t> </a:t>
            </a:r>
            <a:r>
              <a:rPr lang="en-US" sz="1800" dirty="0" err="1"/>
              <a:t>dựng</a:t>
            </a:r>
            <a:r>
              <a:rPr lang="en-US" sz="1800" dirty="0"/>
              <a:t> </a:t>
            </a:r>
            <a:r>
              <a:rPr lang="en-US" sz="1800" dirty="0" err="1"/>
              <a:t>và</a:t>
            </a:r>
            <a:r>
              <a:rPr lang="en-US" sz="1800" dirty="0"/>
              <a:t> </a:t>
            </a:r>
            <a:r>
              <a:rPr lang="en-US" sz="1800" dirty="0" err="1"/>
              <a:t>triển</a:t>
            </a:r>
            <a:r>
              <a:rPr lang="en-US" sz="1800" dirty="0"/>
              <a:t> </a:t>
            </a:r>
            <a:r>
              <a:rPr lang="en-US" sz="1800" dirty="0" err="1"/>
              <a:t>khai</a:t>
            </a:r>
            <a:r>
              <a:rPr lang="en-US" sz="1800" dirty="0"/>
              <a:t> </a:t>
            </a:r>
            <a:r>
              <a:rPr lang="en-US" sz="1800" dirty="0" err="1"/>
              <a:t>các</a:t>
            </a:r>
            <a:r>
              <a:rPr lang="en-US" sz="1800" dirty="0"/>
              <a:t> </a:t>
            </a:r>
            <a:r>
              <a:rPr lang="en-US" sz="1800" dirty="0" err="1"/>
              <a:t>quá</a:t>
            </a:r>
            <a:r>
              <a:rPr lang="en-US" sz="1800" dirty="0"/>
              <a:t> </a:t>
            </a:r>
            <a:r>
              <a:rPr lang="en-US" sz="1800" dirty="0" err="1"/>
              <a:t>trình</a:t>
            </a:r>
            <a:r>
              <a:rPr lang="en-US" sz="1800" dirty="0"/>
              <a:t> </a:t>
            </a:r>
            <a:r>
              <a:rPr lang="en-US" sz="1800" dirty="0" err="1"/>
              <a:t>để</a:t>
            </a:r>
            <a:r>
              <a:rPr lang="en-US" sz="1800" dirty="0"/>
              <a:t> </a:t>
            </a:r>
            <a:r>
              <a:rPr lang="en-US" sz="1800" dirty="0" err="1"/>
              <a:t>thực</a:t>
            </a:r>
            <a:r>
              <a:rPr lang="en-US" sz="1800" dirty="0"/>
              <a:t> </a:t>
            </a:r>
            <a:r>
              <a:rPr lang="en-US" sz="1800" dirty="0" err="1"/>
              <a:t>hiện</a:t>
            </a:r>
            <a:r>
              <a:rPr lang="en-US" sz="1800" dirty="0"/>
              <a:t> </a:t>
            </a:r>
            <a:r>
              <a:rPr lang="en-US" sz="1800" dirty="0" err="1"/>
              <a:t>các</a:t>
            </a:r>
            <a:r>
              <a:rPr lang="en-US" sz="1800" dirty="0"/>
              <a:t> </a:t>
            </a:r>
            <a:r>
              <a:rPr lang="en-US" sz="1800" dirty="0" err="1"/>
              <a:t>dự</a:t>
            </a:r>
            <a:r>
              <a:rPr lang="en-US" sz="1800" dirty="0"/>
              <a:t> </a:t>
            </a:r>
            <a:r>
              <a:rPr lang="en-US" sz="1800" dirty="0" err="1"/>
              <a:t>án</a:t>
            </a:r>
            <a:r>
              <a:rPr lang="en-US" sz="1800" dirty="0"/>
              <a:t> </a:t>
            </a:r>
            <a:r>
              <a:rPr lang="en-US" sz="1800" dirty="0" err="1"/>
              <a:t>cải</a:t>
            </a:r>
            <a:r>
              <a:rPr lang="en-US" sz="1800" dirty="0"/>
              <a:t> </a:t>
            </a:r>
            <a:r>
              <a:rPr lang="en-US" sz="1800" dirty="0" err="1" smtClean="0"/>
              <a:t>tiến</a:t>
            </a:r>
            <a:endParaRPr lang="en-US" sz="1800" dirty="0"/>
          </a:p>
          <a:p>
            <a:r>
              <a:rPr lang="en-US" sz="1800" dirty="0" smtClean="0"/>
              <a:t>Theo </a:t>
            </a:r>
            <a:r>
              <a:rPr lang="en-US" sz="1800" dirty="0" err="1"/>
              <a:t>dõi</a:t>
            </a:r>
            <a:r>
              <a:rPr lang="en-US" sz="1800" dirty="0"/>
              <a:t>, </a:t>
            </a:r>
            <a:r>
              <a:rPr lang="en-US" sz="1800" dirty="0" err="1"/>
              <a:t>xem</a:t>
            </a:r>
            <a:r>
              <a:rPr lang="en-US" sz="1800" dirty="0"/>
              <a:t> </a:t>
            </a:r>
            <a:r>
              <a:rPr lang="en-US" sz="1800" dirty="0" err="1"/>
              <a:t>xét</a:t>
            </a:r>
            <a:r>
              <a:rPr lang="en-US" sz="1800" dirty="0"/>
              <a:t> </a:t>
            </a:r>
            <a:r>
              <a:rPr lang="en-US" sz="1800" dirty="0" err="1"/>
              <a:t>và</a:t>
            </a:r>
            <a:r>
              <a:rPr lang="en-US" sz="1800" dirty="0"/>
              <a:t> </a:t>
            </a:r>
            <a:r>
              <a:rPr lang="en-US" sz="1800" dirty="0" err="1"/>
              <a:t>đánh</a:t>
            </a:r>
            <a:r>
              <a:rPr lang="en-US" sz="1800" dirty="0"/>
              <a:t> </a:t>
            </a:r>
            <a:r>
              <a:rPr lang="en-US" sz="1800" dirty="0" err="1"/>
              <a:t>giá</a:t>
            </a:r>
            <a:r>
              <a:rPr lang="en-US" sz="1800" dirty="0"/>
              <a:t> </a:t>
            </a:r>
            <a:r>
              <a:rPr lang="en-US" sz="1800" dirty="0" err="1"/>
              <a:t>việc</a:t>
            </a:r>
            <a:r>
              <a:rPr lang="en-US" sz="1800" dirty="0"/>
              <a:t> </a:t>
            </a:r>
            <a:r>
              <a:rPr lang="en-US" sz="1800" dirty="0" err="1"/>
              <a:t>hoạch</a:t>
            </a:r>
            <a:r>
              <a:rPr lang="en-US" sz="1800" dirty="0"/>
              <a:t> </a:t>
            </a:r>
            <a:r>
              <a:rPr lang="en-US" sz="1800" dirty="0" err="1"/>
              <a:t>định</a:t>
            </a:r>
            <a:r>
              <a:rPr lang="en-US" sz="1800" dirty="0"/>
              <a:t>, </a:t>
            </a:r>
            <a:r>
              <a:rPr lang="en-US" sz="1800" dirty="0" err="1"/>
              <a:t>thực</a:t>
            </a:r>
            <a:r>
              <a:rPr lang="en-US" sz="1800" dirty="0"/>
              <a:t> </a:t>
            </a:r>
            <a:r>
              <a:rPr lang="en-US" sz="1800" dirty="0" err="1"/>
              <a:t>hiện</a:t>
            </a:r>
            <a:r>
              <a:rPr lang="en-US" sz="1800" dirty="0"/>
              <a:t>, </a:t>
            </a:r>
            <a:r>
              <a:rPr lang="en-US" sz="1800" dirty="0" err="1"/>
              <a:t>hoàn</a:t>
            </a:r>
            <a:r>
              <a:rPr lang="en-US" sz="1800" dirty="0"/>
              <a:t> </a:t>
            </a:r>
            <a:r>
              <a:rPr lang="en-US" sz="1800" dirty="0" err="1"/>
              <a:t>thành</a:t>
            </a:r>
            <a:r>
              <a:rPr lang="en-US" sz="1800" dirty="0"/>
              <a:t> </a:t>
            </a:r>
            <a:r>
              <a:rPr lang="en-US" sz="1800" dirty="0" err="1"/>
              <a:t>và</a:t>
            </a:r>
            <a:r>
              <a:rPr lang="en-US" sz="1800" dirty="0"/>
              <a:t> </a:t>
            </a:r>
            <a:r>
              <a:rPr lang="en-US" sz="1800" dirty="0" err="1"/>
              <a:t>kết</a:t>
            </a:r>
            <a:r>
              <a:rPr lang="en-US" sz="1800" dirty="0"/>
              <a:t> </a:t>
            </a:r>
            <a:r>
              <a:rPr lang="en-US" sz="1800" dirty="0" err="1"/>
              <a:t>quả</a:t>
            </a:r>
            <a:r>
              <a:rPr lang="en-US" sz="1800" dirty="0"/>
              <a:t> </a:t>
            </a:r>
            <a:r>
              <a:rPr lang="en-US" sz="1800" dirty="0" err="1"/>
              <a:t>các</a:t>
            </a:r>
            <a:r>
              <a:rPr lang="en-US" sz="1800" dirty="0"/>
              <a:t> </a:t>
            </a:r>
            <a:r>
              <a:rPr lang="en-US" sz="1800" dirty="0" err="1"/>
              <a:t>dự</a:t>
            </a:r>
            <a:r>
              <a:rPr lang="en-US" sz="1800" dirty="0"/>
              <a:t> </a:t>
            </a:r>
            <a:r>
              <a:rPr lang="en-US" sz="1800" dirty="0" err="1"/>
              <a:t>án</a:t>
            </a:r>
            <a:r>
              <a:rPr lang="en-US" sz="1800" dirty="0"/>
              <a:t> </a:t>
            </a:r>
            <a:r>
              <a:rPr lang="en-US" sz="1800" dirty="0" err="1"/>
              <a:t>cải</a:t>
            </a:r>
            <a:r>
              <a:rPr lang="en-US" sz="1800" dirty="0"/>
              <a:t> </a:t>
            </a:r>
            <a:r>
              <a:rPr lang="en-US" sz="1800" dirty="0" err="1"/>
              <a:t>tiến</a:t>
            </a:r>
            <a:r>
              <a:rPr lang="en-US" sz="1800" dirty="0"/>
              <a:t>;</a:t>
            </a:r>
          </a:p>
          <a:p>
            <a:r>
              <a:rPr lang="en-US" sz="1800" dirty="0" err="1" smtClean="0"/>
              <a:t>Tích</a:t>
            </a:r>
            <a:r>
              <a:rPr lang="en-US" sz="1800" dirty="0" smtClean="0"/>
              <a:t> </a:t>
            </a:r>
            <a:r>
              <a:rPr lang="en-US" sz="1800" dirty="0" err="1"/>
              <a:t>hợp</a:t>
            </a:r>
            <a:r>
              <a:rPr lang="en-US" sz="1800" dirty="0"/>
              <a:t> </a:t>
            </a:r>
            <a:r>
              <a:rPr lang="en-US" sz="1800" dirty="0" err="1"/>
              <a:t>việc</a:t>
            </a:r>
            <a:r>
              <a:rPr lang="en-US" sz="1800" dirty="0"/>
              <a:t> </a:t>
            </a:r>
            <a:r>
              <a:rPr lang="en-US" sz="1800" dirty="0" err="1"/>
              <a:t>cải</a:t>
            </a:r>
            <a:r>
              <a:rPr lang="en-US" sz="1800" dirty="0"/>
              <a:t> </a:t>
            </a:r>
            <a:r>
              <a:rPr lang="en-US" sz="1800" dirty="0" err="1"/>
              <a:t>tiến</a:t>
            </a:r>
            <a:r>
              <a:rPr lang="en-US" sz="1800" dirty="0"/>
              <a:t> </a:t>
            </a:r>
            <a:r>
              <a:rPr lang="en-US" sz="1800" dirty="0" err="1"/>
              <a:t>vào</a:t>
            </a:r>
            <a:r>
              <a:rPr lang="en-US" sz="1800" dirty="0"/>
              <a:t> </a:t>
            </a:r>
            <a:r>
              <a:rPr lang="en-US" sz="1800" dirty="0" err="1"/>
              <a:t>sự</a:t>
            </a:r>
            <a:r>
              <a:rPr lang="en-US" sz="1800" dirty="0"/>
              <a:t> </a:t>
            </a:r>
            <a:r>
              <a:rPr lang="en-US" sz="1800" dirty="0" err="1"/>
              <a:t>phát</a:t>
            </a:r>
            <a:r>
              <a:rPr lang="en-US" sz="1800" dirty="0"/>
              <a:t> </a:t>
            </a:r>
            <a:r>
              <a:rPr lang="en-US" sz="1800" dirty="0" err="1"/>
              <a:t>triển</a:t>
            </a:r>
            <a:r>
              <a:rPr lang="en-US" sz="1800" dirty="0"/>
              <a:t> </a:t>
            </a:r>
            <a:r>
              <a:rPr lang="en-US" sz="1800" dirty="0" err="1"/>
              <a:t>các</a:t>
            </a:r>
            <a:r>
              <a:rPr lang="en-US" sz="1800" dirty="0"/>
              <a:t> </a:t>
            </a:r>
            <a:r>
              <a:rPr lang="en-US" sz="1800" dirty="0" err="1"/>
              <a:t>sản</a:t>
            </a:r>
            <a:r>
              <a:rPr lang="en-US" sz="1800" dirty="0"/>
              <a:t> </a:t>
            </a:r>
            <a:r>
              <a:rPr lang="en-US" sz="1800" dirty="0" err="1"/>
              <a:t>phẩm</a:t>
            </a:r>
            <a:r>
              <a:rPr lang="en-US" sz="1800" dirty="0"/>
              <a:t> </a:t>
            </a:r>
            <a:r>
              <a:rPr lang="en-US" sz="1800" dirty="0" err="1"/>
              <a:t>và</a:t>
            </a:r>
            <a:r>
              <a:rPr lang="en-US" sz="1800" dirty="0"/>
              <a:t> </a:t>
            </a:r>
            <a:r>
              <a:rPr lang="en-US" sz="1800" dirty="0" err="1"/>
              <a:t>dịch</a:t>
            </a:r>
            <a:r>
              <a:rPr lang="en-US" sz="1800" dirty="0"/>
              <a:t> </a:t>
            </a:r>
            <a:r>
              <a:rPr lang="en-US" sz="1800" dirty="0" err="1"/>
              <a:t>vụ</a:t>
            </a:r>
            <a:r>
              <a:rPr lang="en-US" sz="1800" dirty="0"/>
              <a:t> </a:t>
            </a:r>
            <a:r>
              <a:rPr lang="en-US" sz="1800" dirty="0" err="1"/>
              <a:t>và</a:t>
            </a:r>
            <a:r>
              <a:rPr lang="en-US" sz="1800" dirty="0"/>
              <a:t> </a:t>
            </a:r>
            <a:r>
              <a:rPr lang="en-US" sz="1800" dirty="0" err="1"/>
              <a:t>quá</a:t>
            </a:r>
            <a:r>
              <a:rPr lang="en-US" sz="1800" dirty="0"/>
              <a:t> </a:t>
            </a:r>
            <a:r>
              <a:rPr lang="en-US" sz="1800" dirty="0" err="1"/>
              <a:t>trình</a:t>
            </a:r>
            <a:r>
              <a:rPr lang="en-US" sz="1800" dirty="0"/>
              <a:t> </a:t>
            </a:r>
            <a:r>
              <a:rPr lang="en-US" sz="1800" dirty="0" err="1"/>
              <a:t>mới</a:t>
            </a:r>
            <a:r>
              <a:rPr lang="en-US" sz="1800" dirty="0"/>
              <a:t> </a:t>
            </a:r>
            <a:r>
              <a:rPr lang="en-US" sz="1800" dirty="0" err="1"/>
              <a:t>hoặc</a:t>
            </a:r>
            <a:r>
              <a:rPr lang="en-US" sz="1800" dirty="0"/>
              <a:t> </a:t>
            </a:r>
            <a:r>
              <a:rPr lang="en-US" sz="1800" dirty="0" err="1"/>
              <a:t>sửa</a:t>
            </a:r>
            <a:r>
              <a:rPr lang="en-US" sz="1800" dirty="0"/>
              <a:t> </a:t>
            </a:r>
            <a:r>
              <a:rPr lang="en-US" sz="1800" dirty="0" err="1"/>
              <a:t>đổi</a:t>
            </a:r>
            <a:r>
              <a:rPr lang="en-US" sz="1800" dirty="0"/>
              <a:t>;</a:t>
            </a:r>
          </a:p>
          <a:p>
            <a:r>
              <a:rPr lang="en-US" sz="1800" dirty="0" err="1" smtClean="0"/>
              <a:t>Nhận</a:t>
            </a:r>
            <a:r>
              <a:rPr lang="en-US" sz="1800" dirty="0" smtClean="0"/>
              <a:t> </a:t>
            </a:r>
            <a:r>
              <a:rPr lang="en-US" sz="1800" dirty="0" err="1"/>
              <a:t>biết</a:t>
            </a:r>
            <a:r>
              <a:rPr lang="en-US" sz="1800" dirty="0"/>
              <a:t> </a:t>
            </a:r>
            <a:r>
              <a:rPr lang="en-US" sz="1800" dirty="0" err="1"/>
              <a:t>và</a:t>
            </a:r>
            <a:r>
              <a:rPr lang="en-US" sz="1800" dirty="0"/>
              <a:t> </a:t>
            </a:r>
            <a:r>
              <a:rPr lang="en-US" sz="1800" dirty="0" err="1"/>
              <a:t>thừa</a:t>
            </a:r>
            <a:r>
              <a:rPr lang="en-US" sz="1800" dirty="0"/>
              <a:t> </a:t>
            </a:r>
            <a:r>
              <a:rPr lang="en-US" sz="1800" dirty="0" err="1"/>
              <a:t>nhận</a:t>
            </a:r>
            <a:r>
              <a:rPr lang="en-US" sz="1800" dirty="0"/>
              <a:t> </a:t>
            </a:r>
            <a:r>
              <a:rPr lang="en-US" sz="1800" dirty="0" err="1"/>
              <a:t>sự</a:t>
            </a:r>
            <a:r>
              <a:rPr lang="en-US" sz="1800" dirty="0"/>
              <a:t> </a:t>
            </a:r>
            <a:r>
              <a:rPr lang="en-US" sz="1800" dirty="0" err="1"/>
              <a:t>cải</a:t>
            </a:r>
            <a:r>
              <a:rPr lang="en-US" sz="1800" dirty="0"/>
              <a:t> </a:t>
            </a:r>
            <a:r>
              <a:rPr lang="en-US" sz="1800" dirty="0" err="1"/>
              <a:t>tiến</a:t>
            </a:r>
            <a:endParaRPr lang="en-US" sz="1800" dirty="0"/>
          </a:p>
        </p:txBody>
      </p:sp>
      <p:sp>
        <p:nvSpPr>
          <p:cNvPr id="2" name="Footer Placeholder 1"/>
          <p:cNvSpPr>
            <a:spLocks noGrp="1"/>
          </p:cNvSpPr>
          <p:nvPr>
            <p:ph type="ftr" sz="quarter" idx="3"/>
          </p:nvPr>
        </p:nvSpPr>
        <p:spPr/>
        <p:txBody>
          <a:bodyPr/>
          <a:lstStyle/>
          <a:p>
            <a:pPr>
              <a:defRPr/>
            </a:pPr>
            <a:r>
              <a:rPr lang="vi-VN" smtClean="0"/>
              <a:t>Tài liệu đào tạo nội bộ</a:t>
            </a:r>
            <a:endParaRPr lang="en-US" dirty="0"/>
          </a:p>
        </p:txBody>
      </p:sp>
    </p:spTree>
    <p:extLst>
      <p:ext uri="{BB962C8B-B14F-4D97-AF65-F5344CB8AC3E}">
        <p14:creationId xmlns:p14="http://schemas.microsoft.com/office/powerpoint/2010/main" val="2591728955"/>
      </p:ext>
    </p:extLst>
  </p:cSld>
  <p:clrMapOvr>
    <a:masterClrMapping/>
  </p:clrMapOvr>
  <p:transition/>
  <p:timing>
    <p:tnLst>
      <p:par>
        <p:cTn id="1" dur="indefinite" restart="never" nodeType="tmRoot"/>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055294" y="650718"/>
            <a:ext cx="5314950" cy="429816"/>
          </a:xfrm>
        </p:spPr>
        <p:txBody>
          <a:bodyPr/>
          <a:lstStyle/>
          <a:p>
            <a:pPr algn="l"/>
            <a:r>
              <a:rPr lang="en-US" sz="3300" dirty="0" err="1" smtClean="0"/>
              <a:t>Nội</a:t>
            </a:r>
            <a:r>
              <a:rPr lang="en-US" sz="3300" dirty="0" smtClean="0"/>
              <a:t> </a:t>
            </a:r>
            <a:r>
              <a:rPr lang="en-US" sz="3300" dirty="0"/>
              <a:t>dung</a:t>
            </a:r>
          </a:p>
        </p:txBody>
      </p:sp>
      <p:sp>
        <p:nvSpPr>
          <p:cNvPr id="445443" name="Rectangle 3"/>
          <p:cNvSpPr>
            <a:spLocks noGrp="1" noChangeArrowheads="1"/>
          </p:cNvSpPr>
          <p:nvPr>
            <p:ph type="body" idx="1"/>
          </p:nvPr>
        </p:nvSpPr>
        <p:spPr>
          <a:xfrm>
            <a:off x="1314450" y="1552575"/>
            <a:ext cx="6943725" cy="2257425"/>
          </a:xfrm>
        </p:spPr>
        <p:txBody>
          <a:bodyPr lIns="91440" tIns="91440" rIns="91440" bIns="91440"/>
          <a:lstStyle/>
          <a:p>
            <a:pPr marL="285750" indent="-285750" algn="just"/>
            <a:r>
              <a:rPr lang="en-US" dirty="0" err="1" smtClean="0"/>
              <a:t>Chất</a:t>
            </a:r>
            <a:r>
              <a:rPr lang="en-US" dirty="0" smtClean="0"/>
              <a:t> </a:t>
            </a:r>
            <a:r>
              <a:rPr lang="en-US" dirty="0" err="1" smtClean="0"/>
              <a:t>lượng</a:t>
            </a:r>
            <a:r>
              <a:rPr lang="en-US" dirty="0" smtClean="0"/>
              <a:t> </a:t>
            </a:r>
            <a:r>
              <a:rPr lang="en-US" dirty="0" err="1" smtClean="0"/>
              <a:t>và</a:t>
            </a:r>
            <a:r>
              <a:rPr lang="en-US" dirty="0" smtClean="0"/>
              <a:t> </a:t>
            </a:r>
            <a:r>
              <a:rPr lang="en-US" dirty="0" err="1" smtClean="0"/>
              <a:t>quản</a:t>
            </a:r>
            <a:r>
              <a:rPr lang="en-US" dirty="0" smtClean="0"/>
              <a:t> </a:t>
            </a:r>
            <a:r>
              <a:rPr lang="en-US" dirty="0" err="1" smtClean="0"/>
              <a:t>lý</a:t>
            </a:r>
            <a:r>
              <a:rPr lang="en-US" dirty="0" smtClean="0"/>
              <a:t> </a:t>
            </a:r>
            <a:r>
              <a:rPr lang="en-US" dirty="0" err="1" smtClean="0"/>
              <a:t>chất</a:t>
            </a:r>
            <a:r>
              <a:rPr lang="en-US" dirty="0" smtClean="0"/>
              <a:t> </a:t>
            </a:r>
            <a:r>
              <a:rPr lang="en-US" dirty="0" err="1" smtClean="0"/>
              <a:t>lượng</a:t>
            </a:r>
            <a:endParaRPr lang="en-US" dirty="0" smtClean="0"/>
          </a:p>
          <a:p>
            <a:pPr marL="285750" indent="-285750" algn="just"/>
            <a:r>
              <a:rPr lang="en-US" dirty="0" err="1" smtClean="0"/>
              <a:t>Hệ</a:t>
            </a:r>
            <a:r>
              <a:rPr lang="en-US" dirty="0" smtClean="0"/>
              <a:t> </a:t>
            </a:r>
            <a:r>
              <a:rPr lang="en-US" dirty="0" err="1" smtClean="0"/>
              <a:t>thống</a:t>
            </a:r>
            <a:r>
              <a:rPr lang="en-US" dirty="0" smtClean="0"/>
              <a:t> </a:t>
            </a:r>
            <a:r>
              <a:rPr lang="en-US" dirty="0" err="1" smtClean="0"/>
              <a:t>quản</a:t>
            </a:r>
            <a:r>
              <a:rPr lang="en-US" dirty="0" smtClean="0"/>
              <a:t> </a:t>
            </a:r>
            <a:r>
              <a:rPr lang="en-US" dirty="0" err="1" smtClean="0"/>
              <a:t>lý</a:t>
            </a:r>
            <a:r>
              <a:rPr lang="en-US" dirty="0" smtClean="0"/>
              <a:t> </a:t>
            </a:r>
            <a:r>
              <a:rPr lang="en-US" dirty="0" err="1" smtClean="0"/>
              <a:t>chất</a:t>
            </a:r>
            <a:r>
              <a:rPr lang="en-US" dirty="0" smtClean="0"/>
              <a:t> </a:t>
            </a:r>
            <a:r>
              <a:rPr lang="en-US" dirty="0" err="1" smtClean="0"/>
              <a:t>lượng</a:t>
            </a:r>
            <a:r>
              <a:rPr lang="en-US" dirty="0" smtClean="0"/>
              <a:t> </a:t>
            </a:r>
            <a:r>
              <a:rPr lang="en-US" dirty="0" err="1" smtClean="0"/>
              <a:t>và</a:t>
            </a:r>
            <a:r>
              <a:rPr lang="en-US" dirty="0" smtClean="0"/>
              <a:t> </a:t>
            </a:r>
            <a:r>
              <a:rPr lang="en-US" dirty="0" err="1" smtClean="0"/>
              <a:t>bộ</a:t>
            </a:r>
            <a:r>
              <a:rPr lang="en-US" dirty="0" smtClean="0"/>
              <a:t> </a:t>
            </a:r>
            <a:r>
              <a:rPr lang="en-US" dirty="0" err="1" smtClean="0"/>
              <a:t>tiêu</a:t>
            </a:r>
            <a:r>
              <a:rPr lang="en-US" dirty="0" smtClean="0"/>
              <a:t> </a:t>
            </a:r>
            <a:r>
              <a:rPr lang="en-US" dirty="0" err="1" smtClean="0"/>
              <a:t>chuẩn</a:t>
            </a:r>
            <a:r>
              <a:rPr lang="en-US" dirty="0" smtClean="0"/>
              <a:t> ISO 9000</a:t>
            </a:r>
            <a:endParaRPr lang="en-US" dirty="0" smtClean="0">
              <a:latin typeface="Arial" panose="020B0604020202020204" pitchFamily="34" charset="0"/>
              <a:cs typeface="Arial" panose="020B0604020202020204" pitchFamily="34" charset="0"/>
            </a:endParaRPr>
          </a:p>
          <a:p>
            <a:pPr marL="285750" indent="-285750" algn="just"/>
            <a:r>
              <a:rPr lang="en-US" dirty="0" err="1" smtClean="0">
                <a:latin typeface="Arial" panose="020B0604020202020204" pitchFamily="34" charset="0"/>
                <a:cs typeface="Arial" panose="020B0604020202020204" pitchFamily="34" charset="0"/>
              </a:rPr>
              <a:t>Giới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thiệu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Tiêu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chuẩn</a:t>
            </a:r>
            <a:r>
              <a:rPr lang="en-US" dirty="0" smtClean="0">
                <a:latin typeface="Arial" panose="020B0604020202020204" pitchFamily="34" charset="0"/>
                <a:cs typeface="Arial" panose="020B0604020202020204" pitchFamily="34" charset="0"/>
              </a:rPr>
              <a:t> </a:t>
            </a:r>
            <a:r>
              <a:rPr lang="en-US" smtClean="0">
                <a:latin typeface="Arial" panose="020B0604020202020204" pitchFamily="34" charset="0"/>
                <a:cs typeface="Arial" panose="020B0604020202020204" pitchFamily="34" charset="0"/>
              </a:rPr>
              <a:t>ISO 9001:2015 </a:t>
            </a:r>
          </a:p>
          <a:p>
            <a:pPr marL="285750" indent="-285750" algn="just"/>
            <a:r>
              <a:rPr lang="en-US" smtClean="0">
                <a:solidFill>
                  <a:srgbClr val="00CC00"/>
                </a:solidFill>
              </a:rPr>
              <a:t>Liên hệ ứng dụng </a:t>
            </a:r>
            <a:r>
              <a:rPr lang="en-US" smtClean="0">
                <a:solidFill>
                  <a:srgbClr val="00CC00"/>
                </a:solidFill>
                <a:latin typeface="Arial" panose="020B0604020202020204" pitchFamily="34" charset="0"/>
                <a:cs typeface="Arial" panose="020B0604020202020204" pitchFamily="34" charset="0"/>
              </a:rPr>
              <a:t>tại Rạng Đông.</a:t>
            </a:r>
            <a:endParaRPr lang="en-US" dirty="0" smtClean="0">
              <a:solidFill>
                <a:srgbClr val="00CC00"/>
              </a:solidFill>
              <a:latin typeface="Arial" panose="020B0604020202020204" pitchFamily="34" charset="0"/>
              <a:cs typeface="Arial" panose="020B0604020202020204" pitchFamily="34" charset="0"/>
            </a:endParaRPr>
          </a:p>
        </p:txBody>
      </p:sp>
      <p:cxnSp>
        <p:nvCxnSpPr>
          <p:cNvPr id="7" name="Straight Connector 6"/>
          <p:cNvCxnSpPr/>
          <p:nvPr/>
        </p:nvCxnSpPr>
        <p:spPr bwMode="auto">
          <a:xfrm>
            <a:off x="1143000" y="4629150"/>
            <a:ext cx="7372350" cy="0"/>
          </a:xfrm>
          <a:prstGeom prst="line">
            <a:avLst/>
          </a:prstGeom>
          <a:solidFill>
            <a:schemeClr val="accent1"/>
          </a:solidFill>
          <a:ln w="38100" cap="flat" cmpd="sng" algn="ctr">
            <a:solidFill>
              <a:schemeClr val="accent3">
                <a:lumMod val="65000"/>
              </a:schemeClr>
            </a:solidFill>
            <a:prstDash val="solid"/>
            <a:round/>
            <a:headEnd type="none" w="med" len="med"/>
            <a:tailEnd type="none" w="med" len="med"/>
          </a:ln>
          <a:effectLst/>
        </p:spPr>
      </p:cxnSp>
      <p:sp>
        <p:nvSpPr>
          <p:cNvPr id="8" name="Footer Placeholder 4"/>
          <p:cNvSpPr>
            <a:spLocks noGrp="1"/>
          </p:cNvSpPr>
          <p:nvPr>
            <p:ph type="ftr" sz="quarter" idx="3"/>
          </p:nvPr>
        </p:nvSpPr>
        <p:spPr>
          <a:xfrm>
            <a:off x="407963" y="4744190"/>
            <a:ext cx="3740150" cy="144462"/>
          </a:xfrm>
          <a:prstGeom prst="rect">
            <a:avLst/>
          </a:prstGeom>
        </p:spPr>
        <p:txBody>
          <a:bodyPr vert="horz" lIns="0" tIns="0" rIns="0" bIns="0" rtlCol="0" anchor="t" anchorCtr="0"/>
          <a:lstStyle>
            <a:lvl1pPr algn="l" defTabSz="343043" fontAlgn="auto">
              <a:spcBef>
                <a:spcPts val="0"/>
              </a:spcBef>
              <a:spcAft>
                <a:spcPts val="0"/>
              </a:spcAft>
              <a:defRPr sz="1000" b="0">
                <a:solidFill>
                  <a:schemeClr val="tx1">
                    <a:tint val="75000"/>
                  </a:schemeClr>
                </a:solidFill>
                <a:latin typeface="Tahoma"/>
                <a:ea typeface="+mn-ea"/>
                <a:cs typeface="Tahoma"/>
              </a:defRPr>
            </a:lvl1pPr>
          </a:lstStyle>
          <a:p>
            <a:pPr>
              <a:defRPr/>
            </a:pPr>
            <a:r>
              <a:rPr lang="en-US"/>
              <a:t>Tài liệu đào tạo nội bộ</a:t>
            </a:r>
            <a:endParaRPr lang="en-US" dirty="0"/>
          </a:p>
        </p:txBody>
      </p:sp>
    </p:spTree>
    <p:extLst>
      <p:ext uri="{BB962C8B-B14F-4D97-AF65-F5344CB8AC3E}">
        <p14:creationId xmlns:p14="http://schemas.microsoft.com/office/powerpoint/2010/main" val="18052981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5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5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54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54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noGrp="1"/>
          </p:cNvSpPr>
          <p:nvPr>
            <p:ph type="title"/>
          </p:nvPr>
        </p:nvSpPr>
        <p:spPr>
          <a:xfrm>
            <a:off x="1731364" y="453351"/>
            <a:ext cx="6743700" cy="429816"/>
          </a:xfrm>
        </p:spPr>
        <p:txBody>
          <a:bodyPr/>
          <a:lstStyle/>
          <a:p>
            <a:r>
              <a:rPr lang="nl-NL" smtClean="0"/>
              <a:t>Quyết định </a:t>
            </a:r>
            <a:r>
              <a:rPr lang="nl-NL" dirty="0" smtClean="0"/>
              <a:t>dựa trên bằng chứng</a:t>
            </a:r>
            <a:endParaRPr lang="en-US" dirty="0" smtClean="0"/>
          </a:p>
        </p:txBody>
      </p:sp>
      <p:sp>
        <p:nvSpPr>
          <p:cNvPr id="3" name="Content Placeholder 2"/>
          <p:cNvSpPr>
            <a:spLocks noGrp="1"/>
          </p:cNvSpPr>
          <p:nvPr>
            <p:ph idx="1"/>
          </p:nvPr>
        </p:nvSpPr>
        <p:spPr>
          <a:xfrm>
            <a:off x="805758" y="940686"/>
            <a:ext cx="7514376" cy="3886200"/>
          </a:xfrm>
        </p:spPr>
        <p:txBody>
          <a:bodyPr/>
          <a:lstStyle/>
          <a:p>
            <a:pPr marL="0" indent="0">
              <a:buNone/>
            </a:pPr>
            <a:r>
              <a:rPr lang="en-US" i="1" dirty="0" err="1">
                <a:solidFill>
                  <a:srgbClr val="FF0000"/>
                </a:solidFill>
              </a:rPr>
              <a:t>Quyết</a:t>
            </a:r>
            <a:r>
              <a:rPr lang="en-US" i="1" dirty="0">
                <a:solidFill>
                  <a:srgbClr val="FF0000"/>
                </a:solidFill>
              </a:rPr>
              <a:t> </a:t>
            </a:r>
            <a:r>
              <a:rPr lang="en-US" i="1" dirty="0" err="1">
                <a:solidFill>
                  <a:srgbClr val="FF0000"/>
                </a:solidFill>
              </a:rPr>
              <a:t>định</a:t>
            </a:r>
            <a:r>
              <a:rPr lang="en-US" i="1" dirty="0">
                <a:solidFill>
                  <a:srgbClr val="FF0000"/>
                </a:solidFill>
              </a:rPr>
              <a:t> </a:t>
            </a:r>
            <a:r>
              <a:rPr lang="en-US" i="1" dirty="0" err="1">
                <a:solidFill>
                  <a:srgbClr val="FF0000"/>
                </a:solidFill>
              </a:rPr>
              <a:t>dựa</a:t>
            </a:r>
            <a:r>
              <a:rPr lang="en-US" i="1" dirty="0">
                <a:solidFill>
                  <a:srgbClr val="FF0000"/>
                </a:solidFill>
              </a:rPr>
              <a:t> </a:t>
            </a:r>
            <a:r>
              <a:rPr lang="en-US" i="1" dirty="0" err="1">
                <a:solidFill>
                  <a:srgbClr val="FF0000"/>
                </a:solidFill>
              </a:rPr>
              <a:t>trên</a:t>
            </a:r>
            <a:r>
              <a:rPr lang="en-US" i="1" dirty="0">
                <a:solidFill>
                  <a:srgbClr val="FF0000"/>
                </a:solidFill>
              </a:rPr>
              <a:t> </a:t>
            </a:r>
            <a:r>
              <a:rPr lang="en-US" i="1" dirty="0" err="1">
                <a:solidFill>
                  <a:srgbClr val="FF0000"/>
                </a:solidFill>
              </a:rPr>
              <a:t>phân</a:t>
            </a:r>
            <a:r>
              <a:rPr lang="en-US" i="1" dirty="0">
                <a:solidFill>
                  <a:srgbClr val="FF0000"/>
                </a:solidFill>
              </a:rPr>
              <a:t> </a:t>
            </a:r>
            <a:r>
              <a:rPr lang="en-US" i="1" dirty="0" err="1">
                <a:solidFill>
                  <a:srgbClr val="FF0000"/>
                </a:solidFill>
              </a:rPr>
              <a:t>tích</a:t>
            </a:r>
            <a:r>
              <a:rPr lang="en-US" i="1" dirty="0">
                <a:solidFill>
                  <a:srgbClr val="FF0000"/>
                </a:solidFill>
              </a:rPr>
              <a:t> </a:t>
            </a:r>
            <a:r>
              <a:rPr lang="en-US" i="1" dirty="0" err="1">
                <a:solidFill>
                  <a:srgbClr val="FF0000"/>
                </a:solidFill>
              </a:rPr>
              <a:t>và</a:t>
            </a:r>
            <a:r>
              <a:rPr lang="en-US" i="1" dirty="0">
                <a:solidFill>
                  <a:srgbClr val="FF0000"/>
                </a:solidFill>
              </a:rPr>
              <a:t> </a:t>
            </a:r>
            <a:r>
              <a:rPr lang="en-US" i="1" dirty="0" err="1">
                <a:solidFill>
                  <a:srgbClr val="FF0000"/>
                </a:solidFill>
              </a:rPr>
              <a:t>đánh</a:t>
            </a:r>
            <a:r>
              <a:rPr lang="en-US" i="1" dirty="0">
                <a:solidFill>
                  <a:srgbClr val="FF0000"/>
                </a:solidFill>
              </a:rPr>
              <a:t> </a:t>
            </a:r>
            <a:r>
              <a:rPr lang="en-US" i="1" dirty="0" err="1">
                <a:solidFill>
                  <a:srgbClr val="FF0000"/>
                </a:solidFill>
              </a:rPr>
              <a:t>giá</a:t>
            </a:r>
            <a:r>
              <a:rPr lang="en-US" i="1" dirty="0">
                <a:solidFill>
                  <a:srgbClr val="FF0000"/>
                </a:solidFill>
              </a:rPr>
              <a:t> </a:t>
            </a:r>
            <a:r>
              <a:rPr lang="en-US" i="1" dirty="0" err="1">
                <a:solidFill>
                  <a:srgbClr val="FF0000"/>
                </a:solidFill>
              </a:rPr>
              <a:t>các</a:t>
            </a:r>
            <a:r>
              <a:rPr lang="en-US" i="1" dirty="0">
                <a:solidFill>
                  <a:srgbClr val="FF0000"/>
                </a:solidFill>
              </a:rPr>
              <a:t> </a:t>
            </a:r>
            <a:r>
              <a:rPr lang="en-US" i="1" dirty="0" err="1">
                <a:solidFill>
                  <a:srgbClr val="FF0000"/>
                </a:solidFill>
              </a:rPr>
              <a:t>dữ</a:t>
            </a:r>
            <a:r>
              <a:rPr lang="en-US" i="1" dirty="0">
                <a:solidFill>
                  <a:srgbClr val="FF0000"/>
                </a:solidFill>
              </a:rPr>
              <a:t> </a:t>
            </a:r>
            <a:r>
              <a:rPr lang="en-US" i="1" dirty="0" err="1">
                <a:solidFill>
                  <a:srgbClr val="FF0000"/>
                </a:solidFill>
              </a:rPr>
              <a:t>liệu</a:t>
            </a:r>
            <a:r>
              <a:rPr lang="en-US" i="1" dirty="0">
                <a:solidFill>
                  <a:srgbClr val="FF0000"/>
                </a:solidFill>
              </a:rPr>
              <a:t> </a:t>
            </a:r>
            <a:r>
              <a:rPr lang="en-US" i="1" dirty="0" err="1">
                <a:solidFill>
                  <a:srgbClr val="FF0000"/>
                </a:solidFill>
              </a:rPr>
              <a:t>và</a:t>
            </a:r>
            <a:r>
              <a:rPr lang="en-US" i="1" dirty="0">
                <a:solidFill>
                  <a:srgbClr val="FF0000"/>
                </a:solidFill>
              </a:rPr>
              <a:t> </a:t>
            </a:r>
            <a:r>
              <a:rPr lang="en-US" i="1" dirty="0" err="1">
                <a:solidFill>
                  <a:srgbClr val="FF0000"/>
                </a:solidFill>
              </a:rPr>
              <a:t>thông</a:t>
            </a:r>
            <a:r>
              <a:rPr lang="en-US" i="1" dirty="0">
                <a:solidFill>
                  <a:srgbClr val="FF0000"/>
                </a:solidFill>
              </a:rPr>
              <a:t> tin </a:t>
            </a:r>
            <a:r>
              <a:rPr lang="en-US" i="1" dirty="0" err="1">
                <a:solidFill>
                  <a:srgbClr val="FF0000"/>
                </a:solidFill>
              </a:rPr>
              <a:t>có</a:t>
            </a:r>
            <a:r>
              <a:rPr lang="en-US" i="1" dirty="0">
                <a:solidFill>
                  <a:srgbClr val="FF0000"/>
                </a:solidFill>
              </a:rPr>
              <a:t> </a:t>
            </a:r>
            <a:r>
              <a:rPr lang="en-US" i="1" dirty="0" err="1">
                <a:solidFill>
                  <a:srgbClr val="FF0000"/>
                </a:solidFill>
              </a:rPr>
              <a:t>nhiều</a:t>
            </a:r>
            <a:r>
              <a:rPr lang="en-US" i="1" dirty="0">
                <a:solidFill>
                  <a:srgbClr val="FF0000"/>
                </a:solidFill>
              </a:rPr>
              <a:t> </a:t>
            </a:r>
            <a:r>
              <a:rPr lang="en-US" i="1" dirty="0" err="1">
                <a:solidFill>
                  <a:srgbClr val="FF0000"/>
                </a:solidFill>
              </a:rPr>
              <a:t>khả</a:t>
            </a:r>
            <a:r>
              <a:rPr lang="en-US" i="1" dirty="0">
                <a:solidFill>
                  <a:srgbClr val="FF0000"/>
                </a:solidFill>
              </a:rPr>
              <a:t> </a:t>
            </a:r>
            <a:r>
              <a:rPr lang="en-US" i="1" dirty="0" err="1">
                <a:solidFill>
                  <a:srgbClr val="FF0000"/>
                </a:solidFill>
              </a:rPr>
              <a:t>năng</a:t>
            </a:r>
            <a:r>
              <a:rPr lang="en-US" i="1" dirty="0">
                <a:solidFill>
                  <a:srgbClr val="FF0000"/>
                </a:solidFill>
              </a:rPr>
              <a:t> </a:t>
            </a:r>
            <a:r>
              <a:rPr lang="en-US" i="1" dirty="0" err="1">
                <a:solidFill>
                  <a:srgbClr val="FF0000"/>
                </a:solidFill>
              </a:rPr>
              <a:t>để</a:t>
            </a:r>
            <a:r>
              <a:rPr lang="en-US" i="1" dirty="0">
                <a:solidFill>
                  <a:srgbClr val="FF0000"/>
                </a:solidFill>
              </a:rPr>
              <a:t> </a:t>
            </a:r>
            <a:r>
              <a:rPr lang="en-US" i="1" dirty="0" err="1">
                <a:solidFill>
                  <a:srgbClr val="FF0000"/>
                </a:solidFill>
              </a:rPr>
              <a:t>tạo</a:t>
            </a:r>
            <a:r>
              <a:rPr lang="en-US" i="1" dirty="0">
                <a:solidFill>
                  <a:srgbClr val="FF0000"/>
                </a:solidFill>
              </a:rPr>
              <a:t> </a:t>
            </a:r>
            <a:r>
              <a:rPr lang="en-US" i="1" dirty="0" err="1">
                <a:solidFill>
                  <a:srgbClr val="FF0000"/>
                </a:solidFill>
              </a:rPr>
              <a:t>ra</a:t>
            </a:r>
            <a:r>
              <a:rPr lang="en-US" i="1" dirty="0">
                <a:solidFill>
                  <a:srgbClr val="FF0000"/>
                </a:solidFill>
              </a:rPr>
              <a:t> </a:t>
            </a:r>
            <a:r>
              <a:rPr lang="en-US" i="1" dirty="0" err="1">
                <a:solidFill>
                  <a:srgbClr val="FF0000"/>
                </a:solidFill>
              </a:rPr>
              <a:t>kết</a:t>
            </a:r>
            <a:r>
              <a:rPr lang="en-US" i="1" dirty="0">
                <a:solidFill>
                  <a:srgbClr val="FF0000"/>
                </a:solidFill>
              </a:rPr>
              <a:t> </a:t>
            </a:r>
            <a:r>
              <a:rPr lang="en-US" i="1" dirty="0" err="1">
                <a:solidFill>
                  <a:srgbClr val="FF0000"/>
                </a:solidFill>
              </a:rPr>
              <a:t>quả</a:t>
            </a:r>
            <a:r>
              <a:rPr lang="en-US" i="1" dirty="0">
                <a:solidFill>
                  <a:srgbClr val="FF0000"/>
                </a:solidFill>
              </a:rPr>
              <a:t> </a:t>
            </a:r>
            <a:r>
              <a:rPr lang="en-US" i="1" dirty="0" err="1">
                <a:solidFill>
                  <a:srgbClr val="FF0000"/>
                </a:solidFill>
              </a:rPr>
              <a:t>mong</a:t>
            </a:r>
            <a:r>
              <a:rPr lang="en-US" i="1" dirty="0">
                <a:solidFill>
                  <a:srgbClr val="FF0000"/>
                </a:solidFill>
              </a:rPr>
              <a:t> </a:t>
            </a:r>
            <a:r>
              <a:rPr lang="en-US" i="1" dirty="0" err="1">
                <a:solidFill>
                  <a:srgbClr val="FF0000"/>
                </a:solidFill>
              </a:rPr>
              <a:t>muốn</a:t>
            </a:r>
            <a:r>
              <a:rPr lang="en-US" i="1" dirty="0" smtClean="0">
                <a:solidFill>
                  <a:srgbClr val="FF0000"/>
                </a:solidFill>
              </a:rPr>
              <a:t>.</a:t>
            </a:r>
          </a:p>
          <a:p>
            <a:pPr marL="0" indent="0">
              <a:buNone/>
            </a:pPr>
            <a:r>
              <a:rPr lang="nl-NL" b="1" dirty="0"/>
              <a:t>Tại sao?</a:t>
            </a:r>
            <a:endParaRPr lang="en-US" dirty="0"/>
          </a:p>
          <a:p>
            <a:pPr marL="0" indent="0">
              <a:buNone/>
            </a:pPr>
            <a:r>
              <a:rPr lang="en-US" dirty="0"/>
              <a:t>Ra </a:t>
            </a:r>
            <a:r>
              <a:rPr lang="en-US" dirty="0" err="1"/>
              <a:t>quyết</a:t>
            </a:r>
            <a:r>
              <a:rPr lang="en-US" dirty="0"/>
              <a:t> </a:t>
            </a:r>
            <a:r>
              <a:rPr lang="en-US" dirty="0" err="1"/>
              <a:t>định</a:t>
            </a:r>
            <a:r>
              <a:rPr lang="en-US" dirty="0"/>
              <a:t> </a:t>
            </a:r>
            <a:r>
              <a:rPr lang="en-US" dirty="0" err="1"/>
              <a:t>có</a:t>
            </a:r>
            <a:r>
              <a:rPr lang="en-US" dirty="0"/>
              <a:t> </a:t>
            </a:r>
            <a:r>
              <a:rPr lang="en-US" dirty="0" err="1"/>
              <a:t>thể</a:t>
            </a:r>
            <a:r>
              <a:rPr lang="en-US" dirty="0"/>
              <a:t> </a:t>
            </a:r>
            <a:r>
              <a:rPr lang="en-US" dirty="0" err="1"/>
              <a:t>là</a:t>
            </a:r>
            <a:r>
              <a:rPr lang="en-US" dirty="0"/>
              <a:t> </a:t>
            </a:r>
            <a:r>
              <a:rPr lang="en-US" dirty="0" err="1"/>
              <a:t>một</a:t>
            </a:r>
            <a:r>
              <a:rPr lang="en-US" dirty="0"/>
              <a:t> </a:t>
            </a:r>
            <a:r>
              <a:rPr lang="en-US" dirty="0" err="1"/>
              <a:t>quá</a:t>
            </a:r>
            <a:r>
              <a:rPr lang="en-US" dirty="0"/>
              <a:t> </a:t>
            </a:r>
            <a:r>
              <a:rPr lang="en-US" dirty="0" err="1"/>
              <a:t>trình</a:t>
            </a:r>
            <a:r>
              <a:rPr lang="en-US" dirty="0"/>
              <a:t> </a:t>
            </a:r>
            <a:r>
              <a:rPr lang="en-US" dirty="0" err="1"/>
              <a:t>phức</a:t>
            </a:r>
            <a:r>
              <a:rPr lang="en-US" dirty="0"/>
              <a:t> </a:t>
            </a:r>
            <a:r>
              <a:rPr lang="en-US" dirty="0" err="1"/>
              <a:t>tạp</a:t>
            </a:r>
            <a:r>
              <a:rPr lang="en-US" dirty="0"/>
              <a:t> </a:t>
            </a:r>
            <a:r>
              <a:rPr lang="en-US" dirty="0" err="1"/>
              <a:t>và</a:t>
            </a:r>
            <a:r>
              <a:rPr lang="en-US" dirty="0"/>
              <a:t> </a:t>
            </a:r>
            <a:r>
              <a:rPr lang="en-US" dirty="0" err="1"/>
              <a:t>nó</a:t>
            </a:r>
            <a:r>
              <a:rPr lang="en-US" dirty="0"/>
              <a:t> </a:t>
            </a:r>
            <a:r>
              <a:rPr lang="en-US" dirty="0" err="1"/>
              <a:t>luôn</a:t>
            </a:r>
            <a:r>
              <a:rPr lang="en-US" dirty="0"/>
              <a:t> </a:t>
            </a:r>
            <a:r>
              <a:rPr lang="en-US" dirty="0" err="1"/>
              <a:t>luôn</a:t>
            </a:r>
            <a:r>
              <a:rPr lang="en-US" dirty="0"/>
              <a:t> </a:t>
            </a:r>
            <a:r>
              <a:rPr lang="en-US" dirty="0" err="1"/>
              <a:t>liên</a:t>
            </a:r>
            <a:r>
              <a:rPr lang="en-US" dirty="0"/>
              <a:t> </a:t>
            </a:r>
            <a:r>
              <a:rPr lang="en-US" dirty="0" err="1"/>
              <a:t>quan</a:t>
            </a:r>
            <a:r>
              <a:rPr lang="en-US" dirty="0"/>
              <a:t> </a:t>
            </a:r>
            <a:r>
              <a:rPr lang="en-US" dirty="0" err="1"/>
              <a:t>đến</a:t>
            </a:r>
            <a:r>
              <a:rPr lang="en-US" dirty="0"/>
              <a:t> </a:t>
            </a:r>
            <a:r>
              <a:rPr lang="en-US" dirty="0" err="1"/>
              <a:t>sự</a:t>
            </a:r>
            <a:r>
              <a:rPr lang="en-US" dirty="0"/>
              <a:t> </a:t>
            </a:r>
            <a:r>
              <a:rPr lang="en-US" dirty="0" err="1"/>
              <a:t>không</a:t>
            </a:r>
            <a:r>
              <a:rPr lang="en-US" dirty="0"/>
              <a:t> </a:t>
            </a:r>
            <a:r>
              <a:rPr lang="en-US" dirty="0" err="1"/>
              <a:t>chắc</a:t>
            </a:r>
            <a:r>
              <a:rPr lang="en-US" dirty="0"/>
              <a:t> </a:t>
            </a:r>
            <a:r>
              <a:rPr lang="en-US" dirty="0" err="1" smtClean="0"/>
              <a:t>chắn</a:t>
            </a:r>
            <a:r>
              <a:rPr lang="en-US" dirty="0" smtClean="0"/>
              <a:t>; </a:t>
            </a:r>
            <a:r>
              <a:rPr lang="en-US" dirty="0" err="1" smtClean="0"/>
              <a:t>thường</a:t>
            </a:r>
            <a:r>
              <a:rPr lang="en-US" dirty="0" smtClean="0"/>
              <a:t> </a:t>
            </a:r>
            <a:r>
              <a:rPr lang="en-US" dirty="0" err="1"/>
              <a:t>liên</a:t>
            </a:r>
            <a:r>
              <a:rPr lang="en-US" dirty="0"/>
              <a:t> </a:t>
            </a:r>
            <a:r>
              <a:rPr lang="en-US" dirty="0" err="1"/>
              <a:t>quan</a:t>
            </a:r>
            <a:r>
              <a:rPr lang="en-US" dirty="0"/>
              <a:t> </a:t>
            </a:r>
            <a:r>
              <a:rPr lang="en-US" dirty="0" err="1"/>
              <a:t>đến</a:t>
            </a:r>
            <a:r>
              <a:rPr lang="en-US" dirty="0"/>
              <a:t> </a:t>
            </a:r>
            <a:r>
              <a:rPr lang="en-US" dirty="0" err="1"/>
              <a:t>nhiều</a:t>
            </a:r>
            <a:r>
              <a:rPr lang="en-US" dirty="0"/>
              <a:t> </a:t>
            </a:r>
            <a:r>
              <a:rPr lang="en-US" dirty="0" err="1"/>
              <a:t>loại</a:t>
            </a:r>
            <a:r>
              <a:rPr lang="en-US" dirty="0"/>
              <a:t> </a:t>
            </a:r>
            <a:r>
              <a:rPr lang="en-US" dirty="0" err="1"/>
              <a:t>và</a:t>
            </a:r>
            <a:r>
              <a:rPr lang="en-US" dirty="0"/>
              <a:t> </a:t>
            </a:r>
            <a:r>
              <a:rPr lang="en-US" dirty="0" err="1"/>
              <a:t>nguồn</a:t>
            </a:r>
            <a:r>
              <a:rPr lang="en-US" dirty="0"/>
              <a:t> </a:t>
            </a:r>
            <a:r>
              <a:rPr lang="en-US" dirty="0" err="1"/>
              <a:t>lực</a:t>
            </a:r>
            <a:r>
              <a:rPr lang="en-US" dirty="0"/>
              <a:t> </a:t>
            </a:r>
            <a:r>
              <a:rPr lang="en-US" dirty="0" err="1"/>
              <a:t>đầu</a:t>
            </a:r>
            <a:r>
              <a:rPr lang="en-US" dirty="0"/>
              <a:t> </a:t>
            </a:r>
            <a:r>
              <a:rPr lang="en-US" dirty="0" err="1"/>
              <a:t>vào</a:t>
            </a:r>
            <a:r>
              <a:rPr lang="en-US" dirty="0"/>
              <a:t>, </a:t>
            </a:r>
            <a:r>
              <a:rPr lang="en-US" dirty="0" err="1"/>
              <a:t>cũng</a:t>
            </a:r>
            <a:r>
              <a:rPr lang="en-US" dirty="0"/>
              <a:t> </a:t>
            </a:r>
            <a:r>
              <a:rPr lang="en-US" dirty="0" err="1"/>
              <a:t>như</a:t>
            </a:r>
            <a:r>
              <a:rPr lang="en-US" dirty="0"/>
              <a:t> </a:t>
            </a:r>
            <a:r>
              <a:rPr lang="en-US" dirty="0" err="1"/>
              <a:t>lý</a:t>
            </a:r>
            <a:r>
              <a:rPr lang="en-US" dirty="0"/>
              <a:t> </a:t>
            </a:r>
            <a:r>
              <a:rPr lang="en-US" dirty="0" err="1"/>
              <a:t>giải</a:t>
            </a:r>
            <a:r>
              <a:rPr lang="en-US" dirty="0"/>
              <a:t> </a:t>
            </a:r>
            <a:r>
              <a:rPr lang="en-US" dirty="0" err="1" smtClean="0"/>
              <a:t>chúng</a:t>
            </a:r>
            <a:r>
              <a:rPr lang="en-US" dirty="0"/>
              <a:t>, </a:t>
            </a:r>
            <a:r>
              <a:rPr lang="en-US" dirty="0" err="1" smtClean="0"/>
              <a:t>có</a:t>
            </a:r>
            <a:r>
              <a:rPr lang="en-US" dirty="0" smtClean="0"/>
              <a:t> </a:t>
            </a:r>
            <a:r>
              <a:rPr lang="en-US" dirty="0" err="1"/>
              <a:t>thể</a:t>
            </a:r>
            <a:r>
              <a:rPr lang="en-US" dirty="0"/>
              <a:t> </a:t>
            </a:r>
            <a:r>
              <a:rPr lang="en-US" dirty="0" err="1"/>
              <a:t>là</a:t>
            </a:r>
            <a:r>
              <a:rPr lang="en-US" dirty="0"/>
              <a:t> </a:t>
            </a:r>
            <a:r>
              <a:rPr lang="en-US" dirty="0" err="1"/>
              <a:t>chủ</a:t>
            </a:r>
            <a:r>
              <a:rPr lang="en-US" dirty="0"/>
              <a:t> </a:t>
            </a:r>
            <a:r>
              <a:rPr lang="en-US" dirty="0" err="1"/>
              <a:t>quan</a:t>
            </a:r>
            <a:r>
              <a:rPr lang="en-US" dirty="0"/>
              <a:t>. </a:t>
            </a:r>
            <a:endParaRPr lang="en-US" dirty="0" smtClean="0"/>
          </a:p>
          <a:p>
            <a:pPr marL="0" indent="0">
              <a:buNone/>
            </a:pPr>
            <a:r>
              <a:rPr lang="en-US" dirty="0" err="1" smtClean="0"/>
              <a:t>Điều</a:t>
            </a:r>
            <a:r>
              <a:rPr lang="en-US" dirty="0" smtClean="0"/>
              <a:t> </a:t>
            </a:r>
            <a:r>
              <a:rPr lang="en-US" dirty="0" err="1"/>
              <a:t>quan</a:t>
            </a:r>
            <a:r>
              <a:rPr lang="en-US" dirty="0"/>
              <a:t> </a:t>
            </a:r>
            <a:r>
              <a:rPr lang="en-US" dirty="0" err="1"/>
              <a:t>trọng</a:t>
            </a:r>
            <a:r>
              <a:rPr lang="en-US" dirty="0"/>
              <a:t> </a:t>
            </a:r>
            <a:r>
              <a:rPr lang="en-US" dirty="0" err="1"/>
              <a:t>là</a:t>
            </a:r>
            <a:r>
              <a:rPr lang="en-US" dirty="0"/>
              <a:t> </a:t>
            </a:r>
            <a:r>
              <a:rPr lang="en-US" dirty="0" err="1"/>
              <a:t>phải</a:t>
            </a:r>
            <a:r>
              <a:rPr lang="en-US" dirty="0"/>
              <a:t> </a:t>
            </a:r>
            <a:r>
              <a:rPr lang="en-US" dirty="0" err="1"/>
              <a:t>hiểu</a:t>
            </a:r>
            <a:r>
              <a:rPr lang="en-US" dirty="0"/>
              <a:t> </a:t>
            </a:r>
            <a:r>
              <a:rPr lang="en-US" dirty="0" err="1"/>
              <a:t>được</a:t>
            </a:r>
            <a:r>
              <a:rPr lang="en-US" dirty="0"/>
              <a:t> </a:t>
            </a:r>
            <a:r>
              <a:rPr lang="en-US" dirty="0" err="1"/>
              <a:t>mối</a:t>
            </a:r>
            <a:r>
              <a:rPr lang="en-US" dirty="0"/>
              <a:t> </a:t>
            </a:r>
            <a:r>
              <a:rPr lang="en-US" dirty="0" err="1"/>
              <a:t>quan</a:t>
            </a:r>
            <a:r>
              <a:rPr lang="en-US" dirty="0"/>
              <a:t> </a:t>
            </a:r>
            <a:r>
              <a:rPr lang="en-US" dirty="0" err="1"/>
              <a:t>hệ</a:t>
            </a:r>
            <a:r>
              <a:rPr lang="en-US" dirty="0"/>
              <a:t> </a:t>
            </a:r>
            <a:r>
              <a:rPr lang="en-US" dirty="0" err="1"/>
              <a:t>nhân</a:t>
            </a:r>
            <a:r>
              <a:rPr lang="en-US" dirty="0"/>
              <a:t> </a:t>
            </a:r>
            <a:r>
              <a:rPr lang="en-US" dirty="0" err="1"/>
              <a:t>quả</a:t>
            </a:r>
            <a:r>
              <a:rPr lang="en-US" dirty="0"/>
              <a:t> </a:t>
            </a:r>
            <a:r>
              <a:rPr lang="en-US" dirty="0" err="1"/>
              <a:t>và</a:t>
            </a:r>
            <a:r>
              <a:rPr lang="en-US" dirty="0"/>
              <a:t> </a:t>
            </a:r>
            <a:r>
              <a:rPr lang="en-US" dirty="0" err="1"/>
              <a:t>những</a:t>
            </a:r>
            <a:r>
              <a:rPr lang="en-US" dirty="0"/>
              <a:t> </a:t>
            </a:r>
            <a:r>
              <a:rPr lang="en-US" dirty="0" err="1"/>
              <a:t>hậu</a:t>
            </a:r>
            <a:r>
              <a:rPr lang="en-US" dirty="0"/>
              <a:t> </a:t>
            </a:r>
            <a:r>
              <a:rPr lang="en-US" dirty="0" err="1"/>
              <a:t>quả</a:t>
            </a:r>
            <a:r>
              <a:rPr lang="en-US" dirty="0"/>
              <a:t> </a:t>
            </a:r>
            <a:r>
              <a:rPr lang="en-US" dirty="0" err="1"/>
              <a:t>tiềm</a:t>
            </a:r>
            <a:r>
              <a:rPr lang="en-US" dirty="0"/>
              <a:t> </a:t>
            </a:r>
            <a:r>
              <a:rPr lang="en-US" dirty="0" err="1"/>
              <a:t>năng</a:t>
            </a:r>
            <a:r>
              <a:rPr lang="en-US" dirty="0"/>
              <a:t> </a:t>
            </a:r>
            <a:r>
              <a:rPr lang="en-US" dirty="0" err="1"/>
              <a:t>ngoài</a:t>
            </a:r>
            <a:r>
              <a:rPr lang="en-US" dirty="0"/>
              <a:t> ý </a:t>
            </a:r>
            <a:r>
              <a:rPr lang="en-US" dirty="0" err="1"/>
              <a:t>muốn</a:t>
            </a:r>
            <a:r>
              <a:rPr lang="en-US" dirty="0"/>
              <a:t>. </a:t>
            </a:r>
            <a:endParaRPr lang="en-US" dirty="0" smtClean="0"/>
          </a:p>
          <a:p>
            <a:pPr marL="0" indent="0">
              <a:buNone/>
            </a:pPr>
            <a:r>
              <a:rPr lang="en-US" dirty="0" err="1" smtClean="0"/>
              <a:t>Sự</a:t>
            </a:r>
            <a:r>
              <a:rPr lang="en-US" dirty="0" smtClean="0"/>
              <a:t> </a:t>
            </a:r>
            <a:r>
              <a:rPr lang="en-US" dirty="0" err="1"/>
              <a:t>kiện</a:t>
            </a:r>
            <a:r>
              <a:rPr lang="en-US" dirty="0"/>
              <a:t>, </a:t>
            </a:r>
            <a:r>
              <a:rPr lang="en-US" dirty="0" err="1"/>
              <a:t>bằng</a:t>
            </a:r>
            <a:r>
              <a:rPr lang="en-US" dirty="0"/>
              <a:t> </a:t>
            </a:r>
            <a:r>
              <a:rPr lang="en-US" dirty="0" err="1"/>
              <a:t>chứng</a:t>
            </a:r>
            <a:r>
              <a:rPr lang="en-US" dirty="0"/>
              <a:t> </a:t>
            </a:r>
            <a:r>
              <a:rPr lang="en-US" dirty="0" err="1"/>
              <a:t>và</a:t>
            </a:r>
            <a:r>
              <a:rPr lang="en-US" dirty="0"/>
              <a:t> </a:t>
            </a:r>
            <a:r>
              <a:rPr lang="en-US" dirty="0" err="1"/>
              <a:t>phân</a:t>
            </a:r>
            <a:r>
              <a:rPr lang="en-US" dirty="0"/>
              <a:t> </a:t>
            </a:r>
            <a:r>
              <a:rPr lang="en-US" dirty="0" err="1"/>
              <a:t>tích</a:t>
            </a:r>
            <a:r>
              <a:rPr lang="en-US" dirty="0"/>
              <a:t> </a:t>
            </a:r>
            <a:r>
              <a:rPr lang="en-US" dirty="0" err="1"/>
              <a:t>dữ</a:t>
            </a:r>
            <a:r>
              <a:rPr lang="en-US" dirty="0"/>
              <a:t> </a:t>
            </a:r>
            <a:r>
              <a:rPr lang="en-US" dirty="0" err="1"/>
              <a:t>liệu</a:t>
            </a:r>
            <a:r>
              <a:rPr lang="en-US" dirty="0"/>
              <a:t> </a:t>
            </a:r>
            <a:r>
              <a:rPr lang="en-US" dirty="0" err="1"/>
              <a:t>dẫn</a:t>
            </a:r>
            <a:r>
              <a:rPr lang="en-US" dirty="0"/>
              <a:t> </a:t>
            </a:r>
            <a:r>
              <a:rPr lang="en-US" dirty="0" err="1"/>
              <a:t>đến</a:t>
            </a:r>
            <a:r>
              <a:rPr lang="en-US" dirty="0"/>
              <a:t> </a:t>
            </a:r>
            <a:r>
              <a:rPr lang="en-US" dirty="0" err="1"/>
              <a:t>tính</a:t>
            </a:r>
            <a:r>
              <a:rPr lang="en-US" dirty="0"/>
              <a:t> </a:t>
            </a:r>
            <a:r>
              <a:rPr lang="en-US" dirty="0" err="1"/>
              <a:t>khách</a:t>
            </a:r>
            <a:r>
              <a:rPr lang="en-US" dirty="0"/>
              <a:t> </a:t>
            </a:r>
            <a:r>
              <a:rPr lang="en-US" dirty="0" err="1"/>
              <a:t>quan</a:t>
            </a:r>
            <a:r>
              <a:rPr lang="en-US" dirty="0"/>
              <a:t> </a:t>
            </a:r>
            <a:r>
              <a:rPr lang="en-US" dirty="0" err="1"/>
              <a:t>và</a:t>
            </a:r>
            <a:r>
              <a:rPr lang="en-US" dirty="0"/>
              <a:t> </a:t>
            </a:r>
            <a:r>
              <a:rPr lang="en-US" dirty="0" err="1"/>
              <a:t>tự</a:t>
            </a:r>
            <a:r>
              <a:rPr lang="en-US" dirty="0"/>
              <a:t> tin </a:t>
            </a:r>
            <a:r>
              <a:rPr lang="en-US" dirty="0" err="1"/>
              <a:t>hơn</a:t>
            </a:r>
            <a:r>
              <a:rPr lang="en-US" dirty="0"/>
              <a:t> </a:t>
            </a:r>
            <a:r>
              <a:rPr lang="en-US" dirty="0" err="1"/>
              <a:t>trong</a:t>
            </a:r>
            <a:r>
              <a:rPr lang="en-US" dirty="0"/>
              <a:t> </a:t>
            </a:r>
            <a:r>
              <a:rPr lang="en-US" dirty="0" err="1"/>
              <a:t>việc</a:t>
            </a:r>
            <a:r>
              <a:rPr lang="en-US" dirty="0"/>
              <a:t> </a:t>
            </a:r>
            <a:r>
              <a:rPr lang="en-US" dirty="0" err="1"/>
              <a:t>ra</a:t>
            </a:r>
            <a:r>
              <a:rPr lang="en-US" dirty="0"/>
              <a:t> </a:t>
            </a:r>
            <a:r>
              <a:rPr lang="en-US" dirty="0" err="1"/>
              <a:t>quyết</a:t>
            </a:r>
            <a:r>
              <a:rPr lang="en-US" dirty="0"/>
              <a:t> </a:t>
            </a:r>
            <a:r>
              <a:rPr lang="en-US" dirty="0" err="1"/>
              <a:t>định</a:t>
            </a:r>
            <a:r>
              <a:rPr lang="en-US" dirty="0"/>
              <a:t>.</a:t>
            </a:r>
          </a:p>
          <a:p>
            <a:pPr marL="0" indent="0">
              <a:buNone/>
            </a:pPr>
            <a:endParaRPr lang="en-US" i="1" dirty="0">
              <a:solidFill>
                <a:srgbClr val="FF0000"/>
              </a:solidFill>
            </a:endParaRPr>
          </a:p>
          <a:p>
            <a:pPr>
              <a:defRPr/>
            </a:pPr>
            <a:endParaRPr lang="en-US" dirty="0"/>
          </a:p>
        </p:txBody>
      </p:sp>
      <p:cxnSp>
        <p:nvCxnSpPr>
          <p:cNvPr id="7" name="Straight Connector 6"/>
          <p:cNvCxnSpPr/>
          <p:nvPr/>
        </p:nvCxnSpPr>
        <p:spPr bwMode="auto">
          <a:xfrm>
            <a:off x="514350" y="4629150"/>
            <a:ext cx="7372350" cy="0"/>
          </a:xfrm>
          <a:prstGeom prst="line">
            <a:avLst/>
          </a:prstGeom>
          <a:solidFill>
            <a:schemeClr val="accent1"/>
          </a:solidFill>
          <a:ln w="38100" cap="flat" cmpd="sng" algn="ctr">
            <a:solidFill>
              <a:schemeClr val="accent3">
                <a:lumMod val="65000"/>
              </a:schemeClr>
            </a:solidFill>
            <a:prstDash val="solid"/>
            <a:round/>
            <a:headEnd type="none" w="med" len="med"/>
            <a:tailEnd type="none" w="med" len="med"/>
          </a:ln>
          <a:effectLst/>
        </p:spPr>
      </p:cxnSp>
      <p:sp>
        <p:nvSpPr>
          <p:cNvPr id="8" name="Footer Placeholder 4"/>
          <p:cNvSpPr>
            <a:spLocks noGrp="1"/>
          </p:cNvSpPr>
          <p:nvPr>
            <p:ph type="ftr" sz="quarter" idx="3"/>
          </p:nvPr>
        </p:nvSpPr>
        <p:spPr>
          <a:xfrm>
            <a:off x="407963" y="4744190"/>
            <a:ext cx="3740150" cy="144462"/>
          </a:xfrm>
          <a:prstGeom prst="rect">
            <a:avLst/>
          </a:prstGeom>
        </p:spPr>
        <p:txBody>
          <a:bodyPr vert="horz" lIns="0" tIns="0" rIns="0" bIns="0" rtlCol="0" anchor="t" anchorCtr="0"/>
          <a:lstStyle>
            <a:lvl1pPr algn="l" defTabSz="343043" fontAlgn="auto">
              <a:spcBef>
                <a:spcPts val="0"/>
              </a:spcBef>
              <a:spcAft>
                <a:spcPts val="0"/>
              </a:spcAft>
              <a:defRPr sz="1000" b="0">
                <a:solidFill>
                  <a:schemeClr val="tx1">
                    <a:tint val="75000"/>
                  </a:schemeClr>
                </a:solidFill>
                <a:latin typeface="Tahoma"/>
                <a:ea typeface="+mn-ea"/>
                <a:cs typeface="Tahoma"/>
              </a:defRPr>
            </a:lvl1pPr>
          </a:lstStyle>
          <a:p>
            <a:pPr>
              <a:defRPr/>
            </a:pPr>
            <a:r>
              <a:rPr lang="vi-VN" smtClean="0"/>
              <a:t>Tài liệu đào tạo nội bộ</a:t>
            </a:r>
            <a:endParaRPr lang="en-US" dirty="0"/>
          </a:p>
        </p:txBody>
      </p:sp>
    </p:spTree>
    <p:extLst>
      <p:ext uri="{BB962C8B-B14F-4D97-AF65-F5344CB8AC3E}">
        <p14:creationId xmlns:p14="http://schemas.microsoft.com/office/powerpoint/2010/main" val="3891841796"/>
      </p:ext>
    </p:extLst>
  </p:cSld>
  <p:clrMapOvr>
    <a:masterClrMapping/>
  </p:clrMapOvr>
  <p:transition/>
  <p:timing>
    <p:tnLst>
      <p:par>
        <p:cTn id="1" dur="indefinite" restart="never" nodeType="tmRoot"/>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p:cNvSpPr>
            <a:spLocks noGrp="1"/>
          </p:cNvSpPr>
          <p:nvPr>
            <p:ph type="title"/>
          </p:nvPr>
        </p:nvSpPr>
        <p:spPr>
          <a:xfrm>
            <a:off x="1731364" y="457288"/>
            <a:ext cx="6743700" cy="429816"/>
          </a:xfrm>
        </p:spPr>
        <p:txBody>
          <a:bodyPr/>
          <a:lstStyle/>
          <a:p>
            <a:r>
              <a:rPr lang="nl-NL" smtClean="0"/>
              <a:t>Quyết định dựa trên bằng chứng</a:t>
            </a:r>
            <a:endParaRPr lang="en-US" smtClean="0"/>
          </a:p>
        </p:txBody>
      </p:sp>
      <p:sp>
        <p:nvSpPr>
          <p:cNvPr id="3" name="Content Placeholder 2"/>
          <p:cNvSpPr>
            <a:spLocks noGrp="1"/>
          </p:cNvSpPr>
          <p:nvPr>
            <p:ph idx="1"/>
          </p:nvPr>
        </p:nvSpPr>
        <p:spPr>
          <a:xfrm>
            <a:off x="579422" y="971550"/>
            <a:ext cx="8063646" cy="3886200"/>
          </a:xfrm>
        </p:spPr>
        <p:txBody>
          <a:bodyPr/>
          <a:lstStyle/>
          <a:p>
            <a:pPr marL="0" indent="0">
              <a:buNone/>
              <a:defRPr/>
            </a:pPr>
            <a:r>
              <a:rPr lang="nl-NL" b="1" dirty="0" smtClean="0"/>
              <a:t>Phải </a:t>
            </a:r>
            <a:r>
              <a:rPr lang="nl-NL" b="1" dirty="0"/>
              <a:t>làm gì?</a:t>
            </a:r>
          </a:p>
          <a:p>
            <a:pPr marL="230188" indent="-230188"/>
            <a:r>
              <a:rPr lang="en-US" sz="1800" dirty="0" err="1"/>
              <a:t>Xác</a:t>
            </a:r>
            <a:r>
              <a:rPr lang="en-US" sz="1800" dirty="0"/>
              <a:t> </a:t>
            </a:r>
            <a:r>
              <a:rPr lang="en-US" sz="1800" dirty="0" err="1"/>
              <a:t>định</a:t>
            </a:r>
            <a:r>
              <a:rPr lang="en-US" sz="1800" dirty="0"/>
              <a:t>, </a:t>
            </a:r>
            <a:r>
              <a:rPr lang="en-US" sz="1800" dirty="0" err="1"/>
              <a:t>đo</a:t>
            </a:r>
            <a:r>
              <a:rPr lang="en-US" sz="1800" dirty="0"/>
              <a:t> </a:t>
            </a:r>
            <a:r>
              <a:rPr lang="en-US" sz="1800" dirty="0" err="1"/>
              <a:t>lường</a:t>
            </a:r>
            <a:r>
              <a:rPr lang="en-US" sz="1800" dirty="0"/>
              <a:t> </a:t>
            </a:r>
            <a:r>
              <a:rPr lang="en-US" sz="1800" dirty="0" err="1"/>
              <a:t>và</a:t>
            </a:r>
            <a:r>
              <a:rPr lang="en-US" sz="1800" dirty="0"/>
              <a:t> </a:t>
            </a:r>
            <a:r>
              <a:rPr lang="en-US" sz="1800" dirty="0" err="1"/>
              <a:t>theo</a:t>
            </a:r>
            <a:r>
              <a:rPr lang="en-US" sz="1800" dirty="0"/>
              <a:t> </a:t>
            </a:r>
            <a:r>
              <a:rPr lang="en-US" sz="1800" dirty="0" err="1"/>
              <a:t>dõi</a:t>
            </a:r>
            <a:r>
              <a:rPr lang="en-US" sz="1800" dirty="0"/>
              <a:t>  </a:t>
            </a:r>
            <a:r>
              <a:rPr lang="en-US" sz="1800" dirty="0" err="1"/>
              <a:t>các</a:t>
            </a:r>
            <a:r>
              <a:rPr lang="en-US" sz="1800" dirty="0"/>
              <a:t> </a:t>
            </a:r>
            <a:r>
              <a:rPr lang="en-US" sz="1800" dirty="0" err="1"/>
              <a:t>chỉ</a:t>
            </a:r>
            <a:r>
              <a:rPr lang="en-US" sz="1800" dirty="0"/>
              <a:t> </a:t>
            </a:r>
            <a:r>
              <a:rPr lang="en-US" sz="1800" dirty="0" err="1"/>
              <a:t>số</a:t>
            </a:r>
            <a:r>
              <a:rPr lang="en-US" sz="1800" dirty="0"/>
              <a:t> </a:t>
            </a:r>
            <a:r>
              <a:rPr lang="en-US" sz="1800" dirty="0" err="1"/>
              <a:t>quan</a:t>
            </a:r>
            <a:r>
              <a:rPr lang="en-US" sz="1800" dirty="0"/>
              <a:t> </a:t>
            </a:r>
            <a:r>
              <a:rPr lang="en-US" sz="1800" dirty="0" err="1"/>
              <a:t>trọng</a:t>
            </a:r>
            <a:r>
              <a:rPr lang="en-US" sz="1800" dirty="0"/>
              <a:t> </a:t>
            </a:r>
            <a:r>
              <a:rPr lang="en-US" sz="1800" dirty="0" err="1"/>
              <a:t>để</a:t>
            </a:r>
            <a:r>
              <a:rPr lang="en-US" sz="1800" dirty="0"/>
              <a:t> </a:t>
            </a:r>
            <a:r>
              <a:rPr lang="en-US" sz="1800" dirty="0" err="1"/>
              <a:t>chứng</a:t>
            </a:r>
            <a:r>
              <a:rPr lang="en-US" sz="1800" dirty="0"/>
              <a:t> minh </a:t>
            </a:r>
            <a:r>
              <a:rPr lang="en-US" sz="1800" dirty="0" err="1" smtClean="0"/>
              <a:t>kết</a:t>
            </a:r>
            <a:r>
              <a:rPr lang="en-US" sz="1800" dirty="0" smtClean="0"/>
              <a:t> </a:t>
            </a:r>
            <a:r>
              <a:rPr lang="en-US" sz="1800" dirty="0" err="1" smtClean="0"/>
              <a:t>quả</a:t>
            </a:r>
            <a:r>
              <a:rPr lang="en-US" sz="1800" dirty="0" smtClean="0"/>
              <a:t> </a:t>
            </a:r>
            <a:r>
              <a:rPr lang="en-US" sz="1800" dirty="0" err="1" smtClean="0"/>
              <a:t>hoạt</a:t>
            </a:r>
            <a:r>
              <a:rPr lang="en-US" sz="1800" dirty="0" smtClean="0"/>
              <a:t> </a:t>
            </a:r>
            <a:r>
              <a:rPr lang="en-US" sz="1800" dirty="0" err="1" smtClean="0"/>
              <a:t>động</a:t>
            </a:r>
            <a:r>
              <a:rPr lang="en-US" sz="1800" dirty="0" smtClean="0"/>
              <a:t> </a:t>
            </a:r>
            <a:r>
              <a:rPr lang="en-US" sz="1800" dirty="0" err="1"/>
              <a:t>của</a:t>
            </a:r>
            <a:r>
              <a:rPr lang="en-US" sz="1800" dirty="0"/>
              <a:t> </a:t>
            </a:r>
            <a:r>
              <a:rPr lang="en-US" sz="1800" dirty="0" err="1"/>
              <a:t>tổ</a:t>
            </a:r>
            <a:r>
              <a:rPr lang="en-US" sz="1800" dirty="0"/>
              <a:t> </a:t>
            </a:r>
            <a:r>
              <a:rPr lang="en-US" sz="1800" dirty="0" err="1"/>
              <a:t>chức</a:t>
            </a:r>
            <a:r>
              <a:rPr lang="en-US" sz="1800" dirty="0"/>
              <a:t>;</a:t>
            </a:r>
          </a:p>
          <a:p>
            <a:pPr marL="230188" indent="-230188"/>
            <a:r>
              <a:rPr lang="en-US" sz="1800" dirty="0" err="1" smtClean="0"/>
              <a:t>Làm</a:t>
            </a:r>
            <a:r>
              <a:rPr lang="en-US" sz="1800" dirty="0" smtClean="0"/>
              <a:t> </a:t>
            </a:r>
            <a:r>
              <a:rPr lang="en-US" sz="1800" dirty="0" err="1"/>
              <a:t>cho</a:t>
            </a:r>
            <a:r>
              <a:rPr lang="en-US" sz="1800" dirty="0"/>
              <a:t> </a:t>
            </a:r>
            <a:r>
              <a:rPr lang="en-US" sz="1800" dirty="0" err="1"/>
              <a:t>các</a:t>
            </a:r>
            <a:r>
              <a:rPr lang="en-US" sz="1800" dirty="0"/>
              <a:t> </a:t>
            </a:r>
            <a:r>
              <a:rPr lang="en-US" sz="1800" dirty="0" err="1"/>
              <a:t>dữ</a:t>
            </a:r>
            <a:r>
              <a:rPr lang="en-US" sz="1800" dirty="0"/>
              <a:t> </a:t>
            </a:r>
            <a:r>
              <a:rPr lang="en-US" sz="1800" dirty="0" err="1"/>
              <a:t>liệu</a:t>
            </a:r>
            <a:r>
              <a:rPr lang="en-US" sz="1800" dirty="0"/>
              <a:t> </a:t>
            </a:r>
            <a:r>
              <a:rPr lang="en-US" sz="1800" dirty="0" err="1"/>
              <a:t>cần</a:t>
            </a:r>
            <a:r>
              <a:rPr lang="en-US" sz="1800" dirty="0"/>
              <a:t> </a:t>
            </a:r>
            <a:r>
              <a:rPr lang="en-US" sz="1800" dirty="0" err="1"/>
              <a:t>thiết</a:t>
            </a:r>
            <a:r>
              <a:rPr lang="en-US" sz="1800" dirty="0"/>
              <a:t> </a:t>
            </a:r>
            <a:r>
              <a:rPr lang="en-US" sz="1800" dirty="0" err="1"/>
              <a:t>có</a:t>
            </a:r>
            <a:r>
              <a:rPr lang="en-US" sz="1800" dirty="0"/>
              <a:t> </a:t>
            </a:r>
            <a:r>
              <a:rPr lang="en-US" sz="1800" dirty="0" err="1"/>
              <a:t>sẵn</a:t>
            </a:r>
            <a:r>
              <a:rPr lang="en-US" sz="1800" dirty="0"/>
              <a:t> </a:t>
            </a:r>
            <a:r>
              <a:rPr lang="en-US" sz="1800" dirty="0" err="1"/>
              <a:t>cho</a:t>
            </a:r>
            <a:r>
              <a:rPr lang="en-US" sz="1800" dirty="0"/>
              <a:t> </a:t>
            </a:r>
            <a:r>
              <a:rPr lang="en-US" sz="1800" dirty="0" err="1"/>
              <a:t>những</a:t>
            </a:r>
            <a:r>
              <a:rPr lang="en-US" sz="1800" dirty="0"/>
              <a:t> </a:t>
            </a:r>
            <a:r>
              <a:rPr lang="en-US" sz="1800" dirty="0" err="1"/>
              <a:t>người</a:t>
            </a:r>
            <a:r>
              <a:rPr lang="en-US" sz="1800" dirty="0"/>
              <a:t> </a:t>
            </a:r>
            <a:r>
              <a:rPr lang="en-US" sz="1800" dirty="0" err="1"/>
              <a:t>có</a:t>
            </a:r>
            <a:r>
              <a:rPr lang="en-US" sz="1800" dirty="0"/>
              <a:t> </a:t>
            </a:r>
            <a:r>
              <a:rPr lang="en-US" sz="1800" dirty="0" err="1"/>
              <a:t>liên</a:t>
            </a:r>
            <a:r>
              <a:rPr lang="en-US" sz="1800" dirty="0"/>
              <a:t> </a:t>
            </a:r>
            <a:r>
              <a:rPr lang="en-US" sz="1800" dirty="0" err="1"/>
              <a:t>quan</a:t>
            </a:r>
            <a:r>
              <a:rPr lang="en-US" sz="1800" dirty="0"/>
              <a:t>;</a:t>
            </a:r>
          </a:p>
          <a:p>
            <a:pPr marL="230188" indent="-230188"/>
            <a:r>
              <a:rPr lang="en-US" sz="1800" dirty="0" err="1" smtClean="0"/>
              <a:t>Đảm</a:t>
            </a:r>
            <a:r>
              <a:rPr lang="en-US" sz="1800" dirty="0" smtClean="0"/>
              <a:t> </a:t>
            </a:r>
            <a:r>
              <a:rPr lang="en-US" sz="1800" dirty="0" err="1"/>
              <a:t>bảo</a:t>
            </a:r>
            <a:r>
              <a:rPr lang="en-US" sz="1800" dirty="0"/>
              <a:t> </a:t>
            </a:r>
            <a:r>
              <a:rPr lang="en-US" sz="1800" dirty="0" err="1"/>
              <a:t>dữ</a:t>
            </a:r>
            <a:r>
              <a:rPr lang="en-US" sz="1800" dirty="0"/>
              <a:t> </a:t>
            </a:r>
            <a:r>
              <a:rPr lang="en-US" sz="1800" dirty="0" err="1"/>
              <a:t>liệu</a:t>
            </a:r>
            <a:r>
              <a:rPr lang="en-US" sz="1800" dirty="0"/>
              <a:t> </a:t>
            </a:r>
            <a:r>
              <a:rPr lang="en-US" sz="1800" dirty="0" err="1"/>
              <a:t>và</a:t>
            </a:r>
            <a:r>
              <a:rPr lang="en-US" sz="1800" dirty="0"/>
              <a:t> </a:t>
            </a:r>
            <a:r>
              <a:rPr lang="en-US" sz="1800" dirty="0" err="1"/>
              <a:t>thông</a:t>
            </a:r>
            <a:r>
              <a:rPr lang="en-US" sz="1800" dirty="0"/>
              <a:t> tin </a:t>
            </a:r>
            <a:r>
              <a:rPr lang="en-US" sz="1800" dirty="0" err="1"/>
              <a:t>đầy</a:t>
            </a:r>
            <a:r>
              <a:rPr lang="en-US" sz="1800" dirty="0"/>
              <a:t> </a:t>
            </a:r>
            <a:r>
              <a:rPr lang="en-US" sz="1800" dirty="0" err="1"/>
              <a:t>đủ</a:t>
            </a:r>
            <a:r>
              <a:rPr lang="en-US" sz="1800" dirty="0"/>
              <a:t> </a:t>
            </a:r>
            <a:r>
              <a:rPr lang="en-US" sz="1800" dirty="0" err="1"/>
              <a:t>chính</a:t>
            </a:r>
            <a:r>
              <a:rPr lang="en-US" sz="1800" dirty="0"/>
              <a:t> </a:t>
            </a:r>
            <a:r>
              <a:rPr lang="en-US" sz="1800" dirty="0" err="1"/>
              <a:t>xác</a:t>
            </a:r>
            <a:r>
              <a:rPr lang="en-US" sz="1800" dirty="0"/>
              <a:t>, </a:t>
            </a:r>
            <a:r>
              <a:rPr lang="en-US" sz="1800" dirty="0" err="1"/>
              <a:t>đáng</a:t>
            </a:r>
            <a:r>
              <a:rPr lang="en-US" sz="1800" dirty="0"/>
              <a:t> tin </a:t>
            </a:r>
            <a:r>
              <a:rPr lang="en-US" sz="1800" dirty="0" err="1"/>
              <a:t>cậy</a:t>
            </a:r>
            <a:r>
              <a:rPr lang="en-US" sz="1800" dirty="0"/>
              <a:t> </a:t>
            </a:r>
            <a:r>
              <a:rPr lang="en-US" sz="1800" dirty="0" err="1"/>
              <a:t>và</a:t>
            </a:r>
            <a:r>
              <a:rPr lang="en-US" sz="1800" dirty="0"/>
              <a:t> an </a:t>
            </a:r>
            <a:r>
              <a:rPr lang="en-US" sz="1800" dirty="0" err="1"/>
              <a:t>ninh</a:t>
            </a:r>
            <a:r>
              <a:rPr lang="en-US" sz="1800" dirty="0"/>
              <a:t>;</a:t>
            </a:r>
          </a:p>
          <a:p>
            <a:pPr marL="230188" indent="-230188"/>
            <a:r>
              <a:rPr lang="en-US" sz="1800" dirty="0" err="1" smtClean="0"/>
              <a:t>Phân</a:t>
            </a:r>
            <a:r>
              <a:rPr lang="en-US" sz="1800" dirty="0" smtClean="0"/>
              <a:t> </a:t>
            </a:r>
            <a:r>
              <a:rPr lang="en-US" sz="1800" dirty="0" err="1"/>
              <a:t>tích</a:t>
            </a:r>
            <a:r>
              <a:rPr lang="en-US" sz="1800" dirty="0"/>
              <a:t> </a:t>
            </a:r>
            <a:r>
              <a:rPr lang="en-US" sz="1800" dirty="0" err="1"/>
              <a:t>và</a:t>
            </a:r>
            <a:r>
              <a:rPr lang="en-US" sz="1800" dirty="0"/>
              <a:t> </a:t>
            </a:r>
            <a:r>
              <a:rPr lang="en-US" sz="1800" dirty="0" err="1"/>
              <a:t>đánh</a:t>
            </a:r>
            <a:r>
              <a:rPr lang="en-US" sz="1800" dirty="0"/>
              <a:t> </a:t>
            </a:r>
            <a:r>
              <a:rPr lang="en-US" sz="1800" dirty="0" err="1"/>
              <a:t>giá</a:t>
            </a:r>
            <a:r>
              <a:rPr lang="en-US" sz="1800" dirty="0"/>
              <a:t> </a:t>
            </a:r>
            <a:r>
              <a:rPr lang="en-US" sz="1800" dirty="0" err="1"/>
              <a:t>các</a:t>
            </a:r>
            <a:r>
              <a:rPr lang="en-US" sz="1800" dirty="0"/>
              <a:t> </a:t>
            </a:r>
            <a:r>
              <a:rPr lang="en-US" sz="1800" dirty="0" err="1"/>
              <a:t>dữ</a:t>
            </a:r>
            <a:r>
              <a:rPr lang="en-US" sz="1800" dirty="0"/>
              <a:t> </a:t>
            </a:r>
            <a:r>
              <a:rPr lang="en-US" sz="1800" dirty="0" err="1"/>
              <a:t>liệu</a:t>
            </a:r>
            <a:r>
              <a:rPr lang="en-US" sz="1800" dirty="0"/>
              <a:t> </a:t>
            </a:r>
            <a:r>
              <a:rPr lang="en-US" sz="1800" dirty="0" err="1"/>
              <a:t>và</a:t>
            </a:r>
            <a:r>
              <a:rPr lang="en-US" sz="1800" dirty="0"/>
              <a:t> </a:t>
            </a:r>
            <a:r>
              <a:rPr lang="en-US" sz="1800" dirty="0" err="1"/>
              <a:t>thông</a:t>
            </a:r>
            <a:r>
              <a:rPr lang="en-US" sz="1800" dirty="0"/>
              <a:t> tin </a:t>
            </a:r>
            <a:r>
              <a:rPr lang="en-US" sz="1800" dirty="0" err="1" smtClean="0"/>
              <a:t>theo</a:t>
            </a:r>
            <a:r>
              <a:rPr lang="en-US" sz="1800" dirty="0" smtClean="0"/>
              <a:t> </a:t>
            </a:r>
            <a:r>
              <a:rPr lang="en-US" sz="1800" dirty="0" err="1" smtClean="0"/>
              <a:t>phương</a:t>
            </a:r>
            <a:r>
              <a:rPr lang="en-US" sz="1800" dirty="0" smtClean="0"/>
              <a:t> </a:t>
            </a:r>
            <a:r>
              <a:rPr lang="en-US" sz="1800" dirty="0" err="1"/>
              <a:t>pháp</a:t>
            </a:r>
            <a:r>
              <a:rPr lang="en-US" sz="1800" dirty="0"/>
              <a:t> </a:t>
            </a:r>
            <a:r>
              <a:rPr lang="en-US" sz="1800" dirty="0" err="1"/>
              <a:t>phù</a:t>
            </a:r>
            <a:r>
              <a:rPr lang="en-US" sz="1800" dirty="0"/>
              <a:t> </a:t>
            </a:r>
            <a:r>
              <a:rPr lang="en-US" sz="1800" dirty="0" err="1"/>
              <a:t>hợp</a:t>
            </a:r>
            <a:r>
              <a:rPr lang="en-US" sz="1800" dirty="0"/>
              <a:t>;</a:t>
            </a:r>
          </a:p>
          <a:p>
            <a:pPr marL="230188" indent="-230188"/>
            <a:r>
              <a:rPr lang="en-US" sz="1800" dirty="0" err="1" smtClean="0"/>
              <a:t>Đảm</a:t>
            </a:r>
            <a:r>
              <a:rPr lang="en-US" sz="1800" dirty="0" smtClean="0"/>
              <a:t> </a:t>
            </a:r>
            <a:r>
              <a:rPr lang="en-US" sz="1800" dirty="0" err="1" smtClean="0"/>
              <a:t>bảo</a:t>
            </a:r>
            <a:r>
              <a:rPr lang="en-US" sz="1800" dirty="0" smtClean="0"/>
              <a:t> </a:t>
            </a:r>
            <a:r>
              <a:rPr lang="en-US" sz="1800" dirty="0" err="1" smtClean="0"/>
              <a:t>mọi</a:t>
            </a:r>
            <a:r>
              <a:rPr lang="en-US" sz="1800" dirty="0" smtClean="0"/>
              <a:t> </a:t>
            </a:r>
            <a:r>
              <a:rPr lang="en-US" sz="1800" dirty="0" err="1" smtClean="0"/>
              <a:t>người</a:t>
            </a:r>
            <a:r>
              <a:rPr lang="en-US" sz="1800" dirty="0" smtClean="0"/>
              <a:t> </a:t>
            </a:r>
            <a:r>
              <a:rPr lang="en-US" sz="1800" dirty="0" err="1" smtClean="0"/>
              <a:t>có</a:t>
            </a:r>
            <a:r>
              <a:rPr lang="en-US" sz="1800" dirty="0" smtClean="0"/>
              <a:t> </a:t>
            </a:r>
            <a:r>
              <a:rPr lang="en-US" sz="1800" dirty="0" err="1" smtClean="0"/>
              <a:t>năng</a:t>
            </a:r>
            <a:r>
              <a:rPr lang="en-US" sz="1800" dirty="0" smtClean="0"/>
              <a:t> </a:t>
            </a:r>
            <a:r>
              <a:rPr lang="en-US" sz="1800" dirty="0" err="1" smtClean="0"/>
              <a:t>lực</a:t>
            </a:r>
            <a:r>
              <a:rPr lang="en-US" sz="1800" dirty="0" smtClean="0"/>
              <a:t> </a:t>
            </a:r>
            <a:r>
              <a:rPr lang="en-US" sz="1800" dirty="0" err="1" smtClean="0"/>
              <a:t>để</a:t>
            </a:r>
            <a:r>
              <a:rPr lang="en-US" sz="1800" dirty="0" smtClean="0"/>
              <a:t> </a:t>
            </a:r>
            <a:r>
              <a:rPr lang="en-US" sz="1800" dirty="0" err="1" smtClean="0"/>
              <a:t>phân</a:t>
            </a:r>
            <a:r>
              <a:rPr lang="en-US" sz="1800" dirty="0" smtClean="0"/>
              <a:t> </a:t>
            </a:r>
            <a:r>
              <a:rPr lang="en-US" sz="1800" dirty="0" err="1" smtClean="0"/>
              <a:t>tích</a:t>
            </a:r>
            <a:r>
              <a:rPr lang="en-US" sz="1800" dirty="0" smtClean="0"/>
              <a:t> </a:t>
            </a:r>
            <a:r>
              <a:rPr lang="en-US" sz="1800" dirty="0" err="1" smtClean="0"/>
              <a:t>và</a:t>
            </a:r>
            <a:r>
              <a:rPr lang="en-US" sz="1800" dirty="0" smtClean="0"/>
              <a:t> </a:t>
            </a:r>
            <a:r>
              <a:rPr lang="en-US" sz="1800" dirty="0" err="1" smtClean="0"/>
              <a:t>đánh</a:t>
            </a:r>
            <a:r>
              <a:rPr lang="en-US" sz="1800" dirty="0" smtClean="0"/>
              <a:t> </a:t>
            </a:r>
            <a:r>
              <a:rPr lang="en-US" sz="1800" dirty="0" err="1" smtClean="0"/>
              <a:t>giá</a:t>
            </a:r>
            <a:r>
              <a:rPr lang="en-US" sz="1800" dirty="0" smtClean="0"/>
              <a:t> </a:t>
            </a:r>
            <a:r>
              <a:rPr lang="en-US" sz="1800" dirty="0" err="1" smtClean="0"/>
              <a:t>các</a:t>
            </a:r>
            <a:r>
              <a:rPr lang="en-US" sz="1800" dirty="0" smtClean="0"/>
              <a:t> </a:t>
            </a:r>
            <a:r>
              <a:rPr lang="en-US" sz="1800" dirty="0" err="1" smtClean="0"/>
              <a:t>dữ</a:t>
            </a:r>
            <a:r>
              <a:rPr lang="en-US" sz="1800" dirty="0" smtClean="0"/>
              <a:t> </a:t>
            </a:r>
            <a:r>
              <a:rPr lang="en-US" sz="1800" dirty="0" err="1" smtClean="0"/>
              <a:t>liệu</a:t>
            </a:r>
            <a:r>
              <a:rPr lang="en-US" sz="1800" dirty="0" smtClean="0"/>
              <a:t> ở </a:t>
            </a:r>
            <a:r>
              <a:rPr lang="en-US" sz="1800" dirty="0" err="1" smtClean="0"/>
              <a:t>mức</a:t>
            </a:r>
            <a:r>
              <a:rPr lang="en-US" sz="1800" dirty="0" smtClean="0"/>
              <a:t>  </a:t>
            </a:r>
            <a:r>
              <a:rPr lang="en-US" sz="1800" dirty="0" err="1" smtClean="0"/>
              <a:t>cần</a:t>
            </a:r>
            <a:r>
              <a:rPr lang="en-US" sz="1800" dirty="0" smtClean="0"/>
              <a:t> </a:t>
            </a:r>
            <a:r>
              <a:rPr lang="en-US" sz="1800" dirty="0" err="1" smtClean="0"/>
              <a:t>thiết</a:t>
            </a:r>
            <a:r>
              <a:rPr lang="en-US" sz="1800" dirty="0" smtClean="0"/>
              <a:t>;</a:t>
            </a:r>
          </a:p>
          <a:p>
            <a:pPr marL="230188" indent="-230188"/>
            <a:r>
              <a:rPr lang="en-US" sz="1800" dirty="0" smtClean="0"/>
              <a:t>Ra </a:t>
            </a:r>
            <a:r>
              <a:rPr lang="en-US" sz="1800" dirty="0" err="1" smtClean="0"/>
              <a:t>quyết</a:t>
            </a:r>
            <a:r>
              <a:rPr lang="en-US" sz="1800" dirty="0" smtClean="0"/>
              <a:t> </a:t>
            </a:r>
            <a:r>
              <a:rPr lang="en-US" sz="1800" dirty="0" err="1" smtClean="0"/>
              <a:t>định</a:t>
            </a:r>
            <a:r>
              <a:rPr lang="en-US" sz="1800" dirty="0" smtClean="0"/>
              <a:t> </a:t>
            </a:r>
            <a:r>
              <a:rPr lang="en-US" sz="1800" dirty="0" err="1" smtClean="0"/>
              <a:t>và</a:t>
            </a:r>
            <a:r>
              <a:rPr lang="en-US" sz="1800" dirty="0" smtClean="0"/>
              <a:t> </a:t>
            </a:r>
            <a:r>
              <a:rPr lang="en-US" sz="1800" dirty="0" err="1" smtClean="0"/>
              <a:t>hành</a:t>
            </a:r>
            <a:r>
              <a:rPr lang="en-US" sz="1800" dirty="0" smtClean="0"/>
              <a:t> </a:t>
            </a:r>
            <a:r>
              <a:rPr lang="en-US" sz="1800" dirty="0" err="1" smtClean="0"/>
              <a:t>động</a:t>
            </a:r>
            <a:r>
              <a:rPr lang="en-US" sz="1800" dirty="0" smtClean="0"/>
              <a:t> </a:t>
            </a:r>
            <a:r>
              <a:rPr lang="en-US" sz="1800" dirty="0" err="1" smtClean="0"/>
              <a:t>dựa</a:t>
            </a:r>
            <a:r>
              <a:rPr lang="en-US" sz="1800" dirty="0" smtClean="0"/>
              <a:t> </a:t>
            </a:r>
            <a:r>
              <a:rPr lang="en-US" sz="1800" dirty="0" err="1" smtClean="0"/>
              <a:t>trên</a:t>
            </a:r>
            <a:r>
              <a:rPr lang="en-US" sz="1800" dirty="0" smtClean="0"/>
              <a:t> </a:t>
            </a:r>
            <a:r>
              <a:rPr lang="en-US" sz="1800" dirty="0" err="1" smtClean="0"/>
              <a:t>bằng</a:t>
            </a:r>
            <a:r>
              <a:rPr lang="en-US" sz="1800" dirty="0" smtClean="0"/>
              <a:t> </a:t>
            </a:r>
            <a:r>
              <a:rPr lang="en-US" sz="1800" dirty="0" err="1" smtClean="0"/>
              <a:t>chứng</a:t>
            </a:r>
            <a:r>
              <a:rPr lang="en-US" sz="1800" dirty="0" smtClean="0"/>
              <a:t>, </a:t>
            </a:r>
            <a:r>
              <a:rPr lang="en-US" sz="1800" dirty="0" err="1" smtClean="0"/>
              <a:t>cân</a:t>
            </a:r>
            <a:r>
              <a:rPr lang="en-US" sz="1800" dirty="0" smtClean="0"/>
              <a:t> </a:t>
            </a:r>
            <a:r>
              <a:rPr lang="en-US" sz="1800" dirty="0" err="1" smtClean="0"/>
              <a:t>đối</a:t>
            </a:r>
            <a:r>
              <a:rPr lang="en-US" sz="1800" dirty="0" smtClean="0"/>
              <a:t> </a:t>
            </a:r>
            <a:r>
              <a:rPr lang="en-US" sz="1800" dirty="0" err="1" smtClean="0"/>
              <a:t>với</a:t>
            </a:r>
            <a:r>
              <a:rPr lang="en-US" sz="1800" dirty="0" smtClean="0"/>
              <a:t> </a:t>
            </a:r>
            <a:r>
              <a:rPr lang="en-US" sz="1800" dirty="0" err="1" smtClean="0"/>
              <a:t>kinh</a:t>
            </a:r>
            <a:r>
              <a:rPr lang="en-US" sz="1800" dirty="0" smtClean="0"/>
              <a:t> </a:t>
            </a:r>
            <a:r>
              <a:rPr lang="en-US" sz="1800" dirty="0" err="1" smtClean="0"/>
              <a:t>nghiệm</a:t>
            </a:r>
            <a:r>
              <a:rPr lang="en-US" sz="1800" dirty="0" smtClean="0"/>
              <a:t> </a:t>
            </a:r>
            <a:r>
              <a:rPr lang="en-US" sz="1800" dirty="0" err="1" smtClean="0"/>
              <a:t>và</a:t>
            </a:r>
            <a:r>
              <a:rPr lang="en-US" sz="1800" dirty="0" smtClean="0"/>
              <a:t> </a:t>
            </a:r>
            <a:r>
              <a:rPr lang="en-US" sz="1800" dirty="0" err="1" smtClean="0"/>
              <a:t>trực</a:t>
            </a:r>
            <a:r>
              <a:rPr lang="en-US" sz="1800" dirty="0" smtClean="0"/>
              <a:t> </a:t>
            </a:r>
            <a:r>
              <a:rPr lang="en-US" sz="1800" dirty="0" err="1" smtClean="0"/>
              <a:t>giác</a:t>
            </a:r>
            <a:r>
              <a:rPr lang="en-US" sz="1800" dirty="0" smtClean="0"/>
              <a:t>.</a:t>
            </a:r>
            <a:endParaRPr lang="en-US" sz="1800" dirty="0"/>
          </a:p>
        </p:txBody>
      </p:sp>
      <p:cxnSp>
        <p:nvCxnSpPr>
          <p:cNvPr id="7" name="Straight Connector 6"/>
          <p:cNvCxnSpPr/>
          <p:nvPr/>
        </p:nvCxnSpPr>
        <p:spPr bwMode="auto">
          <a:xfrm>
            <a:off x="514350" y="4629150"/>
            <a:ext cx="7372350" cy="0"/>
          </a:xfrm>
          <a:prstGeom prst="line">
            <a:avLst/>
          </a:prstGeom>
          <a:solidFill>
            <a:schemeClr val="accent1"/>
          </a:solidFill>
          <a:ln w="38100" cap="flat" cmpd="sng" algn="ctr">
            <a:solidFill>
              <a:schemeClr val="accent3">
                <a:lumMod val="65000"/>
              </a:schemeClr>
            </a:solidFill>
            <a:prstDash val="solid"/>
            <a:round/>
            <a:headEnd type="none" w="med" len="med"/>
            <a:tailEnd type="none" w="med" len="med"/>
          </a:ln>
          <a:effectLst/>
        </p:spPr>
      </p:cxnSp>
      <p:sp>
        <p:nvSpPr>
          <p:cNvPr id="2" name="Footer Placeholder 1"/>
          <p:cNvSpPr>
            <a:spLocks noGrp="1"/>
          </p:cNvSpPr>
          <p:nvPr>
            <p:ph type="ftr" sz="quarter" idx="3"/>
          </p:nvPr>
        </p:nvSpPr>
        <p:spPr/>
        <p:txBody>
          <a:bodyPr/>
          <a:lstStyle/>
          <a:p>
            <a:pPr>
              <a:defRPr/>
            </a:pPr>
            <a:r>
              <a:rPr lang="vi-VN" smtClean="0"/>
              <a:t>Tài liệu đào tạo nội bộ</a:t>
            </a:r>
            <a:endParaRPr lang="en-US" dirty="0"/>
          </a:p>
        </p:txBody>
      </p:sp>
    </p:spTree>
    <p:extLst>
      <p:ext uri="{BB962C8B-B14F-4D97-AF65-F5344CB8AC3E}">
        <p14:creationId xmlns:p14="http://schemas.microsoft.com/office/powerpoint/2010/main" val="1526080486"/>
      </p:ext>
    </p:extLst>
  </p:cSld>
  <p:clrMapOvr>
    <a:masterClrMapping/>
  </p:clrMapOvr>
  <p:transition/>
  <p:timing>
    <p:tnLst>
      <p:par>
        <p:cTn id="1" dur="indefinite" restart="never" nodeType="tmRoot"/>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a:xfrm>
            <a:off x="2220216" y="310737"/>
            <a:ext cx="6743700" cy="429816"/>
          </a:xfrm>
        </p:spPr>
        <p:txBody>
          <a:bodyPr/>
          <a:lstStyle/>
          <a:p>
            <a:r>
              <a:rPr lang="nl-NL" dirty="0" smtClean="0"/>
              <a:t>Quản lý mối quan hệ</a:t>
            </a:r>
            <a:endParaRPr lang="en-US" dirty="0" smtClean="0"/>
          </a:p>
        </p:txBody>
      </p:sp>
      <p:sp>
        <p:nvSpPr>
          <p:cNvPr id="3" name="Content Placeholder 2"/>
          <p:cNvSpPr>
            <a:spLocks noGrp="1"/>
          </p:cNvSpPr>
          <p:nvPr>
            <p:ph idx="1"/>
          </p:nvPr>
        </p:nvSpPr>
        <p:spPr>
          <a:xfrm>
            <a:off x="624689" y="971550"/>
            <a:ext cx="7785980" cy="3886200"/>
          </a:xfrm>
        </p:spPr>
        <p:txBody>
          <a:bodyPr/>
          <a:lstStyle/>
          <a:p>
            <a:pPr marL="0" indent="0">
              <a:buNone/>
            </a:pPr>
            <a:r>
              <a:rPr lang="en-US" i="1" dirty="0" err="1">
                <a:solidFill>
                  <a:srgbClr val="FF0000"/>
                </a:solidFill>
              </a:rPr>
              <a:t>Để</a:t>
            </a:r>
            <a:r>
              <a:rPr lang="en-US" i="1" dirty="0">
                <a:solidFill>
                  <a:srgbClr val="FF0000"/>
                </a:solidFill>
              </a:rPr>
              <a:t> </a:t>
            </a:r>
            <a:r>
              <a:rPr lang="en-US" i="1" dirty="0" err="1">
                <a:solidFill>
                  <a:srgbClr val="FF0000"/>
                </a:solidFill>
              </a:rPr>
              <a:t>có</a:t>
            </a:r>
            <a:r>
              <a:rPr lang="en-US" i="1" dirty="0">
                <a:solidFill>
                  <a:srgbClr val="FF0000"/>
                </a:solidFill>
              </a:rPr>
              <a:t> </a:t>
            </a:r>
            <a:r>
              <a:rPr lang="en-US" i="1" dirty="0" err="1">
                <a:solidFill>
                  <a:srgbClr val="FF0000"/>
                </a:solidFill>
              </a:rPr>
              <a:t>thành</a:t>
            </a:r>
            <a:r>
              <a:rPr lang="en-US" i="1" dirty="0">
                <a:solidFill>
                  <a:srgbClr val="FF0000"/>
                </a:solidFill>
              </a:rPr>
              <a:t> </a:t>
            </a:r>
            <a:r>
              <a:rPr lang="en-US" i="1" dirty="0" err="1">
                <a:solidFill>
                  <a:srgbClr val="FF0000"/>
                </a:solidFill>
              </a:rPr>
              <a:t>công</a:t>
            </a:r>
            <a:r>
              <a:rPr lang="en-US" i="1" dirty="0">
                <a:solidFill>
                  <a:srgbClr val="FF0000"/>
                </a:solidFill>
              </a:rPr>
              <a:t> </a:t>
            </a:r>
            <a:r>
              <a:rPr lang="en-US" i="1" dirty="0" err="1">
                <a:solidFill>
                  <a:srgbClr val="FF0000"/>
                </a:solidFill>
              </a:rPr>
              <a:t>bền</a:t>
            </a:r>
            <a:r>
              <a:rPr lang="en-US" i="1" dirty="0">
                <a:solidFill>
                  <a:srgbClr val="FF0000"/>
                </a:solidFill>
              </a:rPr>
              <a:t> </a:t>
            </a:r>
            <a:r>
              <a:rPr lang="en-US" i="1" dirty="0" err="1">
                <a:solidFill>
                  <a:srgbClr val="FF0000"/>
                </a:solidFill>
              </a:rPr>
              <a:t>vững</a:t>
            </a:r>
            <a:r>
              <a:rPr lang="en-US" i="1" dirty="0">
                <a:solidFill>
                  <a:srgbClr val="FF0000"/>
                </a:solidFill>
              </a:rPr>
              <a:t>, </a:t>
            </a:r>
            <a:r>
              <a:rPr lang="en-US" i="1" dirty="0" err="1">
                <a:solidFill>
                  <a:srgbClr val="FF0000"/>
                </a:solidFill>
              </a:rPr>
              <a:t>các</a:t>
            </a:r>
            <a:r>
              <a:rPr lang="en-US" i="1" dirty="0">
                <a:solidFill>
                  <a:srgbClr val="FF0000"/>
                </a:solidFill>
              </a:rPr>
              <a:t> </a:t>
            </a:r>
            <a:r>
              <a:rPr lang="en-US" i="1" dirty="0" err="1">
                <a:solidFill>
                  <a:srgbClr val="FF0000"/>
                </a:solidFill>
              </a:rPr>
              <a:t>tổ</a:t>
            </a:r>
            <a:r>
              <a:rPr lang="en-US" i="1" dirty="0">
                <a:solidFill>
                  <a:srgbClr val="FF0000"/>
                </a:solidFill>
              </a:rPr>
              <a:t> </a:t>
            </a:r>
            <a:r>
              <a:rPr lang="en-US" i="1" dirty="0" err="1">
                <a:solidFill>
                  <a:srgbClr val="FF0000"/>
                </a:solidFill>
              </a:rPr>
              <a:t>chức</a:t>
            </a:r>
            <a:r>
              <a:rPr lang="en-US" i="1" dirty="0">
                <a:solidFill>
                  <a:srgbClr val="FF0000"/>
                </a:solidFill>
              </a:rPr>
              <a:t> </a:t>
            </a:r>
            <a:r>
              <a:rPr lang="en-US" i="1" dirty="0" err="1">
                <a:solidFill>
                  <a:srgbClr val="FF0000"/>
                </a:solidFill>
              </a:rPr>
              <a:t>quản</a:t>
            </a:r>
            <a:r>
              <a:rPr lang="en-US" i="1" dirty="0">
                <a:solidFill>
                  <a:srgbClr val="FF0000"/>
                </a:solidFill>
              </a:rPr>
              <a:t> </a:t>
            </a:r>
            <a:r>
              <a:rPr lang="en-US" i="1" dirty="0" err="1">
                <a:solidFill>
                  <a:srgbClr val="FF0000"/>
                </a:solidFill>
              </a:rPr>
              <a:t>lý</a:t>
            </a:r>
            <a:r>
              <a:rPr lang="en-US" i="1" dirty="0">
                <a:solidFill>
                  <a:srgbClr val="FF0000"/>
                </a:solidFill>
              </a:rPr>
              <a:t> </a:t>
            </a:r>
            <a:r>
              <a:rPr lang="en-US" i="1" dirty="0" err="1">
                <a:solidFill>
                  <a:srgbClr val="FF0000"/>
                </a:solidFill>
              </a:rPr>
              <a:t>các</a:t>
            </a:r>
            <a:r>
              <a:rPr lang="en-US" i="1" dirty="0">
                <a:solidFill>
                  <a:srgbClr val="FF0000"/>
                </a:solidFill>
              </a:rPr>
              <a:t> </a:t>
            </a:r>
            <a:r>
              <a:rPr lang="en-US" i="1" dirty="0" err="1">
                <a:solidFill>
                  <a:srgbClr val="FF0000"/>
                </a:solidFill>
              </a:rPr>
              <a:t>mối</a:t>
            </a:r>
            <a:r>
              <a:rPr lang="en-US" i="1" dirty="0">
                <a:solidFill>
                  <a:srgbClr val="FF0000"/>
                </a:solidFill>
              </a:rPr>
              <a:t> </a:t>
            </a:r>
            <a:r>
              <a:rPr lang="en-US" i="1" dirty="0" err="1">
                <a:solidFill>
                  <a:srgbClr val="FF0000"/>
                </a:solidFill>
              </a:rPr>
              <a:t>quan</a:t>
            </a:r>
            <a:r>
              <a:rPr lang="en-US" i="1" dirty="0">
                <a:solidFill>
                  <a:srgbClr val="FF0000"/>
                </a:solidFill>
              </a:rPr>
              <a:t> </a:t>
            </a:r>
            <a:r>
              <a:rPr lang="en-US" i="1" dirty="0" err="1">
                <a:solidFill>
                  <a:srgbClr val="FF0000"/>
                </a:solidFill>
              </a:rPr>
              <a:t>hệ</a:t>
            </a:r>
            <a:r>
              <a:rPr lang="en-US" i="1" dirty="0">
                <a:solidFill>
                  <a:srgbClr val="FF0000"/>
                </a:solidFill>
              </a:rPr>
              <a:t> </a:t>
            </a:r>
            <a:r>
              <a:rPr lang="en-US" i="1" dirty="0" err="1">
                <a:solidFill>
                  <a:srgbClr val="FF0000"/>
                </a:solidFill>
              </a:rPr>
              <a:t>của</a:t>
            </a:r>
            <a:r>
              <a:rPr lang="en-US" i="1" dirty="0">
                <a:solidFill>
                  <a:srgbClr val="FF0000"/>
                </a:solidFill>
              </a:rPr>
              <a:t> </a:t>
            </a:r>
            <a:r>
              <a:rPr lang="en-US" i="1" dirty="0" err="1">
                <a:solidFill>
                  <a:srgbClr val="FF0000"/>
                </a:solidFill>
              </a:rPr>
              <a:t>họ</a:t>
            </a:r>
            <a:r>
              <a:rPr lang="en-US" i="1" dirty="0">
                <a:solidFill>
                  <a:srgbClr val="FF0000"/>
                </a:solidFill>
              </a:rPr>
              <a:t> </a:t>
            </a:r>
            <a:r>
              <a:rPr lang="en-US" i="1" dirty="0" err="1">
                <a:solidFill>
                  <a:srgbClr val="FF0000"/>
                </a:solidFill>
              </a:rPr>
              <a:t>với</a:t>
            </a:r>
            <a:r>
              <a:rPr lang="en-US" i="1" dirty="0">
                <a:solidFill>
                  <a:srgbClr val="FF0000"/>
                </a:solidFill>
              </a:rPr>
              <a:t> </a:t>
            </a:r>
            <a:r>
              <a:rPr lang="en-US" i="1" dirty="0" err="1">
                <a:solidFill>
                  <a:srgbClr val="FF0000"/>
                </a:solidFill>
              </a:rPr>
              <a:t>các</a:t>
            </a:r>
            <a:r>
              <a:rPr lang="en-US" i="1" dirty="0">
                <a:solidFill>
                  <a:srgbClr val="FF0000"/>
                </a:solidFill>
              </a:rPr>
              <a:t> </a:t>
            </a:r>
            <a:r>
              <a:rPr lang="en-US" i="1" dirty="0" err="1">
                <a:solidFill>
                  <a:srgbClr val="FF0000"/>
                </a:solidFill>
              </a:rPr>
              <a:t>bên</a:t>
            </a:r>
            <a:r>
              <a:rPr lang="en-US" i="1" dirty="0">
                <a:solidFill>
                  <a:srgbClr val="FF0000"/>
                </a:solidFill>
              </a:rPr>
              <a:t> </a:t>
            </a:r>
            <a:r>
              <a:rPr lang="en-US" i="1" dirty="0" err="1" smtClean="0">
                <a:solidFill>
                  <a:srgbClr val="FF0000"/>
                </a:solidFill>
              </a:rPr>
              <a:t>quan</a:t>
            </a:r>
            <a:r>
              <a:rPr lang="en-US" i="1" dirty="0" smtClean="0">
                <a:solidFill>
                  <a:srgbClr val="FF0000"/>
                </a:solidFill>
              </a:rPr>
              <a:t> </a:t>
            </a:r>
            <a:r>
              <a:rPr lang="en-US" i="1" dirty="0" err="1" smtClean="0">
                <a:solidFill>
                  <a:srgbClr val="FF0000"/>
                </a:solidFill>
              </a:rPr>
              <a:t>tâm</a:t>
            </a:r>
            <a:r>
              <a:rPr lang="en-US" i="1" dirty="0" smtClean="0">
                <a:solidFill>
                  <a:srgbClr val="FF0000"/>
                </a:solidFill>
              </a:rPr>
              <a:t>, </a:t>
            </a:r>
            <a:r>
              <a:rPr lang="en-US" i="1" dirty="0" err="1">
                <a:solidFill>
                  <a:srgbClr val="FF0000"/>
                </a:solidFill>
              </a:rPr>
              <a:t>chẳng</a:t>
            </a:r>
            <a:r>
              <a:rPr lang="en-US" i="1" dirty="0">
                <a:solidFill>
                  <a:srgbClr val="FF0000"/>
                </a:solidFill>
              </a:rPr>
              <a:t> </a:t>
            </a:r>
            <a:r>
              <a:rPr lang="en-US" i="1" dirty="0" err="1">
                <a:solidFill>
                  <a:srgbClr val="FF0000"/>
                </a:solidFill>
              </a:rPr>
              <a:t>hạn</a:t>
            </a:r>
            <a:r>
              <a:rPr lang="en-US" i="1" dirty="0">
                <a:solidFill>
                  <a:srgbClr val="FF0000"/>
                </a:solidFill>
              </a:rPr>
              <a:t> </a:t>
            </a:r>
            <a:r>
              <a:rPr lang="en-US" i="1" dirty="0" err="1">
                <a:solidFill>
                  <a:srgbClr val="FF0000"/>
                </a:solidFill>
              </a:rPr>
              <a:t>như</a:t>
            </a:r>
            <a:r>
              <a:rPr lang="en-US" i="1" dirty="0">
                <a:solidFill>
                  <a:srgbClr val="FF0000"/>
                </a:solidFill>
              </a:rPr>
              <a:t> </a:t>
            </a:r>
            <a:r>
              <a:rPr lang="en-US" i="1" dirty="0" err="1">
                <a:solidFill>
                  <a:srgbClr val="FF0000"/>
                </a:solidFill>
              </a:rPr>
              <a:t>các</a:t>
            </a:r>
            <a:r>
              <a:rPr lang="en-US" i="1" dirty="0">
                <a:solidFill>
                  <a:srgbClr val="FF0000"/>
                </a:solidFill>
              </a:rPr>
              <a:t> </a:t>
            </a:r>
            <a:r>
              <a:rPr lang="en-US" i="1" dirty="0" err="1">
                <a:solidFill>
                  <a:srgbClr val="FF0000"/>
                </a:solidFill>
              </a:rPr>
              <a:t>nhà</a:t>
            </a:r>
            <a:r>
              <a:rPr lang="en-US" i="1" dirty="0">
                <a:solidFill>
                  <a:srgbClr val="FF0000"/>
                </a:solidFill>
              </a:rPr>
              <a:t> </a:t>
            </a:r>
            <a:r>
              <a:rPr lang="en-US" i="1" dirty="0" err="1">
                <a:solidFill>
                  <a:srgbClr val="FF0000"/>
                </a:solidFill>
              </a:rPr>
              <a:t>cung</a:t>
            </a:r>
            <a:r>
              <a:rPr lang="en-US" i="1" dirty="0">
                <a:solidFill>
                  <a:srgbClr val="FF0000"/>
                </a:solidFill>
              </a:rPr>
              <a:t> </a:t>
            </a:r>
            <a:r>
              <a:rPr lang="en-US" i="1" dirty="0" err="1">
                <a:solidFill>
                  <a:srgbClr val="FF0000"/>
                </a:solidFill>
              </a:rPr>
              <a:t>cấp</a:t>
            </a:r>
            <a:r>
              <a:rPr lang="en-US" i="1" dirty="0" smtClean="0">
                <a:solidFill>
                  <a:srgbClr val="FF0000"/>
                </a:solidFill>
              </a:rPr>
              <a:t>.</a:t>
            </a:r>
          </a:p>
          <a:p>
            <a:pPr marL="0" indent="0">
              <a:buNone/>
            </a:pPr>
            <a:r>
              <a:rPr lang="nl-NL" b="1" dirty="0"/>
              <a:t>Tại sao?</a:t>
            </a:r>
            <a:endParaRPr lang="en-US" dirty="0"/>
          </a:p>
          <a:p>
            <a:pPr marL="0" indent="0">
              <a:buNone/>
            </a:pPr>
            <a:r>
              <a:rPr lang="en-US" dirty="0" err="1"/>
              <a:t>Các</a:t>
            </a:r>
            <a:r>
              <a:rPr lang="en-US" dirty="0"/>
              <a:t> </a:t>
            </a:r>
            <a:r>
              <a:rPr lang="en-US" dirty="0" err="1"/>
              <a:t>bên</a:t>
            </a:r>
            <a:r>
              <a:rPr lang="en-US" dirty="0"/>
              <a:t> </a:t>
            </a:r>
            <a:r>
              <a:rPr lang="en-US" dirty="0" err="1"/>
              <a:t>liên</a:t>
            </a:r>
            <a:r>
              <a:rPr lang="en-US" dirty="0"/>
              <a:t> </a:t>
            </a:r>
            <a:r>
              <a:rPr lang="en-US" dirty="0" err="1"/>
              <a:t>quan</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ảnh</a:t>
            </a:r>
            <a:r>
              <a:rPr lang="en-US" dirty="0"/>
              <a:t> </a:t>
            </a:r>
            <a:r>
              <a:rPr lang="en-US" dirty="0" err="1"/>
              <a:t>hưởng</a:t>
            </a:r>
            <a:r>
              <a:rPr lang="en-US" dirty="0"/>
              <a:t> </a:t>
            </a:r>
            <a:r>
              <a:rPr lang="en-US" dirty="0" err="1"/>
              <a:t>đến</a:t>
            </a:r>
            <a:r>
              <a:rPr lang="en-US" dirty="0"/>
              <a:t> </a:t>
            </a:r>
            <a:r>
              <a:rPr lang="en-US" dirty="0" err="1"/>
              <a:t>kết</a:t>
            </a:r>
            <a:r>
              <a:rPr lang="en-US" dirty="0"/>
              <a:t> </a:t>
            </a:r>
            <a:r>
              <a:rPr lang="en-US" dirty="0" err="1"/>
              <a:t>quả</a:t>
            </a:r>
            <a:r>
              <a:rPr lang="en-US" dirty="0"/>
              <a:t> </a:t>
            </a:r>
            <a:r>
              <a:rPr lang="en-US" dirty="0" err="1"/>
              <a:t>hoạt</a:t>
            </a:r>
            <a:r>
              <a:rPr lang="en-US" dirty="0"/>
              <a:t> </a:t>
            </a:r>
            <a:r>
              <a:rPr lang="en-US" dirty="0" err="1"/>
              <a:t>động</a:t>
            </a:r>
            <a:r>
              <a:rPr lang="en-US" dirty="0"/>
              <a:t>  </a:t>
            </a:r>
            <a:r>
              <a:rPr lang="en-US" dirty="0" err="1"/>
              <a:t>của</a:t>
            </a:r>
            <a:r>
              <a:rPr lang="en-US" dirty="0"/>
              <a:t> </a:t>
            </a:r>
            <a:r>
              <a:rPr lang="en-US" dirty="0" err="1"/>
              <a:t>một</a:t>
            </a:r>
            <a:r>
              <a:rPr lang="en-US" dirty="0"/>
              <a:t> </a:t>
            </a:r>
            <a:r>
              <a:rPr lang="en-US" dirty="0" err="1"/>
              <a:t>tổ</a:t>
            </a:r>
            <a:r>
              <a:rPr lang="en-US" dirty="0"/>
              <a:t> </a:t>
            </a:r>
            <a:r>
              <a:rPr lang="en-US" dirty="0" err="1"/>
              <a:t>chức</a:t>
            </a:r>
            <a:r>
              <a:rPr lang="en-US" dirty="0"/>
              <a:t>. </a:t>
            </a:r>
            <a:endParaRPr lang="en-US" dirty="0" smtClean="0"/>
          </a:p>
          <a:p>
            <a:pPr marL="0" indent="0">
              <a:buNone/>
            </a:pPr>
            <a:r>
              <a:rPr lang="en-US" dirty="0" err="1" smtClean="0"/>
              <a:t>Thành</a:t>
            </a:r>
            <a:r>
              <a:rPr lang="en-US" dirty="0" smtClean="0"/>
              <a:t> </a:t>
            </a:r>
            <a:r>
              <a:rPr lang="en-US" dirty="0" err="1"/>
              <a:t>công</a:t>
            </a:r>
            <a:r>
              <a:rPr lang="en-US" dirty="0"/>
              <a:t> </a:t>
            </a:r>
            <a:r>
              <a:rPr lang="en-US" dirty="0" err="1"/>
              <a:t>bền</a:t>
            </a:r>
            <a:r>
              <a:rPr lang="en-US" dirty="0"/>
              <a:t> </a:t>
            </a:r>
            <a:r>
              <a:rPr lang="en-US" dirty="0" err="1"/>
              <a:t>vững</a:t>
            </a:r>
            <a:r>
              <a:rPr lang="en-US" dirty="0"/>
              <a:t> </a:t>
            </a:r>
            <a:r>
              <a:rPr lang="en-US" dirty="0" err="1"/>
              <a:t>có</a:t>
            </a:r>
            <a:r>
              <a:rPr lang="en-US" dirty="0"/>
              <a:t> </a:t>
            </a:r>
            <a:r>
              <a:rPr lang="en-US" dirty="0" err="1"/>
              <a:t>nhiều</a:t>
            </a:r>
            <a:r>
              <a:rPr lang="en-US" dirty="0"/>
              <a:t> </a:t>
            </a:r>
            <a:r>
              <a:rPr lang="en-US" dirty="0" err="1"/>
              <a:t>khả</a:t>
            </a:r>
            <a:r>
              <a:rPr lang="en-US" dirty="0"/>
              <a:t> </a:t>
            </a:r>
            <a:r>
              <a:rPr lang="en-US" dirty="0" err="1"/>
              <a:t>năng</a:t>
            </a:r>
            <a:r>
              <a:rPr lang="en-US" dirty="0"/>
              <a:t> </a:t>
            </a:r>
            <a:r>
              <a:rPr lang="en-US" dirty="0" err="1"/>
              <a:t>đạt</a:t>
            </a:r>
            <a:r>
              <a:rPr lang="en-US" dirty="0"/>
              <a:t> </a:t>
            </a:r>
            <a:r>
              <a:rPr lang="en-US" dirty="0" err="1"/>
              <a:t>được</a:t>
            </a:r>
            <a:r>
              <a:rPr lang="en-US" dirty="0"/>
              <a:t> </a:t>
            </a:r>
            <a:r>
              <a:rPr lang="en-US" dirty="0" err="1"/>
              <a:t>khi</a:t>
            </a:r>
            <a:r>
              <a:rPr lang="en-US" dirty="0"/>
              <a:t> </a:t>
            </a:r>
            <a:r>
              <a:rPr lang="en-US" dirty="0" err="1"/>
              <a:t>tổ</a:t>
            </a:r>
            <a:r>
              <a:rPr lang="en-US" dirty="0"/>
              <a:t> </a:t>
            </a:r>
            <a:r>
              <a:rPr lang="en-US" dirty="0" err="1"/>
              <a:t>chức</a:t>
            </a:r>
            <a:r>
              <a:rPr lang="en-US" dirty="0"/>
              <a:t> </a:t>
            </a:r>
            <a:r>
              <a:rPr lang="en-US" dirty="0" err="1"/>
              <a:t>quản</a:t>
            </a:r>
            <a:r>
              <a:rPr lang="en-US" dirty="0"/>
              <a:t> </a:t>
            </a:r>
            <a:r>
              <a:rPr lang="en-US" dirty="0" err="1"/>
              <a:t>lý</a:t>
            </a:r>
            <a:r>
              <a:rPr lang="en-US" dirty="0"/>
              <a:t> </a:t>
            </a:r>
            <a:r>
              <a:rPr lang="en-US" dirty="0" err="1"/>
              <a:t>các</a:t>
            </a:r>
            <a:r>
              <a:rPr lang="en-US" dirty="0"/>
              <a:t> </a:t>
            </a:r>
            <a:r>
              <a:rPr lang="en-US" dirty="0" err="1"/>
              <a:t>mối</a:t>
            </a:r>
            <a:r>
              <a:rPr lang="en-US" dirty="0"/>
              <a:t> </a:t>
            </a:r>
            <a:r>
              <a:rPr lang="en-US" dirty="0" err="1"/>
              <a:t>quan</a:t>
            </a:r>
            <a:r>
              <a:rPr lang="en-US" dirty="0"/>
              <a:t> </a:t>
            </a:r>
            <a:r>
              <a:rPr lang="en-US" dirty="0" err="1"/>
              <a:t>hệ</a:t>
            </a:r>
            <a:r>
              <a:rPr lang="en-US" dirty="0"/>
              <a:t> </a:t>
            </a:r>
            <a:r>
              <a:rPr lang="en-US" dirty="0" err="1"/>
              <a:t>với</a:t>
            </a:r>
            <a:r>
              <a:rPr lang="en-US" dirty="0"/>
              <a:t> </a:t>
            </a:r>
            <a:r>
              <a:rPr lang="en-US" dirty="0" err="1"/>
              <a:t>tất</a:t>
            </a:r>
            <a:r>
              <a:rPr lang="en-US" dirty="0"/>
              <a:t> </a:t>
            </a:r>
            <a:r>
              <a:rPr lang="en-US" dirty="0" err="1"/>
              <a:t>cả</a:t>
            </a:r>
            <a:r>
              <a:rPr lang="en-US" dirty="0"/>
              <a:t> </a:t>
            </a:r>
            <a:r>
              <a:rPr lang="en-US" dirty="0" err="1"/>
              <a:t>các</a:t>
            </a:r>
            <a:r>
              <a:rPr lang="en-US" dirty="0"/>
              <a:t> </a:t>
            </a:r>
            <a:r>
              <a:rPr lang="en-US" dirty="0" err="1"/>
              <a:t>bên</a:t>
            </a:r>
            <a:r>
              <a:rPr lang="en-US" dirty="0"/>
              <a:t> </a:t>
            </a:r>
            <a:r>
              <a:rPr lang="en-US" dirty="0" err="1"/>
              <a:t>quan</a:t>
            </a:r>
            <a:r>
              <a:rPr lang="en-US" dirty="0"/>
              <a:t> </a:t>
            </a:r>
            <a:r>
              <a:rPr lang="en-US" dirty="0" err="1"/>
              <a:t>tâm</a:t>
            </a:r>
            <a:r>
              <a:rPr lang="en-US" dirty="0"/>
              <a:t> </a:t>
            </a:r>
            <a:r>
              <a:rPr lang="en-US" dirty="0" err="1"/>
              <a:t>để</a:t>
            </a:r>
            <a:r>
              <a:rPr lang="en-US" dirty="0"/>
              <a:t> </a:t>
            </a:r>
            <a:r>
              <a:rPr lang="en-US" dirty="0" err="1"/>
              <a:t>tối</a:t>
            </a:r>
            <a:r>
              <a:rPr lang="en-US" dirty="0"/>
              <a:t> </a:t>
            </a:r>
            <a:r>
              <a:rPr lang="en-US" dirty="0" err="1"/>
              <a:t>ưu</a:t>
            </a:r>
            <a:r>
              <a:rPr lang="en-US" dirty="0"/>
              <a:t> </a:t>
            </a:r>
            <a:r>
              <a:rPr lang="en-US" dirty="0" err="1"/>
              <a:t>hóa</a:t>
            </a:r>
            <a:r>
              <a:rPr lang="en-US" dirty="0"/>
              <a:t> </a:t>
            </a:r>
            <a:r>
              <a:rPr lang="en-US" dirty="0" err="1"/>
              <a:t>tác</a:t>
            </a:r>
            <a:r>
              <a:rPr lang="en-US" dirty="0"/>
              <a:t> </a:t>
            </a:r>
            <a:r>
              <a:rPr lang="en-US" dirty="0" err="1"/>
              <a:t>động</a:t>
            </a:r>
            <a:r>
              <a:rPr lang="en-US" dirty="0"/>
              <a:t> </a:t>
            </a:r>
            <a:r>
              <a:rPr lang="en-US" dirty="0" err="1"/>
              <a:t>của</a:t>
            </a:r>
            <a:r>
              <a:rPr lang="en-US" dirty="0"/>
              <a:t> </a:t>
            </a:r>
            <a:r>
              <a:rPr lang="en-US" dirty="0" err="1"/>
              <a:t>họ</a:t>
            </a:r>
            <a:r>
              <a:rPr lang="en-US" dirty="0"/>
              <a:t> </a:t>
            </a:r>
            <a:r>
              <a:rPr lang="en-US" dirty="0" err="1"/>
              <a:t>đến</a:t>
            </a:r>
            <a:r>
              <a:rPr lang="en-US" dirty="0"/>
              <a:t> </a:t>
            </a:r>
            <a:r>
              <a:rPr lang="en-US" dirty="0" err="1"/>
              <a:t>kết</a:t>
            </a:r>
            <a:r>
              <a:rPr lang="en-US" dirty="0"/>
              <a:t> </a:t>
            </a:r>
            <a:r>
              <a:rPr lang="en-US" dirty="0" err="1"/>
              <a:t>quả</a:t>
            </a:r>
            <a:r>
              <a:rPr lang="en-US" dirty="0"/>
              <a:t> </a:t>
            </a:r>
            <a:r>
              <a:rPr lang="en-US" dirty="0" err="1"/>
              <a:t>thực</a:t>
            </a:r>
            <a:r>
              <a:rPr lang="en-US" dirty="0"/>
              <a:t> </a:t>
            </a:r>
            <a:r>
              <a:rPr lang="en-US" dirty="0" err="1"/>
              <a:t>hiện</a:t>
            </a:r>
            <a:r>
              <a:rPr lang="en-US" dirty="0"/>
              <a:t>. </a:t>
            </a:r>
            <a:endParaRPr lang="en-US" dirty="0" smtClean="0"/>
          </a:p>
          <a:p>
            <a:pPr marL="0" indent="0">
              <a:buNone/>
            </a:pPr>
            <a:r>
              <a:rPr lang="en-US" dirty="0" err="1" smtClean="0"/>
              <a:t>Quản</a:t>
            </a:r>
            <a:r>
              <a:rPr lang="en-US" dirty="0" smtClean="0"/>
              <a:t> </a:t>
            </a:r>
            <a:r>
              <a:rPr lang="en-US" dirty="0" err="1"/>
              <a:t>lý</a:t>
            </a:r>
            <a:r>
              <a:rPr lang="en-US" dirty="0"/>
              <a:t> </a:t>
            </a:r>
            <a:r>
              <a:rPr lang="en-US" dirty="0" err="1"/>
              <a:t>mối</a:t>
            </a:r>
            <a:r>
              <a:rPr lang="en-US" dirty="0"/>
              <a:t> </a:t>
            </a:r>
            <a:r>
              <a:rPr lang="en-US" dirty="0" err="1"/>
              <a:t>quan</a:t>
            </a:r>
            <a:r>
              <a:rPr lang="en-US" dirty="0"/>
              <a:t> </a:t>
            </a:r>
            <a:r>
              <a:rPr lang="en-US" dirty="0" err="1"/>
              <a:t>hệ</a:t>
            </a:r>
            <a:r>
              <a:rPr lang="en-US" dirty="0"/>
              <a:t>  </a:t>
            </a:r>
            <a:r>
              <a:rPr lang="en-US" dirty="0" err="1"/>
              <a:t>với</a:t>
            </a:r>
            <a:r>
              <a:rPr lang="en-US" dirty="0"/>
              <a:t> </a:t>
            </a:r>
            <a:r>
              <a:rPr lang="en-US" dirty="0" err="1"/>
              <a:t>các</a:t>
            </a:r>
            <a:r>
              <a:rPr lang="en-US" dirty="0"/>
              <a:t> </a:t>
            </a:r>
            <a:r>
              <a:rPr lang="en-US" dirty="0" err="1"/>
              <a:t>mạng</a:t>
            </a:r>
            <a:r>
              <a:rPr lang="en-US" dirty="0"/>
              <a:t> </a:t>
            </a:r>
            <a:r>
              <a:rPr lang="en-US" dirty="0" err="1"/>
              <a:t>lưới</a:t>
            </a:r>
            <a:r>
              <a:rPr lang="en-US" dirty="0"/>
              <a:t> </a:t>
            </a:r>
            <a:r>
              <a:rPr lang="en-US" dirty="0" err="1"/>
              <a:t>nhà</a:t>
            </a:r>
            <a:r>
              <a:rPr lang="en-US" dirty="0"/>
              <a:t> </a:t>
            </a:r>
            <a:r>
              <a:rPr lang="en-US" dirty="0" err="1"/>
              <a:t>cung</a:t>
            </a:r>
            <a:r>
              <a:rPr lang="en-US" dirty="0"/>
              <a:t> </a:t>
            </a:r>
            <a:r>
              <a:rPr lang="en-US" dirty="0" err="1"/>
              <a:t>cấp</a:t>
            </a:r>
            <a:r>
              <a:rPr lang="en-US" dirty="0"/>
              <a:t> </a:t>
            </a:r>
            <a:r>
              <a:rPr lang="en-US" dirty="0" err="1"/>
              <a:t>và</a:t>
            </a:r>
            <a:r>
              <a:rPr lang="en-US" dirty="0"/>
              <a:t> </a:t>
            </a:r>
            <a:r>
              <a:rPr lang="en-US" dirty="0" err="1"/>
              <a:t>đối</a:t>
            </a:r>
            <a:r>
              <a:rPr lang="en-US" dirty="0"/>
              <a:t> </a:t>
            </a:r>
            <a:r>
              <a:rPr lang="en-US" dirty="0" err="1"/>
              <a:t>tác</a:t>
            </a:r>
            <a:r>
              <a:rPr lang="en-US" dirty="0"/>
              <a:t> </a:t>
            </a:r>
            <a:r>
              <a:rPr lang="en-US" dirty="0" err="1" smtClean="0"/>
              <a:t>là</a:t>
            </a:r>
            <a:r>
              <a:rPr lang="en-US" dirty="0" smtClean="0"/>
              <a:t> </a:t>
            </a:r>
            <a:r>
              <a:rPr lang="en-US" dirty="0" err="1"/>
              <a:t>đặc</a:t>
            </a:r>
            <a:r>
              <a:rPr lang="en-US" dirty="0"/>
              <a:t> </a:t>
            </a:r>
            <a:r>
              <a:rPr lang="en-US" dirty="0" err="1"/>
              <a:t>biệt</a:t>
            </a:r>
            <a:r>
              <a:rPr lang="en-US" dirty="0"/>
              <a:t> </a:t>
            </a:r>
            <a:r>
              <a:rPr lang="en-US" dirty="0" err="1"/>
              <a:t>quan</a:t>
            </a:r>
            <a:r>
              <a:rPr lang="en-US" dirty="0"/>
              <a:t> </a:t>
            </a:r>
            <a:r>
              <a:rPr lang="en-US" dirty="0" err="1"/>
              <a:t>trọng</a:t>
            </a:r>
            <a:r>
              <a:rPr lang="en-US" dirty="0"/>
              <a:t>.</a:t>
            </a:r>
          </a:p>
          <a:p>
            <a:pPr marL="0" indent="0">
              <a:buNone/>
            </a:pPr>
            <a:endParaRPr lang="en-US" i="1" dirty="0">
              <a:solidFill>
                <a:srgbClr val="FF0000"/>
              </a:solidFill>
            </a:endParaRPr>
          </a:p>
          <a:p>
            <a:pPr>
              <a:defRPr/>
            </a:pPr>
            <a:endParaRPr lang="nl-NL" i="1" dirty="0" smtClean="0"/>
          </a:p>
          <a:p>
            <a:pPr>
              <a:defRPr/>
            </a:pPr>
            <a:endParaRPr lang="en-US" dirty="0"/>
          </a:p>
        </p:txBody>
      </p:sp>
      <p:sp>
        <p:nvSpPr>
          <p:cNvPr id="2" name="Footer Placeholder 1"/>
          <p:cNvSpPr>
            <a:spLocks noGrp="1"/>
          </p:cNvSpPr>
          <p:nvPr>
            <p:ph type="ftr" sz="quarter" idx="3"/>
          </p:nvPr>
        </p:nvSpPr>
        <p:spPr/>
        <p:txBody>
          <a:bodyPr/>
          <a:lstStyle/>
          <a:p>
            <a:pPr>
              <a:defRPr/>
            </a:pPr>
            <a:r>
              <a:rPr lang="vi-VN" smtClean="0"/>
              <a:t>Tài liệu đào tạo nội bộ</a:t>
            </a:r>
            <a:endParaRPr lang="en-US" dirty="0"/>
          </a:p>
        </p:txBody>
      </p:sp>
    </p:spTree>
    <p:extLst>
      <p:ext uri="{BB962C8B-B14F-4D97-AF65-F5344CB8AC3E}">
        <p14:creationId xmlns:p14="http://schemas.microsoft.com/office/powerpoint/2010/main" val="1478589935"/>
      </p:ext>
    </p:extLst>
  </p:cSld>
  <p:clrMapOvr>
    <a:masterClrMapping/>
  </p:clrMapOvr>
  <p:transition/>
  <p:timing>
    <p:tnLst>
      <p:par>
        <p:cTn id="1" dur="indefinite" restart="never" nodeType="tmRoot"/>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a:xfrm>
            <a:off x="2233373" y="400050"/>
            <a:ext cx="6743700" cy="429816"/>
          </a:xfrm>
        </p:spPr>
        <p:txBody>
          <a:bodyPr/>
          <a:lstStyle/>
          <a:p>
            <a:r>
              <a:rPr lang="nl-NL" dirty="0"/>
              <a:t>Quản lý mối quan hệ</a:t>
            </a:r>
            <a:endParaRPr lang="en-US" dirty="0" smtClean="0"/>
          </a:p>
        </p:txBody>
      </p:sp>
      <p:sp>
        <p:nvSpPr>
          <p:cNvPr id="3" name="Content Placeholder 2"/>
          <p:cNvSpPr>
            <a:spLocks noGrp="1"/>
          </p:cNvSpPr>
          <p:nvPr>
            <p:ph idx="1"/>
          </p:nvPr>
        </p:nvSpPr>
        <p:spPr>
          <a:xfrm>
            <a:off x="624689" y="1040390"/>
            <a:ext cx="7785980" cy="3886200"/>
          </a:xfrm>
        </p:spPr>
        <p:txBody>
          <a:bodyPr/>
          <a:lstStyle/>
          <a:p>
            <a:pPr marL="0" indent="0">
              <a:buNone/>
              <a:defRPr/>
            </a:pPr>
            <a:r>
              <a:rPr lang="nl-NL" b="1" dirty="0" smtClean="0"/>
              <a:t>Phải </a:t>
            </a:r>
            <a:r>
              <a:rPr lang="nl-NL" b="1" dirty="0"/>
              <a:t>làm gì?</a:t>
            </a:r>
          </a:p>
          <a:p>
            <a:r>
              <a:rPr lang="en-US" sz="1800" dirty="0" err="1" smtClean="0"/>
              <a:t>Xác</a:t>
            </a:r>
            <a:r>
              <a:rPr lang="en-US" sz="1800" dirty="0" smtClean="0"/>
              <a:t> </a:t>
            </a:r>
            <a:r>
              <a:rPr lang="en-US" sz="1800" dirty="0" err="1"/>
              <a:t>định</a:t>
            </a:r>
            <a:r>
              <a:rPr lang="en-US" sz="1800" dirty="0"/>
              <a:t> </a:t>
            </a:r>
            <a:r>
              <a:rPr lang="en-US" sz="1800" dirty="0" err="1"/>
              <a:t>các</a:t>
            </a:r>
            <a:r>
              <a:rPr lang="en-US" sz="1800" dirty="0"/>
              <a:t> </a:t>
            </a:r>
            <a:r>
              <a:rPr lang="en-US" sz="1800" dirty="0" err="1"/>
              <a:t>bên</a:t>
            </a:r>
            <a:r>
              <a:rPr lang="en-US" sz="1800" dirty="0"/>
              <a:t> </a:t>
            </a:r>
            <a:r>
              <a:rPr lang="en-US" sz="1800" dirty="0" err="1"/>
              <a:t>quan</a:t>
            </a:r>
            <a:r>
              <a:rPr lang="en-US" sz="1800" dirty="0"/>
              <a:t> </a:t>
            </a:r>
            <a:r>
              <a:rPr lang="en-US" sz="1800" dirty="0" err="1"/>
              <a:t>tâm</a:t>
            </a:r>
            <a:r>
              <a:rPr lang="en-US" sz="1800" dirty="0"/>
              <a:t> </a:t>
            </a:r>
            <a:r>
              <a:rPr lang="en-US" sz="1800" dirty="0" err="1" smtClean="0"/>
              <a:t>thích</a:t>
            </a:r>
            <a:r>
              <a:rPr lang="en-US" sz="1800" dirty="0" smtClean="0"/>
              <a:t> </a:t>
            </a:r>
            <a:r>
              <a:rPr lang="en-US" sz="1800" dirty="0" err="1" smtClean="0"/>
              <a:t>hợp</a:t>
            </a:r>
            <a:r>
              <a:rPr lang="en-US" sz="1800" dirty="0" smtClean="0"/>
              <a:t> </a:t>
            </a:r>
            <a:r>
              <a:rPr lang="en-US" sz="1800" dirty="0" err="1" smtClean="0"/>
              <a:t>và</a:t>
            </a:r>
            <a:r>
              <a:rPr lang="en-US" sz="1800" dirty="0" smtClean="0"/>
              <a:t> </a:t>
            </a:r>
            <a:r>
              <a:rPr lang="en-US" sz="1800" dirty="0" err="1"/>
              <a:t>mối</a:t>
            </a:r>
            <a:r>
              <a:rPr lang="en-US" sz="1800" dirty="0"/>
              <a:t> </a:t>
            </a:r>
            <a:r>
              <a:rPr lang="en-US" sz="1800" dirty="0" err="1"/>
              <a:t>quan</a:t>
            </a:r>
            <a:r>
              <a:rPr lang="en-US" sz="1800" dirty="0"/>
              <a:t> </a:t>
            </a:r>
            <a:r>
              <a:rPr lang="en-US" sz="1800" dirty="0" err="1"/>
              <a:t>hệ</a:t>
            </a:r>
            <a:r>
              <a:rPr lang="en-US" sz="1800" dirty="0"/>
              <a:t> </a:t>
            </a:r>
            <a:r>
              <a:rPr lang="en-US" sz="1800" dirty="0" err="1"/>
              <a:t>của</a:t>
            </a:r>
            <a:r>
              <a:rPr lang="en-US" sz="1800" dirty="0"/>
              <a:t> </a:t>
            </a:r>
            <a:r>
              <a:rPr lang="en-US" sz="1800" dirty="0" err="1"/>
              <a:t>họ</a:t>
            </a:r>
            <a:r>
              <a:rPr lang="en-US" sz="1800" dirty="0"/>
              <a:t> </a:t>
            </a:r>
            <a:r>
              <a:rPr lang="en-US" sz="1800" dirty="0" err="1"/>
              <a:t>với</a:t>
            </a:r>
            <a:r>
              <a:rPr lang="en-US" sz="1800" dirty="0"/>
              <a:t> </a:t>
            </a:r>
            <a:r>
              <a:rPr lang="en-US" sz="1800" dirty="0" err="1"/>
              <a:t>tổ</a:t>
            </a:r>
            <a:r>
              <a:rPr lang="en-US" sz="1800" dirty="0"/>
              <a:t> </a:t>
            </a:r>
            <a:r>
              <a:rPr lang="en-US" sz="1800" dirty="0" err="1"/>
              <a:t>chức</a:t>
            </a:r>
            <a:r>
              <a:rPr lang="en-US" sz="1800" dirty="0"/>
              <a:t>;</a:t>
            </a:r>
          </a:p>
          <a:p>
            <a:r>
              <a:rPr lang="en-US" sz="1800" dirty="0" err="1"/>
              <a:t>X</a:t>
            </a:r>
            <a:r>
              <a:rPr lang="en-US" sz="1800" dirty="0" err="1" smtClean="0"/>
              <a:t>ác</a:t>
            </a:r>
            <a:r>
              <a:rPr lang="en-US" sz="1800" dirty="0" smtClean="0"/>
              <a:t> </a:t>
            </a:r>
            <a:r>
              <a:rPr lang="en-US" sz="1800" dirty="0" err="1"/>
              <a:t>định</a:t>
            </a:r>
            <a:r>
              <a:rPr lang="en-US" sz="1800" dirty="0"/>
              <a:t> </a:t>
            </a:r>
            <a:r>
              <a:rPr lang="en-US" sz="1800" dirty="0" err="1"/>
              <a:t>và</a:t>
            </a:r>
            <a:r>
              <a:rPr lang="en-US" sz="1800" dirty="0"/>
              <a:t> </a:t>
            </a:r>
            <a:r>
              <a:rPr lang="en-US" sz="1800" dirty="0" err="1"/>
              <a:t>ưu</a:t>
            </a:r>
            <a:r>
              <a:rPr lang="en-US" sz="1800" dirty="0"/>
              <a:t> </a:t>
            </a:r>
            <a:r>
              <a:rPr lang="en-US" sz="1800" dirty="0" err="1"/>
              <a:t>tiên</a:t>
            </a:r>
            <a:r>
              <a:rPr lang="en-US" sz="1800" dirty="0"/>
              <a:t> </a:t>
            </a:r>
            <a:r>
              <a:rPr lang="en-US" sz="1800" dirty="0" err="1" smtClean="0"/>
              <a:t>các</a:t>
            </a:r>
            <a:r>
              <a:rPr lang="en-US" sz="1800" dirty="0" smtClean="0"/>
              <a:t> </a:t>
            </a:r>
            <a:r>
              <a:rPr lang="en-US" sz="1800" dirty="0" err="1"/>
              <a:t>mối</a:t>
            </a:r>
            <a:r>
              <a:rPr lang="en-US" sz="1800" dirty="0"/>
              <a:t> </a:t>
            </a:r>
            <a:r>
              <a:rPr lang="en-US" sz="1800" dirty="0" err="1"/>
              <a:t>quan</a:t>
            </a:r>
            <a:r>
              <a:rPr lang="en-US" sz="1800" dirty="0"/>
              <a:t> </a:t>
            </a:r>
            <a:r>
              <a:rPr lang="en-US" sz="1800" dirty="0" err="1"/>
              <a:t>hệ</a:t>
            </a:r>
            <a:r>
              <a:rPr lang="en-US" sz="1800" dirty="0"/>
              <a:t> </a:t>
            </a:r>
            <a:r>
              <a:rPr lang="en-US" sz="1800" dirty="0" err="1"/>
              <a:t>với</a:t>
            </a:r>
            <a:r>
              <a:rPr lang="en-US" sz="1800" dirty="0"/>
              <a:t> </a:t>
            </a:r>
            <a:r>
              <a:rPr lang="en-US" sz="1800" dirty="0" err="1"/>
              <a:t>bên</a:t>
            </a:r>
            <a:r>
              <a:rPr lang="en-US" sz="1800" dirty="0"/>
              <a:t> </a:t>
            </a:r>
            <a:r>
              <a:rPr lang="en-US" sz="1800" dirty="0" err="1"/>
              <a:t>q</a:t>
            </a:r>
            <a:r>
              <a:rPr lang="en-US" sz="1800" dirty="0" err="1" smtClean="0"/>
              <a:t>uan</a:t>
            </a:r>
            <a:r>
              <a:rPr lang="en-US" sz="1800" dirty="0" smtClean="0"/>
              <a:t> </a:t>
            </a:r>
            <a:r>
              <a:rPr lang="en-US" sz="1800" dirty="0" err="1" smtClean="0"/>
              <a:t>tâm</a:t>
            </a:r>
            <a:r>
              <a:rPr lang="en-US" sz="1800" dirty="0" smtClean="0"/>
              <a:t> </a:t>
            </a:r>
            <a:r>
              <a:rPr lang="en-US" sz="1800" dirty="0" err="1" smtClean="0"/>
              <a:t>cần</a:t>
            </a:r>
            <a:r>
              <a:rPr lang="en-US" sz="1800" dirty="0" smtClean="0"/>
              <a:t> </a:t>
            </a:r>
            <a:r>
              <a:rPr lang="en-US" sz="1800" dirty="0" err="1"/>
              <a:t>được</a:t>
            </a:r>
            <a:r>
              <a:rPr lang="en-US" sz="1800" dirty="0"/>
              <a:t> </a:t>
            </a:r>
            <a:r>
              <a:rPr lang="en-US" sz="1800" dirty="0" err="1"/>
              <a:t>quản</a:t>
            </a:r>
            <a:r>
              <a:rPr lang="en-US" sz="1800" dirty="0"/>
              <a:t> </a:t>
            </a:r>
            <a:r>
              <a:rPr lang="en-US" sz="1800" dirty="0" err="1"/>
              <a:t>lý</a:t>
            </a:r>
            <a:r>
              <a:rPr lang="en-US" sz="1800" dirty="0"/>
              <a:t>;</a:t>
            </a:r>
          </a:p>
          <a:p>
            <a:r>
              <a:rPr lang="en-US" sz="1800" dirty="0" err="1" smtClean="0"/>
              <a:t>Thiết</a:t>
            </a:r>
            <a:r>
              <a:rPr lang="en-US" sz="1800" dirty="0" smtClean="0"/>
              <a:t> </a:t>
            </a:r>
            <a:r>
              <a:rPr lang="en-US" sz="1800" dirty="0" err="1"/>
              <a:t>lập</a:t>
            </a:r>
            <a:r>
              <a:rPr lang="en-US" sz="1800" dirty="0"/>
              <a:t> </a:t>
            </a:r>
            <a:r>
              <a:rPr lang="en-US" sz="1800" dirty="0" err="1" smtClean="0"/>
              <a:t>quan</a:t>
            </a:r>
            <a:r>
              <a:rPr lang="en-US" sz="1800" dirty="0" smtClean="0"/>
              <a:t> </a:t>
            </a:r>
            <a:r>
              <a:rPr lang="en-US" sz="1800" dirty="0" err="1"/>
              <a:t>hệ</a:t>
            </a:r>
            <a:r>
              <a:rPr lang="en-US" sz="1800" dirty="0"/>
              <a:t> </a:t>
            </a:r>
            <a:r>
              <a:rPr lang="en-US" sz="1800" dirty="0" err="1"/>
              <a:t>cân</a:t>
            </a:r>
            <a:r>
              <a:rPr lang="en-US" sz="1800" dirty="0"/>
              <a:t> </a:t>
            </a:r>
            <a:r>
              <a:rPr lang="en-US" sz="1800" dirty="0" err="1"/>
              <a:t>bằng</a:t>
            </a:r>
            <a:r>
              <a:rPr lang="en-US" sz="1800" dirty="0"/>
              <a:t> </a:t>
            </a:r>
            <a:r>
              <a:rPr lang="en-US" sz="1800" dirty="0" err="1"/>
              <a:t>giữa</a:t>
            </a:r>
            <a:r>
              <a:rPr lang="en-US" sz="1800" dirty="0"/>
              <a:t> </a:t>
            </a:r>
            <a:r>
              <a:rPr lang="en-US" sz="1800" dirty="0" err="1"/>
              <a:t>lợi</a:t>
            </a:r>
            <a:r>
              <a:rPr lang="en-US" sz="1800" dirty="0"/>
              <a:t> </a:t>
            </a:r>
            <a:r>
              <a:rPr lang="en-US" sz="1800" dirty="0" err="1"/>
              <a:t>ích</a:t>
            </a:r>
            <a:r>
              <a:rPr lang="en-US" sz="1800" dirty="0"/>
              <a:t> </a:t>
            </a:r>
            <a:r>
              <a:rPr lang="en-US" sz="1800" dirty="0" err="1"/>
              <a:t>ngắn</a:t>
            </a:r>
            <a:r>
              <a:rPr lang="en-US" sz="1800" dirty="0"/>
              <a:t> </a:t>
            </a:r>
            <a:r>
              <a:rPr lang="en-US" sz="1800" dirty="0" err="1"/>
              <a:t>hạn</a:t>
            </a:r>
            <a:r>
              <a:rPr lang="en-US" sz="1800" dirty="0"/>
              <a:t> </a:t>
            </a:r>
            <a:r>
              <a:rPr lang="en-US" sz="1800" dirty="0" err="1"/>
              <a:t>với</a:t>
            </a:r>
            <a:r>
              <a:rPr lang="en-US" sz="1800" dirty="0"/>
              <a:t> </a:t>
            </a:r>
            <a:r>
              <a:rPr lang="en-US" sz="1800" dirty="0" err="1"/>
              <a:t>các</a:t>
            </a:r>
            <a:r>
              <a:rPr lang="en-US" sz="1800" dirty="0"/>
              <a:t> </a:t>
            </a:r>
            <a:r>
              <a:rPr lang="en-US" sz="1800" dirty="0" err="1"/>
              <a:t>cân</a:t>
            </a:r>
            <a:r>
              <a:rPr lang="en-US" sz="1800" dirty="0"/>
              <a:t> </a:t>
            </a:r>
            <a:r>
              <a:rPr lang="en-US" sz="1800" dirty="0" err="1"/>
              <a:t>nhắc</a:t>
            </a:r>
            <a:r>
              <a:rPr lang="en-US" sz="1800" dirty="0"/>
              <a:t> </a:t>
            </a:r>
            <a:r>
              <a:rPr lang="en-US" sz="1800" dirty="0" err="1"/>
              <a:t>lâu</a:t>
            </a:r>
            <a:r>
              <a:rPr lang="en-US" sz="1800" dirty="0"/>
              <a:t> </a:t>
            </a:r>
            <a:r>
              <a:rPr lang="en-US" sz="1800" dirty="0" err="1"/>
              <a:t>dài</a:t>
            </a:r>
            <a:r>
              <a:rPr lang="en-US" sz="1800" dirty="0" smtClean="0"/>
              <a:t>;</a:t>
            </a:r>
          </a:p>
          <a:p>
            <a:r>
              <a:rPr lang="en-US" sz="1800" dirty="0" smtClean="0"/>
              <a:t>Thu </a:t>
            </a:r>
            <a:r>
              <a:rPr lang="en-US" sz="1800" dirty="0" err="1"/>
              <a:t>thập</a:t>
            </a:r>
            <a:r>
              <a:rPr lang="en-US" sz="1800" dirty="0"/>
              <a:t> </a:t>
            </a:r>
            <a:r>
              <a:rPr lang="en-US" sz="1800" dirty="0" err="1"/>
              <a:t>và</a:t>
            </a:r>
            <a:r>
              <a:rPr lang="en-US" sz="1800" dirty="0"/>
              <a:t> chia </a:t>
            </a:r>
            <a:r>
              <a:rPr lang="en-US" sz="1800" dirty="0" err="1"/>
              <a:t>sẻ</a:t>
            </a:r>
            <a:r>
              <a:rPr lang="en-US" sz="1800" dirty="0"/>
              <a:t> </a:t>
            </a:r>
            <a:r>
              <a:rPr lang="en-US" sz="1800" dirty="0" err="1"/>
              <a:t>thông</a:t>
            </a:r>
            <a:r>
              <a:rPr lang="en-US" sz="1800" dirty="0"/>
              <a:t> tin, </a:t>
            </a:r>
            <a:r>
              <a:rPr lang="en-US" sz="1800" dirty="0" err="1"/>
              <a:t>kiến</a:t>
            </a:r>
            <a:r>
              <a:rPr lang="en-US" sz="1800" dirty="0"/>
              <a:t> </a:t>
            </a:r>
            <a:r>
              <a:rPr lang="en-US" sz="1800" dirty="0" err="1"/>
              <a:t>thức</a:t>
            </a:r>
            <a:r>
              <a:rPr lang="en-US" sz="1800" dirty="0"/>
              <a:t> </a:t>
            </a:r>
            <a:r>
              <a:rPr lang="en-US" sz="1800" dirty="0" err="1"/>
              <a:t>chuyên</a:t>
            </a:r>
            <a:r>
              <a:rPr lang="en-US" sz="1800" dirty="0"/>
              <a:t> </a:t>
            </a:r>
            <a:r>
              <a:rPr lang="en-US" sz="1800" dirty="0" err="1"/>
              <a:t>môn</a:t>
            </a:r>
            <a:r>
              <a:rPr lang="en-US" sz="1800" dirty="0"/>
              <a:t> </a:t>
            </a:r>
            <a:r>
              <a:rPr lang="en-US" sz="1800" dirty="0" err="1"/>
              <a:t>và</a:t>
            </a:r>
            <a:r>
              <a:rPr lang="en-US" sz="1800" dirty="0"/>
              <a:t> </a:t>
            </a:r>
            <a:r>
              <a:rPr lang="en-US" sz="1800" dirty="0" err="1"/>
              <a:t>nguồn</a:t>
            </a:r>
            <a:r>
              <a:rPr lang="en-US" sz="1800" dirty="0"/>
              <a:t> </a:t>
            </a:r>
            <a:r>
              <a:rPr lang="en-US" sz="1800" dirty="0" err="1"/>
              <a:t>lực</a:t>
            </a:r>
            <a:r>
              <a:rPr lang="en-US" sz="1800" dirty="0"/>
              <a:t> </a:t>
            </a:r>
            <a:r>
              <a:rPr lang="en-US" sz="1800" dirty="0" err="1"/>
              <a:t>với</a:t>
            </a:r>
            <a:r>
              <a:rPr lang="en-US" sz="1800" dirty="0"/>
              <a:t> </a:t>
            </a:r>
            <a:r>
              <a:rPr lang="en-US" sz="1800" dirty="0" err="1"/>
              <a:t>các</a:t>
            </a:r>
            <a:r>
              <a:rPr lang="en-US" sz="1800" dirty="0"/>
              <a:t> </a:t>
            </a:r>
            <a:r>
              <a:rPr lang="en-US" sz="1800" dirty="0" err="1"/>
              <a:t>bên</a:t>
            </a:r>
            <a:r>
              <a:rPr lang="en-US" sz="1800" dirty="0"/>
              <a:t> </a:t>
            </a:r>
            <a:r>
              <a:rPr lang="en-US" sz="1800" dirty="0" err="1" smtClean="0"/>
              <a:t>quan</a:t>
            </a:r>
            <a:r>
              <a:rPr lang="en-US" sz="1800" dirty="0" smtClean="0"/>
              <a:t> </a:t>
            </a:r>
            <a:r>
              <a:rPr lang="en-US" sz="1800" dirty="0" err="1" smtClean="0"/>
              <a:t>tâm</a:t>
            </a:r>
            <a:r>
              <a:rPr lang="en-US" sz="1800" dirty="0" smtClean="0"/>
              <a:t> </a:t>
            </a:r>
            <a:r>
              <a:rPr lang="en-US" sz="1800" dirty="0" err="1" smtClean="0"/>
              <a:t>thích</a:t>
            </a:r>
            <a:r>
              <a:rPr lang="en-US" sz="1800" dirty="0" smtClean="0"/>
              <a:t> </a:t>
            </a:r>
            <a:r>
              <a:rPr lang="en-US" sz="1800" dirty="0" err="1"/>
              <a:t>hợp</a:t>
            </a:r>
            <a:r>
              <a:rPr lang="en-US" sz="1800" dirty="0"/>
              <a:t>;</a:t>
            </a:r>
          </a:p>
          <a:p>
            <a:r>
              <a:rPr lang="en-US" sz="1800" dirty="0" smtClean="0"/>
              <a:t> </a:t>
            </a:r>
            <a:r>
              <a:rPr lang="en-US" sz="1800" dirty="0" err="1"/>
              <a:t>Đo</a:t>
            </a:r>
            <a:r>
              <a:rPr lang="en-US" sz="1800" dirty="0"/>
              <a:t> </a:t>
            </a:r>
            <a:r>
              <a:rPr lang="en-US" sz="1800" dirty="0" err="1"/>
              <a:t>lường</a:t>
            </a:r>
            <a:r>
              <a:rPr lang="en-US" sz="1800" dirty="0"/>
              <a:t> </a:t>
            </a:r>
            <a:r>
              <a:rPr lang="en-US" sz="1800" dirty="0" err="1"/>
              <a:t>kết</a:t>
            </a:r>
            <a:r>
              <a:rPr lang="en-US" sz="1800" dirty="0"/>
              <a:t> </a:t>
            </a:r>
            <a:r>
              <a:rPr lang="en-US" sz="1800" dirty="0" err="1"/>
              <a:t>quả</a:t>
            </a:r>
            <a:r>
              <a:rPr lang="en-US" sz="1800" dirty="0"/>
              <a:t> </a:t>
            </a:r>
            <a:r>
              <a:rPr lang="en-US" sz="1800" dirty="0" err="1"/>
              <a:t>thực</a:t>
            </a:r>
            <a:r>
              <a:rPr lang="en-US" sz="1800" dirty="0"/>
              <a:t> </a:t>
            </a:r>
            <a:r>
              <a:rPr lang="en-US" sz="1800" dirty="0" err="1"/>
              <a:t>hiện</a:t>
            </a:r>
            <a:r>
              <a:rPr lang="en-US" sz="1800" dirty="0"/>
              <a:t> </a:t>
            </a:r>
            <a:r>
              <a:rPr lang="en-US" sz="1800" dirty="0" err="1"/>
              <a:t>và</a:t>
            </a:r>
            <a:r>
              <a:rPr lang="en-US" sz="1800" dirty="0"/>
              <a:t> </a:t>
            </a:r>
            <a:r>
              <a:rPr lang="en-US" sz="1800" dirty="0" err="1"/>
              <a:t>cung</a:t>
            </a:r>
            <a:r>
              <a:rPr lang="en-US" sz="1800" dirty="0"/>
              <a:t> </a:t>
            </a:r>
            <a:r>
              <a:rPr lang="en-US" sz="1800" dirty="0" err="1"/>
              <a:t>cấp</a:t>
            </a:r>
            <a:r>
              <a:rPr lang="en-US" sz="1800" dirty="0"/>
              <a:t> </a:t>
            </a:r>
            <a:r>
              <a:rPr lang="en-US" sz="1800" dirty="0" err="1"/>
              <a:t>thông</a:t>
            </a:r>
            <a:r>
              <a:rPr lang="en-US" sz="1800" dirty="0"/>
              <a:t> tin </a:t>
            </a:r>
            <a:r>
              <a:rPr lang="en-US" sz="1800" dirty="0" err="1"/>
              <a:t>phản</a:t>
            </a:r>
            <a:r>
              <a:rPr lang="en-US" sz="1800" dirty="0"/>
              <a:t> </a:t>
            </a:r>
            <a:r>
              <a:rPr lang="en-US" sz="1800" dirty="0" err="1"/>
              <a:t>hồi</a:t>
            </a:r>
            <a:r>
              <a:rPr lang="en-US" sz="1800" dirty="0"/>
              <a:t> </a:t>
            </a:r>
            <a:r>
              <a:rPr lang="en-US" sz="1800" dirty="0" err="1"/>
              <a:t>cho</a:t>
            </a:r>
            <a:r>
              <a:rPr lang="en-US" sz="1800" dirty="0"/>
              <a:t> </a:t>
            </a:r>
            <a:r>
              <a:rPr lang="en-US" sz="1800" dirty="0" err="1"/>
              <a:t>các</a:t>
            </a:r>
            <a:r>
              <a:rPr lang="en-US" sz="1800" dirty="0"/>
              <a:t> </a:t>
            </a:r>
            <a:r>
              <a:rPr lang="en-US" sz="1800" dirty="0" err="1"/>
              <a:t>bên</a:t>
            </a:r>
            <a:r>
              <a:rPr lang="en-US" sz="1800" dirty="0"/>
              <a:t> </a:t>
            </a:r>
            <a:r>
              <a:rPr lang="en-US" sz="1800" dirty="0" err="1"/>
              <a:t>quan</a:t>
            </a:r>
            <a:r>
              <a:rPr lang="en-US" sz="1800" dirty="0"/>
              <a:t> </a:t>
            </a:r>
            <a:r>
              <a:rPr lang="en-US" sz="1800" dirty="0" err="1"/>
              <a:t>tâm</a:t>
            </a:r>
            <a:r>
              <a:rPr lang="en-US" sz="1800" dirty="0"/>
              <a:t> </a:t>
            </a:r>
            <a:r>
              <a:rPr lang="en-US" sz="1800" dirty="0" err="1"/>
              <a:t>một</a:t>
            </a:r>
            <a:r>
              <a:rPr lang="en-US" sz="1800" dirty="0"/>
              <a:t> </a:t>
            </a:r>
            <a:r>
              <a:rPr lang="en-US" sz="1800" dirty="0" err="1"/>
              <a:t>cách</a:t>
            </a:r>
            <a:r>
              <a:rPr lang="en-US" sz="1800" dirty="0"/>
              <a:t> </a:t>
            </a:r>
            <a:r>
              <a:rPr lang="en-US" sz="1800" dirty="0" err="1"/>
              <a:t>thích</a:t>
            </a:r>
            <a:r>
              <a:rPr lang="en-US" sz="1800" dirty="0"/>
              <a:t> </a:t>
            </a:r>
            <a:r>
              <a:rPr lang="en-US" sz="1800" dirty="0" err="1"/>
              <a:t>hợp</a:t>
            </a:r>
            <a:r>
              <a:rPr lang="en-US" sz="1800" dirty="0"/>
              <a:t> </a:t>
            </a:r>
            <a:r>
              <a:rPr lang="en-US" sz="1800" dirty="0" err="1"/>
              <a:t>để</a:t>
            </a:r>
            <a:r>
              <a:rPr lang="en-US" sz="1800" dirty="0"/>
              <a:t> </a:t>
            </a:r>
            <a:r>
              <a:rPr lang="en-US" sz="1800" dirty="0" err="1"/>
              <a:t>tăng</a:t>
            </a:r>
            <a:r>
              <a:rPr lang="en-US" sz="1800" dirty="0"/>
              <a:t> </a:t>
            </a:r>
            <a:r>
              <a:rPr lang="en-US" sz="1800" dirty="0" err="1"/>
              <a:t>cường</a:t>
            </a:r>
            <a:r>
              <a:rPr lang="en-US" sz="1800" dirty="0"/>
              <a:t> </a:t>
            </a:r>
            <a:r>
              <a:rPr lang="en-US" sz="1800" dirty="0" err="1"/>
              <a:t>sáng</a:t>
            </a:r>
            <a:r>
              <a:rPr lang="en-US" sz="1800" dirty="0"/>
              <a:t> </a:t>
            </a:r>
            <a:r>
              <a:rPr lang="en-US" sz="1800" dirty="0" err="1"/>
              <a:t>kiến</a:t>
            </a:r>
            <a:r>
              <a:rPr lang="en-US" sz="1800" dirty="0"/>
              <a:t> </a:t>
            </a:r>
            <a:r>
              <a:rPr lang="en-US" sz="1800" dirty="0" err="1"/>
              <a:t>cải</a:t>
            </a:r>
            <a:r>
              <a:rPr lang="en-US" sz="1800" dirty="0"/>
              <a:t> </a:t>
            </a:r>
            <a:r>
              <a:rPr lang="en-US" sz="1800" dirty="0" err="1"/>
              <a:t>tiến</a:t>
            </a:r>
            <a:r>
              <a:rPr lang="en-US" sz="1800" dirty="0"/>
              <a:t>;</a:t>
            </a:r>
          </a:p>
          <a:p>
            <a:r>
              <a:rPr lang="en-US" sz="1800" dirty="0" err="1" smtClean="0"/>
              <a:t>Thiết</a:t>
            </a:r>
            <a:r>
              <a:rPr lang="en-US" sz="1800" dirty="0" smtClean="0"/>
              <a:t> </a:t>
            </a:r>
            <a:r>
              <a:rPr lang="en-US" sz="1800" dirty="0" err="1"/>
              <a:t>lập</a:t>
            </a:r>
            <a:r>
              <a:rPr lang="en-US" sz="1800" dirty="0"/>
              <a:t> </a:t>
            </a:r>
            <a:r>
              <a:rPr lang="en-US" sz="1800" dirty="0" err="1"/>
              <a:t>các</a:t>
            </a:r>
            <a:r>
              <a:rPr lang="en-US" sz="1800" dirty="0"/>
              <a:t> </a:t>
            </a:r>
            <a:r>
              <a:rPr lang="en-US" sz="1800" dirty="0" err="1"/>
              <a:t>hoạt</a:t>
            </a:r>
            <a:r>
              <a:rPr lang="en-US" sz="1800" dirty="0"/>
              <a:t> </a:t>
            </a:r>
            <a:r>
              <a:rPr lang="en-US" sz="1800" dirty="0" err="1"/>
              <a:t>động</a:t>
            </a:r>
            <a:r>
              <a:rPr lang="en-US" sz="1800" dirty="0"/>
              <a:t> </a:t>
            </a:r>
            <a:r>
              <a:rPr lang="en-US" sz="1800" dirty="0" err="1"/>
              <a:t>phát</a:t>
            </a:r>
            <a:r>
              <a:rPr lang="en-US" sz="1800" dirty="0"/>
              <a:t> </a:t>
            </a:r>
            <a:r>
              <a:rPr lang="en-US" sz="1800" dirty="0" err="1"/>
              <a:t>triển</a:t>
            </a:r>
            <a:r>
              <a:rPr lang="en-US" sz="1800" dirty="0"/>
              <a:t> </a:t>
            </a:r>
            <a:r>
              <a:rPr lang="en-US" sz="1800" dirty="0" err="1"/>
              <a:t>và</a:t>
            </a:r>
            <a:r>
              <a:rPr lang="en-US" sz="1800" dirty="0"/>
              <a:t> </a:t>
            </a:r>
            <a:r>
              <a:rPr lang="en-US" sz="1800" dirty="0" err="1"/>
              <a:t>cải</a:t>
            </a:r>
            <a:r>
              <a:rPr lang="en-US" sz="1800" dirty="0"/>
              <a:t> </a:t>
            </a:r>
            <a:r>
              <a:rPr lang="en-US" sz="1800" dirty="0" err="1"/>
              <a:t>tiến</a:t>
            </a:r>
            <a:r>
              <a:rPr lang="en-US" sz="1800" dirty="0"/>
              <a:t> </a:t>
            </a:r>
            <a:r>
              <a:rPr lang="en-US" sz="1800" dirty="0" err="1"/>
              <a:t>hợp</a:t>
            </a:r>
            <a:r>
              <a:rPr lang="en-US" sz="1800" dirty="0"/>
              <a:t> </a:t>
            </a:r>
            <a:r>
              <a:rPr lang="en-US" sz="1800" dirty="0" err="1"/>
              <a:t>tác</a:t>
            </a:r>
            <a:r>
              <a:rPr lang="en-US" sz="1800" dirty="0"/>
              <a:t> </a:t>
            </a:r>
            <a:r>
              <a:rPr lang="en-US" sz="1800" dirty="0" err="1"/>
              <a:t>với</a:t>
            </a:r>
            <a:r>
              <a:rPr lang="en-US" sz="1800" dirty="0"/>
              <a:t> </a:t>
            </a:r>
            <a:r>
              <a:rPr lang="en-US" sz="1800" dirty="0" err="1"/>
              <a:t>các</a:t>
            </a:r>
            <a:r>
              <a:rPr lang="en-US" sz="1800" dirty="0"/>
              <a:t> </a:t>
            </a:r>
            <a:r>
              <a:rPr lang="en-US" sz="1800" dirty="0" err="1"/>
              <a:t>nhà</a:t>
            </a:r>
            <a:r>
              <a:rPr lang="en-US" sz="1800" dirty="0"/>
              <a:t> </a:t>
            </a:r>
            <a:r>
              <a:rPr lang="en-US" sz="1800" dirty="0" err="1"/>
              <a:t>cung</a:t>
            </a:r>
            <a:r>
              <a:rPr lang="en-US" sz="1800" dirty="0"/>
              <a:t> </a:t>
            </a:r>
            <a:r>
              <a:rPr lang="en-US" sz="1800" dirty="0" err="1"/>
              <a:t>cấp</a:t>
            </a:r>
            <a:r>
              <a:rPr lang="en-US" sz="1800" dirty="0"/>
              <a:t>, </a:t>
            </a:r>
            <a:r>
              <a:rPr lang="en-US" sz="1800" dirty="0" err="1"/>
              <a:t>đối</a:t>
            </a:r>
            <a:r>
              <a:rPr lang="en-US" sz="1800" dirty="0"/>
              <a:t> </a:t>
            </a:r>
            <a:r>
              <a:rPr lang="en-US" sz="1800" dirty="0" err="1"/>
              <a:t>tác</a:t>
            </a:r>
            <a:r>
              <a:rPr lang="en-US" sz="1800" dirty="0"/>
              <a:t> </a:t>
            </a:r>
            <a:r>
              <a:rPr lang="en-US" sz="1800" dirty="0" err="1"/>
              <a:t>và</a:t>
            </a:r>
            <a:r>
              <a:rPr lang="en-US" sz="1800" dirty="0"/>
              <a:t> </a:t>
            </a:r>
            <a:r>
              <a:rPr lang="en-US" sz="1800" dirty="0" err="1" smtClean="0"/>
              <a:t>các</a:t>
            </a:r>
            <a:r>
              <a:rPr lang="en-US" sz="1800" dirty="0" smtClean="0"/>
              <a:t> </a:t>
            </a:r>
            <a:r>
              <a:rPr lang="en-US" sz="1800" dirty="0" err="1"/>
              <a:t>bên</a:t>
            </a:r>
            <a:r>
              <a:rPr lang="en-US" sz="1800" dirty="0"/>
              <a:t> </a:t>
            </a:r>
            <a:r>
              <a:rPr lang="en-US" sz="1800" dirty="0" err="1"/>
              <a:t>quan</a:t>
            </a:r>
            <a:r>
              <a:rPr lang="en-US" sz="1800" dirty="0"/>
              <a:t> </a:t>
            </a:r>
            <a:r>
              <a:rPr lang="en-US" sz="1800" dirty="0" err="1"/>
              <a:t>tâm</a:t>
            </a:r>
            <a:r>
              <a:rPr lang="en-US" sz="1800" dirty="0"/>
              <a:t> </a:t>
            </a:r>
            <a:r>
              <a:rPr lang="en-US" sz="1800" dirty="0" err="1"/>
              <a:t>khác</a:t>
            </a:r>
            <a:r>
              <a:rPr lang="en-US" sz="1800" dirty="0"/>
              <a:t>;</a:t>
            </a:r>
          </a:p>
          <a:p>
            <a:r>
              <a:rPr lang="en-US" sz="1800" dirty="0" err="1" smtClean="0"/>
              <a:t>Khuyến</a:t>
            </a:r>
            <a:r>
              <a:rPr lang="en-US" sz="1800" dirty="0" smtClean="0"/>
              <a:t> </a:t>
            </a:r>
            <a:r>
              <a:rPr lang="en-US" sz="1800" dirty="0" err="1"/>
              <a:t>khích</a:t>
            </a:r>
            <a:r>
              <a:rPr lang="en-US" sz="1800" dirty="0"/>
              <a:t> </a:t>
            </a:r>
            <a:r>
              <a:rPr lang="en-US" sz="1800" dirty="0" err="1"/>
              <a:t>và</a:t>
            </a:r>
            <a:r>
              <a:rPr lang="en-US" sz="1800" dirty="0"/>
              <a:t> </a:t>
            </a:r>
            <a:r>
              <a:rPr lang="en-US" sz="1800" dirty="0" err="1"/>
              <a:t>thừa</a:t>
            </a:r>
            <a:r>
              <a:rPr lang="en-US" sz="1800" dirty="0"/>
              <a:t> </a:t>
            </a:r>
            <a:r>
              <a:rPr lang="en-US" sz="1800" dirty="0" err="1"/>
              <a:t>nhận</a:t>
            </a:r>
            <a:r>
              <a:rPr lang="en-US" sz="1800" dirty="0"/>
              <a:t> </a:t>
            </a:r>
            <a:r>
              <a:rPr lang="en-US" sz="1800" dirty="0" err="1" smtClean="0"/>
              <a:t>cải</a:t>
            </a:r>
            <a:r>
              <a:rPr lang="en-US" sz="1800" dirty="0" smtClean="0"/>
              <a:t> </a:t>
            </a:r>
            <a:r>
              <a:rPr lang="en-US" sz="1800" dirty="0" err="1"/>
              <a:t>tiến</a:t>
            </a:r>
            <a:r>
              <a:rPr lang="en-US" sz="1800" dirty="0"/>
              <a:t> </a:t>
            </a:r>
            <a:r>
              <a:rPr lang="en-US" sz="1800" dirty="0" err="1"/>
              <a:t>và</a:t>
            </a:r>
            <a:r>
              <a:rPr lang="en-US" sz="1800" dirty="0"/>
              <a:t> </a:t>
            </a:r>
            <a:r>
              <a:rPr lang="en-US" sz="1800" dirty="0" err="1"/>
              <a:t>thành</a:t>
            </a:r>
            <a:r>
              <a:rPr lang="en-US" sz="1800" dirty="0"/>
              <a:t> </a:t>
            </a:r>
            <a:r>
              <a:rPr lang="en-US" sz="1800" dirty="0" err="1"/>
              <a:t>tựu</a:t>
            </a:r>
            <a:r>
              <a:rPr lang="en-US" sz="1800" dirty="0"/>
              <a:t> </a:t>
            </a:r>
            <a:r>
              <a:rPr lang="en-US" sz="1800" dirty="0" err="1"/>
              <a:t>của</a:t>
            </a:r>
            <a:r>
              <a:rPr lang="en-US" sz="1800" dirty="0"/>
              <a:t> </a:t>
            </a:r>
            <a:r>
              <a:rPr lang="en-US" sz="1800" dirty="0" err="1" smtClean="0"/>
              <a:t>đối</a:t>
            </a:r>
            <a:r>
              <a:rPr lang="en-US" sz="1800" dirty="0" smtClean="0"/>
              <a:t> </a:t>
            </a:r>
            <a:r>
              <a:rPr lang="en-US" sz="1800" dirty="0" err="1" smtClean="0"/>
              <a:t>tác</a:t>
            </a:r>
            <a:r>
              <a:rPr lang="en-US" sz="1800" dirty="0" smtClean="0"/>
              <a:t> </a:t>
            </a:r>
            <a:endParaRPr lang="en-US" dirty="0"/>
          </a:p>
        </p:txBody>
      </p:sp>
      <p:sp>
        <p:nvSpPr>
          <p:cNvPr id="2" name="Footer Placeholder 1"/>
          <p:cNvSpPr>
            <a:spLocks noGrp="1"/>
          </p:cNvSpPr>
          <p:nvPr>
            <p:ph type="ftr" sz="quarter" idx="3"/>
          </p:nvPr>
        </p:nvSpPr>
        <p:spPr/>
        <p:txBody>
          <a:bodyPr/>
          <a:lstStyle/>
          <a:p>
            <a:pPr>
              <a:defRPr/>
            </a:pPr>
            <a:r>
              <a:rPr lang="vi-VN" smtClean="0"/>
              <a:t>Tài liệu đào tạo nội bộ</a:t>
            </a:r>
            <a:endParaRPr lang="en-US" dirty="0"/>
          </a:p>
        </p:txBody>
      </p:sp>
    </p:spTree>
    <p:extLst>
      <p:ext uri="{BB962C8B-B14F-4D97-AF65-F5344CB8AC3E}">
        <p14:creationId xmlns:p14="http://schemas.microsoft.com/office/powerpoint/2010/main" val="623377269"/>
      </p:ext>
    </p:extLst>
  </p:cSld>
  <p:clrMapOvr>
    <a:masterClrMapping/>
  </p:clrMapOvr>
  <p:transition/>
  <p:timing>
    <p:tnLst>
      <p:par>
        <p:cTn id="1" dur="indefinite" restart="never" nodeType="tmRoot"/>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Text Box 2"/>
          <p:cNvSpPr txBox="1">
            <a:spLocks noChangeArrowheads="1"/>
          </p:cNvSpPr>
          <p:nvPr/>
        </p:nvSpPr>
        <p:spPr bwMode="auto">
          <a:xfrm>
            <a:off x="2009195" y="3010048"/>
            <a:ext cx="6616205" cy="1454244"/>
          </a:xfrm>
          <a:prstGeom prst="rect">
            <a:avLst/>
          </a:prstGeom>
          <a:solidFill>
            <a:schemeClr val="bg1"/>
          </a:solidFill>
          <a:ln>
            <a:noFill/>
          </a:ln>
          <a:effectLst/>
          <a:extLst/>
        </p:spPr>
        <p:txBody>
          <a:bodyPr wrap="square" lIns="274320" tIns="171450" rIns="274320" bIns="171450">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spcBef>
                <a:spcPct val="40000"/>
              </a:spcBef>
              <a:buFontTx/>
              <a:buNone/>
            </a:pPr>
            <a:r>
              <a:rPr lang="en-US" b="0" i="1" dirty="0" smtClean="0">
                <a:solidFill>
                  <a:schemeClr val="tx1"/>
                </a:solidFill>
                <a:latin typeface="Arial" panose="020B0604020202020204" pitchFamily="34" charset="0"/>
                <a:cs typeface="Arial" panose="020B0604020202020204" pitchFamily="34" charset="0"/>
              </a:rPr>
              <a:t>(</a:t>
            </a:r>
            <a:r>
              <a:rPr lang="vi-VN" b="0" i="1" dirty="0" smtClean="0">
                <a:solidFill>
                  <a:schemeClr val="tx1"/>
                </a:solidFill>
                <a:latin typeface="Arial" panose="020B0604020202020204" pitchFamily="34" charset="0"/>
                <a:cs typeface="Arial" panose="020B0604020202020204" pitchFamily="34" charset="0"/>
              </a:rPr>
              <a:t>Tập </a:t>
            </a:r>
            <a:r>
              <a:rPr lang="vi-VN" b="0" i="1" dirty="0">
                <a:solidFill>
                  <a:schemeClr val="tx1"/>
                </a:solidFill>
                <a:latin typeface="Arial" panose="020B0604020202020204" pitchFamily="34" charset="0"/>
                <a:cs typeface="Arial" panose="020B0604020202020204" pitchFamily="34" charset="0"/>
              </a:rPr>
              <a:t>hợp các yếu tố có liên quan và tương tác </a:t>
            </a:r>
            <a:r>
              <a:rPr lang="en-US" b="0" i="1" dirty="0" err="1" smtClean="0">
                <a:solidFill>
                  <a:schemeClr val="tx1"/>
                </a:solidFill>
                <a:latin typeface="Arial" panose="020B0604020202020204" pitchFamily="34" charset="0"/>
                <a:cs typeface="Arial" panose="020B0604020202020204" pitchFamily="34" charset="0"/>
              </a:rPr>
              <a:t>của</a:t>
            </a:r>
            <a:r>
              <a:rPr lang="en-US" b="0" i="1" dirty="0" smtClean="0">
                <a:solidFill>
                  <a:schemeClr val="tx1"/>
                </a:solidFill>
                <a:latin typeface="Arial" panose="020B0604020202020204" pitchFamily="34" charset="0"/>
                <a:cs typeface="Arial" panose="020B0604020202020204" pitchFamily="34" charset="0"/>
              </a:rPr>
              <a:t> </a:t>
            </a:r>
            <a:r>
              <a:rPr lang="vi-VN" b="0" i="1" dirty="0" smtClean="0">
                <a:solidFill>
                  <a:schemeClr val="tx1"/>
                </a:solidFill>
                <a:latin typeface="Arial" panose="020B0604020202020204" pitchFamily="34" charset="0"/>
                <a:cs typeface="Arial" panose="020B0604020202020204" pitchFamily="34" charset="0"/>
              </a:rPr>
              <a:t>một </a:t>
            </a:r>
            <a:r>
              <a:rPr lang="vi-VN" b="0" i="1" dirty="0">
                <a:solidFill>
                  <a:schemeClr val="tx1"/>
                </a:solidFill>
                <a:latin typeface="Arial" panose="020B0604020202020204" pitchFamily="34" charset="0"/>
                <a:cs typeface="Arial" panose="020B0604020202020204" pitchFamily="34" charset="0"/>
              </a:rPr>
              <a:t>tổ chức để định hướng và kiểm soát </a:t>
            </a:r>
            <a:r>
              <a:rPr lang="vi-VN" b="0" i="1" dirty="0" smtClean="0">
                <a:solidFill>
                  <a:schemeClr val="tx1"/>
                </a:solidFill>
                <a:latin typeface="Arial" panose="020B0604020202020204" pitchFamily="34" charset="0"/>
                <a:cs typeface="Arial" panose="020B0604020202020204" pitchFamily="34" charset="0"/>
              </a:rPr>
              <a:t>về </a:t>
            </a:r>
            <a:r>
              <a:rPr lang="vi-VN" b="0" i="1" dirty="0">
                <a:solidFill>
                  <a:schemeClr val="tx1"/>
                </a:solidFill>
                <a:latin typeface="Arial" panose="020B0604020202020204" pitchFamily="34" charset="0"/>
                <a:cs typeface="Arial" panose="020B0604020202020204" pitchFamily="34" charset="0"/>
              </a:rPr>
              <a:t>chất </a:t>
            </a:r>
            <a:r>
              <a:rPr lang="vi-VN" b="0" i="1" dirty="0" smtClean="0">
                <a:solidFill>
                  <a:schemeClr val="tx1"/>
                </a:solidFill>
                <a:latin typeface="Arial" panose="020B0604020202020204" pitchFamily="34" charset="0"/>
                <a:cs typeface="Arial" panose="020B0604020202020204" pitchFamily="34" charset="0"/>
              </a:rPr>
              <a:t>lượng</a:t>
            </a:r>
            <a:r>
              <a:rPr lang="en-US" b="0" i="1" dirty="0" smtClean="0">
                <a:solidFill>
                  <a:schemeClr val="tx1"/>
                </a:solidFill>
                <a:latin typeface="Arial" panose="020B0604020202020204" pitchFamily="34" charset="0"/>
                <a:cs typeface="Arial" panose="020B0604020202020204" pitchFamily="34" charset="0"/>
              </a:rPr>
              <a:t>)</a:t>
            </a:r>
            <a:endParaRPr lang="vi-VN" b="0" i="1" dirty="0">
              <a:solidFill>
                <a:schemeClr val="tx1"/>
              </a:solidFill>
              <a:latin typeface="Arial" panose="020B0604020202020204" pitchFamily="34" charset="0"/>
              <a:cs typeface="Arial" panose="020B0604020202020204" pitchFamily="34" charset="0"/>
            </a:endParaRPr>
          </a:p>
        </p:txBody>
      </p:sp>
      <p:sp>
        <p:nvSpPr>
          <p:cNvPr id="45060" name="Rectangle 3"/>
          <p:cNvSpPr>
            <a:spLocks noGrp="1" noChangeArrowheads="1"/>
          </p:cNvSpPr>
          <p:nvPr>
            <p:ph type="title"/>
          </p:nvPr>
        </p:nvSpPr>
        <p:spPr>
          <a:xfrm>
            <a:off x="2009195" y="365006"/>
            <a:ext cx="5696952" cy="507337"/>
          </a:xfrm>
          <a:solidFill>
            <a:schemeClr val="bg1"/>
          </a:solidFill>
        </p:spPr>
        <p:txBody>
          <a:bodyPr/>
          <a:lstStyle/>
          <a:p>
            <a:r>
              <a:rPr lang="en-GB" sz="3200" dirty="0">
                <a:solidFill>
                  <a:srgbClr val="FF3300"/>
                </a:solidFill>
                <a:latin typeface=".VnArial" panose="020B7200000000000000" pitchFamily="34" charset="0"/>
                <a:cs typeface="Arial" panose="020B0604020202020204" pitchFamily="34" charset="0"/>
              </a:rPr>
              <a:t>HÖ </a:t>
            </a:r>
            <a:r>
              <a:rPr lang="en-GB" sz="3200" dirty="0" err="1">
                <a:solidFill>
                  <a:srgbClr val="FF3300"/>
                </a:solidFill>
                <a:latin typeface=".VnArial" panose="020B7200000000000000" pitchFamily="34" charset="0"/>
                <a:cs typeface="Arial" panose="020B0604020202020204" pitchFamily="34" charset="0"/>
              </a:rPr>
              <a:t>thèng</a:t>
            </a:r>
            <a:r>
              <a:rPr lang="en-GB" sz="3200" dirty="0">
                <a:solidFill>
                  <a:srgbClr val="FF3300"/>
                </a:solidFill>
                <a:latin typeface=".VnArial" panose="020B7200000000000000" pitchFamily="34" charset="0"/>
                <a:cs typeface="Arial" panose="020B0604020202020204" pitchFamily="34" charset="0"/>
              </a:rPr>
              <a:t> </a:t>
            </a:r>
            <a:r>
              <a:rPr lang="en-GB" sz="3200" dirty="0" err="1">
                <a:solidFill>
                  <a:srgbClr val="FF3300"/>
                </a:solidFill>
                <a:latin typeface=".VnArial" panose="020B7200000000000000" pitchFamily="34" charset="0"/>
                <a:cs typeface="Arial" panose="020B0604020202020204" pitchFamily="34" charset="0"/>
              </a:rPr>
              <a:t>qu¶n</a:t>
            </a:r>
            <a:r>
              <a:rPr lang="en-GB" sz="3200" dirty="0">
                <a:solidFill>
                  <a:srgbClr val="FF3300"/>
                </a:solidFill>
                <a:latin typeface=".VnArial" panose="020B7200000000000000" pitchFamily="34" charset="0"/>
                <a:cs typeface="Arial" panose="020B0604020202020204" pitchFamily="34" charset="0"/>
              </a:rPr>
              <a:t> </a:t>
            </a:r>
            <a:r>
              <a:rPr lang="en-GB" sz="3200" dirty="0" err="1">
                <a:solidFill>
                  <a:srgbClr val="FF3300"/>
                </a:solidFill>
                <a:latin typeface=".VnArial" panose="020B7200000000000000" pitchFamily="34" charset="0"/>
                <a:cs typeface="Arial" panose="020B0604020202020204" pitchFamily="34" charset="0"/>
              </a:rPr>
              <a:t>lý</a:t>
            </a:r>
            <a:r>
              <a:rPr lang="en-GB" sz="3200" dirty="0">
                <a:solidFill>
                  <a:srgbClr val="FF3300"/>
                </a:solidFill>
                <a:latin typeface=".VnArial" panose="020B7200000000000000" pitchFamily="34" charset="0"/>
                <a:cs typeface="Arial" panose="020B0604020202020204" pitchFamily="34" charset="0"/>
              </a:rPr>
              <a:t> </a:t>
            </a:r>
            <a:r>
              <a:rPr lang="en-GB" sz="3200" dirty="0" err="1">
                <a:solidFill>
                  <a:srgbClr val="FF3300"/>
                </a:solidFill>
                <a:latin typeface=".VnArial" panose="020B7200000000000000" pitchFamily="34" charset="0"/>
                <a:cs typeface="Arial" panose="020B0604020202020204" pitchFamily="34" charset="0"/>
              </a:rPr>
              <a:t>chÊt</a:t>
            </a:r>
            <a:r>
              <a:rPr lang="en-GB" sz="3200" dirty="0">
                <a:solidFill>
                  <a:srgbClr val="FF3300"/>
                </a:solidFill>
                <a:latin typeface=".VnArial" panose="020B7200000000000000" pitchFamily="34" charset="0"/>
                <a:cs typeface="Arial" panose="020B0604020202020204" pitchFamily="34" charset="0"/>
              </a:rPr>
              <a:t> </a:t>
            </a:r>
            <a:r>
              <a:rPr lang="en-GB" sz="3200" dirty="0" err="1" smtClean="0">
                <a:solidFill>
                  <a:srgbClr val="FF3300"/>
                </a:solidFill>
                <a:latin typeface=".VnArial" panose="020B7200000000000000" pitchFamily="34" charset="0"/>
                <a:cs typeface="Arial" panose="020B0604020202020204" pitchFamily="34" charset="0"/>
              </a:rPr>
              <a:t>lượng</a:t>
            </a:r>
            <a:endParaRPr lang="en-US" sz="3200" dirty="0">
              <a:latin typeface=".VnArial" panose="020B7200000000000000" pitchFamily="34" charset="0"/>
              <a:cs typeface="Arial" panose="020B0604020202020204" pitchFamily="34" charset="0"/>
            </a:endParaRPr>
          </a:p>
        </p:txBody>
      </p:sp>
      <p:graphicFrame>
        <p:nvGraphicFramePr>
          <p:cNvPr id="45061" name="Object 4"/>
          <p:cNvGraphicFramePr>
            <a:graphicFrameLocks noChangeAspect="1"/>
          </p:cNvGraphicFramePr>
          <p:nvPr>
            <p:extLst>
              <p:ext uri="{D42A27DB-BD31-4B8C-83A1-F6EECF244321}">
                <p14:modId xmlns:p14="http://schemas.microsoft.com/office/powerpoint/2010/main" val="2207731662"/>
              </p:ext>
            </p:extLst>
          </p:nvPr>
        </p:nvGraphicFramePr>
        <p:xfrm>
          <a:off x="611702" y="1484202"/>
          <a:ext cx="1397493" cy="1414771"/>
        </p:xfrm>
        <a:graphic>
          <a:graphicData uri="http://schemas.openxmlformats.org/presentationml/2006/ole">
            <mc:AlternateContent xmlns:mc="http://schemas.openxmlformats.org/markup-compatibility/2006">
              <mc:Choice xmlns:v="urn:schemas-microsoft-com:vml" Requires="v">
                <p:oleObj spid="_x0000_s5210" name="Clip" r:id="rId4" imgW="1288390" imgH="1304849" progId="MS_ClipArt_Gallery.2">
                  <p:embed/>
                </p:oleObj>
              </mc:Choice>
              <mc:Fallback>
                <p:oleObj name="Clip" r:id="rId4" imgW="1288390" imgH="1304849"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702" y="1484202"/>
                        <a:ext cx="1397493" cy="1414771"/>
                      </a:xfrm>
                      <a:prstGeom prst="rect">
                        <a:avLst/>
                      </a:prstGeom>
                      <a:noFill/>
                      <a:ln>
                        <a:noFill/>
                      </a:ln>
                      <a:effectLst/>
                      <a:extLst/>
                    </p:spPr>
                  </p:pic>
                </p:oleObj>
              </mc:Fallback>
            </mc:AlternateContent>
          </a:graphicData>
        </a:graphic>
      </p:graphicFrame>
      <p:sp>
        <p:nvSpPr>
          <p:cNvPr id="45062" name="Text Box 5"/>
          <p:cNvSpPr txBox="1">
            <a:spLocks noChangeArrowheads="1"/>
          </p:cNvSpPr>
          <p:nvPr/>
        </p:nvSpPr>
        <p:spPr bwMode="auto">
          <a:xfrm>
            <a:off x="5700610" y="2577575"/>
            <a:ext cx="1771650" cy="3000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spcBef>
                <a:spcPct val="50000"/>
              </a:spcBef>
              <a:buFontTx/>
              <a:buNone/>
            </a:pPr>
            <a:r>
              <a:rPr lang="en-US" sz="1350" dirty="0">
                <a:solidFill>
                  <a:schemeClr val="tx1"/>
                </a:solidFill>
                <a:latin typeface=".VnAvant" panose="020B7200000000000000" pitchFamily="34" charset="0"/>
              </a:rPr>
              <a:t>(ISO </a:t>
            </a:r>
            <a:r>
              <a:rPr lang="en-US" sz="1350" dirty="0" smtClean="0">
                <a:solidFill>
                  <a:schemeClr val="tx1"/>
                </a:solidFill>
                <a:latin typeface=".VnAvant" panose="020B7200000000000000" pitchFamily="34" charset="0"/>
              </a:rPr>
              <a:t>9000-2015</a:t>
            </a:r>
            <a:r>
              <a:rPr lang="en-US" sz="1350" dirty="0">
                <a:solidFill>
                  <a:schemeClr val="tx1"/>
                </a:solidFill>
                <a:latin typeface=".VnAvant" panose="020B7200000000000000" pitchFamily="34" charset="0"/>
              </a:rPr>
              <a:t>)</a:t>
            </a:r>
            <a:endParaRPr lang="en-US" b="0" dirty="0">
              <a:solidFill>
                <a:schemeClr val="tx1"/>
              </a:solidFill>
              <a:latin typeface=".VnAvant" panose="020B7200000000000000" pitchFamily="34" charset="0"/>
            </a:endParaRPr>
          </a:p>
        </p:txBody>
      </p:sp>
      <p:sp>
        <p:nvSpPr>
          <p:cNvPr id="403462" name="Oval 6"/>
          <p:cNvSpPr>
            <a:spLocks noChangeArrowheads="1"/>
          </p:cNvSpPr>
          <p:nvPr/>
        </p:nvSpPr>
        <p:spPr bwMode="auto">
          <a:xfrm>
            <a:off x="236038" y="1269452"/>
            <a:ext cx="1943100" cy="1943100"/>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cxnSp>
        <p:nvCxnSpPr>
          <p:cNvPr id="9" name="Straight Connector 8"/>
          <p:cNvCxnSpPr/>
          <p:nvPr/>
        </p:nvCxnSpPr>
        <p:spPr bwMode="auto">
          <a:xfrm>
            <a:off x="514350" y="4629150"/>
            <a:ext cx="7372350" cy="0"/>
          </a:xfrm>
          <a:prstGeom prst="line">
            <a:avLst/>
          </a:prstGeom>
          <a:solidFill>
            <a:schemeClr val="accent1"/>
          </a:solidFill>
          <a:ln w="38100" cap="flat" cmpd="sng" algn="ctr">
            <a:solidFill>
              <a:schemeClr val="accent3">
                <a:lumMod val="65000"/>
              </a:schemeClr>
            </a:solidFill>
            <a:prstDash val="solid"/>
            <a:round/>
            <a:headEnd type="none" w="med" len="med"/>
            <a:tailEnd type="none" w="med" len="med"/>
          </a:ln>
          <a:effectLst/>
        </p:spPr>
      </p:cxnSp>
      <p:sp>
        <p:nvSpPr>
          <p:cNvPr id="10" name="Footer Placeholder 4"/>
          <p:cNvSpPr>
            <a:spLocks noGrp="1"/>
          </p:cNvSpPr>
          <p:nvPr>
            <p:ph type="ftr" sz="quarter" idx="3"/>
          </p:nvPr>
        </p:nvSpPr>
        <p:spPr>
          <a:xfrm>
            <a:off x="407963" y="4744190"/>
            <a:ext cx="3740150" cy="144462"/>
          </a:xfrm>
          <a:prstGeom prst="rect">
            <a:avLst/>
          </a:prstGeom>
        </p:spPr>
        <p:txBody>
          <a:bodyPr vert="horz" lIns="0" tIns="0" rIns="0" bIns="0" rtlCol="0" anchor="t" anchorCtr="0"/>
          <a:lstStyle>
            <a:lvl1pPr algn="l" defTabSz="343043" fontAlgn="auto">
              <a:spcBef>
                <a:spcPts val="0"/>
              </a:spcBef>
              <a:spcAft>
                <a:spcPts val="0"/>
              </a:spcAft>
              <a:defRPr sz="1000" b="0">
                <a:solidFill>
                  <a:schemeClr val="tx1">
                    <a:tint val="75000"/>
                  </a:schemeClr>
                </a:solidFill>
                <a:latin typeface="Tahoma"/>
                <a:ea typeface="+mn-ea"/>
                <a:cs typeface="Tahoma"/>
              </a:defRPr>
            </a:lvl1pPr>
          </a:lstStyle>
          <a:p>
            <a:pPr>
              <a:defRPr/>
            </a:pPr>
            <a:r>
              <a:rPr lang="vi-VN" smtClean="0"/>
              <a:t>Tài liệu đào tạo nội bộ</a:t>
            </a:r>
            <a:endParaRPr lang="en-US" dirty="0"/>
          </a:p>
        </p:txBody>
      </p:sp>
      <p:sp>
        <p:nvSpPr>
          <p:cNvPr id="11" name="Text Box 2"/>
          <p:cNvSpPr txBox="1">
            <a:spLocks noChangeArrowheads="1"/>
          </p:cNvSpPr>
          <p:nvPr/>
        </p:nvSpPr>
        <p:spPr bwMode="auto">
          <a:xfrm>
            <a:off x="2009194" y="846520"/>
            <a:ext cx="6616205" cy="1823576"/>
          </a:xfrm>
          <a:prstGeom prst="rect">
            <a:avLst/>
          </a:prstGeom>
          <a:noFill/>
          <a:ln>
            <a:noFill/>
          </a:ln>
          <a:effectLst/>
          <a:extLst/>
        </p:spPr>
        <p:txBody>
          <a:bodyPr wrap="square" lIns="274320" tIns="171450" rIns="274320" bIns="171450">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spcBef>
                <a:spcPct val="40000"/>
              </a:spcBef>
              <a:buFontTx/>
              <a:buNone/>
            </a:pPr>
            <a:r>
              <a:rPr lang="vi-VN" dirty="0">
                <a:solidFill>
                  <a:schemeClr val="tx1"/>
                </a:solidFill>
                <a:latin typeface="Arial" panose="020B0604020202020204" pitchFamily="34" charset="0"/>
                <a:cs typeface="Arial" panose="020B0604020202020204" pitchFamily="34" charset="0"/>
              </a:rPr>
              <a:t>Tập hợp các yếu tố có liên quan và tương tác </a:t>
            </a:r>
            <a:r>
              <a:rPr lang="en-US" dirty="0" err="1" smtClean="0">
                <a:solidFill>
                  <a:schemeClr val="tx1"/>
                </a:solidFill>
                <a:latin typeface="Arial" panose="020B0604020202020204" pitchFamily="34" charset="0"/>
                <a:cs typeface="Arial" panose="020B0604020202020204" pitchFamily="34" charset="0"/>
              </a:rPr>
              <a:t>của</a:t>
            </a:r>
            <a:r>
              <a:rPr lang="en-US" dirty="0" smtClean="0">
                <a:solidFill>
                  <a:schemeClr val="tx1"/>
                </a:solidFill>
                <a:latin typeface="Arial" panose="020B0604020202020204" pitchFamily="34" charset="0"/>
                <a:cs typeface="Arial" panose="020B0604020202020204" pitchFamily="34" charset="0"/>
              </a:rPr>
              <a:t> </a:t>
            </a:r>
            <a:r>
              <a:rPr lang="vi-VN" dirty="0" smtClean="0">
                <a:solidFill>
                  <a:schemeClr val="tx1"/>
                </a:solidFill>
                <a:latin typeface="Arial" panose="020B0604020202020204" pitchFamily="34" charset="0"/>
                <a:cs typeface="Arial" panose="020B0604020202020204" pitchFamily="34" charset="0"/>
              </a:rPr>
              <a:t>một </a:t>
            </a:r>
            <a:r>
              <a:rPr lang="vi-VN" dirty="0">
                <a:solidFill>
                  <a:schemeClr val="tx1"/>
                </a:solidFill>
                <a:latin typeface="Arial" panose="020B0604020202020204" pitchFamily="34" charset="0"/>
                <a:cs typeface="Arial" panose="020B0604020202020204" pitchFamily="34" charset="0"/>
              </a:rPr>
              <a:t>tổ chức để </a:t>
            </a:r>
            <a:r>
              <a:rPr lang="en-US" dirty="0" err="1" smtClean="0">
                <a:solidFill>
                  <a:schemeClr val="tx1"/>
                </a:solidFill>
                <a:latin typeface="Arial" panose="020B0604020202020204" pitchFamily="34" charset="0"/>
                <a:cs typeface="Arial" panose="020B0604020202020204" pitchFamily="34" charset="0"/>
              </a:rPr>
              <a:t>thiết</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lập</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các</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rgbClr val="FF0000"/>
                </a:solidFill>
                <a:latin typeface="Arial" panose="020B0604020202020204" pitchFamily="34" charset="0"/>
                <a:cs typeface="Arial" panose="020B0604020202020204" pitchFamily="34" charset="0"/>
              </a:rPr>
              <a:t>chính</a:t>
            </a:r>
            <a:r>
              <a:rPr lang="en-US" dirty="0" smtClean="0">
                <a:solidFill>
                  <a:srgbClr val="FF0000"/>
                </a:solidFill>
                <a:latin typeface="Arial" panose="020B0604020202020204" pitchFamily="34" charset="0"/>
                <a:cs typeface="Arial" panose="020B0604020202020204" pitchFamily="34" charset="0"/>
              </a:rPr>
              <a:t> </a:t>
            </a:r>
            <a:r>
              <a:rPr lang="en-US" dirty="0" err="1" smtClean="0">
                <a:solidFill>
                  <a:srgbClr val="FF0000"/>
                </a:solidFill>
                <a:latin typeface="Arial" panose="020B0604020202020204" pitchFamily="34" charset="0"/>
                <a:cs typeface="Arial" panose="020B0604020202020204" pitchFamily="34" charset="0"/>
              </a:rPr>
              <a:t>sách</a:t>
            </a:r>
            <a:r>
              <a:rPr lang="en-US" dirty="0" smtClean="0">
                <a:solidFill>
                  <a:srgbClr val="FF0000"/>
                </a:solidFill>
                <a:latin typeface="Arial" panose="020B0604020202020204" pitchFamily="34" charset="0"/>
                <a:cs typeface="Arial" panose="020B0604020202020204" pitchFamily="34" charset="0"/>
              </a:rPr>
              <a:t> </a:t>
            </a:r>
            <a:r>
              <a:rPr lang="en-US" dirty="0" err="1" smtClean="0">
                <a:solidFill>
                  <a:srgbClr val="FF0000"/>
                </a:solidFill>
                <a:latin typeface="Arial" panose="020B0604020202020204" pitchFamily="34" charset="0"/>
                <a:cs typeface="Arial" panose="020B0604020202020204" pitchFamily="34" charset="0"/>
              </a:rPr>
              <a:t>và</a:t>
            </a:r>
            <a:r>
              <a:rPr lang="en-US" dirty="0" smtClean="0">
                <a:solidFill>
                  <a:srgbClr val="FF0000"/>
                </a:solidFill>
                <a:latin typeface="Arial" panose="020B0604020202020204" pitchFamily="34" charset="0"/>
                <a:cs typeface="Arial" panose="020B0604020202020204" pitchFamily="34" charset="0"/>
              </a:rPr>
              <a:t> </a:t>
            </a:r>
            <a:r>
              <a:rPr lang="en-US" dirty="0" err="1" smtClean="0">
                <a:solidFill>
                  <a:srgbClr val="FF0000"/>
                </a:solidFill>
                <a:latin typeface="Arial" panose="020B0604020202020204" pitchFamily="34" charset="0"/>
                <a:cs typeface="Arial" panose="020B0604020202020204" pitchFamily="34" charset="0"/>
              </a:rPr>
              <a:t>mục</a:t>
            </a:r>
            <a:r>
              <a:rPr lang="en-US" dirty="0" smtClean="0">
                <a:solidFill>
                  <a:srgbClr val="FF0000"/>
                </a:solidFill>
                <a:latin typeface="Arial" panose="020B0604020202020204" pitchFamily="34" charset="0"/>
                <a:cs typeface="Arial" panose="020B0604020202020204" pitchFamily="34" charset="0"/>
              </a:rPr>
              <a:t> </a:t>
            </a:r>
            <a:r>
              <a:rPr lang="en-US" dirty="0" err="1" smtClean="0">
                <a:solidFill>
                  <a:srgbClr val="FF0000"/>
                </a:solidFill>
                <a:latin typeface="Arial" panose="020B0604020202020204" pitchFamily="34" charset="0"/>
                <a:cs typeface="Arial" panose="020B0604020202020204" pitchFamily="34" charset="0"/>
              </a:rPr>
              <a:t>tiêu</a:t>
            </a:r>
            <a:r>
              <a:rPr lang="en-US" dirty="0" smtClean="0">
                <a:solidFill>
                  <a:srgbClr val="FF0000"/>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và</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các</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rgbClr val="FF0000"/>
                </a:solidFill>
                <a:latin typeface="Arial" panose="020B0604020202020204" pitchFamily="34" charset="0"/>
                <a:cs typeface="Arial" panose="020B0604020202020204" pitchFamily="34" charset="0"/>
              </a:rPr>
              <a:t>quá</a:t>
            </a:r>
            <a:r>
              <a:rPr lang="en-US" dirty="0" smtClean="0">
                <a:solidFill>
                  <a:srgbClr val="FF0000"/>
                </a:solidFill>
                <a:latin typeface="Arial" panose="020B0604020202020204" pitchFamily="34" charset="0"/>
                <a:cs typeface="Arial" panose="020B0604020202020204" pitchFamily="34" charset="0"/>
              </a:rPr>
              <a:t> </a:t>
            </a:r>
            <a:r>
              <a:rPr lang="en-US" dirty="0" err="1" smtClean="0">
                <a:solidFill>
                  <a:srgbClr val="FF0000"/>
                </a:solidFill>
                <a:latin typeface="Arial" panose="020B0604020202020204" pitchFamily="34" charset="0"/>
                <a:cs typeface="Arial" panose="020B0604020202020204" pitchFamily="34" charset="0"/>
              </a:rPr>
              <a:t>trình</a:t>
            </a:r>
            <a:r>
              <a:rPr lang="en-US" dirty="0" smtClean="0">
                <a:solidFill>
                  <a:srgbClr val="FF0000"/>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để</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đạt</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các</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mục</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tiêu</a:t>
            </a:r>
            <a:r>
              <a:rPr lang="en-US" dirty="0" smtClean="0">
                <a:solidFill>
                  <a:schemeClr val="tx1"/>
                </a:solidFill>
                <a:latin typeface="Arial" panose="020B0604020202020204" pitchFamily="34" charset="0"/>
                <a:cs typeface="Arial" panose="020B0604020202020204" pitchFamily="34" charset="0"/>
              </a:rPr>
              <a:t> </a:t>
            </a:r>
            <a:r>
              <a:rPr lang="en-US" dirty="0" err="1" smtClean="0">
                <a:solidFill>
                  <a:schemeClr val="tx1"/>
                </a:solidFill>
                <a:latin typeface="Arial" panose="020B0604020202020204" pitchFamily="34" charset="0"/>
                <a:cs typeface="Arial" panose="020B0604020202020204" pitchFamily="34" charset="0"/>
              </a:rPr>
              <a:t>đó</a:t>
            </a:r>
            <a:endParaRPr lang="vi-VN"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98110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3458">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345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3" fill="hold" grpId="0" nodeType="clickEffect">
                                  <p:stCondLst>
                                    <p:cond delay="0"/>
                                  </p:stCondLst>
                                  <p:childTnLst>
                                    <p:set>
                                      <p:cBhvr>
                                        <p:cTn id="14" dur="1" fill="hold">
                                          <p:stCondLst>
                                            <p:cond delay="0"/>
                                          </p:stCondLst>
                                        </p:cTn>
                                        <p:tgtEl>
                                          <p:spTgt spid="403462"/>
                                        </p:tgtEl>
                                        <p:attrNameLst>
                                          <p:attrName>style.visibility</p:attrName>
                                        </p:attrNameLst>
                                      </p:cBhvr>
                                      <p:to>
                                        <p:strVal val="visible"/>
                                      </p:to>
                                    </p:set>
                                    <p:animEffect transition="in" filter="strips(upRight)">
                                      <p:cBhvr>
                                        <p:cTn id="15" dur="1000"/>
                                        <p:tgtEl>
                                          <p:spTgt spid="40346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8" grpId="0" build="p" bldLvl="2" animBg="1" autoUpdateAnimBg="0"/>
      <p:bldP spid="403462" grpId="0" animBg="1"/>
      <p:bldP spid="11"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p:cNvSpPr>
            <a:spLocks noGrp="1"/>
          </p:cNvSpPr>
          <p:nvPr>
            <p:ph type="title"/>
          </p:nvPr>
        </p:nvSpPr>
        <p:spPr>
          <a:xfrm>
            <a:off x="1861655" y="1384"/>
            <a:ext cx="5314950" cy="429816"/>
          </a:xfrm>
        </p:spPr>
        <p:txBody>
          <a:bodyPr/>
          <a:lstStyle/>
          <a:p>
            <a:r>
              <a:rPr lang="en-US" dirty="0" smtClean="0"/>
              <a:t/>
            </a:r>
            <a:br>
              <a:rPr lang="en-US" dirty="0" smtClean="0"/>
            </a:br>
            <a:r>
              <a:rPr lang="en-US" dirty="0" err="1" smtClean="0"/>
              <a:t>Vai</a:t>
            </a:r>
            <a:r>
              <a:rPr lang="en-US" dirty="0" smtClean="0"/>
              <a:t> </a:t>
            </a:r>
            <a:r>
              <a:rPr lang="en-US" dirty="0" err="1" smtClean="0"/>
              <a:t>trò</a:t>
            </a:r>
            <a:r>
              <a:rPr lang="en-US" dirty="0" smtClean="0"/>
              <a:t> </a:t>
            </a:r>
            <a:r>
              <a:rPr lang="en-US" dirty="0" err="1" smtClean="0"/>
              <a:t>hệ</a:t>
            </a:r>
            <a:r>
              <a:rPr lang="en-US" dirty="0" smtClean="0"/>
              <a:t> </a:t>
            </a:r>
            <a:r>
              <a:rPr lang="en-US" dirty="0" err="1" smtClean="0"/>
              <a:t>thống</a:t>
            </a:r>
            <a:r>
              <a:rPr lang="en-US" dirty="0" smtClean="0"/>
              <a:t> </a:t>
            </a:r>
            <a:r>
              <a:rPr lang="en-US" dirty="0" err="1" smtClean="0"/>
              <a:t>quản</a:t>
            </a:r>
            <a:r>
              <a:rPr lang="en-US" dirty="0" smtClean="0"/>
              <a:t> </a:t>
            </a:r>
            <a:r>
              <a:rPr lang="en-US" dirty="0" err="1" smtClean="0"/>
              <a:t>lý</a:t>
            </a:r>
            <a:r>
              <a:rPr lang="en-US" dirty="0" smtClean="0"/>
              <a:t/>
            </a:r>
            <a:br>
              <a:rPr lang="en-US" dirty="0" smtClean="0"/>
            </a:br>
            <a:endParaRPr lang="en-US" dirty="0" smtClean="0"/>
          </a:p>
        </p:txBody>
      </p:sp>
      <p:sp>
        <p:nvSpPr>
          <p:cNvPr id="4" name="Content Placeholder 3"/>
          <p:cNvSpPr>
            <a:spLocks noGrp="1"/>
          </p:cNvSpPr>
          <p:nvPr>
            <p:ph idx="1"/>
          </p:nvPr>
        </p:nvSpPr>
        <p:spPr>
          <a:xfrm>
            <a:off x="679009" y="1028700"/>
            <a:ext cx="7939889" cy="3314700"/>
          </a:xfrm>
          <a:solidFill>
            <a:schemeClr val="bg1"/>
          </a:solidFill>
        </p:spPr>
        <p:txBody>
          <a:bodyPr/>
          <a:lstStyle/>
          <a:p>
            <a:pPr marL="0" indent="0" algn="just">
              <a:buNone/>
              <a:defRPr/>
            </a:pPr>
            <a:r>
              <a:rPr lang="en-US" sz="1800" dirty="0" err="1"/>
              <a:t>Yêu</a:t>
            </a:r>
            <a:r>
              <a:rPr lang="en-US" sz="1800" dirty="0"/>
              <a:t> </a:t>
            </a:r>
            <a:r>
              <a:rPr lang="en-US" sz="1800" dirty="0" err="1"/>
              <a:t>cầu</a:t>
            </a:r>
            <a:r>
              <a:rPr lang="en-US" sz="1800" dirty="0"/>
              <a:t> </a:t>
            </a:r>
            <a:r>
              <a:rPr lang="en-US" sz="1800" dirty="0" err="1"/>
              <a:t>đối</a:t>
            </a:r>
            <a:r>
              <a:rPr lang="en-US" sz="1800" dirty="0"/>
              <a:t> </a:t>
            </a:r>
            <a:r>
              <a:rPr lang="en-US" sz="1800" dirty="0" err="1"/>
              <a:t>với</a:t>
            </a:r>
            <a:r>
              <a:rPr lang="en-US" sz="1800" dirty="0"/>
              <a:t> </a:t>
            </a:r>
            <a:r>
              <a:rPr lang="en-US" sz="1800" dirty="0" err="1"/>
              <a:t>hệ</a:t>
            </a:r>
            <a:r>
              <a:rPr lang="en-US" sz="1800" dirty="0"/>
              <a:t> </a:t>
            </a:r>
            <a:r>
              <a:rPr lang="en-US" sz="1800" dirty="0" err="1"/>
              <a:t>thống</a:t>
            </a:r>
            <a:r>
              <a:rPr lang="en-US" sz="1800" dirty="0"/>
              <a:t> </a:t>
            </a:r>
            <a:r>
              <a:rPr lang="en-US" sz="1800" dirty="0" err="1"/>
              <a:t>quản</a:t>
            </a:r>
            <a:r>
              <a:rPr lang="en-US" sz="1800" dirty="0"/>
              <a:t> </a:t>
            </a:r>
            <a:r>
              <a:rPr lang="en-US" sz="1800" dirty="0" err="1"/>
              <a:t>lý</a:t>
            </a:r>
            <a:r>
              <a:rPr lang="en-US" sz="1800" dirty="0"/>
              <a:t> </a:t>
            </a:r>
            <a:r>
              <a:rPr lang="en-US" sz="1800" dirty="0" err="1"/>
              <a:t>chất</a:t>
            </a:r>
            <a:r>
              <a:rPr lang="en-US" sz="1800" dirty="0"/>
              <a:t> </a:t>
            </a:r>
            <a:r>
              <a:rPr lang="en-US" sz="1800" dirty="0" err="1"/>
              <a:t>lượng</a:t>
            </a:r>
            <a:r>
              <a:rPr lang="en-US" sz="1800" dirty="0"/>
              <a:t> </a:t>
            </a:r>
          </a:p>
          <a:p>
            <a:pPr lvl="1" algn="just">
              <a:defRPr/>
            </a:pPr>
            <a:r>
              <a:rPr lang="en-US" dirty="0" err="1"/>
              <a:t>Phân</a:t>
            </a:r>
            <a:r>
              <a:rPr lang="en-US" dirty="0"/>
              <a:t> </a:t>
            </a:r>
            <a:r>
              <a:rPr lang="en-US" dirty="0" err="1"/>
              <a:t>tích</a:t>
            </a:r>
            <a:r>
              <a:rPr lang="en-US" dirty="0"/>
              <a:t> </a:t>
            </a:r>
            <a:r>
              <a:rPr lang="en-US" dirty="0" err="1"/>
              <a:t>các</a:t>
            </a:r>
            <a:r>
              <a:rPr lang="en-US" dirty="0"/>
              <a:t> </a:t>
            </a:r>
            <a:r>
              <a:rPr lang="en-US" dirty="0" err="1"/>
              <a:t>yêu</a:t>
            </a:r>
            <a:r>
              <a:rPr lang="en-US" dirty="0"/>
              <a:t> </a:t>
            </a:r>
            <a:r>
              <a:rPr lang="en-US" dirty="0" err="1"/>
              <a:t>cầu</a:t>
            </a:r>
            <a:r>
              <a:rPr lang="en-US" dirty="0"/>
              <a:t> </a:t>
            </a:r>
            <a:r>
              <a:rPr lang="en-US" dirty="0" err="1"/>
              <a:t>của</a:t>
            </a:r>
            <a:r>
              <a:rPr lang="en-US" dirty="0"/>
              <a:t> </a:t>
            </a:r>
            <a:r>
              <a:rPr lang="en-US" dirty="0" err="1"/>
              <a:t>khách</a:t>
            </a:r>
            <a:r>
              <a:rPr lang="en-US" dirty="0"/>
              <a:t> </a:t>
            </a:r>
            <a:r>
              <a:rPr lang="en-US" dirty="0" err="1"/>
              <a:t>hàng</a:t>
            </a:r>
            <a:r>
              <a:rPr lang="en-US" dirty="0"/>
              <a:t>, </a:t>
            </a:r>
            <a:r>
              <a:rPr lang="en-US" dirty="0" err="1"/>
              <a:t>giúp</a:t>
            </a:r>
            <a:r>
              <a:rPr lang="en-US" dirty="0"/>
              <a:t> </a:t>
            </a:r>
            <a:r>
              <a:rPr lang="en-US" dirty="0" err="1"/>
              <a:t>nâng</a:t>
            </a:r>
            <a:r>
              <a:rPr lang="en-US" dirty="0"/>
              <a:t> </a:t>
            </a:r>
            <a:r>
              <a:rPr lang="en-US" dirty="0" err="1"/>
              <a:t>cao</a:t>
            </a:r>
            <a:r>
              <a:rPr lang="en-US" dirty="0"/>
              <a:t> </a:t>
            </a:r>
            <a:r>
              <a:rPr lang="en-US" dirty="0" err="1"/>
              <a:t>sự</a:t>
            </a:r>
            <a:r>
              <a:rPr lang="en-US" dirty="0"/>
              <a:t> </a:t>
            </a:r>
            <a:r>
              <a:rPr lang="en-US" dirty="0" err="1"/>
              <a:t>thoả</a:t>
            </a:r>
            <a:r>
              <a:rPr lang="en-US" dirty="0"/>
              <a:t> </a:t>
            </a:r>
            <a:r>
              <a:rPr lang="en-US" dirty="0" err="1"/>
              <a:t>mãn</a:t>
            </a:r>
            <a:r>
              <a:rPr lang="en-US" dirty="0"/>
              <a:t> </a:t>
            </a:r>
            <a:r>
              <a:rPr lang="en-US" dirty="0" err="1"/>
              <a:t>của</a:t>
            </a:r>
            <a:r>
              <a:rPr lang="en-US" dirty="0"/>
              <a:t> </a:t>
            </a:r>
            <a:r>
              <a:rPr lang="en-US" dirty="0" err="1"/>
              <a:t>khách</a:t>
            </a:r>
            <a:r>
              <a:rPr lang="en-US" dirty="0"/>
              <a:t> </a:t>
            </a:r>
            <a:r>
              <a:rPr lang="en-US" dirty="0" err="1"/>
              <a:t>hàng</a:t>
            </a:r>
            <a:r>
              <a:rPr lang="en-US" dirty="0"/>
              <a:t>. </a:t>
            </a:r>
          </a:p>
          <a:p>
            <a:pPr lvl="1" algn="just">
              <a:defRPr/>
            </a:pPr>
            <a:r>
              <a:rPr lang="en-US" dirty="0" err="1"/>
              <a:t>Xác</a:t>
            </a:r>
            <a:r>
              <a:rPr lang="en-US" dirty="0"/>
              <a:t> </a:t>
            </a:r>
            <a:r>
              <a:rPr lang="en-US" dirty="0" err="1"/>
              <a:t>định</a:t>
            </a:r>
            <a:r>
              <a:rPr lang="en-US" dirty="0"/>
              <a:t> </a:t>
            </a:r>
            <a:r>
              <a:rPr lang="en-US" dirty="0" err="1"/>
              <a:t>và</a:t>
            </a:r>
            <a:r>
              <a:rPr lang="en-US" dirty="0"/>
              <a:t> </a:t>
            </a:r>
            <a:r>
              <a:rPr lang="en-US" dirty="0" err="1"/>
              <a:t>kiểm</a:t>
            </a:r>
            <a:r>
              <a:rPr lang="en-US" dirty="0"/>
              <a:t> </a:t>
            </a:r>
            <a:r>
              <a:rPr lang="en-US" dirty="0" err="1"/>
              <a:t>soát</a:t>
            </a:r>
            <a:r>
              <a:rPr lang="en-US" dirty="0"/>
              <a:t> </a:t>
            </a:r>
            <a:r>
              <a:rPr lang="en-US" dirty="0" err="1"/>
              <a:t>được</a:t>
            </a:r>
            <a:r>
              <a:rPr lang="en-US" dirty="0"/>
              <a:t> </a:t>
            </a:r>
            <a:r>
              <a:rPr lang="en-US" dirty="0" err="1"/>
              <a:t>hệ</a:t>
            </a:r>
            <a:r>
              <a:rPr lang="en-US" dirty="0"/>
              <a:t> </a:t>
            </a:r>
            <a:r>
              <a:rPr lang="en-US" dirty="0" err="1"/>
              <a:t>thống</a:t>
            </a:r>
            <a:r>
              <a:rPr lang="en-US" dirty="0"/>
              <a:t> </a:t>
            </a:r>
            <a:r>
              <a:rPr lang="en-US" dirty="0" err="1"/>
              <a:t>các</a:t>
            </a:r>
            <a:r>
              <a:rPr lang="en-US" dirty="0"/>
              <a:t> </a:t>
            </a:r>
            <a:r>
              <a:rPr lang="en-US" dirty="0" err="1"/>
              <a:t>quá</a:t>
            </a:r>
            <a:r>
              <a:rPr lang="en-US" dirty="0"/>
              <a:t> </a:t>
            </a:r>
            <a:r>
              <a:rPr lang="en-US" dirty="0" err="1"/>
              <a:t>trình</a:t>
            </a:r>
            <a:r>
              <a:rPr lang="en-US" dirty="0"/>
              <a:t> </a:t>
            </a:r>
            <a:r>
              <a:rPr lang="en-US" dirty="0" err="1"/>
              <a:t>giúp</a:t>
            </a:r>
            <a:r>
              <a:rPr lang="en-US" dirty="0"/>
              <a:t> </a:t>
            </a:r>
            <a:r>
              <a:rPr lang="en-US" dirty="0" err="1"/>
              <a:t>cho</a:t>
            </a:r>
            <a:r>
              <a:rPr lang="en-US" dirty="0"/>
              <a:t> </a:t>
            </a:r>
            <a:r>
              <a:rPr lang="en-US" dirty="0" err="1"/>
              <a:t>sản</a:t>
            </a:r>
            <a:r>
              <a:rPr lang="en-US" dirty="0"/>
              <a:t> </a:t>
            </a:r>
            <a:r>
              <a:rPr lang="en-US" dirty="0" err="1"/>
              <a:t>phẩm</a:t>
            </a:r>
            <a:r>
              <a:rPr lang="en-US" dirty="0"/>
              <a:t> </a:t>
            </a:r>
            <a:r>
              <a:rPr lang="en-US" dirty="0" err="1"/>
              <a:t>ổn</a:t>
            </a:r>
            <a:r>
              <a:rPr lang="en-US" dirty="0"/>
              <a:t> </a:t>
            </a:r>
            <a:r>
              <a:rPr lang="en-US" dirty="0" err="1"/>
              <a:t>định</a:t>
            </a:r>
            <a:r>
              <a:rPr lang="en-US" dirty="0"/>
              <a:t>, </a:t>
            </a:r>
            <a:r>
              <a:rPr lang="en-US" dirty="0" err="1"/>
              <a:t>được</a:t>
            </a:r>
            <a:r>
              <a:rPr lang="en-US" dirty="0"/>
              <a:t> </a:t>
            </a:r>
            <a:r>
              <a:rPr lang="en-US" dirty="0" err="1"/>
              <a:t>khách</a:t>
            </a:r>
            <a:r>
              <a:rPr lang="en-US" dirty="0"/>
              <a:t> </a:t>
            </a:r>
            <a:r>
              <a:rPr lang="en-US" dirty="0" err="1"/>
              <a:t>hàng</a:t>
            </a:r>
            <a:r>
              <a:rPr lang="en-US" dirty="0"/>
              <a:t> </a:t>
            </a:r>
            <a:r>
              <a:rPr lang="en-US" dirty="0" err="1"/>
              <a:t>chấp</a:t>
            </a:r>
            <a:r>
              <a:rPr lang="en-US" dirty="0"/>
              <a:t> </a:t>
            </a:r>
            <a:r>
              <a:rPr lang="en-US" dirty="0" err="1"/>
              <a:t>nhận</a:t>
            </a:r>
            <a:endParaRPr lang="en-US" dirty="0"/>
          </a:p>
          <a:p>
            <a:pPr lvl="1" algn="just">
              <a:defRPr/>
            </a:pPr>
            <a:r>
              <a:rPr lang="en-US" dirty="0" err="1"/>
              <a:t>Cơ</a:t>
            </a:r>
            <a:r>
              <a:rPr lang="en-US" dirty="0"/>
              <a:t> </a:t>
            </a:r>
            <a:r>
              <a:rPr lang="en-US" dirty="0" err="1"/>
              <a:t>sở</a:t>
            </a:r>
            <a:r>
              <a:rPr lang="en-US" dirty="0"/>
              <a:t> </a:t>
            </a:r>
            <a:r>
              <a:rPr lang="en-US" dirty="0" err="1"/>
              <a:t>cho</a:t>
            </a:r>
            <a:r>
              <a:rPr lang="en-US" dirty="0"/>
              <a:t> </a:t>
            </a:r>
            <a:r>
              <a:rPr lang="en-US" dirty="0" err="1"/>
              <a:t>việc</a:t>
            </a:r>
            <a:r>
              <a:rPr lang="en-US" dirty="0"/>
              <a:t> </a:t>
            </a:r>
            <a:r>
              <a:rPr lang="en-US" dirty="0" err="1"/>
              <a:t>cải</a:t>
            </a:r>
            <a:r>
              <a:rPr lang="en-US" dirty="0"/>
              <a:t> </a:t>
            </a:r>
            <a:r>
              <a:rPr lang="en-US" dirty="0" err="1"/>
              <a:t>tiến</a:t>
            </a:r>
            <a:r>
              <a:rPr lang="en-US" dirty="0"/>
              <a:t> </a:t>
            </a:r>
            <a:r>
              <a:rPr lang="en-US" dirty="0" err="1"/>
              <a:t>không</a:t>
            </a:r>
            <a:r>
              <a:rPr lang="en-US" dirty="0"/>
              <a:t> </a:t>
            </a:r>
            <a:r>
              <a:rPr lang="en-US" dirty="0" err="1"/>
              <a:t>ngừng</a:t>
            </a:r>
            <a:r>
              <a:rPr lang="en-US" dirty="0"/>
              <a:t> </a:t>
            </a:r>
            <a:r>
              <a:rPr lang="en-US" dirty="0" err="1"/>
              <a:t>các</a:t>
            </a:r>
            <a:r>
              <a:rPr lang="en-US" dirty="0"/>
              <a:t> </a:t>
            </a:r>
            <a:r>
              <a:rPr lang="en-US" dirty="0" err="1"/>
              <a:t>kết</a:t>
            </a:r>
            <a:r>
              <a:rPr lang="en-US" dirty="0"/>
              <a:t> </a:t>
            </a:r>
            <a:r>
              <a:rPr lang="en-US" dirty="0" err="1"/>
              <a:t>quả</a:t>
            </a:r>
            <a:r>
              <a:rPr lang="en-US" dirty="0"/>
              <a:t> </a:t>
            </a:r>
            <a:r>
              <a:rPr lang="en-US" dirty="0" err="1"/>
              <a:t>thực</a:t>
            </a:r>
            <a:r>
              <a:rPr lang="en-US" dirty="0"/>
              <a:t> </a:t>
            </a:r>
            <a:r>
              <a:rPr lang="en-US" dirty="0" err="1"/>
              <a:t>hiện</a:t>
            </a:r>
            <a:r>
              <a:rPr lang="en-US" dirty="0"/>
              <a:t> (performance) </a:t>
            </a:r>
          </a:p>
          <a:p>
            <a:pPr lvl="1" algn="just">
              <a:defRPr/>
            </a:pPr>
            <a:r>
              <a:rPr lang="en-US" dirty="0" err="1"/>
              <a:t>Tạo</a:t>
            </a:r>
            <a:r>
              <a:rPr lang="en-US" dirty="0"/>
              <a:t> </a:t>
            </a:r>
            <a:r>
              <a:rPr lang="en-US" dirty="0" err="1"/>
              <a:t>ra</a:t>
            </a:r>
            <a:r>
              <a:rPr lang="en-US" dirty="0"/>
              <a:t> </a:t>
            </a:r>
            <a:r>
              <a:rPr lang="en-US" dirty="0" err="1"/>
              <a:t>sự</a:t>
            </a:r>
            <a:r>
              <a:rPr lang="en-US" dirty="0"/>
              <a:t> tin </a:t>
            </a:r>
            <a:r>
              <a:rPr lang="en-US" dirty="0" err="1"/>
              <a:t>tưởng</a:t>
            </a:r>
            <a:r>
              <a:rPr lang="en-US" dirty="0"/>
              <a:t> </a:t>
            </a:r>
            <a:r>
              <a:rPr lang="en-US" dirty="0" err="1"/>
              <a:t>trong</a:t>
            </a:r>
            <a:r>
              <a:rPr lang="en-US" dirty="0"/>
              <a:t> </a:t>
            </a:r>
            <a:r>
              <a:rPr lang="en-US" dirty="0" err="1"/>
              <a:t>nội</a:t>
            </a:r>
            <a:r>
              <a:rPr lang="en-US" dirty="0"/>
              <a:t> </a:t>
            </a:r>
            <a:r>
              <a:rPr lang="en-US" dirty="0" err="1"/>
              <a:t>bộ</a:t>
            </a:r>
            <a:r>
              <a:rPr lang="en-US" dirty="0"/>
              <a:t> </a:t>
            </a:r>
            <a:r>
              <a:rPr lang="en-US" dirty="0" err="1"/>
              <a:t>tổ</a:t>
            </a:r>
            <a:r>
              <a:rPr lang="en-US" dirty="0"/>
              <a:t> </a:t>
            </a:r>
            <a:r>
              <a:rPr lang="en-US" dirty="0" err="1"/>
              <a:t>chức</a:t>
            </a:r>
            <a:r>
              <a:rPr lang="en-US" dirty="0"/>
              <a:t> </a:t>
            </a:r>
            <a:r>
              <a:rPr lang="en-US" dirty="0" err="1"/>
              <a:t>và</a:t>
            </a:r>
            <a:r>
              <a:rPr lang="en-US" dirty="0"/>
              <a:t> </a:t>
            </a:r>
            <a:r>
              <a:rPr lang="en-US" dirty="0" err="1"/>
              <a:t>khách</a:t>
            </a:r>
            <a:r>
              <a:rPr lang="en-US" dirty="0"/>
              <a:t> </a:t>
            </a:r>
            <a:r>
              <a:rPr lang="en-US" dirty="0" err="1"/>
              <a:t>hàng</a:t>
            </a:r>
            <a:r>
              <a:rPr lang="en-US" dirty="0"/>
              <a:t> </a:t>
            </a:r>
            <a:r>
              <a:rPr lang="en-US" dirty="0" err="1"/>
              <a:t>về</a:t>
            </a:r>
            <a:r>
              <a:rPr lang="en-US" dirty="0"/>
              <a:t> </a:t>
            </a:r>
            <a:r>
              <a:rPr lang="en-US" dirty="0" err="1"/>
              <a:t>khả</a:t>
            </a:r>
            <a:r>
              <a:rPr lang="en-US" dirty="0"/>
              <a:t> </a:t>
            </a:r>
            <a:r>
              <a:rPr lang="en-US" dirty="0" err="1"/>
              <a:t>năng</a:t>
            </a:r>
            <a:r>
              <a:rPr lang="en-US" dirty="0"/>
              <a:t> </a:t>
            </a:r>
            <a:r>
              <a:rPr lang="en-US" dirty="0" err="1"/>
              <a:t>cung</a:t>
            </a:r>
            <a:r>
              <a:rPr lang="en-US" dirty="0"/>
              <a:t> </a:t>
            </a:r>
            <a:r>
              <a:rPr lang="en-US" dirty="0" err="1"/>
              <a:t>cấp</a:t>
            </a:r>
            <a:r>
              <a:rPr lang="en-US" dirty="0"/>
              <a:t> </a:t>
            </a:r>
            <a:r>
              <a:rPr lang="en-US" dirty="0" err="1"/>
              <a:t>sản</a:t>
            </a:r>
            <a:r>
              <a:rPr lang="en-US" dirty="0"/>
              <a:t> </a:t>
            </a:r>
            <a:r>
              <a:rPr lang="en-US" dirty="0" err="1"/>
              <a:t>phẩm</a:t>
            </a:r>
            <a:r>
              <a:rPr lang="en-US" dirty="0"/>
              <a:t> </a:t>
            </a:r>
            <a:r>
              <a:rPr lang="en-US" dirty="0" err="1"/>
              <a:t>luôn</a:t>
            </a:r>
            <a:r>
              <a:rPr lang="en-US" dirty="0"/>
              <a:t> </a:t>
            </a:r>
            <a:r>
              <a:rPr lang="en-US" dirty="0" err="1"/>
              <a:t>đáp</a:t>
            </a:r>
            <a:r>
              <a:rPr lang="en-US" dirty="0"/>
              <a:t> </a:t>
            </a:r>
            <a:r>
              <a:rPr lang="en-US" dirty="0" err="1"/>
              <a:t>ứng</a:t>
            </a:r>
            <a:r>
              <a:rPr lang="en-US" dirty="0"/>
              <a:t> </a:t>
            </a:r>
            <a:r>
              <a:rPr lang="en-US" dirty="0" err="1"/>
              <a:t>các</a:t>
            </a:r>
            <a:r>
              <a:rPr lang="en-US" dirty="0"/>
              <a:t> </a:t>
            </a:r>
            <a:r>
              <a:rPr lang="en-US" dirty="0" err="1"/>
              <a:t>yêu</a:t>
            </a:r>
            <a:r>
              <a:rPr lang="en-US" dirty="0"/>
              <a:t> </a:t>
            </a:r>
            <a:r>
              <a:rPr lang="en-US" dirty="0" err="1"/>
              <a:t>cầu</a:t>
            </a:r>
            <a:endParaRPr lang="en-US" dirty="0"/>
          </a:p>
          <a:p>
            <a:pPr marL="342900" lvl="1" indent="0" algn="just">
              <a:buNone/>
              <a:defRPr/>
            </a:pPr>
            <a:r>
              <a:rPr lang="en-US" dirty="0" err="1">
                <a:solidFill>
                  <a:schemeClr val="accent1">
                    <a:lumMod val="50000"/>
                  </a:schemeClr>
                </a:solidFill>
              </a:rPr>
              <a:t>Hệ</a:t>
            </a:r>
            <a:r>
              <a:rPr lang="en-US" dirty="0">
                <a:solidFill>
                  <a:schemeClr val="accent1">
                    <a:lumMod val="50000"/>
                  </a:schemeClr>
                </a:solidFill>
              </a:rPr>
              <a:t> </a:t>
            </a:r>
            <a:r>
              <a:rPr lang="en-US" dirty="0" err="1">
                <a:solidFill>
                  <a:schemeClr val="accent1">
                    <a:lumMod val="50000"/>
                  </a:schemeClr>
                </a:solidFill>
              </a:rPr>
              <a:t>thống</a:t>
            </a:r>
            <a:r>
              <a:rPr lang="en-US" dirty="0">
                <a:solidFill>
                  <a:schemeClr val="accent1">
                    <a:lumMod val="50000"/>
                  </a:schemeClr>
                </a:solidFill>
              </a:rPr>
              <a:t> </a:t>
            </a:r>
            <a:r>
              <a:rPr lang="en-US" dirty="0" err="1">
                <a:solidFill>
                  <a:schemeClr val="accent1">
                    <a:lumMod val="50000"/>
                  </a:schemeClr>
                </a:solidFill>
              </a:rPr>
              <a:t>quản</a:t>
            </a:r>
            <a:r>
              <a:rPr lang="en-US" dirty="0">
                <a:solidFill>
                  <a:schemeClr val="accent1">
                    <a:lumMod val="50000"/>
                  </a:schemeClr>
                </a:solidFill>
              </a:rPr>
              <a:t> </a:t>
            </a:r>
            <a:r>
              <a:rPr lang="en-US" dirty="0" err="1">
                <a:solidFill>
                  <a:schemeClr val="accent1">
                    <a:lumMod val="50000"/>
                  </a:schemeClr>
                </a:solidFill>
              </a:rPr>
              <a:t>lý</a:t>
            </a:r>
            <a:r>
              <a:rPr lang="en-US" dirty="0">
                <a:solidFill>
                  <a:schemeClr val="accent1">
                    <a:lumMod val="50000"/>
                  </a:schemeClr>
                </a:solidFill>
              </a:rPr>
              <a:t> </a:t>
            </a:r>
            <a:r>
              <a:rPr lang="en-US" dirty="0" err="1">
                <a:solidFill>
                  <a:schemeClr val="accent1">
                    <a:lumMod val="50000"/>
                  </a:schemeClr>
                </a:solidFill>
              </a:rPr>
              <a:t>của</a:t>
            </a:r>
            <a:r>
              <a:rPr lang="en-US" dirty="0">
                <a:solidFill>
                  <a:schemeClr val="accent1">
                    <a:lumMod val="50000"/>
                  </a:schemeClr>
                </a:solidFill>
              </a:rPr>
              <a:t> </a:t>
            </a:r>
            <a:r>
              <a:rPr lang="en-US" dirty="0" err="1">
                <a:solidFill>
                  <a:schemeClr val="accent1">
                    <a:lumMod val="50000"/>
                  </a:schemeClr>
                </a:solidFill>
              </a:rPr>
              <a:t>tổ</a:t>
            </a:r>
            <a:r>
              <a:rPr lang="en-US" dirty="0">
                <a:solidFill>
                  <a:schemeClr val="accent1">
                    <a:lumMod val="50000"/>
                  </a:schemeClr>
                </a:solidFill>
              </a:rPr>
              <a:t> </a:t>
            </a:r>
            <a:r>
              <a:rPr lang="en-US" dirty="0" err="1">
                <a:solidFill>
                  <a:schemeClr val="accent1">
                    <a:lumMod val="50000"/>
                  </a:schemeClr>
                </a:solidFill>
              </a:rPr>
              <a:t>chức</a:t>
            </a:r>
            <a:r>
              <a:rPr lang="en-US" dirty="0">
                <a:solidFill>
                  <a:schemeClr val="accent1">
                    <a:lumMod val="50000"/>
                  </a:schemeClr>
                </a:solidFill>
              </a:rPr>
              <a:t> </a:t>
            </a:r>
            <a:r>
              <a:rPr lang="en-US" dirty="0" err="1">
                <a:solidFill>
                  <a:schemeClr val="accent1">
                    <a:lumMod val="50000"/>
                  </a:schemeClr>
                </a:solidFill>
              </a:rPr>
              <a:t>có</a:t>
            </a:r>
            <a:r>
              <a:rPr lang="en-US" dirty="0">
                <a:solidFill>
                  <a:schemeClr val="accent1">
                    <a:lumMod val="50000"/>
                  </a:schemeClr>
                </a:solidFill>
              </a:rPr>
              <a:t> </a:t>
            </a:r>
            <a:r>
              <a:rPr lang="en-US" dirty="0" err="1">
                <a:solidFill>
                  <a:schemeClr val="accent1">
                    <a:lumMod val="50000"/>
                  </a:schemeClr>
                </a:solidFill>
              </a:rPr>
              <a:t>thể</a:t>
            </a:r>
            <a:r>
              <a:rPr lang="en-US" dirty="0">
                <a:solidFill>
                  <a:schemeClr val="accent1">
                    <a:lumMod val="50000"/>
                  </a:schemeClr>
                </a:solidFill>
              </a:rPr>
              <a:t> </a:t>
            </a:r>
            <a:r>
              <a:rPr lang="en-US" dirty="0" err="1">
                <a:solidFill>
                  <a:schemeClr val="accent1">
                    <a:lumMod val="50000"/>
                  </a:schemeClr>
                </a:solidFill>
              </a:rPr>
              <a:t>được</a:t>
            </a:r>
            <a:r>
              <a:rPr lang="en-US" dirty="0">
                <a:solidFill>
                  <a:schemeClr val="accent1">
                    <a:lumMod val="50000"/>
                  </a:schemeClr>
                </a:solidFill>
              </a:rPr>
              <a:t> </a:t>
            </a:r>
            <a:r>
              <a:rPr lang="en-US" dirty="0" err="1">
                <a:solidFill>
                  <a:schemeClr val="accent1">
                    <a:lumMod val="50000"/>
                  </a:schemeClr>
                </a:solidFill>
              </a:rPr>
              <a:t>hợp</a:t>
            </a:r>
            <a:r>
              <a:rPr lang="en-US" dirty="0">
                <a:solidFill>
                  <a:schemeClr val="accent1">
                    <a:lumMod val="50000"/>
                  </a:schemeClr>
                </a:solidFill>
              </a:rPr>
              <a:t> </a:t>
            </a:r>
            <a:r>
              <a:rPr lang="en-US" dirty="0" err="1">
                <a:solidFill>
                  <a:schemeClr val="accent1">
                    <a:lumMod val="50000"/>
                  </a:schemeClr>
                </a:solidFill>
              </a:rPr>
              <a:t>nhất</a:t>
            </a:r>
            <a:r>
              <a:rPr lang="en-US" dirty="0">
                <a:solidFill>
                  <a:schemeClr val="accent1">
                    <a:lumMod val="50000"/>
                  </a:schemeClr>
                </a:solidFill>
              </a:rPr>
              <a:t> </a:t>
            </a:r>
            <a:r>
              <a:rPr lang="en-US" dirty="0" err="1">
                <a:solidFill>
                  <a:schemeClr val="accent1">
                    <a:lumMod val="50000"/>
                  </a:schemeClr>
                </a:solidFill>
              </a:rPr>
              <a:t>hoá</a:t>
            </a:r>
            <a:r>
              <a:rPr lang="en-US" dirty="0">
                <a:solidFill>
                  <a:schemeClr val="accent1">
                    <a:lumMod val="50000"/>
                  </a:schemeClr>
                </a:solidFill>
              </a:rPr>
              <a:t> </a:t>
            </a:r>
            <a:r>
              <a:rPr lang="en-US" dirty="0" err="1">
                <a:solidFill>
                  <a:schemeClr val="accent1">
                    <a:lumMod val="50000"/>
                  </a:schemeClr>
                </a:solidFill>
              </a:rPr>
              <a:t>với</a:t>
            </a:r>
            <a:r>
              <a:rPr lang="en-US" dirty="0">
                <a:solidFill>
                  <a:schemeClr val="accent1">
                    <a:lumMod val="50000"/>
                  </a:schemeClr>
                </a:solidFill>
              </a:rPr>
              <a:t> </a:t>
            </a:r>
            <a:r>
              <a:rPr lang="en-US" dirty="0" err="1">
                <a:solidFill>
                  <a:schemeClr val="accent1">
                    <a:lumMod val="50000"/>
                  </a:schemeClr>
                </a:solidFill>
              </a:rPr>
              <a:t>hệ</a:t>
            </a:r>
            <a:r>
              <a:rPr lang="en-US" dirty="0">
                <a:solidFill>
                  <a:schemeClr val="accent1">
                    <a:lumMod val="50000"/>
                  </a:schemeClr>
                </a:solidFill>
              </a:rPr>
              <a:t> </a:t>
            </a:r>
            <a:r>
              <a:rPr lang="en-US" dirty="0" err="1">
                <a:solidFill>
                  <a:schemeClr val="accent1">
                    <a:lumMod val="50000"/>
                  </a:schemeClr>
                </a:solidFill>
              </a:rPr>
              <a:t>thống</a:t>
            </a:r>
            <a:r>
              <a:rPr lang="en-US" dirty="0">
                <a:solidFill>
                  <a:schemeClr val="accent1">
                    <a:lumMod val="50000"/>
                  </a:schemeClr>
                </a:solidFill>
              </a:rPr>
              <a:t> </a:t>
            </a:r>
            <a:r>
              <a:rPr lang="en-US" dirty="0" err="1">
                <a:solidFill>
                  <a:schemeClr val="accent1">
                    <a:lumMod val="50000"/>
                  </a:schemeClr>
                </a:solidFill>
              </a:rPr>
              <a:t>quản</a:t>
            </a:r>
            <a:r>
              <a:rPr lang="en-US" dirty="0">
                <a:solidFill>
                  <a:schemeClr val="accent1">
                    <a:lumMod val="50000"/>
                  </a:schemeClr>
                </a:solidFill>
              </a:rPr>
              <a:t> </a:t>
            </a:r>
            <a:r>
              <a:rPr lang="en-US" dirty="0" err="1">
                <a:solidFill>
                  <a:schemeClr val="accent1">
                    <a:lumMod val="50000"/>
                  </a:schemeClr>
                </a:solidFill>
              </a:rPr>
              <a:t>lý</a:t>
            </a:r>
            <a:r>
              <a:rPr lang="en-US" dirty="0">
                <a:solidFill>
                  <a:schemeClr val="accent1">
                    <a:lumMod val="50000"/>
                  </a:schemeClr>
                </a:solidFill>
              </a:rPr>
              <a:t> </a:t>
            </a:r>
            <a:r>
              <a:rPr lang="en-US" dirty="0" err="1">
                <a:solidFill>
                  <a:schemeClr val="accent1">
                    <a:lumMod val="50000"/>
                  </a:schemeClr>
                </a:solidFill>
              </a:rPr>
              <a:t>chất</a:t>
            </a:r>
            <a:r>
              <a:rPr lang="en-US" dirty="0">
                <a:solidFill>
                  <a:schemeClr val="accent1">
                    <a:lumMod val="50000"/>
                  </a:schemeClr>
                </a:solidFill>
              </a:rPr>
              <a:t> </a:t>
            </a:r>
            <a:r>
              <a:rPr lang="en-US" dirty="0" err="1">
                <a:solidFill>
                  <a:schemeClr val="accent1">
                    <a:lumMod val="50000"/>
                  </a:schemeClr>
                </a:solidFill>
              </a:rPr>
              <a:t>lượng</a:t>
            </a:r>
            <a:r>
              <a:rPr lang="en-US" dirty="0">
                <a:solidFill>
                  <a:schemeClr val="accent1">
                    <a:lumMod val="50000"/>
                  </a:schemeClr>
                </a:solidFill>
              </a:rPr>
              <a:t> </a:t>
            </a:r>
            <a:r>
              <a:rPr lang="en-US" dirty="0" err="1">
                <a:solidFill>
                  <a:schemeClr val="accent1">
                    <a:lumMod val="50000"/>
                  </a:schemeClr>
                </a:solidFill>
              </a:rPr>
              <a:t>thành</a:t>
            </a:r>
            <a:r>
              <a:rPr lang="en-US" dirty="0">
                <a:solidFill>
                  <a:schemeClr val="accent1">
                    <a:lumMod val="50000"/>
                  </a:schemeClr>
                </a:solidFill>
              </a:rPr>
              <a:t> </a:t>
            </a:r>
            <a:r>
              <a:rPr lang="en-US" dirty="0" err="1">
                <a:solidFill>
                  <a:schemeClr val="accent1">
                    <a:lumMod val="50000"/>
                  </a:schemeClr>
                </a:solidFill>
              </a:rPr>
              <a:t>một</a:t>
            </a:r>
            <a:r>
              <a:rPr lang="en-US" dirty="0">
                <a:solidFill>
                  <a:schemeClr val="accent1">
                    <a:lumMod val="50000"/>
                  </a:schemeClr>
                </a:solidFill>
              </a:rPr>
              <a:t> </a:t>
            </a:r>
            <a:r>
              <a:rPr lang="en-US" dirty="0" err="1">
                <a:solidFill>
                  <a:schemeClr val="accent1">
                    <a:lumMod val="50000"/>
                  </a:schemeClr>
                </a:solidFill>
              </a:rPr>
              <a:t>hệ</a:t>
            </a:r>
            <a:r>
              <a:rPr lang="en-US" dirty="0">
                <a:solidFill>
                  <a:schemeClr val="accent1">
                    <a:lumMod val="50000"/>
                  </a:schemeClr>
                </a:solidFill>
              </a:rPr>
              <a:t> </a:t>
            </a:r>
            <a:r>
              <a:rPr lang="en-US" dirty="0" err="1">
                <a:solidFill>
                  <a:schemeClr val="accent1">
                    <a:lumMod val="50000"/>
                  </a:schemeClr>
                </a:solidFill>
              </a:rPr>
              <a:t>thống</a:t>
            </a:r>
            <a:r>
              <a:rPr lang="en-US" dirty="0">
                <a:solidFill>
                  <a:schemeClr val="accent1">
                    <a:lumMod val="50000"/>
                  </a:schemeClr>
                </a:solidFill>
              </a:rPr>
              <a:t> </a:t>
            </a:r>
            <a:r>
              <a:rPr lang="en-US" dirty="0" err="1">
                <a:solidFill>
                  <a:schemeClr val="accent1">
                    <a:lumMod val="50000"/>
                  </a:schemeClr>
                </a:solidFill>
              </a:rPr>
              <a:t>quản</a:t>
            </a:r>
            <a:r>
              <a:rPr lang="en-US" dirty="0">
                <a:solidFill>
                  <a:schemeClr val="accent1">
                    <a:lumMod val="50000"/>
                  </a:schemeClr>
                </a:solidFill>
              </a:rPr>
              <a:t> </a:t>
            </a:r>
            <a:r>
              <a:rPr lang="en-US" dirty="0" err="1">
                <a:solidFill>
                  <a:schemeClr val="accent1">
                    <a:lumMod val="50000"/>
                  </a:schemeClr>
                </a:solidFill>
              </a:rPr>
              <a:t>lý</a:t>
            </a:r>
            <a:r>
              <a:rPr lang="en-US" dirty="0">
                <a:solidFill>
                  <a:schemeClr val="accent1">
                    <a:lumMod val="50000"/>
                  </a:schemeClr>
                </a:solidFill>
              </a:rPr>
              <a:t> </a:t>
            </a:r>
            <a:r>
              <a:rPr lang="en-US" dirty="0" err="1">
                <a:solidFill>
                  <a:schemeClr val="accent1">
                    <a:lumMod val="50000"/>
                  </a:schemeClr>
                </a:solidFill>
              </a:rPr>
              <a:t>duy</a:t>
            </a:r>
            <a:r>
              <a:rPr lang="en-US" dirty="0">
                <a:solidFill>
                  <a:schemeClr val="accent1">
                    <a:lumMod val="50000"/>
                  </a:schemeClr>
                </a:solidFill>
              </a:rPr>
              <a:t> </a:t>
            </a:r>
            <a:r>
              <a:rPr lang="en-US" dirty="0" err="1">
                <a:solidFill>
                  <a:schemeClr val="accent1">
                    <a:lumMod val="50000"/>
                  </a:schemeClr>
                </a:solidFill>
              </a:rPr>
              <a:t>nhất</a:t>
            </a:r>
            <a:r>
              <a:rPr lang="en-US" dirty="0">
                <a:solidFill>
                  <a:schemeClr val="accent1">
                    <a:lumMod val="50000"/>
                  </a:schemeClr>
                </a:solidFill>
              </a:rPr>
              <a:t> </a:t>
            </a:r>
            <a:r>
              <a:rPr lang="en-US" dirty="0" err="1">
                <a:solidFill>
                  <a:schemeClr val="accent1">
                    <a:lumMod val="50000"/>
                  </a:schemeClr>
                </a:solidFill>
              </a:rPr>
              <a:t>sử</a:t>
            </a:r>
            <a:r>
              <a:rPr lang="en-US" dirty="0">
                <a:solidFill>
                  <a:schemeClr val="accent1">
                    <a:lumMod val="50000"/>
                  </a:schemeClr>
                </a:solidFill>
              </a:rPr>
              <a:t> </a:t>
            </a:r>
            <a:r>
              <a:rPr lang="en-US" dirty="0" err="1">
                <a:solidFill>
                  <a:schemeClr val="accent1">
                    <a:lumMod val="50000"/>
                  </a:schemeClr>
                </a:solidFill>
              </a:rPr>
              <a:t>dụng</a:t>
            </a:r>
            <a:r>
              <a:rPr lang="en-US" dirty="0">
                <a:solidFill>
                  <a:schemeClr val="accent1">
                    <a:lumMod val="50000"/>
                  </a:schemeClr>
                </a:solidFill>
              </a:rPr>
              <a:t> </a:t>
            </a:r>
            <a:r>
              <a:rPr lang="en-US" dirty="0" err="1">
                <a:solidFill>
                  <a:schemeClr val="accent1">
                    <a:lumMod val="50000"/>
                  </a:schemeClr>
                </a:solidFill>
              </a:rPr>
              <a:t>các</a:t>
            </a:r>
            <a:r>
              <a:rPr lang="en-US" dirty="0">
                <a:solidFill>
                  <a:schemeClr val="accent1">
                    <a:lumMod val="50000"/>
                  </a:schemeClr>
                </a:solidFill>
              </a:rPr>
              <a:t> </a:t>
            </a:r>
            <a:r>
              <a:rPr lang="en-US" dirty="0" err="1">
                <a:solidFill>
                  <a:schemeClr val="accent1">
                    <a:lumMod val="50000"/>
                  </a:schemeClr>
                </a:solidFill>
              </a:rPr>
              <a:t>yếu</a:t>
            </a:r>
            <a:r>
              <a:rPr lang="en-US" dirty="0">
                <a:solidFill>
                  <a:schemeClr val="accent1">
                    <a:lumMod val="50000"/>
                  </a:schemeClr>
                </a:solidFill>
              </a:rPr>
              <a:t> </a:t>
            </a:r>
            <a:r>
              <a:rPr lang="en-US" dirty="0" err="1">
                <a:solidFill>
                  <a:schemeClr val="accent1">
                    <a:lumMod val="50000"/>
                  </a:schemeClr>
                </a:solidFill>
              </a:rPr>
              <a:t>tố</a:t>
            </a:r>
            <a:r>
              <a:rPr lang="en-US" dirty="0">
                <a:solidFill>
                  <a:schemeClr val="accent1">
                    <a:lumMod val="50000"/>
                  </a:schemeClr>
                </a:solidFill>
              </a:rPr>
              <a:t> </a:t>
            </a:r>
            <a:r>
              <a:rPr lang="en-US" dirty="0" err="1">
                <a:solidFill>
                  <a:schemeClr val="accent1">
                    <a:lumMod val="50000"/>
                  </a:schemeClr>
                </a:solidFill>
              </a:rPr>
              <a:t>chung</a:t>
            </a:r>
            <a:endParaRPr lang="en-US" dirty="0">
              <a:solidFill>
                <a:schemeClr val="accent1">
                  <a:lumMod val="50000"/>
                </a:schemeClr>
              </a:solidFill>
            </a:endParaRPr>
          </a:p>
          <a:p>
            <a:pPr marL="342900" lvl="1" indent="0" algn="just">
              <a:buNone/>
              <a:defRPr/>
            </a:pPr>
            <a:endParaRPr lang="en-US" dirty="0"/>
          </a:p>
          <a:p>
            <a:pPr algn="just">
              <a:defRPr/>
            </a:pPr>
            <a:endParaRPr lang="en-US" sz="1800" dirty="0"/>
          </a:p>
        </p:txBody>
      </p:sp>
      <p:cxnSp>
        <p:nvCxnSpPr>
          <p:cNvPr id="6" name="Straight Connector 5"/>
          <p:cNvCxnSpPr/>
          <p:nvPr/>
        </p:nvCxnSpPr>
        <p:spPr bwMode="auto">
          <a:xfrm>
            <a:off x="514350" y="4629150"/>
            <a:ext cx="7372350" cy="0"/>
          </a:xfrm>
          <a:prstGeom prst="line">
            <a:avLst/>
          </a:prstGeom>
          <a:solidFill>
            <a:schemeClr val="accent1"/>
          </a:solidFill>
          <a:ln w="38100" cap="flat" cmpd="sng" algn="ctr">
            <a:solidFill>
              <a:schemeClr val="accent3">
                <a:lumMod val="65000"/>
              </a:schemeClr>
            </a:solidFill>
            <a:prstDash val="solid"/>
            <a:round/>
            <a:headEnd type="none" w="med" len="med"/>
            <a:tailEnd type="none" w="med" len="med"/>
          </a:ln>
          <a:effectLst/>
        </p:spPr>
      </p:cxnSp>
      <p:sp>
        <p:nvSpPr>
          <p:cNvPr id="2" name="Footer Placeholder 1"/>
          <p:cNvSpPr>
            <a:spLocks noGrp="1"/>
          </p:cNvSpPr>
          <p:nvPr>
            <p:ph type="ftr" sz="quarter" idx="3"/>
          </p:nvPr>
        </p:nvSpPr>
        <p:spPr/>
        <p:txBody>
          <a:bodyPr/>
          <a:lstStyle/>
          <a:p>
            <a:pPr>
              <a:defRPr/>
            </a:pPr>
            <a:r>
              <a:rPr lang="vi-VN" smtClean="0"/>
              <a:t>Tài liệu đào tạo nội bộ</a:t>
            </a:r>
            <a:endParaRPr lang="en-US" dirty="0"/>
          </a:p>
        </p:txBody>
      </p:sp>
    </p:spTree>
    <p:extLst>
      <p:ext uri="{BB962C8B-B14F-4D97-AF65-F5344CB8AC3E}">
        <p14:creationId xmlns:p14="http://schemas.microsoft.com/office/powerpoint/2010/main" val="42315216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AutoShape 2"/>
          <p:cNvSpPr>
            <a:spLocks noChangeArrowheads="1"/>
          </p:cNvSpPr>
          <p:nvPr/>
        </p:nvSpPr>
        <p:spPr bwMode="auto">
          <a:xfrm>
            <a:off x="2286000" y="971550"/>
            <a:ext cx="4914900" cy="2514600"/>
          </a:xfrm>
          <a:prstGeom prst="roundRect">
            <a:avLst>
              <a:gd name="adj" fmla="val 16667"/>
            </a:avLst>
          </a:prstGeom>
          <a:solidFill>
            <a:srgbClr val="C6AA5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48132" name="Rectangle 3"/>
          <p:cNvSpPr>
            <a:spLocks noGrp="1" noChangeArrowheads="1"/>
          </p:cNvSpPr>
          <p:nvPr>
            <p:ph type="title"/>
          </p:nvPr>
        </p:nvSpPr>
        <p:spPr>
          <a:xfrm>
            <a:off x="2171700" y="383976"/>
            <a:ext cx="4914900" cy="429816"/>
          </a:xfrm>
        </p:spPr>
        <p:txBody>
          <a:bodyPr/>
          <a:lstStyle/>
          <a:p>
            <a:r>
              <a:rPr lang="en-GB" sz="2400" dirty="0" err="1">
                <a:solidFill>
                  <a:srgbClr val="FF3300"/>
                </a:solidFill>
              </a:rPr>
              <a:t>Bộ</a:t>
            </a:r>
            <a:r>
              <a:rPr lang="en-GB" sz="2400" dirty="0">
                <a:solidFill>
                  <a:srgbClr val="FF3300"/>
                </a:solidFill>
              </a:rPr>
              <a:t> </a:t>
            </a:r>
            <a:r>
              <a:rPr lang="en-GB" sz="2400" dirty="0" err="1">
                <a:solidFill>
                  <a:srgbClr val="FF3300"/>
                </a:solidFill>
              </a:rPr>
              <a:t>tiêu</a:t>
            </a:r>
            <a:r>
              <a:rPr lang="en-GB" sz="2400" dirty="0">
                <a:solidFill>
                  <a:srgbClr val="FF3300"/>
                </a:solidFill>
              </a:rPr>
              <a:t> </a:t>
            </a:r>
            <a:r>
              <a:rPr lang="en-GB" sz="2400" dirty="0" err="1">
                <a:solidFill>
                  <a:srgbClr val="FF3300"/>
                </a:solidFill>
              </a:rPr>
              <a:t>chuẩn</a:t>
            </a:r>
            <a:r>
              <a:rPr lang="en-GB" sz="2400" dirty="0">
                <a:solidFill>
                  <a:srgbClr val="FF3300"/>
                </a:solidFill>
              </a:rPr>
              <a:t> ISO 9000 </a:t>
            </a:r>
            <a:r>
              <a:rPr lang="en-US" sz="1800" dirty="0">
                <a:hlinkClick r:id="rId3" action="ppaction://hlinkfile"/>
              </a:rPr>
              <a:t>@</a:t>
            </a:r>
            <a:endParaRPr lang="en-US" sz="1800" dirty="0"/>
          </a:p>
        </p:txBody>
      </p:sp>
      <p:sp>
        <p:nvSpPr>
          <p:cNvPr id="544772" name="Text Box 4"/>
          <p:cNvSpPr txBox="1">
            <a:spLocks noChangeArrowheads="1"/>
          </p:cNvSpPr>
          <p:nvPr/>
        </p:nvSpPr>
        <p:spPr bwMode="auto">
          <a:xfrm>
            <a:off x="3771900" y="1543050"/>
            <a:ext cx="1771650" cy="817147"/>
          </a:xfrm>
          <a:prstGeom prst="rect">
            <a:avLst/>
          </a:prstGeom>
          <a:solidFill>
            <a:srgbClr val="FFFF99"/>
          </a:solidFill>
          <a:ln w="12700" cap="sq">
            <a:solidFill>
              <a:srgbClr val="FFFF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2870" bIns="102870">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buFontTx/>
              <a:buNone/>
            </a:pPr>
            <a:r>
              <a:rPr lang="en-GB" sz="1800" dirty="0">
                <a:solidFill>
                  <a:srgbClr val="CC3300"/>
                </a:solidFill>
                <a:latin typeface="Arial" panose="020B0604020202020204" pitchFamily="34" charset="0"/>
                <a:cs typeface="Arial" panose="020B0604020202020204" pitchFamily="34" charset="0"/>
              </a:rPr>
              <a:t>ISO </a:t>
            </a:r>
            <a:r>
              <a:rPr lang="en-GB" sz="1800" dirty="0" smtClean="0">
                <a:solidFill>
                  <a:srgbClr val="CC3300"/>
                </a:solidFill>
                <a:latin typeface="Arial" panose="020B0604020202020204" pitchFamily="34" charset="0"/>
                <a:cs typeface="Arial" panose="020B0604020202020204" pitchFamily="34" charset="0"/>
              </a:rPr>
              <a:t>9001:2015</a:t>
            </a:r>
            <a:endParaRPr lang="en-GB" sz="1800" dirty="0">
              <a:solidFill>
                <a:srgbClr val="CC3300"/>
              </a:solidFill>
              <a:latin typeface="Arial" panose="020B0604020202020204" pitchFamily="34" charset="0"/>
              <a:cs typeface="Arial" panose="020B0604020202020204" pitchFamily="34" charset="0"/>
            </a:endParaRPr>
          </a:p>
          <a:p>
            <a:pPr algn="ctr">
              <a:buFontTx/>
              <a:buNone/>
            </a:pPr>
            <a:r>
              <a:rPr lang="en-GB" sz="1800" dirty="0" err="1">
                <a:solidFill>
                  <a:schemeClr val="tx1"/>
                </a:solidFill>
                <a:latin typeface="Arial" panose="020B0604020202020204" pitchFamily="34" charset="0"/>
                <a:cs typeface="Arial" panose="020B0604020202020204" pitchFamily="34" charset="0"/>
              </a:rPr>
              <a:t>Yêu</a:t>
            </a:r>
            <a:r>
              <a:rPr lang="en-GB" sz="1800" dirty="0">
                <a:solidFill>
                  <a:schemeClr val="tx1"/>
                </a:solidFill>
                <a:latin typeface="Arial" panose="020B0604020202020204" pitchFamily="34" charset="0"/>
                <a:cs typeface="Arial" panose="020B0604020202020204" pitchFamily="34" charset="0"/>
              </a:rPr>
              <a:t> </a:t>
            </a:r>
            <a:r>
              <a:rPr lang="en-GB" sz="1800" dirty="0" err="1">
                <a:solidFill>
                  <a:schemeClr val="tx1"/>
                </a:solidFill>
                <a:latin typeface="Arial" panose="020B0604020202020204" pitchFamily="34" charset="0"/>
                <a:cs typeface="Arial" panose="020B0604020202020204" pitchFamily="34" charset="0"/>
              </a:rPr>
              <a:t>cầu</a:t>
            </a:r>
            <a:endParaRPr lang="en-US" sz="1800" dirty="0">
              <a:solidFill>
                <a:schemeClr val="tx1"/>
              </a:solidFill>
              <a:latin typeface="Arial" panose="020B0604020202020204" pitchFamily="34" charset="0"/>
              <a:cs typeface="Arial" panose="020B0604020202020204" pitchFamily="34" charset="0"/>
            </a:endParaRPr>
          </a:p>
        </p:txBody>
      </p:sp>
      <p:sp>
        <p:nvSpPr>
          <p:cNvPr id="544773" name="Text Box 5"/>
          <p:cNvSpPr txBox="1">
            <a:spLocks noChangeArrowheads="1"/>
          </p:cNvSpPr>
          <p:nvPr/>
        </p:nvSpPr>
        <p:spPr bwMode="auto">
          <a:xfrm>
            <a:off x="2400300" y="2514600"/>
            <a:ext cx="1885950" cy="761747"/>
          </a:xfrm>
          <a:prstGeom prst="rect">
            <a:avLst/>
          </a:prstGeom>
          <a:solidFill>
            <a:srgbClr val="FFFF99"/>
          </a:solidFill>
          <a:ln w="12700" cap="sq">
            <a:solidFill>
              <a:srgbClr val="FFFF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2870" bIns="102870">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50000"/>
              </a:spcBef>
              <a:buFontTx/>
              <a:buNone/>
            </a:pPr>
            <a:r>
              <a:rPr lang="en-GB" sz="1800" dirty="0">
                <a:solidFill>
                  <a:srgbClr val="CC3300"/>
                </a:solidFill>
                <a:latin typeface="Arial" panose="020B0604020202020204" pitchFamily="34" charset="0"/>
                <a:cs typeface="Arial" panose="020B0604020202020204" pitchFamily="34" charset="0"/>
              </a:rPr>
              <a:t>ISO </a:t>
            </a:r>
            <a:r>
              <a:rPr lang="en-GB" sz="1800" dirty="0" smtClean="0">
                <a:solidFill>
                  <a:srgbClr val="CC3300"/>
                </a:solidFill>
                <a:latin typeface="Arial" panose="020B0604020202020204" pitchFamily="34" charset="0"/>
                <a:cs typeface="Arial" panose="020B0604020202020204" pitchFamily="34" charset="0"/>
              </a:rPr>
              <a:t>9000:2015</a:t>
            </a:r>
            <a:endParaRPr lang="en-GB" sz="1800" dirty="0">
              <a:solidFill>
                <a:srgbClr val="CC3300"/>
              </a:solidFill>
              <a:latin typeface="Arial" panose="020B0604020202020204" pitchFamily="34" charset="0"/>
              <a:cs typeface="Arial" panose="020B0604020202020204" pitchFamily="34" charset="0"/>
            </a:endParaRPr>
          </a:p>
          <a:p>
            <a:pPr>
              <a:buFontTx/>
              <a:buNone/>
            </a:pPr>
            <a:r>
              <a:rPr lang="en-GB" sz="1500" dirty="0" err="1">
                <a:solidFill>
                  <a:schemeClr val="tx1"/>
                </a:solidFill>
                <a:latin typeface="Arial" panose="020B0604020202020204" pitchFamily="34" charset="0"/>
                <a:cs typeface="Arial" panose="020B0604020202020204" pitchFamily="34" charset="0"/>
              </a:rPr>
              <a:t>Cơ</a:t>
            </a:r>
            <a:r>
              <a:rPr lang="en-GB" sz="1500" dirty="0">
                <a:solidFill>
                  <a:schemeClr val="tx1"/>
                </a:solidFill>
                <a:latin typeface="Arial" panose="020B0604020202020204" pitchFamily="34" charset="0"/>
                <a:cs typeface="Arial" panose="020B0604020202020204" pitchFamily="34" charset="0"/>
              </a:rPr>
              <a:t> </a:t>
            </a:r>
            <a:r>
              <a:rPr lang="en-GB" sz="1500" dirty="0" err="1">
                <a:solidFill>
                  <a:schemeClr val="tx1"/>
                </a:solidFill>
                <a:latin typeface="Arial" panose="020B0604020202020204" pitchFamily="34" charset="0"/>
                <a:cs typeface="Arial" panose="020B0604020202020204" pitchFamily="34" charset="0"/>
              </a:rPr>
              <a:t>sở</a:t>
            </a:r>
            <a:r>
              <a:rPr lang="en-GB" sz="1500" dirty="0">
                <a:solidFill>
                  <a:schemeClr val="tx1"/>
                </a:solidFill>
                <a:latin typeface="Arial" panose="020B0604020202020204" pitchFamily="34" charset="0"/>
                <a:cs typeface="Arial" panose="020B0604020202020204" pitchFamily="34" charset="0"/>
              </a:rPr>
              <a:t> </a:t>
            </a:r>
            <a:r>
              <a:rPr lang="en-GB" sz="1500" dirty="0" err="1">
                <a:solidFill>
                  <a:schemeClr val="tx1"/>
                </a:solidFill>
                <a:latin typeface="Arial" panose="020B0604020202020204" pitchFamily="34" charset="0"/>
                <a:cs typeface="Arial" panose="020B0604020202020204" pitchFamily="34" charset="0"/>
              </a:rPr>
              <a:t>và</a:t>
            </a:r>
            <a:r>
              <a:rPr lang="en-GB" sz="1500" dirty="0">
                <a:solidFill>
                  <a:schemeClr val="tx1"/>
                </a:solidFill>
                <a:latin typeface="Arial" panose="020B0604020202020204" pitchFamily="34" charset="0"/>
                <a:cs typeface="Arial" panose="020B0604020202020204" pitchFamily="34" charset="0"/>
              </a:rPr>
              <a:t> </a:t>
            </a:r>
            <a:r>
              <a:rPr lang="en-GB" sz="1500" dirty="0" err="1">
                <a:solidFill>
                  <a:schemeClr val="tx1"/>
                </a:solidFill>
                <a:latin typeface="Arial" panose="020B0604020202020204" pitchFamily="34" charset="0"/>
                <a:cs typeface="Arial" panose="020B0604020202020204" pitchFamily="34" charset="0"/>
              </a:rPr>
              <a:t>từ</a:t>
            </a:r>
            <a:r>
              <a:rPr lang="en-GB" sz="1500" dirty="0">
                <a:solidFill>
                  <a:schemeClr val="tx1"/>
                </a:solidFill>
                <a:latin typeface="Arial" panose="020B0604020202020204" pitchFamily="34" charset="0"/>
                <a:cs typeface="Arial" panose="020B0604020202020204" pitchFamily="34" charset="0"/>
              </a:rPr>
              <a:t> </a:t>
            </a:r>
            <a:r>
              <a:rPr lang="en-GB" sz="1500" dirty="0" err="1">
                <a:solidFill>
                  <a:schemeClr val="tx1"/>
                </a:solidFill>
                <a:latin typeface="Arial" panose="020B0604020202020204" pitchFamily="34" charset="0"/>
                <a:cs typeface="Arial" panose="020B0604020202020204" pitchFamily="34" charset="0"/>
              </a:rPr>
              <a:t>vựng</a:t>
            </a:r>
            <a:endParaRPr lang="en-US" sz="1500" dirty="0">
              <a:solidFill>
                <a:schemeClr val="tx1"/>
              </a:solidFill>
              <a:latin typeface="Arial" panose="020B0604020202020204" pitchFamily="34" charset="0"/>
              <a:cs typeface="Arial" panose="020B0604020202020204" pitchFamily="34" charset="0"/>
            </a:endParaRPr>
          </a:p>
        </p:txBody>
      </p:sp>
      <p:sp>
        <p:nvSpPr>
          <p:cNvPr id="544774" name="Text Box 6"/>
          <p:cNvSpPr txBox="1">
            <a:spLocks noChangeArrowheads="1"/>
          </p:cNvSpPr>
          <p:nvPr/>
        </p:nvSpPr>
        <p:spPr bwMode="auto">
          <a:xfrm>
            <a:off x="5257800" y="2514600"/>
            <a:ext cx="1943100" cy="761747"/>
          </a:xfrm>
          <a:prstGeom prst="rect">
            <a:avLst/>
          </a:prstGeom>
          <a:solidFill>
            <a:srgbClr val="FFFF99"/>
          </a:solidFill>
          <a:ln w="12700" cap="sq">
            <a:solidFill>
              <a:srgbClr val="FFFF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02870" bIns="102870">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buFontTx/>
              <a:buNone/>
            </a:pPr>
            <a:r>
              <a:rPr lang="en-GB" sz="1800" dirty="0">
                <a:solidFill>
                  <a:srgbClr val="CC3300"/>
                </a:solidFill>
                <a:latin typeface="Arial" panose="020B0604020202020204" pitchFamily="34" charset="0"/>
                <a:cs typeface="Arial" panose="020B0604020202020204" pitchFamily="34" charset="0"/>
              </a:rPr>
              <a:t>ISO 9004:2009</a:t>
            </a:r>
          </a:p>
          <a:p>
            <a:pPr algn="ctr">
              <a:buFontTx/>
              <a:buNone/>
            </a:pPr>
            <a:r>
              <a:rPr lang="en-GB" sz="1500" dirty="0" err="1">
                <a:solidFill>
                  <a:schemeClr val="tx1"/>
                </a:solidFill>
                <a:latin typeface="Arial" panose="020B0604020202020204" pitchFamily="34" charset="0"/>
                <a:cs typeface="Arial" panose="020B0604020202020204" pitchFamily="34" charset="0"/>
              </a:rPr>
              <a:t>Hướng</a:t>
            </a:r>
            <a:r>
              <a:rPr lang="en-GB" sz="1500" dirty="0">
                <a:solidFill>
                  <a:schemeClr val="tx1"/>
                </a:solidFill>
                <a:latin typeface="Arial" panose="020B0604020202020204" pitchFamily="34" charset="0"/>
                <a:cs typeface="Arial" panose="020B0604020202020204" pitchFamily="34" charset="0"/>
              </a:rPr>
              <a:t> </a:t>
            </a:r>
            <a:r>
              <a:rPr lang="en-GB" sz="1500" dirty="0" err="1">
                <a:solidFill>
                  <a:schemeClr val="tx1"/>
                </a:solidFill>
                <a:latin typeface="Arial" panose="020B0604020202020204" pitchFamily="34" charset="0"/>
                <a:cs typeface="Arial" panose="020B0604020202020204" pitchFamily="34" charset="0"/>
              </a:rPr>
              <a:t>dẫn</a:t>
            </a:r>
            <a:endParaRPr lang="en-US" sz="1500" dirty="0">
              <a:latin typeface="Arial" panose="020B0604020202020204" pitchFamily="34" charset="0"/>
              <a:cs typeface="Arial" panose="020B0604020202020204" pitchFamily="34" charset="0"/>
            </a:endParaRPr>
          </a:p>
        </p:txBody>
      </p:sp>
      <p:pic>
        <p:nvPicPr>
          <p:cNvPr id="48136" name="Picture 7" descr="desktop_up">
            <a:hlinkClick r:id="rId4" action="ppaction://hlinkfile"/>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7029450" y="3886200"/>
            <a:ext cx="276225" cy="276225"/>
          </a:xfrm>
          <a:extLst>
            <a:ext uri="{91240B29-F687-4F45-9708-019B960494DF}">
              <a14:hiddenLine xmlns:a14="http://schemas.microsoft.com/office/drawing/2010/main" w="9525"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44776" name="Group 8"/>
          <p:cNvGrpSpPr>
            <a:grpSpLocks/>
          </p:cNvGrpSpPr>
          <p:nvPr/>
        </p:nvGrpSpPr>
        <p:grpSpPr bwMode="auto">
          <a:xfrm>
            <a:off x="2571750" y="3886201"/>
            <a:ext cx="4343400" cy="711994"/>
            <a:chOff x="1200" y="3456"/>
            <a:chExt cx="3648" cy="598"/>
          </a:xfrm>
        </p:grpSpPr>
        <p:sp>
          <p:nvSpPr>
            <p:cNvPr id="48148" name="Text Box 9"/>
            <p:cNvSpPr txBox="1">
              <a:spLocks noChangeArrowheads="1"/>
            </p:cNvSpPr>
            <p:nvPr/>
          </p:nvSpPr>
          <p:spPr bwMode="auto">
            <a:xfrm>
              <a:off x="3360" y="3744"/>
              <a:ext cx="1488" cy="310"/>
            </a:xfrm>
            <a:prstGeom prst="rect">
              <a:avLst/>
            </a:prstGeom>
            <a:solidFill>
              <a:srgbClr val="FFFF99"/>
            </a:solidFill>
            <a:ln w="38100">
              <a:solidFill>
                <a:srgbClr val="5C3D00"/>
              </a:solidFill>
              <a:miter lim="800000"/>
              <a:headEnd/>
              <a:tailEnd/>
            </a:ln>
            <a:effectLst>
              <a:outerShdw dist="107763" dir="2700000" algn="ctr" rotWithShape="0">
                <a:schemeClr val="bg2">
                  <a:alpha val="50000"/>
                </a:schemeClr>
              </a:outerShdw>
            </a:effectLst>
          </p:spPr>
          <p:txBody>
            <a:bodyPr>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50000"/>
                </a:spcBef>
                <a:buFontTx/>
                <a:buNone/>
              </a:pPr>
              <a:endParaRPr lang="en-US" sz="1800">
                <a:solidFill>
                  <a:schemeClr val="tx1"/>
                </a:solidFill>
              </a:endParaRPr>
            </a:p>
          </p:txBody>
        </p:sp>
        <p:sp>
          <p:nvSpPr>
            <p:cNvPr id="48149" name="Text Box 10"/>
            <p:cNvSpPr txBox="1">
              <a:spLocks noChangeArrowheads="1"/>
            </p:cNvSpPr>
            <p:nvPr/>
          </p:nvSpPr>
          <p:spPr bwMode="auto">
            <a:xfrm>
              <a:off x="3072" y="3696"/>
              <a:ext cx="1488" cy="310"/>
            </a:xfrm>
            <a:prstGeom prst="rect">
              <a:avLst/>
            </a:prstGeom>
            <a:solidFill>
              <a:srgbClr val="FFFF99"/>
            </a:solidFill>
            <a:ln w="38100">
              <a:solidFill>
                <a:srgbClr val="5C3D00"/>
              </a:solidFill>
              <a:prstDash val="dash"/>
              <a:miter lim="800000"/>
              <a:headEnd/>
              <a:tailEnd/>
            </a:ln>
            <a:effectLst>
              <a:outerShdw dist="107763" dir="2700000" algn="ctr" rotWithShape="0">
                <a:schemeClr val="bg2">
                  <a:alpha val="50000"/>
                </a:schemeClr>
              </a:outerShdw>
            </a:effectLst>
          </p:spPr>
          <p:txBody>
            <a:bodyPr>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50000"/>
                </a:spcBef>
                <a:buFontTx/>
                <a:buNone/>
              </a:pPr>
              <a:endParaRPr lang="en-US" sz="1800">
                <a:solidFill>
                  <a:schemeClr val="tx1"/>
                </a:solidFill>
              </a:endParaRPr>
            </a:p>
          </p:txBody>
        </p:sp>
        <p:sp>
          <p:nvSpPr>
            <p:cNvPr id="48150" name="Text Box 11"/>
            <p:cNvSpPr txBox="1">
              <a:spLocks noChangeArrowheads="1"/>
            </p:cNvSpPr>
            <p:nvPr/>
          </p:nvSpPr>
          <p:spPr bwMode="auto">
            <a:xfrm>
              <a:off x="2352" y="3648"/>
              <a:ext cx="1488" cy="310"/>
            </a:xfrm>
            <a:prstGeom prst="rect">
              <a:avLst/>
            </a:prstGeom>
            <a:solidFill>
              <a:srgbClr val="FFFF99"/>
            </a:solidFill>
            <a:ln w="38100">
              <a:solidFill>
                <a:srgbClr val="5C3D00"/>
              </a:solidFill>
              <a:miter lim="800000"/>
              <a:headEnd/>
              <a:tailEnd/>
            </a:ln>
            <a:effectLst>
              <a:outerShdw dist="107763" dir="2700000" algn="ctr" rotWithShape="0">
                <a:schemeClr val="bg2">
                  <a:alpha val="50000"/>
                </a:schemeClr>
              </a:outerShdw>
            </a:effectLst>
          </p:spPr>
          <p:txBody>
            <a:bodyPr>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50000"/>
                </a:spcBef>
                <a:buFontTx/>
                <a:buNone/>
              </a:pPr>
              <a:endParaRPr lang="en-US" sz="1800">
                <a:solidFill>
                  <a:schemeClr val="tx1"/>
                </a:solidFill>
              </a:endParaRPr>
            </a:p>
          </p:txBody>
        </p:sp>
        <p:sp>
          <p:nvSpPr>
            <p:cNvPr id="48151" name="Text Box 12"/>
            <p:cNvSpPr txBox="1">
              <a:spLocks noChangeArrowheads="1"/>
            </p:cNvSpPr>
            <p:nvPr/>
          </p:nvSpPr>
          <p:spPr bwMode="auto">
            <a:xfrm>
              <a:off x="2064" y="3600"/>
              <a:ext cx="1488" cy="310"/>
            </a:xfrm>
            <a:prstGeom prst="rect">
              <a:avLst/>
            </a:prstGeom>
            <a:solidFill>
              <a:srgbClr val="FFFF99"/>
            </a:solidFill>
            <a:ln w="38100">
              <a:solidFill>
                <a:srgbClr val="5C3D00"/>
              </a:solidFill>
              <a:miter lim="800000"/>
              <a:headEnd/>
              <a:tailEnd/>
            </a:ln>
            <a:effectLst>
              <a:outerShdw dist="107763" dir="2700000" algn="ctr" rotWithShape="0">
                <a:schemeClr val="bg2">
                  <a:alpha val="50000"/>
                </a:schemeClr>
              </a:outerShdw>
            </a:effectLst>
          </p:spPr>
          <p:txBody>
            <a:bodyPr>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50000"/>
                </a:spcBef>
                <a:buFontTx/>
                <a:buNone/>
              </a:pPr>
              <a:endParaRPr lang="en-US" sz="1800">
                <a:solidFill>
                  <a:schemeClr val="tx1"/>
                </a:solidFill>
              </a:endParaRPr>
            </a:p>
          </p:txBody>
        </p:sp>
        <p:sp>
          <p:nvSpPr>
            <p:cNvPr id="48152" name="Text Box 13"/>
            <p:cNvSpPr txBox="1">
              <a:spLocks noChangeArrowheads="1"/>
            </p:cNvSpPr>
            <p:nvPr/>
          </p:nvSpPr>
          <p:spPr bwMode="auto">
            <a:xfrm>
              <a:off x="1776" y="3552"/>
              <a:ext cx="1488" cy="310"/>
            </a:xfrm>
            <a:prstGeom prst="rect">
              <a:avLst/>
            </a:prstGeom>
            <a:solidFill>
              <a:srgbClr val="FFFF99"/>
            </a:solidFill>
            <a:ln w="38100">
              <a:solidFill>
                <a:srgbClr val="5C3D00"/>
              </a:solidFill>
              <a:miter lim="800000"/>
              <a:headEnd/>
              <a:tailEnd/>
            </a:ln>
            <a:effectLst>
              <a:outerShdw dist="107763" dir="2700000" algn="ctr" rotWithShape="0">
                <a:schemeClr val="bg2">
                  <a:alpha val="50000"/>
                </a:schemeClr>
              </a:outerShdw>
            </a:effectLst>
          </p:spPr>
          <p:txBody>
            <a:bodyPr>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50000"/>
                </a:spcBef>
                <a:buFontTx/>
                <a:buNone/>
              </a:pPr>
              <a:endParaRPr lang="en-US" sz="1800">
                <a:solidFill>
                  <a:schemeClr val="tx1"/>
                </a:solidFill>
              </a:endParaRPr>
            </a:p>
          </p:txBody>
        </p:sp>
        <p:sp>
          <p:nvSpPr>
            <p:cNvPr id="48153" name="Text Box 14"/>
            <p:cNvSpPr txBox="1">
              <a:spLocks noChangeArrowheads="1"/>
            </p:cNvSpPr>
            <p:nvPr/>
          </p:nvSpPr>
          <p:spPr bwMode="auto">
            <a:xfrm>
              <a:off x="1488" y="3504"/>
              <a:ext cx="1488" cy="310"/>
            </a:xfrm>
            <a:prstGeom prst="rect">
              <a:avLst/>
            </a:prstGeom>
            <a:solidFill>
              <a:srgbClr val="FFFF99"/>
            </a:solidFill>
            <a:ln w="38100">
              <a:solidFill>
                <a:srgbClr val="5C3D00"/>
              </a:solidFill>
              <a:miter lim="800000"/>
              <a:headEnd/>
              <a:tailEnd/>
            </a:ln>
            <a:effectLst>
              <a:outerShdw dist="107763" dir="2700000" algn="ctr" rotWithShape="0">
                <a:schemeClr val="bg2">
                  <a:alpha val="50000"/>
                </a:schemeClr>
              </a:outerShdw>
            </a:effectLst>
          </p:spPr>
          <p:txBody>
            <a:bodyPr>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50000"/>
                </a:spcBef>
                <a:buFontTx/>
                <a:buNone/>
              </a:pPr>
              <a:endParaRPr lang="en-US" sz="1800">
                <a:solidFill>
                  <a:schemeClr val="tx1"/>
                </a:solidFill>
              </a:endParaRPr>
            </a:p>
          </p:txBody>
        </p:sp>
        <p:sp>
          <p:nvSpPr>
            <p:cNvPr id="48154" name="Text Box 15"/>
            <p:cNvSpPr txBox="1">
              <a:spLocks noChangeArrowheads="1"/>
            </p:cNvSpPr>
            <p:nvPr/>
          </p:nvSpPr>
          <p:spPr bwMode="auto">
            <a:xfrm>
              <a:off x="1200" y="3456"/>
              <a:ext cx="1488" cy="310"/>
            </a:xfrm>
            <a:prstGeom prst="rect">
              <a:avLst/>
            </a:prstGeom>
            <a:solidFill>
              <a:srgbClr val="FFFF99"/>
            </a:solidFill>
            <a:ln w="38100">
              <a:solidFill>
                <a:srgbClr val="5C3D00"/>
              </a:solidFill>
              <a:miter lim="800000"/>
              <a:headEnd/>
              <a:tailEnd/>
            </a:ln>
            <a:effectLst>
              <a:outerShdw dist="107763" dir="2700000" algn="ctr" rotWithShape="0">
                <a:schemeClr val="bg2">
                  <a:alpha val="50000"/>
                </a:schemeClr>
              </a:outerShdw>
            </a:effectLst>
          </p:spPr>
          <p:txBody>
            <a:bodyPr>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50000"/>
                </a:spcBef>
                <a:buFontTx/>
                <a:buNone/>
              </a:pPr>
              <a:r>
                <a:rPr lang="en-US" sz="1800" dirty="0">
                  <a:solidFill>
                    <a:schemeClr val="tx1"/>
                  </a:solidFill>
                  <a:latin typeface="Arial" panose="020B0604020202020204" pitchFamily="34" charset="0"/>
                  <a:cs typeface="Arial" panose="020B0604020202020204" pitchFamily="34" charset="0"/>
                </a:rPr>
                <a:t>ISO </a:t>
              </a:r>
              <a:r>
                <a:rPr lang="en-US" sz="1800" dirty="0" smtClean="0">
                  <a:solidFill>
                    <a:schemeClr val="tx1"/>
                  </a:solidFill>
                  <a:latin typeface="Arial" panose="020B0604020202020204" pitchFamily="34" charset="0"/>
                  <a:cs typeface="Arial" panose="020B0604020202020204" pitchFamily="34" charset="0"/>
                </a:rPr>
                <a:t>100XX</a:t>
              </a:r>
              <a:endParaRPr lang="en-US" sz="1800" dirty="0">
                <a:solidFill>
                  <a:schemeClr val="tx1"/>
                </a:solidFill>
                <a:latin typeface="Arial" panose="020B0604020202020204" pitchFamily="34" charset="0"/>
                <a:cs typeface="Arial" panose="020B0604020202020204" pitchFamily="34" charset="0"/>
              </a:endParaRPr>
            </a:p>
          </p:txBody>
        </p:sp>
      </p:grpSp>
      <p:sp>
        <p:nvSpPr>
          <p:cNvPr id="544784" name="AutoShape 16"/>
          <p:cNvSpPr>
            <a:spLocks noChangeArrowheads="1"/>
          </p:cNvSpPr>
          <p:nvPr/>
        </p:nvSpPr>
        <p:spPr bwMode="auto">
          <a:xfrm rot="2689425">
            <a:off x="3331369" y="1689497"/>
            <a:ext cx="191691" cy="957263"/>
          </a:xfrm>
          <a:prstGeom prst="upDownArrow">
            <a:avLst>
              <a:gd name="adj1" fmla="val 50000"/>
              <a:gd name="adj2" fmla="val 99876"/>
            </a:avLst>
          </a:prstGeom>
          <a:solidFill>
            <a:srgbClr val="5C3D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544785" name="AutoShape 17"/>
          <p:cNvSpPr>
            <a:spLocks noChangeArrowheads="1"/>
          </p:cNvSpPr>
          <p:nvPr/>
        </p:nvSpPr>
        <p:spPr bwMode="auto">
          <a:xfrm rot="-2598919">
            <a:off x="5785248" y="1750219"/>
            <a:ext cx="169069" cy="898922"/>
          </a:xfrm>
          <a:prstGeom prst="upDownArrow">
            <a:avLst>
              <a:gd name="adj1" fmla="val 50000"/>
              <a:gd name="adj2" fmla="val 106338"/>
            </a:avLst>
          </a:prstGeom>
          <a:solidFill>
            <a:srgbClr val="5C3D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544786" name="AutoShape 18"/>
          <p:cNvSpPr>
            <a:spLocks noChangeArrowheads="1"/>
          </p:cNvSpPr>
          <p:nvPr/>
        </p:nvSpPr>
        <p:spPr bwMode="auto">
          <a:xfrm rot="-5400000">
            <a:off x="4714875" y="2600325"/>
            <a:ext cx="171450" cy="914400"/>
          </a:xfrm>
          <a:prstGeom prst="upDownArrow">
            <a:avLst>
              <a:gd name="adj1" fmla="val 50000"/>
              <a:gd name="adj2" fmla="val 106667"/>
            </a:avLst>
          </a:prstGeom>
          <a:solidFill>
            <a:srgbClr val="5C3D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grpSp>
        <p:nvGrpSpPr>
          <p:cNvPr id="544787" name="Group 19"/>
          <p:cNvGrpSpPr>
            <a:grpSpLocks/>
          </p:cNvGrpSpPr>
          <p:nvPr/>
        </p:nvGrpSpPr>
        <p:grpSpPr bwMode="auto">
          <a:xfrm>
            <a:off x="3314700" y="3486150"/>
            <a:ext cx="2514600" cy="400050"/>
            <a:chOff x="1824" y="3120"/>
            <a:chExt cx="2112" cy="336"/>
          </a:xfrm>
        </p:grpSpPr>
        <p:sp>
          <p:nvSpPr>
            <p:cNvPr id="48145" name="AutoShape 20"/>
            <p:cNvSpPr>
              <a:spLocks noChangeArrowheads="1"/>
            </p:cNvSpPr>
            <p:nvPr/>
          </p:nvSpPr>
          <p:spPr bwMode="auto">
            <a:xfrm>
              <a:off x="1824" y="3120"/>
              <a:ext cx="144" cy="336"/>
            </a:xfrm>
            <a:prstGeom prst="upDownArrow">
              <a:avLst>
                <a:gd name="adj1" fmla="val 50000"/>
                <a:gd name="adj2" fmla="val 46667"/>
              </a:avLst>
            </a:prstGeom>
            <a:solidFill>
              <a:srgbClr val="5C3D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48146" name="AutoShape 21"/>
            <p:cNvSpPr>
              <a:spLocks noChangeArrowheads="1"/>
            </p:cNvSpPr>
            <p:nvPr/>
          </p:nvSpPr>
          <p:spPr bwMode="auto">
            <a:xfrm>
              <a:off x="2832" y="3120"/>
              <a:ext cx="144" cy="336"/>
            </a:xfrm>
            <a:prstGeom prst="upDownArrow">
              <a:avLst>
                <a:gd name="adj1" fmla="val 50000"/>
                <a:gd name="adj2" fmla="val 46667"/>
              </a:avLst>
            </a:prstGeom>
            <a:solidFill>
              <a:srgbClr val="5C3D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48147" name="AutoShape 22"/>
            <p:cNvSpPr>
              <a:spLocks noChangeArrowheads="1"/>
            </p:cNvSpPr>
            <p:nvPr/>
          </p:nvSpPr>
          <p:spPr bwMode="auto">
            <a:xfrm>
              <a:off x="3792" y="3120"/>
              <a:ext cx="144" cy="336"/>
            </a:xfrm>
            <a:prstGeom prst="upDownArrow">
              <a:avLst>
                <a:gd name="adj1" fmla="val 50000"/>
                <a:gd name="adj2" fmla="val 46667"/>
              </a:avLst>
            </a:prstGeom>
            <a:solidFill>
              <a:srgbClr val="5C3D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grpSp>
      <p:sp>
        <p:nvSpPr>
          <p:cNvPr id="544791" name="Text Box 23"/>
          <p:cNvSpPr txBox="1">
            <a:spLocks noChangeArrowheads="1"/>
          </p:cNvSpPr>
          <p:nvPr/>
        </p:nvSpPr>
        <p:spPr bwMode="auto">
          <a:xfrm>
            <a:off x="1260847" y="1028700"/>
            <a:ext cx="1368053" cy="553998"/>
          </a:xfrm>
          <a:prstGeom prst="rect">
            <a:avLst/>
          </a:prstGeom>
          <a:solidFill>
            <a:srgbClr val="C6AA5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50000"/>
              </a:spcBef>
              <a:buFontTx/>
              <a:buNone/>
            </a:pPr>
            <a:r>
              <a:rPr lang="en-US" sz="1500" dirty="0">
                <a:solidFill>
                  <a:schemeClr val="tx1"/>
                </a:solidFill>
              </a:rPr>
              <a:t>Core Standards</a:t>
            </a:r>
          </a:p>
        </p:txBody>
      </p:sp>
      <p:sp>
        <p:nvSpPr>
          <p:cNvPr id="544792" name="AutoShape 24"/>
          <p:cNvSpPr>
            <a:spLocks noChangeArrowheads="1"/>
          </p:cNvSpPr>
          <p:nvPr/>
        </p:nvSpPr>
        <p:spPr bwMode="auto">
          <a:xfrm rot="-2543334">
            <a:off x="1833563" y="1556148"/>
            <a:ext cx="400050" cy="1045369"/>
          </a:xfrm>
          <a:prstGeom prst="curvedRightArrow">
            <a:avLst>
              <a:gd name="adj1" fmla="val 52262"/>
              <a:gd name="adj2" fmla="val 104524"/>
              <a:gd name="adj3" fmla="val 33333"/>
            </a:avLst>
          </a:prstGeom>
          <a:solidFill>
            <a:srgbClr val="5C3D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48144" name="Text Box 25"/>
          <p:cNvSpPr txBox="1">
            <a:spLocks noChangeArrowheads="1"/>
          </p:cNvSpPr>
          <p:nvPr/>
        </p:nvSpPr>
        <p:spPr bwMode="auto">
          <a:xfrm>
            <a:off x="2686050" y="1085850"/>
            <a:ext cx="4286250" cy="415498"/>
          </a:xfrm>
          <a:prstGeom prst="rect">
            <a:avLst/>
          </a:prstGeom>
          <a:solidFill>
            <a:srgbClr val="D0BF9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50000"/>
              </a:spcBef>
              <a:buFontTx/>
              <a:buNone/>
            </a:pPr>
            <a:r>
              <a:rPr lang="en-US" sz="2100" dirty="0">
                <a:solidFill>
                  <a:schemeClr val="tx1"/>
                </a:solidFill>
                <a:latin typeface=".VnArial" panose="020B7200000000000000" pitchFamily="34" charset="0"/>
                <a:cs typeface="Arial" panose="020B0604020202020204" pitchFamily="34" charset="0"/>
              </a:rPr>
              <a:t>HÖ </a:t>
            </a:r>
            <a:r>
              <a:rPr lang="en-US" sz="2100" dirty="0" err="1">
                <a:solidFill>
                  <a:schemeClr val="tx1"/>
                </a:solidFill>
                <a:latin typeface=".VnArial" panose="020B7200000000000000" pitchFamily="34" charset="0"/>
                <a:cs typeface="Arial" panose="020B0604020202020204" pitchFamily="34" charset="0"/>
              </a:rPr>
              <a:t>thèng</a:t>
            </a:r>
            <a:r>
              <a:rPr lang="en-US" sz="2100" dirty="0">
                <a:solidFill>
                  <a:schemeClr val="tx1"/>
                </a:solidFill>
                <a:latin typeface=".VnArial" panose="020B7200000000000000" pitchFamily="34" charset="0"/>
                <a:cs typeface="Arial" panose="020B0604020202020204" pitchFamily="34" charset="0"/>
              </a:rPr>
              <a:t> </a:t>
            </a:r>
            <a:r>
              <a:rPr lang="en-US" sz="2100" dirty="0" err="1">
                <a:solidFill>
                  <a:schemeClr val="tx1"/>
                </a:solidFill>
                <a:latin typeface=".VnArial" panose="020B7200000000000000" pitchFamily="34" charset="0"/>
                <a:cs typeface="Arial" panose="020B0604020202020204" pitchFamily="34" charset="0"/>
              </a:rPr>
              <a:t>qu¶n</a:t>
            </a:r>
            <a:r>
              <a:rPr lang="en-US" sz="2100" dirty="0">
                <a:solidFill>
                  <a:schemeClr val="tx1"/>
                </a:solidFill>
                <a:latin typeface=".VnArial" panose="020B7200000000000000" pitchFamily="34" charset="0"/>
                <a:cs typeface="Arial" panose="020B0604020202020204" pitchFamily="34" charset="0"/>
              </a:rPr>
              <a:t> </a:t>
            </a:r>
            <a:r>
              <a:rPr lang="en-US" sz="2100" dirty="0" err="1">
                <a:solidFill>
                  <a:schemeClr val="tx1"/>
                </a:solidFill>
                <a:latin typeface=".VnArial" panose="020B7200000000000000" pitchFamily="34" charset="0"/>
                <a:cs typeface="Arial" panose="020B0604020202020204" pitchFamily="34" charset="0"/>
              </a:rPr>
              <a:t>lý</a:t>
            </a:r>
            <a:r>
              <a:rPr lang="en-US" sz="2100" dirty="0">
                <a:solidFill>
                  <a:schemeClr val="tx1"/>
                </a:solidFill>
                <a:latin typeface=".VnArial" panose="020B7200000000000000" pitchFamily="34" charset="0"/>
                <a:cs typeface="Arial" panose="020B0604020202020204" pitchFamily="34" charset="0"/>
              </a:rPr>
              <a:t> </a:t>
            </a:r>
            <a:r>
              <a:rPr lang="en-US" sz="2100" dirty="0" err="1">
                <a:solidFill>
                  <a:schemeClr val="tx1"/>
                </a:solidFill>
                <a:latin typeface=".VnArial" panose="020B7200000000000000" pitchFamily="34" charset="0"/>
                <a:cs typeface="Arial" panose="020B0604020202020204" pitchFamily="34" charset="0"/>
              </a:rPr>
              <a:t>chÊt</a:t>
            </a:r>
            <a:r>
              <a:rPr lang="en-US" sz="2100" dirty="0">
                <a:solidFill>
                  <a:schemeClr val="tx1"/>
                </a:solidFill>
                <a:latin typeface=".VnArial" panose="020B7200000000000000" pitchFamily="34" charset="0"/>
                <a:cs typeface="Arial" panose="020B0604020202020204" pitchFamily="34" charset="0"/>
              </a:rPr>
              <a:t> </a:t>
            </a:r>
            <a:r>
              <a:rPr lang="en-US" sz="2100" dirty="0" err="1">
                <a:solidFill>
                  <a:schemeClr val="tx1"/>
                </a:solidFill>
                <a:latin typeface=".VnArial" panose="020B7200000000000000" pitchFamily="34" charset="0"/>
                <a:cs typeface="Arial" panose="020B0604020202020204" pitchFamily="34" charset="0"/>
              </a:rPr>
              <a:t>l­ưîng</a:t>
            </a:r>
            <a:endParaRPr lang="en-US" sz="2100" dirty="0">
              <a:solidFill>
                <a:schemeClr val="tx1"/>
              </a:solidFill>
              <a:latin typeface=".VnArial" panose="020B7200000000000000" pitchFamily="34" charset="0"/>
              <a:cs typeface="Arial" panose="020B0604020202020204" pitchFamily="34" charset="0"/>
            </a:endParaRPr>
          </a:p>
        </p:txBody>
      </p:sp>
      <p:cxnSp>
        <p:nvCxnSpPr>
          <p:cNvPr id="28" name="Straight Connector 27"/>
          <p:cNvCxnSpPr/>
          <p:nvPr/>
        </p:nvCxnSpPr>
        <p:spPr bwMode="auto">
          <a:xfrm>
            <a:off x="514350" y="4726255"/>
            <a:ext cx="7372350" cy="0"/>
          </a:xfrm>
          <a:prstGeom prst="line">
            <a:avLst/>
          </a:prstGeom>
          <a:solidFill>
            <a:schemeClr val="accent1"/>
          </a:solidFill>
          <a:ln w="38100" cap="flat" cmpd="sng" algn="ctr">
            <a:solidFill>
              <a:schemeClr val="accent3">
                <a:lumMod val="65000"/>
              </a:schemeClr>
            </a:solidFill>
            <a:prstDash val="solid"/>
            <a:round/>
            <a:headEnd type="none" w="med" len="med"/>
            <a:tailEnd type="none" w="med" len="med"/>
          </a:ln>
          <a:effectLst/>
        </p:spPr>
      </p:cxnSp>
      <p:sp>
        <p:nvSpPr>
          <p:cNvPr id="2" name="Footer Placeholder 1"/>
          <p:cNvSpPr>
            <a:spLocks noGrp="1"/>
          </p:cNvSpPr>
          <p:nvPr>
            <p:ph type="ftr" sz="quarter" idx="3"/>
          </p:nvPr>
        </p:nvSpPr>
        <p:spPr/>
        <p:txBody>
          <a:bodyPr/>
          <a:lstStyle/>
          <a:p>
            <a:pPr>
              <a:defRPr/>
            </a:pPr>
            <a:r>
              <a:rPr lang="vi-VN" smtClean="0"/>
              <a:t>Tài liệu đào tạo nội bộ</a:t>
            </a:r>
            <a:endParaRPr lang="en-US" dirty="0"/>
          </a:p>
        </p:txBody>
      </p:sp>
    </p:spTree>
    <p:extLst>
      <p:ext uri="{BB962C8B-B14F-4D97-AF65-F5344CB8AC3E}">
        <p14:creationId xmlns:p14="http://schemas.microsoft.com/office/powerpoint/2010/main" val="10197419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47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47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544785"/>
                                        </p:tgtEl>
                                        <p:attrNameLst>
                                          <p:attrName>style.visibility</p:attrName>
                                        </p:attrNameLst>
                                      </p:cBhvr>
                                      <p:to>
                                        <p:strVal val="visible"/>
                                      </p:to>
                                    </p:set>
                                    <p:animEffect transition="in" filter="strips(downLeft)">
                                      <p:cBhvr>
                                        <p:cTn id="15" dur="500"/>
                                        <p:tgtEl>
                                          <p:spTgt spid="54478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54477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544784"/>
                                        </p:tgtEl>
                                        <p:attrNameLst>
                                          <p:attrName>style.visibility</p:attrName>
                                        </p:attrNameLst>
                                      </p:cBhvr>
                                      <p:to>
                                        <p:strVal val="visible"/>
                                      </p:to>
                                    </p:set>
                                    <p:animEffect transition="in" filter="strips(downLeft)">
                                      <p:cBhvr>
                                        <p:cTn id="24" dur="500"/>
                                        <p:tgtEl>
                                          <p:spTgt spid="54478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54477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544786"/>
                                        </p:tgtEl>
                                        <p:attrNameLst>
                                          <p:attrName>style.visibility</p:attrName>
                                        </p:attrNameLst>
                                      </p:cBhvr>
                                      <p:to>
                                        <p:strVal val="visible"/>
                                      </p:to>
                                    </p:set>
                                    <p:animEffect transition="in" filter="strips(downLeft)">
                                      <p:cBhvr>
                                        <p:cTn id="33" dur="500"/>
                                        <p:tgtEl>
                                          <p:spTgt spid="54478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44792"/>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44791"/>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544787"/>
                                        </p:tgtEl>
                                        <p:attrNameLst>
                                          <p:attrName>style.visibility</p:attrName>
                                        </p:attrNameLst>
                                      </p:cBhvr>
                                      <p:to>
                                        <p:strVal val="visible"/>
                                      </p:to>
                                    </p:set>
                                    <p:animEffect transition="in" filter="wipe(down)">
                                      <p:cBhvr>
                                        <p:cTn id="46" dur="500"/>
                                        <p:tgtEl>
                                          <p:spTgt spid="54478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5447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0" grpId="0" animBg="1"/>
      <p:bldP spid="544772" grpId="0" animBg="1" autoUpdateAnimBg="0"/>
      <p:bldP spid="544773" grpId="0" animBg="1" autoUpdateAnimBg="0"/>
      <p:bldP spid="544774" grpId="0" animBg="1" autoUpdateAnimBg="0"/>
      <p:bldP spid="544784" grpId="0" animBg="1"/>
      <p:bldP spid="544785" grpId="0" animBg="1"/>
      <p:bldP spid="544786" grpId="0" animBg="1"/>
      <p:bldP spid="544791" grpId="0" animBg="1"/>
      <p:bldP spid="54479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892" y="1363897"/>
            <a:ext cx="8229600" cy="360363"/>
          </a:xfrm>
        </p:spPr>
        <p:txBody>
          <a:bodyPr/>
          <a:lstStyle/>
          <a:p>
            <a:r>
              <a:rPr lang="en-US" sz="4800" b="1" dirty="0" err="1" smtClean="0">
                <a:solidFill>
                  <a:srgbClr val="FF0000"/>
                </a:solidFill>
                <a:latin typeface="Arial" panose="020B0604020202020204" pitchFamily="34" charset="0"/>
                <a:cs typeface="Arial" panose="020B0604020202020204" pitchFamily="34" charset="0"/>
              </a:rPr>
              <a:t>Nội</a:t>
            </a:r>
            <a:r>
              <a:rPr lang="en-US" sz="4800" b="1" dirty="0" smtClean="0">
                <a:solidFill>
                  <a:srgbClr val="FF0000"/>
                </a:solidFill>
                <a:latin typeface="Arial" panose="020B0604020202020204" pitchFamily="34" charset="0"/>
                <a:cs typeface="Arial" panose="020B0604020202020204" pitchFamily="34" charset="0"/>
              </a:rPr>
              <a:t> dung ISO 9001:2015</a:t>
            </a:r>
            <a:endParaRPr lang="en-US" sz="48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61784" y="880773"/>
            <a:ext cx="8229600" cy="3546475"/>
          </a:xfrm>
        </p:spPr>
        <p:txBody>
          <a:bodyPr/>
          <a:lstStyle/>
          <a:p>
            <a:endParaRPr lang="en-US" dirty="0"/>
          </a:p>
        </p:txBody>
      </p:sp>
    </p:spTree>
    <p:extLst>
      <p:ext uri="{BB962C8B-B14F-4D97-AF65-F5344CB8AC3E}">
        <p14:creationId xmlns:p14="http://schemas.microsoft.com/office/powerpoint/2010/main" val="218753931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273" y="301487"/>
            <a:ext cx="8520112" cy="620485"/>
          </a:xfrm>
        </p:spPr>
        <p:txBody>
          <a:bodyPr/>
          <a:lstStyle/>
          <a:p>
            <a:pPr algn="ctr"/>
            <a:r>
              <a:rPr lang="en-GB" sz="2400" b="1" dirty="0" err="1" smtClean="0">
                <a:solidFill>
                  <a:srgbClr val="FF0000"/>
                </a:solidFill>
              </a:rPr>
              <a:t>Các</a:t>
            </a:r>
            <a:r>
              <a:rPr lang="en-GB" sz="2400" b="1" dirty="0" smtClean="0">
                <a:solidFill>
                  <a:srgbClr val="FF0000"/>
                </a:solidFill>
              </a:rPr>
              <a:t> </a:t>
            </a:r>
            <a:r>
              <a:rPr lang="en-GB" sz="2400" b="1" dirty="0" err="1" smtClean="0">
                <a:solidFill>
                  <a:srgbClr val="FF0000"/>
                </a:solidFill>
              </a:rPr>
              <a:t>thay</a:t>
            </a:r>
            <a:r>
              <a:rPr lang="en-GB" sz="2400" b="1" dirty="0" smtClean="0">
                <a:solidFill>
                  <a:srgbClr val="FF0000"/>
                </a:solidFill>
              </a:rPr>
              <a:t> </a:t>
            </a:r>
            <a:r>
              <a:rPr lang="en-GB" sz="2400" b="1" dirty="0" err="1" smtClean="0">
                <a:solidFill>
                  <a:srgbClr val="FF0000"/>
                </a:solidFill>
              </a:rPr>
              <a:t>đổi</a:t>
            </a:r>
            <a:r>
              <a:rPr lang="en-GB" sz="2400" b="1" dirty="0" smtClean="0">
                <a:solidFill>
                  <a:srgbClr val="FF0000"/>
                </a:solidFill>
              </a:rPr>
              <a:t> </a:t>
            </a:r>
            <a:r>
              <a:rPr lang="en-GB" sz="2400" b="1" dirty="0" err="1" smtClean="0">
                <a:solidFill>
                  <a:srgbClr val="FF0000"/>
                </a:solidFill>
              </a:rPr>
              <a:t>chính</a:t>
            </a:r>
            <a:endParaRPr lang="en-GB" sz="2400" b="1" dirty="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2685" y="543208"/>
            <a:ext cx="1503603" cy="1691554"/>
          </a:xfrm>
          <a:prstGeom prst="rect">
            <a:avLst/>
          </a:prstGeom>
        </p:spPr>
      </p:pic>
      <p:sp>
        <p:nvSpPr>
          <p:cNvPr id="3" name="Content Placeholder 2"/>
          <p:cNvSpPr>
            <a:spLocks noGrp="1"/>
          </p:cNvSpPr>
          <p:nvPr>
            <p:ph idx="1"/>
          </p:nvPr>
        </p:nvSpPr>
        <p:spPr>
          <a:xfrm>
            <a:off x="494201" y="921972"/>
            <a:ext cx="7943629" cy="3530296"/>
          </a:xfrm>
        </p:spPr>
        <p:txBody>
          <a:bodyPr/>
          <a:lstStyle/>
          <a:p>
            <a:pPr marL="457200" indent="-457200">
              <a:buFont typeface="+mj-lt"/>
              <a:buAutoNum type="arabicPeriod"/>
            </a:pPr>
            <a:r>
              <a:rPr lang="en-US" dirty="0" err="1" smtClean="0"/>
              <a:t>Phù</a:t>
            </a:r>
            <a:r>
              <a:rPr lang="en-US" dirty="0" smtClean="0"/>
              <a:t> </a:t>
            </a:r>
            <a:r>
              <a:rPr lang="en-US" dirty="0" err="1" smtClean="0"/>
              <a:t>hợp</a:t>
            </a:r>
            <a:r>
              <a:rPr lang="en-US" dirty="0" smtClean="0"/>
              <a:t> </a:t>
            </a:r>
            <a:r>
              <a:rPr lang="en-US" dirty="0" err="1" smtClean="0"/>
              <a:t>với</a:t>
            </a:r>
            <a:r>
              <a:rPr lang="en-US" dirty="0" smtClean="0"/>
              <a:t> </a:t>
            </a:r>
            <a:r>
              <a:rPr lang="vi-VN" dirty="0" smtClean="0"/>
              <a:t>Cấu trúc cao cấp </a:t>
            </a:r>
            <a:r>
              <a:rPr lang="vi-VN" dirty="0"/>
              <a:t>(HLS) </a:t>
            </a:r>
            <a:endParaRPr lang="en-US" dirty="0" smtClean="0"/>
          </a:p>
          <a:p>
            <a:pPr marL="457200" indent="-457200">
              <a:buFont typeface="+mj-lt"/>
              <a:buAutoNum type="arabicPeriod"/>
            </a:pPr>
            <a:r>
              <a:rPr lang="en-US" dirty="0" smtClean="0"/>
              <a:t>“</a:t>
            </a:r>
            <a:r>
              <a:rPr lang="en-US" dirty="0" err="1" smtClean="0"/>
              <a:t>Sản</a:t>
            </a:r>
            <a:r>
              <a:rPr lang="en-US" dirty="0" smtClean="0"/>
              <a:t> </a:t>
            </a:r>
            <a:r>
              <a:rPr lang="en-US" dirty="0" err="1" smtClean="0"/>
              <a:t>phẩm</a:t>
            </a:r>
            <a:r>
              <a:rPr lang="en-US" dirty="0" smtClean="0"/>
              <a:t> </a:t>
            </a:r>
            <a:r>
              <a:rPr lang="en-US" dirty="0" err="1" smtClean="0"/>
              <a:t>và</a:t>
            </a:r>
            <a:r>
              <a:rPr lang="en-US" dirty="0" smtClean="0"/>
              <a:t> </a:t>
            </a:r>
            <a:r>
              <a:rPr lang="en-US" dirty="0" err="1" smtClean="0"/>
              <a:t>dịch</a:t>
            </a:r>
            <a:r>
              <a:rPr lang="en-US" dirty="0" smtClean="0"/>
              <a:t> </a:t>
            </a:r>
            <a:r>
              <a:rPr lang="en-US" dirty="0" err="1" smtClean="0"/>
              <a:t>vụ</a:t>
            </a:r>
            <a:r>
              <a:rPr lang="en-US" dirty="0" smtClean="0"/>
              <a:t>” </a:t>
            </a:r>
            <a:r>
              <a:rPr lang="en-US" dirty="0" err="1" smtClean="0"/>
              <a:t>thay</a:t>
            </a:r>
            <a:r>
              <a:rPr lang="en-US" dirty="0" smtClean="0"/>
              <a:t> </a:t>
            </a:r>
            <a:r>
              <a:rPr lang="en-US" dirty="0" err="1" smtClean="0"/>
              <a:t>cho</a:t>
            </a:r>
            <a:r>
              <a:rPr lang="en-US" dirty="0" smtClean="0"/>
              <a:t> “</a:t>
            </a:r>
            <a:r>
              <a:rPr lang="en-US" dirty="0" err="1" smtClean="0"/>
              <a:t>sản</a:t>
            </a:r>
            <a:r>
              <a:rPr lang="en-US" dirty="0" smtClean="0"/>
              <a:t> </a:t>
            </a:r>
            <a:r>
              <a:rPr lang="en-US" dirty="0" err="1" smtClean="0"/>
              <a:t>phẩm</a:t>
            </a:r>
            <a:r>
              <a:rPr lang="en-US" dirty="0" smtClean="0"/>
              <a:t>”</a:t>
            </a:r>
            <a:endParaRPr lang="en-GB" dirty="0" smtClean="0"/>
          </a:p>
          <a:p>
            <a:pPr marL="457200" indent="-457200">
              <a:buFont typeface="+mj-lt"/>
              <a:buAutoNum type="arabicPeriod"/>
            </a:pPr>
            <a:r>
              <a:rPr lang="vi-VN" dirty="0" smtClean="0"/>
              <a:t>Phải hiểu bối </a:t>
            </a:r>
            <a:r>
              <a:rPr lang="vi-VN" dirty="0"/>
              <a:t>cảnh </a:t>
            </a:r>
            <a:r>
              <a:rPr lang="vi-VN" dirty="0" smtClean="0"/>
              <a:t>của tổ chức</a:t>
            </a:r>
            <a:endParaRPr lang="en-GB" dirty="0" smtClean="0"/>
          </a:p>
          <a:p>
            <a:pPr marL="457200" indent="-457200">
              <a:buFont typeface="+mj-lt"/>
              <a:buAutoNum type="arabicPeriod"/>
            </a:pPr>
            <a:r>
              <a:rPr lang="vi-VN" dirty="0" smtClean="0"/>
              <a:t>Cách </a:t>
            </a:r>
            <a:r>
              <a:rPr lang="vi-VN" dirty="0"/>
              <a:t>tiếp cận quá trình </a:t>
            </a:r>
            <a:r>
              <a:rPr lang="vi-VN" dirty="0" smtClean="0"/>
              <a:t>được tăng cường/rõ </a:t>
            </a:r>
            <a:r>
              <a:rPr lang="vi-VN" dirty="0"/>
              <a:t>ràng hơn</a:t>
            </a:r>
            <a:endParaRPr lang="en-GB" dirty="0" smtClean="0"/>
          </a:p>
          <a:p>
            <a:pPr marL="457200" indent="-457200">
              <a:buFont typeface="+mj-lt"/>
              <a:buAutoNum type="arabicPeriod"/>
            </a:pPr>
            <a:r>
              <a:rPr lang="en-US" dirty="0" err="1" smtClean="0"/>
              <a:t>Nhấn</a:t>
            </a:r>
            <a:r>
              <a:rPr lang="en-US" dirty="0" smtClean="0"/>
              <a:t> </a:t>
            </a:r>
            <a:r>
              <a:rPr lang="en-US" dirty="0" err="1" smtClean="0"/>
              <a:t>mạnh</a:t>
            </a:r>
            <a:r>
              <a:rPr lang="en-US" dirty="0" smtClean="0"/>
              <a:t> </a:t>
            </a:r>
            <a:r>
              <a:rPr lang="en-US" dirty="0" err="1" smtClean="0"/>
              <a:t>đến</a:t>
            </a:r>
            <a:r>
              <a:rPr lang="en-US" dirty="0" smtClean="0"/>
              <a:t> </a:t>
            </a:r>
            <a:r>
              <a:rPr lang="vi-VN" dirty="0" smtClean="0"/>
              <a:t>rủi ro </a:t>
            </a:r>
            <a:r>
              <a:rPr lang="en-US" dirty="0" err="1" smtClean="0"/>
              <a:t>và</a:t>
            </a:r>
            <a:r>
              <a:rPr lang="en-US" dirty="0" smtClean="0"/>
              <a:t> </a:t>
            </a:r>
            <a:r>
              <a:rPr lang="en-US" dirty="0" err="1" smtClean="0"/>
              <a:t>cơ</a:t>
            </a:r>
            <a:r>
              <a:rPr lang="en-US" dirty="0" smtClean="0"/>
              <a:t> </a:t>
            </a:r>
            <a:r>
              <a:rPr lang="en-US" dirty="0" err="1" smtClean="0"/>
              <a:t>hội</a:t>
            </a:r>
            <a:r>
              <a:rPr lang="en-US" dirty="0" smtClean="0"/>
              <a:t>, </a:t>
            </a:r>
            <a:r>
              <a:rPr lang="en-US" dirty="0" err="1" smtClean="0"/>
              <a:t>loại</a:t>
            </a:r>
            <a:r>
              <a:rPr lang="en-US" dirty="0" smtClean="0"/>
              <a:t> </a:t>
            </a:r>
            <a:r>
              <a:rPr lang="en-US" dirty="0" err="1" smtClean="0"/>
              <a:t>bỏ</a:t>
            </a:r>
            <a:r>
              <a:rPr lang="en-US" dirty="0" smtClean="0"/>
              <a:t> </a:t>
            </a:r>
            <a:r>
              <a:rPr lang="en-US" dirty="0" err="1" smtClean="0"/>
              <a:t>hành</a:t>
            </a:r>
            <a:r>
              <a:rPr lang="en-US" dirty="0" smtClean="0"/>
              <a:t> </a:t>
            </a:r>
            <a:r>
              <a:rPr lang="en-US" dirty="0" err="1" smtClean="0"/>
              <a:t>động</a:t>
            </a:r>
            <a:r>
              <a:rPr lang="en-US" dirty="0" smtClean="0"/>
              <a:t> </a:t>
            </a:r>
            <a:r>
              <a:rPr lang="en-US" dirty="0" err="1" smtClean="0"/>
              <a:t>phòng</a:t>
            </a:r>
            <a:r>
              <a:rPr lang="en-US" dirty="0" smtClean="0"/>
              <a:t> </a:t>
            </a:r>
            <a:r>
              <a:rPr lang="en-US" dirty="0" err="1" smtClean="0"/>
              <a:t>ngừa</a:t>
            </a:r>
            <a:endParaRPr lang="en-GB" dirty="0" smtClean="0"/>
          </a:p>
          <a:p>
            <a:pPr marL="457200" indent="-457200">
              <a:buFont typeface="+mj-lt"/>
              <a:buAutoNum type="arabicPeriod"/>
            </a:pPr>
            <a:r>
              <a:rPr lang="en-GB" dirty="0" err="1" smtClean="0"/>
              <a:t>Thông</a:t>
            </a:r>
            <a:r>
              <a:rPr lang="en-GB" dirty="0" smtClean="0"/>
              <a:t> </a:t>
            </a:r>
            <a:r>
              <a:rPr lang="en-GB" dirty="0"/>
              <a:t>tin </a:t>
            </a:r>
            <a:r>
              <a:rPr lang="en-GB" dirty="0" err="1" smtClean="0"/>
              <a:t>dạng</a:t>
            </a:r>
            <a:r>
              <a:rPr lang="en-GB" dirty="0" smtClean="0"/>
              <a:t> </a:t>
            </a:r>
            <a:r>
              <a:rPr lang="en-GB" dirty="0" err="1" smtClean="0"/>
              <a:t>văn</a:t>
            </a:r>
            <a:r>
              <a:rPr lang="en-GB" dirty="0" smtClean="0"/>
              <a:t> </a:t>
            </a:r>
            <a:r>
              <a:rPr lang="en-GB" dirty="0" err="1" smtClean="0"/>
              <a:t>bản</a:t>
            </a:r>
            <a:endParaRPr lang="en-GB" dirty="0" smtClean="0"/>
          </a:p>
          <a:p>
            <a:pPr marL="457200" indent="-457200">
              <a:buFont typeface="+mj-lt"/>
              <a:buAutoNum type="arabicPeriod"/>
            </a:pPr>
            <a:r>
              <a:rPr lang="en-GB" dirty="0" err="1" smtClean="0"/>
              <a:t>Sản</a:t>
            </a:r>
            <a:r>
              <a:rPr lang="en-GB" dirty="0" smtClean="0"/>
              <a:t> </a:t>
            </a:r>
            <a:r>
              <a:rPr lang="en-GB" dirty="0" err="1"/>
              <a:t>phẩm</a:t>
            </a:r>
            <a:r>
              <a:rPr lang="en-GB" dirty="0"/>
              <a:t> </a:t>
            </a:r>
            <a:r>
              <a:rPr lang="en-GB" dirty="0" err="1"/>
              <a:t>và</a:t>
            </a:r>
            <a:r>
              <a:rPr lang="en-GB" dirty="0"/>
              <a:t> </a:t>
            </a:r>
            <a:r>
              <a:rPr lang="en-GB" dirty="0" err="1"/>
              <a:t>dịch</a:t>
            </a:r>
            <a:r>
              <a:rPr lang="en-GB" dirty="0"/>
              <a:t> </a:t>
            </a:r>
            <a:r>
              <a:rPr lang="en-GB" dirty="0" err="1"/>
              <a:t>vụ</a:t>
            </a:r>
            <a:r>
              <a:rPr lang="en-GB" dirty="0"/>
              <a:t> </a:t>
            </a:r>
            <a:r>
              <a:rPr lang="vi-VN" dirty="0" smtClean="0"/>
              <a:t>được cung cấp từ </a:t>
            </a:r>
            <a:r>
              <a:rPr lang="en-GB" dirty="0" err="1" smtClean="0"/>
              <a:t>bên</a:t>
            </a:r>
            <a:r>
              <a:rPr lang="en-GB" dirty="0" smtClean="0"/>
              <a:t> </a:t>
            </a:r>
            <a:r>
              <a:rPr lang="en-GB" dirty="0" err="1"/>
              <a:t>ngoài</a:t>
            </a:r>
            <a:r>
              <a:rPr lang="en-GB" dirty="0"/>
              <a:t> </a:t>
            </a:r>
            <a:r>
              <a:rPr lang="en-GB" dirty="0" err="1" smtClean="0"/>
              <a:t>thay</a:t>
            </a:r>
            <a:r>
              <a:rPr lang="en-GB" dirty="0" smtClean="0"/>
              <a:t> </a:t>
            </a:r>
            <a:r>
              <a:rPr lang="en-GB" dirty="0" err="1" smtClean="0"/>
              <a:t>cho</a:t>
            </a:r>
            <a:r>
              <a:rPr lang="en-GB" dirty="0" smtClean="0"/>
              <a:t> </a:t>
            </a:r>
            <a:r>
              <a:rPr lang="en-GB" dirty="0" err="1" smtClean="0"/>
              <a:t>mua</a:t>
            </a:r>
            <a:r>
              <a:rPr lang="en-GB" dirty="0" smtClean="0"/>
              <a:t> </a:t>
            </a:r>
            <a:r>
              <a:rPr lang="en-GB" dirty="0" err="1" smtClean="0"/>
              <a:t>sản</a:t>
            </a:r>
            <a:r>
              <a:rPr lang="en-GB" dirty="0" smtClean="0"/>
              <a:t> </a:t>
            </a:r>
            <a:r>
              <a:rPr lang="en-GB" dirty="0" err="1" smtClean="0"/>
              <a:t>phẩm</a:t>
            </a:r>
            <a:r>
              <a:rPr lang="en-GB" dirty="0" smtClean="0"/>
              <a:t> (</a:t>
            </a:r>
            <a:r>
              <a:rPr lang="en-GB" dirty="0" err="1" smtClean="0"/>
              <a:t>bao</a:t>
            </a:r>
            <a:r>
              <a:rPr lang="en-GB" dirty="0" smtClean="0"/>
              <a:t> </a:t>
            </a:r>
            <a:r>
              <a:rPr lang="en-GB" dirty="0" err="1" smtClean="0"/>
              <a:t>gồm</a:t>
            </a:r>
            <a:r>
              <a:rPr lang="en-GB" dirty="0" smtClean="0"/>
              <a:t> </a:t>
            </a:r>
            <a:r>
              <a:rPr lang="en-GB" dirty="0" err="1" smtClean="0"/>
              <a:t>cả</a:t>
            </a:r>
            <a:r>
              <a:rPr lang="en-GB" dirty="0" smtClean="0"/>
              <a:t> </a:t>
            </a:r>
            <a:r>
              <a:rPr lang="en-GB" dirty="0" err="1" smtClean="0"/>
              <a:t>mua</a:t>
            </a:r>
            <a:r>
              <a:rPr lang="en-GB" dirty="0" smtClean="0"/>
              <a:t> </a:t>
            </a:r>
            <a:r>
              <a:rPr lang="en-GB" dirty="0" err="1" smtClean="0"/>
              <a:t>và</a:t>
            </a:r>
            <a:r>
              <a:rPr lang="en-GB" dirty="0" smtClean="0"/>
              <a:t> </a:t>
            </a:r>
            <a:r>
              <a:rPr lang="en-GB" dirty="0" err="1"/>
              <a:t>thuê</a:t>
            </a:r>
            <a:r>
              <a:rPr lang="en-GB" dirty="0"/>
              <a:t> </a:t>
            </a:r>
            <a:r>
              <a:rPr lang="en-GB" dirty="0" err="1"/>
              <a:t>ngoài</a:t>
            </a:r>
            <a:r>
              <a:rPr lang="en-GB" dirty="0" smtClean="0"/>
              <a:t>)</a:t>
            </a:r>
          </a:p>
          <a:p>
            <a:pPr marL="457200" indent="-457200">
              <a:buFont typeface="+mj-lt"/>
              <a:buAutoNum type="arabicPeriod"/>
            </a:pPr>
            <a:r>
              <a:rPr lang="en-GB" dirty="0" err="1" smtClean="0"/>
              <a:t>Loại</a:t>
            </a:r>
            <a:r>
              <a:rPr lang="en-GB" dirty="0" smtClean="0"/>
              <a:t> </a:t>
            </a:r>
            <a:r>
              <a:rPr lang="en-GB" dirty="0" err="1" smtClean="0"/>
              <a:t>bỏ</a:t>
            </a:r>
            <a:r>
              <a:rPr lang="en-GB" dirty="0" smtClean="0"/>
              <a:t> </a:t>
            </a:r>
            <a:r>
              <a:rPr lang="en-GB" dirty="0" err="1" smtClean="0"/>
              <a:t>một</a:t>
            </a:r>
            <a:r>
              <a:rPr lang="en-GB" dirty="0" smtClean="0"/>
              <a:t> </a:t>
            </a:r>
            <a:r>
              <a:rPr lang="en-GB" dirty="0" err="1" smtClean="0"/>
              <a:t>số</a:t>
            </a:r>
            <a:r>
              <a:rPr lang="en-GB" dirty="0" smtClean="0"/>
              <a:t> </a:t>
            </a:r>
            <a:r>
              <a:rPr lang="en-GB" dirty="0" err="1" smtClean="0"/>
              <a:t>yêu</a:t>
            </a:r>
            <a:r>
              <a:rPr lang="en-GB" dirty="0" smtClean="0"/>
              <a:t> </a:t>
            </a:r>
            <a:r>
              <a:rPr lang="en-GB" dirty="0" err="1" smtClean="0"/>
              <a:t>cầu</a:t>
            </a:r>
            <a:r>
              <a:rPr lang="en-GB" dirty="0" smtClean="0"/>
              <a:t> </a:t>
            </a:r>
            <a:r>
              <a:rPr lang="en-GB" dirty="0" err="1" smtClean="0"/>
              <a:t>cụ</a:t>
            </a:r>
            <a:r>
              <a:rPr lang="en-GB" dirty="0" smtClean="0"/>
              <a:t> </a:t>
            </a:r>
            <a:r>
              <a:rPr lang="en-GB" dirty="0" err="1" smtClean="0"/>
              <a:t>thể</a:t>
            </a:r>
            <a:r>
              <a:rPr lang="en-GB" dirty="0" smtClean="0"/>
              <a:t>: </a:t>
            </a:r>
            <a:r>
              <a:rPr lang="en-GB" dirty="0" err="1" smtClean="0"/>
              <a:t>sổ</a:t>
            </a:r>
            <a:r>
              <a:rPr lang="en-GB" dirty="0" smtClean="0"/>
              <a:t> </a:t>
            </a:r>
            <a:r>
              <a:rPr lang="en-GB" dirty="0" err="1" smtClean="0"/>
              <a:t>tay</a:t>
            </a:r>
            <a:r>
              <a:rPr lang="en-GB" dirty="0" smtClean="0"/>
              <a:t> </a:t>
            </a:r>
            <a:r>
              <a:rPr lang="en-GB" dirty="0" err="1" smtClean="0"/>
              <a:t>chất</a:t>
            </a:r>
            <a:r>
              <a:rPr lang="en-GB" dirty="0" smtClean="0"/>
              <a:t> </a:t>
            </a:r>
            <a:r>
              <a:rPr lang="en-GB" dirty="0" err="1" smtClean="0"/>
              <a:t>lượng,đại</a:t>
            </a:r>
            <a:r>
              <a:rPr lang="en-GB" dirty="0" smtClean="0"/>
              <a:t> </a:t>
            </a:r>
            <a:r>
              <a:rPr lang="en-GB" dirty="0" err="1" smtClean="0"/>
              <a:t>diện</a:t>
            </a:r>
            <a:r>
              <a:rPr lang="en-GB" dirty="0" smtClean="0"/>
              <a:t> </a:t>
            </a:r>
            <a:r>
              <a:rPr lang="en-GB" dirty="0" err="1" smtClean="0"/>
              <a:t>lãnh</a:t>
            </a:r>
            <a:r>
              <a:rPr lang="en-GB" dirty="0" smtClean="0"/>
              <a:t> </a:t>
            </a:r>
            <a:r>
              <a:rPr lang="en-GB" dirty="0" err="1" smtClean="0"/>
              <a:t>đạo</a:t>
            </a:r>
            <a:r>
              <a:rPr lang="en-GB" dirty="0" smtClean="0"/>
              <a:t> </a:t>
            </a:r>
            <a:endParaRPr lang="en-GB" dirty="0"/>
          </a:p>
        </p:txBody>
      </p:sp>
      <p:cxnSp>
        <p:nvCxnSpPr>
          <p:cNvPr id="6" name="Straight Connector 5"/>
          <p:cNvCxnSpPr/>
          <p:nvPr/>
        </p:nvCxnSpPr>
        <p:spPr bwMode="auto">
          <a:xfrm>
            <a:off x="514350" y="4629150"/>
            <a:ext cx="7372350" cy="0"/>
          </a:xfrm>
          <a:prstGeom prst="line">
            <a:avLst/>
          </a:prstGeom>
          <a:solidFill>
            <a:schemeClr val="accent1"/>
          </a:solidFill>
          <a:ln w="38100" cap="flat" cmpd="sng" algn="ctr">
            <a:solidFill>
              <a:schemeClr val="accent3">
                <a:lumMod val="65000"/>
              </a:schemeClr>
            </a:solidFill>
            <a:prstDash val="solid"/>
            <a:round/>
            <a:headEnd type="none" w="med" len="med"/>
            <a:tailEnd type="none" w="med" len="med"/>
          </a:ln>
          <a:effectLst/>
        </p:spPr>
      </p:cxnSp>
      <p:sp>
        <p:nvSpPr>
          <p:cNvPr id="7" name="Footer Placeholder 6"/>
          <p:cNvSpPr>
            <a:spLocks noGrp="1"/>
          </p:cNvSpPr>
          <p:nvPr>
            <p:ph type="ftr" sz="quarter" idx="3"/>
          </p:nvPr>
        </p:nvSpPr>
        <p:spPr/>
        <p:txBody>
          <a:bodyPr/>
          <a:lstStyle/>
          <a:p>
            <a:pPr>
              <a:defRPr/>
            </a:pPr>
            <a:r>
              <a:rPr lang="vi-VN" smtClean="0"/>
              <a:t>Tài liệu đào tạo nội bộ</a:t>
            </a:r>
            <a:endParaRPr lang="en-US" dirty="0"/>
          </a:p>
        </p:txBody>
      </p:sp>
    </p:spTree>
    <p:extLst>
      <p:ext uri="{BB962C8B-B14F-4D97-AF65-F5344CB8AC3E}">
        <p14:creationId xmlns:p14="http://schemas.microsoft.com/office/powerpoint/2010/main" val="164553509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415" y="612621"/>
            <a:ext cx="8229600" cy="360363"/>
          </a:xfrm>
        </p:spPr>
        <p:txBody>
          <a:bodyPr/>
          <a:lstStyle/>
          <a:p>
            <a:r>
              <a:rPr lang="en-US" sz="3200" b="1" dirty="0">
                <a:solidFill>
                  <a:srgbClr val="FF0000"/>
                </a:solidFill>
              </a:rPr>
              <a:t>3 </a:t>
            </a:r>
            <a:r>
              <a:rPr lang="en-US" sz="3200" b="1" dirty="0" err="1" smtClean="0">
                <a:solidFill>
                  <a:srgbClr val="FF0000"/>
                </a:solidFill>
              </a:rPr>
              <a:t>quan</a:t>
            </a:r>
            <a:r>
              <a:rPr lang="en-US" sz="3200" b="1" dirty="0" smtClean="0">
                <a:solidFill>
                  <a:srgbClr val="FF0000"/>
                </a:solidFill>
              </a:rPr>
              <a:t> </a:t>
            </a:r>
            <a:r>
              <a:rPr lang="en-US" sz="3200" b="1" dirty="0" err="1" smtClean="0">
                <a:solidFill>
                  <a:srgbClr val="FF0000"/>
                </a:solidFill>
              </a:rPr>
              <a:t>niệm</a:t>
            </a:r>
            <a:r>
              <a:rPr lang="en-US" sz="3200" b="1" dirty="0" smtClean="0">
                <a:solidFill>
                  <a:srgbClr val="FF0000"/>
                </a:solidFill>
              </a:rPr>
              <a:t> </a:t>
            </a:r>
            <a:r>
              <a:rPr lang="en-US" sz="3200" b="1" dirty="0" err="1" smtClean="0">
                <a:solidFill>
                  <a:srgbClr val="FF0000"/>
                </a:solidFill>
              </a:rPr>
              <a:t>cốt</a:t>
            </a:r>
            <a:r>
              <a:rPr lang="en-US" sz="3200" b="1" dirty="0" smtClean="0">
                <a:solidFill>
                  <a:srgbClr val="FF0000"/>
                </a:solidFill>
              </a:rPr>
              <a:t> </a:t>
            </a:r>
            <a:r>
              <a:rPr lang="en-US" sz="3200" b="1" dirty="0" err="1" smtClean="0">
                <a:solidFill>
                  <a:srgbClr val="FF0000"/>
                </a:solidFill>
              </a:rPr>
              <a:t>lõi</a:t>
            </a:r>
            <a:r>
              <a:rPr lang="en-US" sz="3200" b="1" dirty="0" smtClean="0">
                <a:solidFill>
                  <a:srgbClr val="FF0000"/>
                </a:solidFill>
              </a:rPr>
              <a:t> </a:t>
            </a:r>
            <a:endParaRPr lang="en-US" sz="3200" b="1" dirty="0">
              <a:solidFill>
                <a:srgbClr val="FF0000"/>
              </a:solidFill>
            </a:endParaRPr>
          </a:p>
        </p:txBody>
      </p:sp>
      <p:sp>
        <p:nvSpPr>
          <p:cNvPr id="3" name="Content Placeholder 2"/>
          <p:cNvSpPr>
            <a:spLocks noGrp="1"/>
          </p:cNvSpPr>
          <p:nvPr>
            <p:ph idx="1"/>
          </p:nvPr>
        </p:nvSpPr>
        <p:spPr>
          <a:xfrm>
            <a:off x="630000" y="1422150"/>
            <a:ext cx="8229600" cy="3546475"/>
          </a:xfrm>
        </p:spPr>
        <p:txBody>
          <a:bodyPr/>
          <a:lstStyle/>
          <a:p>
            <a:pPr marL="287338" indent="-287338"/>
            <a:r>
              <a:rPr lang="en-US" sz="2400" dirty="0" err="1" smtClean="0"/>
              <a:t>Xác</a:t>
            </a:r>
            <a:r>
              <a:rPr lang="en-US" sz="2400" dirty="0" smtClean="0"/>
              <a:t> </a:t>
            </a:r>
            <a:r>
              <a:rPr lang="en-US" sz="2400" dirty="0" err="1" smtClean="0"/>
              <a:t>định</a:t>
            </a:r>
            <a:r>
              <a:rPr lang="en-US" sz="2400" dirty="0" smtClean="0"/>
              <a:t> </a:t>
            </a:r>
            <a:r>
              <a:rPr lang="en-US" sz="2400" dirty="0" err="1" smtClean="0"/>
              <a:t>các</a:t>
            </a:r>
            <a:r>
              <a:rPr lang="en-US" sz="2400" dirty="0" smtClean="0"/>
              <a:t> </a:t>
            </a:r>
            <a:r>
              <a:rPr lang="en-US" sz="2400" dirty="0" err="1" smtClean="0"/>
              <a:t>quá</a:t>
            </a:r>
            <a:r>
              <a:rPr lang="en-US" sz="2400" dirty="0" smtClean="0"/>
              <a:t> </a:t>
            </a:r>
            <a:r>
              <a:rPr lang="en-US" sz="2400" dirty="0" err="1" smtClean="0"/>
              <a:t>trình</a:t>
            </a:r>
            <a:r>
              <a:rPr lang="en-US" sz="2400" dirty="0" smtClean="0"/>
              <a:t> </a:t>
            </a:r>
            <a:r>
              <a:rPr lang="en-US" sz="2400" dirty="0" err="1" smtClean="0"/>
              <a:t>cần</a:t>
            </a:r>
            <a:r>
              <a:rPr lang="en-US" sz="2400" dirty="0" smtClean="0"/>
              <a:t> </a:t>
            </a:r>
            <a:r>
              <a:rPr lang="en-US" sz="2400" dirty="0" err="1" smtClean="0"/>
              <a:t>thiết</a:t>
            </a:r>
            <a:r>
              <a:rPr lang="en-US" sz="2400" dirty="0" smtClean="0"/>
              <a:t> </a:t>
            </a:r>
            <a:r>
              <a:rPr lang="en-US" sz="2400" dirty="0" err="1" smtClean="0"/>
              <a:t>để</a:t>
            </a:r>
            <a:r>
              <a:rPr lang="en-US" sz="2400" dirty="0" smtClean="0"/>
              <a:t> </a:t>
            </a:r>
            <a:r>
              <a:rPr lang="en-US" sz="2400" dirty="0" err="1" smtClean="0"/>
              <a:t>đạt</a:t>
            </a:r>
            <a:r>
              <a:rPr lang="en-US" sz="2400" dirty="0" smtClean="0"/>
              <a:t> </a:t>
            </a:r>
            <a:r>
              <a:rPr lang="en-US" sz="2400" dirty="0" err="1" smtClean="0"/>
              <a:t>kết</a:t>
            </a:r>
            <a:r>
              <a:rPr lang="en-US" sz="2400" dirty="0" smtClean="0"/>
              <a:t> </a:t>
            </a:r>
            <a:r>
              <a:rPr lang="en-US" sz="2400" dirty="0" err="1" smtClean="0"/>
              <a:t>quả</a:t>
            </a:r>
            <a:r>
              <a:rPr lang="en-US" sz="2400" dirty="0" smtClean="0"/>
              <a:t> </a:t>
            </a:r>
            <a:r>
              <a:rPr lang="en-US" sz="2400" dirty="0" err="1" smtClean="0"/>
              <a:t>đã</a:t>
            </a:r>
            <a:r>
              <a:rPr lang="en-US" sz="2400" dirty="0" smtClean="0"/>
              <a:t> </a:t>
            </a:r>
            <a:r>
              <a:rPr lang="en-US" sz="2400" dirty="0" err="1" smtClean="0"/>
              <a:t>hoạch</a:t>
            </a:r>
            <a:r>
              <a:rPr lang="en-US" sz="2400" dirty="0" smtClean="0"/>
              <a:t> </a:t>
            </a:r>
            <a:r>
              <a:rPr lang="en-US" sz="2400" dirty="0" err="1" smtClean="0"/>
              <a:t>định</a:t>
            </a:r>
            <a:r>
              <a:rPr lang="en-US" sz="2400" dirty="0" smtClean="0"/>
              <a:t> </a:t>
            </a:r>
          </a:p>
          <a:p>
            <a:pPr marL="287338" indent="-287338"/>
            <a:r>
              <a:rPr lang="en-US" sz="2400" dirty="0" err="1" smtClean="0"/>
              <a:t>Tư</a:t>
            </a:r>
            <a:r>
              <a:rPr lang="en-US" sz="2400" dirty="0" smtClean="0"/>
              <a:t> </a:t>
            </a:r>
            <a:r>
              <a:rPr lang="en-US" sz="2400" dirty="0" err="1" smtClean="0"/>
              <a:t>duy</a:t>
            </a:r>
            <a:r>
              <a:rPr lang="en-US" sz="2400" dirty="0" smtClean="0"/>
              <a:t> </a:t>
            </a:r>
            <a:r>
              <a:rPr lang="en-US" sz="2400" dirty="0" err="1" smtClean="0"/>
              <a:t>dựa</a:t>
            </a:r>
            <a:r>
              <a:rPr lang="en-US" sz="2400" dirty="0" smtClean="0"/>
              <a:t> </a:t>
            </a:r>
            <a:r>
              <a:rPr lang="en-US" sz="2400" dirty="0" err="1" smtClean="0"/>
              <a:t>trên</a:t>
            </a:r>
            <a:r>
              <a:rPr lang="en-US" sz="2400" dirty="0" smtClean="0"/>
              <a:t> </a:t>
            </a:r>
            <a:r>
              <a:rPr lang="en-US" sz="2400" dirty="0" err="1" smtClean="0"/>
              <a:t>rủi</a:t>
            </a:r>
            <a:r>
              <a:rPr lang="en-US" sz="2400" dirty="0" smtClean="0"/>
              <a:t> </a:t>
            </a:r>
            <a:r>
              <a:rPr lang="en-US" sz="2400" dirty="0" err="1" smtClean="0"/>
              <a:t>ro</a:t>
            </a:r>
            <a:r>
              <a:rPr lang="en-US" sz="2400" dirty="0" smtClean="0"/>
              <a:t> </a:t>
            </a:r>
          </a:p>
          <a:p>
            <a:pPr marL="287338" indent="-287338"/>
            <a:r>
              <a:rPr lang="en-US" sz="2400" dirty="0" err="1" smtClean="0"/>
              <a:t>Quản</a:t>
            </a:r>
            <a:r>
              <a:rPr lang="en-US" sz="2400" dirty="0" smtClean="0"/>
              <a:t> </a:t>
            </a:r>
            <a:r>
              <a:rPr lang="en-US" sz="2400" dirty="0" err="1" smtClean="0"/>
              <a:t>lý</a:t>
            </a:r>
            <a:r>
              <a:rPr lang="en-US" sz="2400" dirty="0" smtClean="0"/>
              <a:t> </a:t>
            </a:r>
            <a:r>
              <a:rPr lang="en-US" sz="2400" dirty="0" err="1" smtClean="0"/>
              <a:t>các</a:t>
            </a:r>
            <a:r>
              <a:rPr lang="en-US" sz="2400" dirty="0" smtClean="0"/>
              <a:t> </a:t>
            </a:r>
            <a:r>
              <a:rPr lang="en-US" sz="2400" dirty="0" err="1" smtClean="0"/>
              <a:t>quá</a:t>
            </a:r>
            <a:r>
              <a:rPr lang="en-US" sz="2400" dirty="0" smtClean="0"/>
              <a:t> </a:t>
            </a:r>
            <a:r>
              <a:rPr lang="en-US" sz="2400" dirty="0" err="1" smtClean="0"/>
              <a:t>trình</a:t>
            </a:r>
            <a:r>
              <a:rPr lang="en-US" sz="2400" dirty="0" smtClean="0"/>
              <a:t> </a:t>
            </a:r>
            <a:r>
              <a:rPr lang="en-US" sz="2400" dirty="0" err="1" smtClean="0"/>
              <a:t>và</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theo</a:t>
            </a:r>
            <a:r>
              <a:rPr lang="en-US" sz="2400" dirty="0" smtClean="0"/>
              <a:t> “PDCA</a:t>
            </a:r>
            <a:r>
              <a:rPr lang="en-US" sz="2400" dirty="0"/>
              <a:t>”</a:t>
            </a:r>
          </a:p>
        </p:txBody>
      </p:sp>
    </p:spTree>
    <p:extLst>
      <p:ext uri="{BB962C8B-B14F-4D97-AF65-F5344CB8AC3E}">
        <p14:creationId xmlns:p14="http://schemas.microsoft.com/office/powerpoint/2010/main" val="301874169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Text Box 2"/>
          <p:cNvSpPr txBox="1">
            <a:spLocks noChangeArrowheads="1"/>
          </p:cNvSpPr>
          <p:nvPr/>
        </p:nvSpPr>
        <p:spPr bwMode="auto">
          <a:xfrm>
            <a:off x="1476000" y="800100"/>
            <a:ext cx="4981950" cy="2146742"/>
          </a:xfrm>
          <a:prstGeom prst="rect">
            <a:avLst/>
          </a:prstGeom>
          <a:solidFill>
            <a:srgbClr val="000066"/>
          </a:solidFill>
          <a:ln w="76200" cap="sq" cmpd="tri">
            <a:solidFill>
              <a:srgbClr val="FFFF99"/>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74320" tIns="240030" rIns="274320" bIns="240030">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just">
              <a:spcBef>
                <a:spcPct val="50000"/>
              </a:spcBef>
              <a:buFontTx/>
              <a:buNone/>
            </a:pPr>
            <a:r>
              <a:rPr lang="en-GB" dirty="0">
                <a:solidFill>
                  <a:srgbClr val="FF6600"/>
                </a:solidFill>
                <a:latin typeface="Arial" panose="020B0604020202020204" pitchFamily="34" charset="0"/>
                <a:cs typeface="Arial" panose="020B0604020202020204" pitchFamily="34" charset="0"/>
              </a:rPr>
              <a:t>"</a:t>
            </a:r>
            <a:r>
              <a:rPr lang="vi-VN" u="sng" dirty="0">
                <a:solidFill>
                  <a:srgbClr val="FF6600"/>
                </a:solidFill>
                <a:latin typeface="Arial" panose="020B0604020202020204" pitchFamily="34" charset="0"/>
                <a:cs typeface="Arial" panose="020B0604020202020204" pitchFamily="34" charset="0"/>
              </a:rPr>
              <a:t>Chất lượng </a:t>
            </a:r>
            <a:r>
              <a:rPr lang="vi-VN" dirty="0">
                <a:solidFill>
                  <a:srgbClr val="FFFF00"/>
                </a:solidFill>
                <a:latin typeface="Arial" panose="020B0604020202020204" pitchFamily="34" charset="0"/>
                <a:cs typeface="Arial" panose="020B0604020202020204" pitchFamily="34" charset="0"/>
              </a:rPr>
              <a:t>là khả năng</a:t>
            </a:r>
            <a:r>
              <a:rPr lang="vi-VN" dirty="0">
                <a:solidFill>
                  <a:srgbClr val="FF6600"/>
                </a:solidFill>
                <a:latin typeface="Arial" panose="020B0604020202020204" pitchFamily="34" charset="0"/>
                <a:cs typeface="Arial" panose="020B0604020202020204" pitchFamily="34" charset="0"/>
              </a:rPr>
              <a:t> </a:t>
            </a:r>
            <a:r>
              <a:rPr lang="vi-VN" u="sng" dirty="0">
                <a:solidFill>
                  <a:srgbClr val="FF6600"/>
                </a:solidFill>
                <a:latin typeface="Arial" panose="020B0604020202020204" pitchFamily="34" charset="0"/>
                <a:cs typeface="Arial" panose="020B0604020202020204" pitchFamily="34" charset="0"/>
              </a:rPr>
              <a:t>đáp ứng các yêu cầu </a:t>
            </a:r>
            <a:r>
              <a:rPr lang="vi-VN" dirty="0">
                <a:solidFill>
                  <a:srgbClr val="FFFF00"/>
                </a:solidFill>
                <a:latin typeface="Arial" panose="020B0604020202020204" pitchFamily="34" charset="0"/>
                <a:cs typeface="Arial" panose="020B0604020202020204" pitchFamily="34" charset="0"/>
              </a:rPr>
              <a:t>của một tập hợp các đặc tính vốn có </a:t>
            </a:r>
            <a:r>
              <a:rPr lang="en-GB" dirty="0">
                <a:solidFill>
                  <a:srgbClr val="E4FD29"/>
                </a:solidFill>
                <a:latin typeface="Arial" panose="020B0604020202020204" pitchFamily="34" charset="0"/>
                <a:cs typeface="Arial" panose="020B0604020202020204" pitchFamily="34" charset="0"/>
              </a:rPr>
              <a:t>.</a:t>
            </a:r>
          </a:p>
          <a:p>
            <a:pPr algn="r">
              <a:spcBef>
                <a:spcPct val="50000"/>
              </a:spcBef>
              <a:buFontTx/>
              <a:buNone/>
            </a:pPr>
            <a:r>
              <a:rPr lang="en-US" dirty="0">
                <a:solidFill>
                  <a:schemeClr val="hlink"/>
                </a:solidFill>
                <a:latin typeface="Arial" panose="020B0604020202020204" pitchFamily="34" charset="0"/>
                <a:cs typeface="Arial" panose="020B0604020202020204" pitchFamily="34" charset="0"/>
              </a:rPr>
              <a:t>ISO </a:t>
            </a:r>
            <a:r>
              <a:rPr lang="en-US" dirty="0" smtClean="0">
                <a:solidFill>
                  <a:schemeClr val="hlink"/>
                </a:solidFill>
                <a:latin typeface="Arial" panose="020B0604020202020204" pitchFamily="34" charset="0"/>
                <a:cs typeface="Arial" panose="020B0604020202020204" pitchFamily="34" charset="0"/>
              </a:rPr>
              <a:t>9000:2015</a:t>
            </a:r>
            <a:endParaRPr lang="en-US" dirty="0">
              <a:solidFill>
                <a:schemeClr val="hlink"/>
              </a:solidFill>
              <a:latin typeface="Arial" panose="020B0604020202020204" pitchFamily="34" charset="0"/>
              <a:cs typeface="Arial" panose="020B0604020202020204" pitchFamily="34" charset="0"/>
            </a:endParaRPr>
          </a:p>
        </p:txBody>
      </p:sp>
      <p:sp>
        <p:nvSpPr>
          <p:cNvPr id="22533" name="Text Box 3"/>
          <p:cNvSpPr txBox="1">
            <a:spLocks noChangeArrowheads="1"/>
          </p:cNvSpPr>
          <p:nvPr/>
        </p:nvSpPr>
        <p:spPr bwMode="auto">
          <a:xfrm>
            <a:off x="2000250" y="342901"/>
            <a:ext cx="1885950"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spcBef>
                <a:spcPct val="50000"/>
              </a:spcBef>
              <a:buFontTx/>
              <a:buNone/>
            </a:pPr>
            <a:endParaRPr lang="en-US">
              <a:solidFill>
                <a:schemeClr val="tx1"/>
              </a:solidFill>
              <a:latin typeface=".VnAvant" panose="020B7200000000000000" pitchFamily="34" charset="0"/>
            </a:endParaRPr>
          </a:p>
          <a:p>
            <a:pPr algn="ctr">
              <a:spcBef>
                <a:spcPct val="50000"/>
              </a:spcBef>
              <a:buFontTx/>
              <a:buNone/>
            </a:pPr>
            <a:endParaRPr lang="en-US" b="0">
              <a:solidFill>
                <a:schemeClr val="tx1"/>
              </a:solidFill>
              <a:latin typeface=".VnAvant" panose="020B7200000000000000" pitchFamily="34" charset="0"/>
            </a:endParaRPr>
          </a:p>
        </p:txBody>
      </p:sp>
      <p:graphicFrame>
        <p:nvGraphicFramePr>
          <p:cNvPr id="22534" name="Object 4"/>
          <p:cNvGraphicFramePr>
            <a:graphicFrameLocks noChangeAspect="1"/>
          </p:cNvGraphicFramePr>
          <p:nvPr/>
        </p:nvGraphicFramePr>
        <p:xfrm>
          <a:off x="5906691" y="2457450"/>
          <a:ext cx="2094309" cy="1849041"/>
        </p:xfrm>
        <a:graphic>
          <a:graphicData uri="http://schemas.openxmlformats.org/presentationml/2006/ole">
            <mc:AlternateContent xmlns:mc="http://schemas.openxmlformats.org/markup-compatibility/2006">
              <mc:Choice xmlns:v="urn:schemas-microsoft-com:vml" Requires="v">
                <p:oleObj spid="_x0000_s4188" name="Clip" r:id="rId6" imgW="5281613" imgH="4662488" progId="MS_ClipArt_Gallery.2">
                  <p:embed/>
                </p:oleObj>
              </mc:Choice>
              <mc:Fallback>
                <p:oleObj name="Clip" r:id="rId6" imgW="5281613" imgH="4662488"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6691" y="2457450"/>
                        <a:ext cx="2094309" cy="18490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9" name="Straight Connector 8"/>
          <p:cNvCxnSpPr/>
          <p:nvPr/>
        </p:nvCxnSpPr>
        <p:spPr bwMode="auto">
          <a:xfrm>
            <a:off x="514350" y="4629150"/>
            <a:ext cx="7372350" cy="0"/>
          </a:xfrm>
          <a:prstGeom prst="line">
            <a:avLst/>
          </a:prstGeom>
          <a:solidFill>
            <a:schemeClr val="accent1"/>
          </a:solidFill>
          <a:ln w="38100" cap="flat" cmpd="sng" algn="ctr">
            <a:solidFill>
              <a:schemeClr val="accent3">
                <a:lumMod val="65000"/>
              </a:schemeClr>
            </a:solidFill>
            <a:prstDash val="solid"/>
            <a:round/>
            <a:headEnd type="none" w="med" len="med"/>
            <a:tailEnd type="none" w="med" len="med"/>
          </a:ln>
          <a:effectLst/>
        </p:spPr>
      </p:cxnSp>
      <p:sp>
        <p:nvSpPr>
          <p:cNvPr id="10" name="Footer Placeholder 4"/>
          <p:cNvSpPr>
            <a:spLocks noGrp="1"/>
          </p:cNvSpPr>
          <p:nvPr>
            <p:ph type="ftr" sz="quarter" idx="3"/>
          </p:nvPr>
        </p:nvSpPr>
        <p:spPr>
          <a:xfrm>
            <a:off x="407963" y="4744190"/>
            <a:ext cx="3740150" cy="144462"/>
          </a:xfrm>
          <a:prstGeom prst="rect">
            <a:avLst/>
          </a:prstGeom>
        </p:spPr>
        <p:txBody>
          <a:bodyPr vert="horz" lIns="0" tIns="0" rIns="0" bIns="0" rtlCol="0" anchor="t" anchorCtr="0"/>
          <a:lstStyle>
            <a:lvl1pPr algn="l" defTabSz="343043" fontAlgn="auto">
              <a:spcBef>
                <a:spcPts val="0"/>
              </a:spcBef>
              <a:spcAft>
                <a:spcPts val="0"/>
              </a:spcAft>
              <a:defRPr sz="1000" b="0">
                <a:solidFill>
                  <a:schemeClr val="tx1">
                    <a:tint val="75000"/>
                  </a:schemeClr>
                </a:solidFill>
                <a:latin typeface="Tahoma"/>
                <a:ea typeface="+mn-ea"/>
                <a:cs typeface="Tahoma"/>
              </a:defRPr>
            </a:lvl1pPr>
          </a:lstStyle>
          <a:p>
            <a:pPr>
              <a:defRPr/>
            </a:pPr>
            <a:r>
              <a:rPr lang="en-US"/>
              <a:t>Tài liệu đào tạo nội bộ</a:t>
            </a:r>
            <a:endParaRPr lang="en-US" dirty="0"/>
          </a:p>
        </p:txBody>
      </p:sp>
      <p:sp>
        <p:nvSpPr>
          <p:cNvPr id="2" name="TextBox 1"/>
          <p:cNvSpPr txBox="1"/>
          <p:nvPr/>
        </p:nvSpPr>
        <p:spPr>
          <a:xfrm>
            <a:off x="407962" y="3009662"/>
            <a:ext cx="5383237" cy="1600438"/>
          </a:xfrm>
          <a:prstGeom prst="rect">
            <a:avLst/>
          </a:prstGeom>
          <a:noFill/>
          <a:ln>
            <a:solidFill>
              <a:schemeClr val="accent1"/>
            </a:solidFill>
          </a:ln>
        </p:spPr>
        <p:txBody>
          <a:bodyPr wrap="square" rtlCol="0">
            <a:spAutoFit/>
          </a:bodyPr>
          <a:lstStyle/>
          <a:p>
            <a:pPr algn="just"/>
            <a:r>
              <a:rPr lang="en-US" i="1" smtClean="0">
                <a:solidFill>
                  <a:srgbClr val="FF0000"/>
                </a:solidFill>
              </a:rPr>
              <a:t>Yêu cầu</a:t>
            </a:r>
            <a:r>
              <a:rPr lang="en-US" i="1" smtClean="0"/>
              <a:t>: của khách hàng, luật định và các bên quan tâm</a:t>
            </a:r>
          </a:p>
          <a:p>
            <a:pPr algn="just"/>
            <a:r>
              <a:rPr lang="en-US" i="1" smtClean="0">
                <a:solidFill>
                  <a:srgbClr val="FF0000"/>
                </a:solidFill>
              </a:rPr>
              <a:t>Chất lượng </a:t>
            </a:r>
            <a:r>
              <a:rPr lang="en-US" i="1" smtClean="0"/>
              <a:t>thông qua đặc tính: dễ sử dụng, giữ nhiệt, an toàn,…(giá cả không thuộc chất lượng không? Do không phải là đặc tính vốn có). Sau này có người đề nghị đưa cả giá cả và các yêu cầu khác vào chất lượng – chất lượng tổng hợp).</a:t>
            </a:r>
          </a:p>
          <a:p>
            <a:pPr algn="just"/>
            <a:r>
              <a:rPr lang="en-US" i="1" smtClean="0">
                <a:solidFill>
                  <a:srgbClr val="FF0000"/>
                </a:solidFill>
              </a:rPr>
              <a:t>Để làm chất lượng chúng ta cần gì? </a:t>
            </a:r>
            <a:r>
              <a:rPr lang="en-US" i="1" smtClean="0"/>
              <a:t>Cần nguồn lực, cơ sở vật chất và cách quản lý.</a:t>
            </a:r>
            <a:endParaRPr lang="en-US" i="1">
              <a:solidFill>
                <a:srgbClr val="FF0000"/>
              </a:solidFill>
            </a:endParaRPr>
          </a:p>
        </p:txBody>
      </p:sp>
    </p:spTree>
    <p:extLst>
      <p:ext uri="{BB962C8B-B14F-4D97-AF65-F5344CB8AC3E}">
        <p14:creationId xmlns:p14="http://schemas.microsoft.com/office/powerpoint/2010/main" val="1577136489"/>
      </p:ext>
    </p:extLst>
  </p:cSld>
  <p:clrMapOvr>
    <a:masterClrMapping/>
  </p:clrMapOvr>
  <p:transition>
    <p:blinds dir="vert"/>
    <p:sndAc>
      <p:stSnd>
        <p:snd r:embed="rId4" name="j0214098.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iterate type="lt">
                                    <p:tmPct val="100000"/>
                                  </p:iterate>
                                  <p:childTnLst>
                                    <p:set>
                                      <p:cBhvr>
                                        <p:cTn id="6" dur="1" fill="hold">
                                          <p:stCondLst>
                                            <p:cond delay="0"/>
                                          </p:stCondLst>
                                        </p:cTn>
                                        <p:tgtEl>
                                          <p:spTgt spid="449538"/>
                                        </p:tgtEl>
                                        <p:attrNameLst>
                                          <p:attrName>style.visibility</p:attrName>
                                        </p:attrNameLst>
                                      </p:cBhvr>
                                      <p:to>
                                        <p:strVal val="visible"/>
                                      </p:to>
                                    </p:set>
                                    <p:animEffect transition="in" filter="slide(fromLeft)">
                                      <p:cBhvr>
                                        <p:cTn id="7" dur="75"/>
                                        <p:tgtEl>
                                          <p:spTgt spid="449538"/>
                                        </p:tgtEl>
                                      </p:cBhvr>
                                    </p:animEffect>
                                  </p:childTnLst>
                                  <p:subTnLst>
                                    <p:audio>
                                      <p:cMediaNode>
                                        <p:cTn display="0" masterRel="sameClick">
                                          <p:stCondLst>
                                            <p:cond evt="begin" delay="0">
                                              <p:tn val="5"/>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38"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817428" y="357812"/>
            <a:ext cx="5251438" cy="571706"/>
          </a:xfrm>
          <a:noFill/>
          <a:effectLst>
            <a:prstShdw prst="shdw13" dist="53882" dir="13500000">
              <a:schemeClr val="bg2"/>
            </a:prstShdw>
          </a:effectLst>
        </p:spPr>
        <p:txBody>
          <a:bodyPr vert="horz" wrap="square" lIns="69056" tIns="34529" rIns="69056" bIns="34529" numCol="1" anchor="t" anchorCtr="0" compatLnSpc="1">
            <a:prstTxWarp prst="textNoShape">
              <a:avLst/>
            </a:prstTxWarp>
          </a:bodyPr>
          <a:lstStyle/>
          <a:p>
            <a:r>
              <a:rPr lang="en-US" sz="3200" b="1" dirty="0" smtClean="0">
                <a:solidFill>
                  <a:srgbClr val="FF0000"/>
                </a:solidFill>
              </a:rPr>
              <a:t>Chu </a:t>
            </a:r>
            <a:r>
              <a:rPr lang="en-US" sz="3200" b="1" dirty="0" err="1" smtClean="0">
                <a:solidFill>
                  <a:srgbClr val="FF0000"/>
                </a:solidFill>
              </a:rPr>
              <a:t>trình</a:t>
            </a:r>
            <a:r>
              <a:rPr lang="en-US" sz="3200" b="1" dirty="0" smtClean="0">
                <a:solidFill>
                  <a:srgbClr val="FF0000"/>
                </a:solidFill>
              </a:rPr>
              <a:t> P-D-C-A</a:t>
            </a:r>
          </a:p>
        </p:txBody>
      </p:sp>
      <p:sp>
        <p:nvSpPr>
          <p:cNvPr id="362499" name="Oval 3"/>
          <p:cNvSpPr>
            <a:spLocks noChangeArrowheads="1"/>
          </p:cNvSpPr>
          <p:nvPr/>
        </p:nvSpPr>
        <p:spPr bwMode="auto">
          <a:xfrm>
            <a:off x="2835537" y="1257300"/>
            <a:ext cx="3215220" cy="3195108"/>
          </a:xfrm>
          <a:prstGeom prst="ellipse">
            <a:avLst/>
          </a:prstGeom>
          <a:solidFill>
            <a:srgbClr val="FFCC00"/>
          </a:solidFill>
          <a:ln w="28575">
            <a:solidFill>
              <a:schemeClr val="tx1"/>
            </a:solidFill>
            <a:round/>
            <a:headEnd type="none" w="sm" len="sm"/>
            <a:tailEnd type="none" w="sm" len="sm"/>
          </a:ln>
        </p:spPr>
        <p:txBody>
          <a:bodyPr wrap="none" anchor="ctr"/>
          <a:lstStyle>
            <a:lvl1pPr>
              <a:defRPr sz="4800" b="1">
                <a:solidFill>
                  <a:schemeClr val="tx1"/>
                </a:solidFill>
                <a:latin typeface=".VnBlack" panose="020B7200000000000000" pitchFamily="34" charset="0"/>
              </a:defRPr>
            </a:lvl1pPr>
            <a:lvl2pPr marL="742950" indent="-285750">
              <a:defRPr sz="4800" b="1">
                <a:solidFill>
                  <a:schemeClr val="tx1"/>
                </a:solidFill>
                <a:latin typeface=".VnBlack" panose="020B7200000000000000" pitchFamily="34" charset="0"/>
              </a:defRPr>
            </a:lvl2pPr>
            <a:lvl3pPr marL="1143000" indent="-228600">
              <a:defRPr sz="4800" b="1">
                <a:solidFill>
                  <a:schemeClr val="tx1"/>
                </a:solidFill>
                <a:latin typeface=".VnBlack" panose="020B7200000000000000" pitchFamily="34" charset="0"/>
              </a:defRPr>
            </a:lvl3pPr>
            <a:lvl4pPr marL="1600200" indent="-228600">
              <a:defRPr sz="4800" b="1">
                <a:solidFill>
                  <a:schemeClr val="tx1"/>
                </a:solidFill>
                <a:latin typeface=".VnBlack" panose="020B7200000000000000" pitchFamily="34" charset="0"/>
              </a:defRPr>
            </a:lvl4pPr>
            <a:lvl5pPr marL="2057400" indent="-228600">
              <a:defRPr sz="4800" b="1">
                <a:solidFill>
                  <a:schemeClr val="tx1"/>
                </a:solidFill>
                <a:latin typeface=".VnBlack" panose="020B7200000000000000" pitchFamily="34" charset="0"/>
              </a:defRPr>
            </a:lvl5pPr>
            <a:lvl6pPr marL="2514600" indent="-228600" algn="ctr" eaLnBrk="0" fontAlgn="base" hangingPunct="0">
              <a:spcBef>
                <a:spcPct val="0"/>
              </a:spcBef>
              <a:spcAft>
                <a:spcPct val="0"/>
              </a:spcAft>
              <a:defRPr sz="4800" b="1">
                <a:solidFill>
                  <a:schemeClr val="tx1"/>
                </a:solidFill>
                <a:latin typeface=".VnBlack" panose="020B7200000000000000" pitchFamily="34" charset="0"/>
              </a:defRPr>
            </a:lvl6pPr>
            <a:lvl7pPr marL="2971800" indent="-228600" algn="ctr" eaLnBrk="0" fontAlgn="base" hangingPunct="0">
              <a:spcBef>
                <a:spcPct val="0"/>
              </a:spcBef>
              <a:spcAft>
                <a:spcPct val="0"/>
              </a:spcAft>
              <a:defRPr sz="4800" b="1">
                <a:solidFill>
                  <a:schemeClr val="tx1"/>
                </a:solidFill>
                <a:latin typeface=".VnBlack" panose="020B7200000000000000" pitchFamily="34" charset="0"/>
              </a:defRPr>
            </a:lvl7pPr>
            <a:lvl8pPr marL="3429000" indent="-228600" algn="ctr" eaLnBrk="0" fontAlgn="base" hangingPunct="0">
              <a:spcBef>
                <a:spcPct val="0"/>
              </a:spcBef>
              <a:spcAft>
                <a:spcPct val="0"/>
              </a:spcAft>
              <a:defRPr sz="4800" b="1">
                <a:solidFill>
                  <a:schemeClr val="tx1"/>
                </a:solidFill>
                <a:latin typeface=".VnBlack" panose="020B7200000000000000" pitchFamily="34" charset="0"/>
              </a:defRPr>
            </a:lvl8pPr>
            <a:lvl9pPr marL="3886200" indent="-228600" algn="ctr" eaLnBrk="0" fontAlgn="base" hangingPunct="0">
              <a:spcBef>
                <a:spcPct val="0"/>
              </a:spcBef>
              <a:spcAft>
                <a:spcPct val="0"/>
              </a:spcAft>
              <a:defRPr sz="4800" b="1">
                <a:solidFill>
                  <a:schemeClr val="tx1"/>
                </a:solidFill>
                <a:latin typeface=".VnBlack" panose="020B7200000000000000" pitchFamily="34" charset="0"/>
              </a:defRPr>
            </a:lvl9pPr>
          </a:lstStyle>
          <a:p>
            <a:endParaRPr lang="fr-FR" sz="1050" b="0">
              <a:latin typeface="Times New Roman" panose="02020603050405020304" pitchFamily="18" charset="0"/>
            </a:endParaRPr>
          </a:p>
        </p:txBody>
      </p:sp>
      <p:sp>
        <p:nvSpPr>
          <p:cNvPr id="362500" name="Text Box 4"/>
          <p:cNvSpPr txBox="1">
            <a:spLocks noChangeArrowheads="1"/>
          </p:cNvSpPr>
          <p:nvPr/>
        </p:nvSpPr>
        <p:spPr bwMode="auto">
          <a:xfrm>
            <a:off x="3555739" y="2082997"/>
            <a:ext cx="107086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4800" b="1">
                <a:solidFill>
                  <a:schemeClr val="tx1"/>
                </a:solidFill>
                <a:latin typeface=".VnBlack" panose="020B7200000000000000" pitchFamily="34" charset="0"/>
              </a:defRPr>
            </a:lvl1pPr>
            <a:lvl2pPr marL="742950" indent="-285750">
              <a:defRPr sz="4800" b="1">
                <a:solidFill>
                  <a:schemeClr val="tx1"/>
                </a:solidFill>
                <a:latin typeface=".VnBlack" panose="020B7200000000000000" pitchFamily="34" charset="0"/>
              </a:defRPr>
            </a:lvl2pPr>
            <a:lvl3pPr marL="1143000" indent="-228600">
              <a:defRPr sz="4800" b="1">
                <a:solidFill>
                  <a:schemeClr val="tx1"/>
                </a:solidFill>
                <a:latin typeface=".VnBlack" panose="020B7200000000000000" pitchFamily="34" charset="0"/>
              </a:defRPr>
            </a:lvl3pPr>
            <a:lvl4pPr marL="1600200" indent="-228600">
              <a:defRPr sz="4800" b="1">
                <a:solidFill>
                  <a:schemeClr val="tx1"/>
                </a:solidFill>
                <a:latin typeface=".VnBlack" panose="020B7200000000000000" pitchFamily="34" charset="0"/>
              </a:defRPr>
            </a:lvl4pPr>
            <a:lvl5pPr marL="2057400" indent="-228600">
              <a:defRPr sz="4800" b="1">
                <a:solidFill>
                  <a:schemeClr val="tx1"/>
                </a:solidFill>
                <a:latin typeface=".VnBlack" panose="020B7200000000000000" pitchFamily="34" charset="0"/>
              </a:defRPr>
            </a:lvl5pPr>
            <a:lvl6pPr marL="2514600" indent="-228600" algn="ctr" eaLnBrk="0" fontAlgn="base" hangingPunct="0">
              <a:spcBef>
                <a:spcPct val="0"/>
              </a:spcBef>
              <a:spcAft>
                <a:spcPct val="0"/>
              </a:spcAft>
              <a:defRPr sz="4800" b="1">
                <a:solidFill>
                  <a:schemeClr val="tx1"/>
                </a:solidFill>
                <a:latin typeface=".VnBlack" panose="020B7200000000000000" pitchFamily="34" charset="0"/>
              </a:defRPr>
            </a:lvl6pPr>
            <a:lvl7pPr marL="2971800" indent="-228600" algn="ctr" eaLnBrk="0" fontAlgn="base" hangingPunct="0">
              <a:spcBef>
                <a:spcPct val="0"/>
              </a:spcBef>
              <a:spcAft>
                <a:spcPct val="0"/>
              </a:spcAft>
              <a:defRPr sz="4800" b="1">
                <a:solidFill>
                  <a:schemeClr val="tx1"/>
                </a:solidFill>
                <a:latin typeface=".VnBlack" panose="020B7200000000000000" pitchFamily="34" charset="0"/>
              </a:defRPr>
            </a:lvl7pPr>
            <a:lvl8pPr marL="3429000" indent="-228600" algn="ctr" eaLnBrk="0" fontAlgn="base" hangingPunct="0">
              <a:spcBef>
                <a:spcPct val="0"/>
              </a:spcBef>
              <a:spcAft>
                <a:spcPct val="0"/>
              </a:spcAft>
              <a:defRPr sz="4800" b="1">
                <a:solidFill>
                  <a:schemeClr val="tx1"/>
                </a:solidFill>
                <a:latin typeface=".VnBlack" panose="020B7200000000000000" pitchFamily="34" charset="0"/>
              </a:defRPr>
            </a:lvl8pPr>
            <a:lvl9pPr marL="3886200" indent="-228600" algn="ctr" eaLnBrk="0" fontAlgn="base" hangingPunct="0">
              <a:spcBef>
                <a:spcPct val="0"/>
              </a:spcBef>
              <a:spcAft>
                <a:spcPct val="0"/>
              </a:spcAft>
              <a:defRPr sz="4800" b="1">
                <a:solidFill>
                  <a:schemeClr val="tx1"/>
                </a:solidFill>
                <a:latin typeface=".VnBlack" panose="020B7200000000000000" pitchFamily="34" charset="0"/>
              </a:defRPr>
            </a:lvl9pPr>
          </a:lstStyle>
          <a:p>
            <a:pPr>
              <a:spcAft>
                <a:spcPct val="20000"/>
              </a:spcAft>
            </a:pPr>
            <a:r>
              <a:rPr lang="en-US" sz="2100" dirty="0">
                <a:solidFill>
                  <a:srgbClr val="FF3300"/>
                </a:solidFill>
              </a:rPr>
              <a:t>A</a:t>
            </a:r>
            <a:r>
              <a:rPr lang="en-US" sz="2100" dirty="0">
                <a:solidFill>
                  <a:srgbClr val="000066"/>
                </a:solidFill>
              </a:rPr>
              <a:t>ct</a:t>
            </a:r>
          </a:p>
        </p:txBody>
      </p:sp>
      <p:sp>
        <p:nvSpPr>
          <p:cNvPr id="362501" name="Text Box 5"/>
          <p:cNvSpPr txBox="1">
            <a:spLocks noChangeArrowheads="1"/>
          </p:cNvSpPr>
          <p:nvPr/>
        </p:nvSpPr>
        <p:spPr bwMode="auto">
          <a:xfrm>
            <a:off x="4700111" y="3302258"/>
            <a:ext cx="94821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4800" b="1">
                <a:solidFill>
                  <a:schemeClr val="tx1"/>
                </a:solidFill>
                <a:latin typeface=".VnBlack" panose="020B7200000000000000" pitchFamily="34" charset="0"/>
              </a:defRPr>
            </a:lvl1pPr>
            <a:lvl2pPr marL="742950" indent="-285750">
              <a:defRPr sz="4800" b="1">
                <a:solidFill>
                  <a:schemeClr val="tx1"/>
                </a:solidFill>
                <a:latin typeface=".VnBlack" panose="020B7200000000000000" pitchFamily="34" charset="0"/>
              </a:defRPr>
            </a:lvl2pPr>
            <a:lvl3pPr marL="1143000" indent="-228600">
              <a:defRPr sz="4800" b="1">
                <a:solidFill>
                  <a:schemeClr val="tx1"/>
                </a:solidFill>
                <a:latin typeface=".VnBlack" panose="020B7200000000000000" pitchFamily="34" charset="0"/>
              </a:defRPr>
            </a:lvl3pPr>
            <a:lvl4pPr marL="1600200" indent="-228600">
              <a:defRPr sz="4800" b="1">
                <a:solidFill>
                  <a:schemeClr val="tx1"/>
                </a:solidFill>
                <a:latin typeface=".VnBlack" panose="020B7200000000000000" pitchFamily="34" charset="0"/>
              </a:defRPr>
            </a:lvl4pPr>
            <a:lvl5pPr marL="2057400" indent="-228600">
              <a:defRPr sz="4800" b="1">
                <a:solidFill>
                  <a:schemeClr val="tx1"/>
                </a:solidFill>
                <a:latin typeface=".VnBlack" panose="020B7200000000000000" pitchFamily="34" charset="0"/>
              </a:defRPr>
            </a:lvl5pPr>
            <a:lvl6pPr marL="2514600" indent="-228600" algn="ctr" eaLnBrk="0" fontAlgn="base" hangingPunct="0">
              <a:spcBef>
                <a:spcPct val="0"/>
              </a:spcBef>
              <a:spcAft>
                <a:spcPct val="0"/>
              </a:spcAft>
              <a:defRPr sz="4800" b="1">
                <a:solidFill>
                  <a:schemeClr val="tx1"/>
                </a:solidFill>
                <a:latin typeface=".VnBlack" panose="020B7200000000000000" pitchFamily="34" charset="0"/>
              </a:defRPr>
            </a:lvl6pPr>
            <a:lvl7pPr marL="2971800" indent="-228600" algn="ctr" eaLnBrk="0" fontAlgn="base" hangingPunct="0">
              <a:spcBef>
                <a:spcPct val="0"/>
              </a:spcBef>
              <a:spcAft>
                <a:spcPct val="0"/>
              </a:spcAft>
              <a:defRPr sz="4800" b="1">
                <a:solidFill>
                  <a:schemeClr val="tx1"/>
                </a:solidFill>
                <a:latin typeface=".VnBlack" panose="020B7200000000000000" pitchFamily="34" charset="0"/>
              </a:defRPr>
            </a:lvl7pPr>
            <a:lvl8pPr marL="3429000" indent="-228600" algn="ctr" eaLnBrk="0" fontAlgn="base" hangingPunct="0">
              <a:spcBef>
                <a:spcPct val="0"/>
              </a:spcBef>
              <a:spcAft>
                <a:spcPct val="0"/>
              </a:spcAft>
              <a:defRPr sz="4800" b="1">
                <a:solidFill>
                  <a:schemeClr val="tx1"/>
                </a:solidFill>
                <a:latin typeface=".VnBlack" panose="020B7200000000000000" pitchFamily="34" charset="0"/>
              </a:defRPr>
            </a:lvl8pPr>
            <a:lvl9pPr marL="3886200" indent="-228600" algn="ctr" eaLnBrk="0" fontAlgn="base" hangingPunct="0">
              <a:spcBef>
                <a:spcPct val="0"/>
              </a:spcBef>
              <a:spcAft>
                <a:spcPct val="0"/>
              </a:spcAft>
              <a:defRPr sz="4800" b="1">
                <a:solidFill>
                  <a:schemeClr val="tx1"/>
                </a:solidFill>
                <a:latin typeface=".VnBlack" panose="020B7200000000000000" pitchFamily="34" charset="0"/>
              </a:defRPr>
            </a:lvl9pPr>
          </a:lstStyle>
          <a:p>
            <a:r>
              <a:rPr lang="en-US" sz="2100" dirty="0">
                <a:solidFill>
                  <a:srgbClr val="FF3300"/>
                </a:solidFill>
              </a:rPr>
              <a:t>D</a:t>
            </a:r>
            <a:r>
              <a:rPr lang="en-US" sz="2100" dirty="0">
                <a:solidFill>
                  <a:srgbClr val="000066"/>
                </a:solidFill>
              </a:rPr>
              <a:t>o</a:t>
            </a:r>
          </a:p>
        </p:txBody>
      </p:sp>
      <p:sp>
        <p:nvSpPr>
          <p:cNvPr id="362502" name="Text Box 6"/>
          <p:cNvSpPr txBox="1">
            <a:spLocks noChangeArrowheads="1"/>
          </p:cNvSpPr>
          <p:nvPr/>
        </p:nvSpPr>
        <p:spPr bwMode="auto">
          <a:xfrm>
            <a:off x="3432562" y="3295649"/>
            <a:ext cx="113943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4800" b="1">
                <a:solidFill>
                  <a:schemeClr val="tx1"/>
                </a:solidFill>
                <a:latin typeface=".VnBlack" panose="020B7200000000000000" pitchFamily="34" charset="0"/>
              </a:defRPr>
            </a:lvl1pPr>
            <a:lvl2pPr marL="742950" indent="-285750">
              <a:defRPr sz="4800" b="1">
                <a:solidFill>
                  <a:schemeClr val="tx1"/>
                </a:solidFill>
                <a:latin typeface=".VnBlack" panose="020B7200000000000000" pitchFamily="34" charset="0"/>
              </a:defRPr>
            </a:lvl2pPr>
            <a:lvl3pPr marL="1143000" indent="-228600">
              <a:defRPr sz="4800" b="1">
                <a:solidFill>
                  <a:schemeClr val="tx1"/>
                </a:solidFill>
                <a:latin typeface=".VnBlack" panose="020B7200000000000000" pitchFamily="34" charset="0"/>
              </a:defRPr>
            </a:lvl3pPr>
            <a:lvl4pPr marL="1600200" indent="-228600">
              <a:defRPr sz="4800" b="1">
                <a:solidFill>
                  <a:schemeClr val="tx1"/>
                </a:solidFill>
                <a:latin typeface=".VnBlack" panose="020B7200000000000000" pitchFamily="34" charset="0"/>
              </a:defRPr>
            </a:lvl4pPr>
            <a:lvl5pPr marL="2057400" indent="-228600">
              <a:defRPr sz="4800" b="1">
                <a:solidFill>
                  <a:schemeClr val="tx1"/>
                </a:solidFill>
                <a:latin typeface=".VnBlack" panose="020B7200000000000000" pitchFamily="34" charset="0"/>
              </a:defRPr>
            </a:lvl5pPr>
            <a:lvl6pPr marL="2514600" indent="-228600" algn="ctr" eaLnBrk="0" fontAlgn="base" hangingPunct="0">
              <a:spcBef>
                <a:spcPct val="0"/>
              </a:spcBef>
              <a:spcAft>
                <a:spcPct val="0"/>
              </a:spcAft>
              <a:defRPr sz="4800" b="1">
                <a:solidFill>
                  <a:schemeClr val="tx1"/>
                </a:solidFill>
                <a:latin typeface=".VnBlack" panose="020B7200000000000000" pitchFamily="34" charset="0"/>
              </a:defRPr>
            </a:lvl6pPr>
            <a:lvl7pPr marL="2971800" indent="-228600" algn="ctr" eaLnBrk="0" fontAlgn="base" hangingPunct="0">
              <a:spcBef>
                <a:spcPct val="0"/>
              </a:spcBef>
              <a:spcAft>
                <a:spcPct val="0"/>
              </a:spcAft>
              <a:defRPr sz="4800" b="1">
                <a:solidFill>
                  <a:schemeClr val="tx1"/>
                </a:solidFill>
                <a:latin typeface=".VnBlack" panose="020B7200000000000000" pitchFamily="34" charset="0"/>
              </a:defRPr>
            </a:lvl7pPr>
            <a:lvl8pPr marL="3429000" indent="-228600" algn="ctr" eaLnBrk="0" fontAlgn="base" hangingPunct="0">
              <a:spcBef>
                <a:spcPct val="0"/>
              </a:spcBef>
              <a:spcAft>
                <a:spcPct val="0"/>
              </a:spcAft>
              <a:defRPr sz="4800" b="1">
                <a:solidFill>
                  <a:schemeClr val="tx1"/>
                </a:solidFill>
                <a:latin typeface=".VnBlack" panose="020B7200000000000000" pitchFamily="34" charset="0"/>
              </a:defRPr>
            </a:lvl8pPr>
            <a:lvl9pPr marL="3886200" indent="-228600" algn="ctr" eaLnBrk="0" fontAlgn="base" hangingPunct="0">
              <a:spcBef>
                <a:spcPct val="0"/>
              </a:spcBef>
              <a:spcAft>
                <a:spcPct val="0"/>
              </a:spcAft>
              <a:defRPr sz="4800" b="1">
                <a:solidFill>
                  <a:schemeClr val="tx1"/>
                </a:solidFill>
                <a:latin typeface=".VnBlack" panose="020B7200000000000000" pitchFamily="34" charset="0"/>
              </a:defRPr>
            </a:lvl9pPr>
          </a:lstStyle>
          <a:p>
            <a:pPr>
              <a:spcBef>
                <a:spcPct val="20000"/>
              </a:spcBef>
            </a:pPr>
            <a:r>
              <a:rPr lang="en-US" sz="2100" dirty="0">
                <a:solidFill>
                  <a:srgbClr val="FF3300"/>
                </a:solidFill>
              </a:rPr>
              <a:t>C</a:t>
            </a:r>
            <a:r>
              <a:rPr lang="en-US" sz="2100" dirty="0">
                <a:solidFill>
                  <a:srgbClr val="000066"/>
                </a:solidFill>
              </a:rPr>
              <a:t>heck</a:t>
            </a:r>
          </a:p>
        </p:txBody>
      </p:sp>
      <p:sp>
        <p:nvSpPr>
          <p:cNvPr id="49159" name="Line 7"/>
          <p:cNvSpPr>
            <a:spLocks noChangeShapeType="1"/>
          </p:cNvSpPr>
          <p:nvPr/>
        </p:nvSpPr>
        <p:spPr bwMode="auto">
          <a:xfrm>
            <a:off x="2783149" y="2830116"/>
            <a:ext cx="3215220"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050"/>
          </a:p>
        </p:txBody>
      </p:sp>
      <p:sp>
        <p:nvSpPr>
          <p:cNvPr id="49160" name="Line 8"/>
          <p:cNvSpPr>
            <a:spLocks noChangeShapeType="1"/>
          </p:cNvSpPr>
          <p:nvPr/>
        </p:nvSpPr>
        <p:spPr bwMode="auto">
          <a:xfrm>
            <a:off x="4520804" y="1257300"/>
            <a:ext cx="0" cy="3195108"/>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sz="1050"/>
          </a:p>
        </p:txBody>
      </p:sp>
      <p:sp>
        <p:nvSpPr>
          <p:cNvPr id="362505" name="Text Box 9"/>
          <p:cNvSpPr txBox="1">
            <a:spLocks noChangeArrowheads="1"/>
          </p:cNvSpPr>
          <p:nvPr/>
        </p:nvSpPr>
        <p:spPr bwMode="auto">
          <a:xfrm>
            <a:off x="4597399" y="2114549"/>
            <a:ext cx="91477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4800" b="1">
                <a:solidFill>
                  <a:schemeClr val="tx1"/>
                </a:solidFill>
                <a:latin typeface=".VnBlack" panose="020B7200000000000000" pitchFamily="34" charset="0"/>
              </a:defRPr>
            </a:lvl1pPr>
            <a:lvl2pPr marL="742950" indent="-285750">
              <a:defRPr sz="4800" b="1">
                <a:solidFill>
                  <a:schemeClr val="tx1"/>
                </a:solidFill>
                <a:latin typeface=".VnBlack" panose="020B7200000000000000" pitchFamily="34" charset="0"/>
              </a:defRPr>
            </a:lvl2pPr>
            <a:lvl3pPr marL="1143000" indent="-228600">
              <a:defRPr sz="4800" b="1">
                <a:solidFill>
                  <a:schemeClr val="tx1"/>
                </a:solidFill>
                <a:latin typeface=".VnBlack" panose="020B7200000000000000" pitchFamily="34" charset="0"/>
              </a:defRPr>
            </a:lvl3pPr>
            <a:lvl4pPr marL="1600200" indent="-228600">
              <a:defRPr sz="4800" b="1">
                <a:solidFill>
                  <a:schemeClr val="tx1"/>
                </a:solidFill>
                <a:latin typeface=".VnBlack" panose="020B7200000000000000" pitchFamily="34" charset="0"/>
              </a:defRPr>
            </a:lvl4pPr>
            <a:lvl5pPr marL="2057400" indent="-228600">
              <a:defRPr sz="4800" b="1">
                <a:solidFill>
                  <a:schemeClr val="tx1"/>
                </a:solidFill>
                <a:latin typeface=".VnBlack" panose="020B7200000000000000" pitchFamily="34" charset="0"/>
              </a:defRPr>
            </a:lvl5pPr>
            <a:lvl6pPr marL="2514600" indent="-228600" algn="ctr" eaLnBrk="0" fontAlgn="base" hangingPunct="0">
              <a:spcBef>
                <a:spcPct val="0"/>
              </a:spcBef>
              <a:spcAft>
                <a:spcPct val="0"/>
              </a:spcAft>
              <a:defRPr sz="4800" b="1">
                <a:solidFill>
                  <a:schemeClr val="tx1"/>
                </a:solidFill>
                <a:latin typeface=".VnBlack" panose="020B7200000000000000" pitchFamily="34" charset="0"/>
              </a:defRPr>
            </a:lvl6pPr>
            <a:lvl7pPr marL="2971800" indent="-228600" algn="ctr" eaLnBrk="0" fontAlgn="base" hangingPunct="0">
              <a:spcBef>
                <a:spcPct val="0"/>
              </a:spcBef>
              <a:spcAft>
                <a:spcPct val="0"/>
              </a:spcAft>
              <a:defRPr sz="4800" b="1">
                <a:solidFill>
                  <a:schemeClr val="tx1"/>
                </a:solidFill>
                <a:latin typeface=".VnBlack" panose="020B7200000000000000" pitchFamily="34" charset="0"/>
              </a:defRPr>
            </a:lvl7pPr>
            <a:lvl8pPr marL="3429000" indent="-228600" algn="ctr" eaLnBrk="0" fontAlgn="base" hangingPunct="0">
              <a:spcBef>
                <a:spcPct val="0"/>
              </a:spcBef>
              <a:spcAft>
                <a:spcPct val="0"/>
              </a:spcAft>
              <a:defRPr sz="4800" b="1">
                <a:solidFill>
                  <a:schemeClr val="tx1"/>
                </a:solidFill>
                <a:latin typeface=".VnBlack" panose="020B7200000000000000" pitchFamily="34" charset="0"/>
              </a:defRPr>
            </a:lvl8pPr>
            <a:lvl9pPr marL="3886200" indent="-228600" algn="ctr" eaLnBrk="0" fontAlgn="base" hangingPunct="0">
              <a:spcBef>
                <a:spcPct val="0"/>
              </a:spcBef>
              <a:spcAft>
                <a:spcPct val="0"/>
              </a:spcAft>
              <a:defRPr sz="4800" b="1">
                <a:solidFill>
                  <a:schemeClr val="tx1"/>
                </a:solidFill>
                <a:latin typeface=".VnBlack" panose="020B7200000000000000" pitchFamily="34" charset="0"/>
              </a:defRPr>
            </a:lvl9pPr>
          </a:lstStyle>
          <a:p>
            <a:pPr algn="l"/>
            <a:r>
              <a:rPr lang="en-US" sz="2100">
                <a:solidFill>
                  <a:srgbClr val="FF3300"/>
                </a:solidFill>
              </a:rPr>
              <a:t>P</a:t>
            </a:r>
            <a:r>
              <a:rPr lang="en-US" sz="2100">
                <a:solidFill>
                  <a:srgbClr val="000066"/>
                </a:solidFill>
              </a:rPr>
              <a:t>lan</a:t>
            </a:r>
          </a:p>
        </p:txBody>
      </p:sp>
      <p:sp>
        <p:nvSpPr>
          <p:cNvPr id="362506" name="Text Box 10"/>
          <p:cNvSpPr txBox="1">
            <a:spLocks noChangeArrowheads="1"/>
          </p:cNvSpPr>
          <p:nvPr/>
        </p:nvSpPr>
        <p:spPr bwMode="auto">
          <a:xfrm>
            <a:off x="5270003" y="1234663"/>
            <a:ext cx="2911897" cy="692497"/>
          </a:xfrm>
          <a:prstGeom prst="rect">
            <a:avLst/>
          </a:prstGeom>
          <a:solidFill>
            <a:srgbClr val="FFFF99"/>
          </a:solidFill>
          <a:ln w="28575" cap="sq">
            <a:solidFill>
              <a:srgbClr val="996600"/>
            </a:solidFill>
            <a:miter lim="800000"/>
            <a:headEnd type="none" w="sm" len="sm"/>
            <a:tailEnd type="none" w="sm" len="sm"/>
          </a:ln>
        </p:spPr>
        <p:txBody>
          <a:bodyPr wrap="square">
            <a:spAutoFit/>
          </a:bodyPr>
          <a:lstStyle>
            <a:lvl1pPr>
              <a:defRPr sz="4800" b="1">
                <a:solidFill>
                  <a:schemeClr val="tx1"/>
                </a:solidFill>
                <a:latin typeface=".VnBlack" panose="020B7200000000000000" pitchFamily="34" charset="0"/>
              </a:defRPr>
            </a:lvl1pPr>
            <a:lvl2pPr marL="742950" indent="-285750">
              <a:defRPr sz="4800" b="1">
                <a:solidFill>
                  <a:schemeClr val="tx1"/>
                </a:solidFill>
                <a:latin typeface=".VnBlack" panose="020B7200000000000000" pitchFamily="34" charset="0"/>
              </a:defRPr>
            </a:lvl2pPr>
            <a:lvl3pPr marL="1143000" indent="-228600">
              <a:defRPr sz="4800" b="1">
                <a:solidFill>
                  <a:schemeClr val="tx1"/>
                </a:solidFill>
                <a:latin typeface=".VnBlack" panose="020B7200000000000000" pitchFamily="34" charset="0"/>
              </a:defRPr>
            </a:lvl3pPr>
            <a:lvl4pPr marL="1600200" indent="-228600">
              <a:defRPr sz="4800" b="1">
                <a:solidFill>
                  <a:schemeClr val="tx1"/>
                </a:solidFill>
                <a:latin typeface=".VnBlack" panose="020B7200000000000000" pitchFamily="34" charset="0"/>
              </a:defRPr>
            </a:lvl4pPr>
            <a:lvl5pPr marL="2057400" indent="-228600">
              <a:defRPr sz="4800" b="1">
                <a:solidFill>
                  <a:schemeClr val="tx1"/>
                </a:solidFill>
                <a:latin typeface=".VnBlack" panose="020B7200000000000000" pitchFamily="34" charset="0"/>
              </a:defRPr>
            </a:lvl5pPr>
            <a:lvl6pPr marL="2514600" indent="-228600" algn="ctr" eaLnBrk="0" fontAlgn="base" hangingPunct="0">
              <a:spcBef>
                <a:spcPct val="0"/>
              </a:spcBef>
              <a:spcAft>
                <a:spcPct val="0"/>
              </a:spcAft>
              <a:defRPr sz="4800" b="1">
                <a:solidFill>
                  <a:schemeClr val="tx1"/>
                </a:solidFill>
                <a:latin typeface=".VnBlack" panose="020B7200000000000000" pitchFamily="34" charset="0"/>
              </a:defRPr>
            </a:lvl6pPr>
            <a:lvl7pPr marL="2971800" indent="-228600" algn="ctr" eaLnBrk="0" fontAlgn="base" hangingPunct="0">
              <a:spcBef>
                <a:spcPct val="0"/>
              </a:spcBef>
              <a:spcAft>
                <a:spcPct val="0"/>
              </a:spcAft>
              <a:defRPr sz="4800" b="1">
                <a:solidFill>
                  <a:schemeClr val="tx1"/>
                </a:solidFill>
                <a:latin typeface=".VnBlack" panose="020B7200000000000000" pitchFamily="34" charset="0"/>
              </a:defRPr>
            </a:lvl7pPr>
            <a:lvl8pPr marL="3429000" indent="-228600" algn="ctr" eaLnBrk="0" fontAlgn="base" hangingPunct="0">
              <a:spcBef>
                <a:spcPct val="0"/>
              </a:spcBef>
              <a:spcAft>
                <a:spcPct val="0"/>
              </a:spcAft>
              <a:defRPr sz="4800" b="1">
                <a:solidFill>
                  <a:schemeClr val="tx1"/>
                </a:solidFill>
                <a:latin typeface=".VnBlack" panose="020B7200000000000000" pitchFamily="34" charset="0"/>
              </a:defRPr>
            </a:lvl8pPr>
            <a:lvl9pPr marL="3886200" indent="-228600" algn="ctr" eaLnBrk="0" fontAlgn="base" hangingPunct="0">
              <a:spcBef>
                <a:spcPct val="0"/>
              </a:spcBef>
              <a:spcAft>
                <a:spcPct val="0"/>
              </a:spcAft>
              <a:defRPr sz="4800" b="1">
                <a:solidFill>
                  <a:schemeClr val="tx1"/>
                </a:solidFill>
                <a:latin typeface=".VnBlack" panose="020B7200000000000000" pitchFamily="34" charset="0"/>
              </a:defRPr>
            </a:lvl9pPr>
          </a:lstStyle>
          <a:p>
            <a:pPr algn="l"/>
            <a:r>
              <a:rPr lang="en-US" sz="1500" dirty="0" err="1">
                <a:latin typeface=".VnArial" panose="020B7200000000000000" pitchFamily="34" charset="0"/>
              </a:rPr>
              <a:t>LËp</a:t>
            </a:r>
            <a:r>
              <a:rPr lang="en-US" sz="1500" dirty="0">
                <a:latin typeface=".VnArial" panose="020B7200000000000000" pitchFamily="34" charset="0"/>
              </a:rPr>
              <a:t> </a:t>
            </a:r>
            <a:r>
              <a:rPr lang="en-US" sz="1500" dirty="0" err="1">
                <a:latin typeface=".VnArial" panose="020B7200000000000000" pitchFamily="34" charset="0"/>
              </a:rPr>
              <a:t>kÕ</a:t>
            </a:r>
            <a:r>
              <a:rPr lang="en-US" sz="1500" dirty="0">
                <a:latin typeface=".VnArial" panose="020B7200000000000000" pitchFamily="34" charset="0"/>
              </a:rPr>
              <a:t> ho¹ch  (5W, 1H)</a:t>
            </a:r>
          </a:p>
          <a:p>
            <a:pPr marL="214313" indent="-214313">
              <a:buFont typeface="Arial" panose="020B0604020202020204" pitchFamily="34" charset="0"/>
              <a:buChar char="•"/>
            </a:pPr>
            <a:r>
              <a:rPr lang="en-US" sz="1200" dirty="0" err="1" smtClean="0">
                <a:latin typeface="Arial" panose="020B0604020202020204" pitchFamily="34" charset="0"/>
                <a:cs typeface="Arial" panose="020B0604020202020204" pitchFamily="34" charset="0"/>
              </a:rPr>
              <a:t>Đạt</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được</a:t>
            </a:r>
            <a:r>
              <a:rPr lang="en-US" sz="1200" dirty="0" smtClean="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gì</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mục</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tiêu</a:t>
            </a:r>
            <a:r>
              <a:rPr lang="en-US" sz="1200" dirty="0">
                <a:latin typeface="Arial" panose="020B0604020202020204" pitchFamily="34" charset="0"/>
                <a:cs typeface="Arial" panose="020B0604020202020204" pitchFamily="34" charset="0"/>
              </a:rPr>
              <a:t>)</a:t>
            </a:r>
          </a:p>
          <a:p>
            <a:pPr marL="214313" indent="-214313">
              <a:buFont typeface="Arial" panose="020B0604020202020204" pitchFamily="34" charset="0"/>
              <a:buChar char="•"/>
            </a:pPr>
            <a:r>
              <a:rPr lang="en-US" sz="1200" dirty="0" err="1">
                <a:latin typeface="Arial" panose="020B0604020202020204" pitchFamily="34" charset="0"/>
                <a:cs typeface="Arial" panose="020B0604020202020204" pitchFamily="34" charset="0"/>
              </a:rPr>
              <a:t>Làm</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như</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thế</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nào</a:t>
            </a:r>
            <a:r>
              <a:rPr lang="en-US" sz="1200" dirty="0">
                <a:latin typeface="Arial" panose="020B0604020202020204" pitchFamily="34" charset="0"/>
                <a:cs typeface="Arial" panose="020B0604020202020204" pitchFamily="34" charset="0"/>
              </a:rPr>
              <a:t> (qui </a:t>
            </a:r>
            <a:r>
              <a:rPr lang="en-US" sz="1200" dirty="0" err="1">
                <a:latin typeface="Arial" panose="020B0604020202020204" pitchFamily="34" charset="0"/>
                <a:cs typeface="Arial" panose="020B0604020202020204" pitchFamily="34" charset="0"/>
              </a:rPr>
              <a:t>trình</a:t>
            </a:r>
            <a:r>
              <a:rPr lang="en-US" sz="1200" dirty="0">
                <a:latin typeface="Arial" panose="020B0604020202020204" pitchFamily="34" charset="0"/>
                <a:cs typeface="Arial" panose="020B0604020202020204" pitchFamily="34" charset="0"/>
              </a:rPr>
              <a:t>)</a:t>
            </a:r>
          </a:p>
        </p:txBody>
      </p:sp>
      <p:sp>
        <p:nvSpPr>
          <p:cNvPr id="49163" name="AutoShape 11"/>
          <p:cNvSpPr>
            <a:spLocks noChangeArrowheads="1"/>
          </p:cNvSpPr>
          <p:nvPr/>
        </p:nvSpPr>
        <p:spPr bwMode="auto">
          <a:xfrm rot="5564361">
            <a:off x="4132788" y="2378242"/>
            <a:ext cx="738492" cy="82160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6826" y="20842"/>
                </a:moveTo>
                <a:cubicBezTo>
                  <a:pt x="8091" y="21342"/>
                  <a:pt x="9439" y="21600"/>
                  <a:pt x="10800" y="21600"/>
                </a:cubicBezTo>
                <a:cubicBezTo>
                  <a:pt x="16764" y="21600"/>
                  <a:pt x="21600" y="16764"/>
                  <a:pt x="21600" y="10800"/>
                </a:cubicBezTo>
                <a:cubicBezTo>
                  <a:pt x="21600" y="4835"/>
                  <a:pt x="16764" y="0"/>
                  <a:pt x="10800" y="0"/>
                </a:cubicBezTo>
                <a:cubicBezTo>
                  <a:pt x="4835" y="0"/>
                  <a:pt x="0" y="4835"/>
                  <a:pt x="0" y="10800"/>
                </a:cubicBezTo>
                <a:cubicBezTo>
                  <a:pt x="-1" y="11247"/>
                  <a:pt x="27" y="11695"/>
                  <a:pt x="83" y="12139"/>
                </a:cubicBezTo>
                <a:cubicBezTo>
                  <a:pt x="27" y="11695"/>
                  <a:pt x="0" y="11247"/>
                  <a:pt x="0" y="10800"/>
                </a:cubicBezTo>
                <a:cubicBezTo>
                  <a:pt x="0" y="4835"/>
                  <a:pt x="4835" y="0"/>
                  <a:pt x="10800" y="0"/>
                </a:cubicBezTo>
                <a:cubicBezTo>
                  <a:pt x="16764" y="0"/>
                  <a:pt x="21600" y="4835"/>
                  <a:pt x="21600" y="10800"/>
                </a:cubicBezTo>
                <a:cubicBezTo>
                  <a:pt x="21600" y="16764"/>
                  <a:pt x="16764" y="21600"/>
                  <a:pt x="10800" y="21600"/>
                </a:cubicBezTo>
                <a:cubicBezTo>
                  <a:pt x="9439" y="21600"/>
                  <a:pt x="8091" y="21342"/>
                  <a:pt x="6826" y="20842"/>
                </a:cubicBezTo>
                <a:lnTo>
                  <a:pt x="5832" y="23352"/>
                </a:lnTo>
                <a:lnTo>
                  <a:pt x="4315" y="19849"/>
                </a:lnTo>
                <a:lnTo>
                  <a:pt x="7819" y="18331"/>
                </a:lnTo>
                <a:lnTo>
                  <a:pt x="6826" y="20842"/>
                </a:lnTo>
                <a:close/>
              </a:path>
            </a:pathLst>
          </a:custGeom>
          <a:solidFill>
            <a:schemeClr val="tx1"/>
          </a:solidFill>
          <a:ln w="57150" cap="sq">
            <a:solidFill>
              <a:srgbClr val="996600"/>
            </a:solidFill>
            <a:miter lim="800000"/>
            <a:headEnd type="none" w="sm" len="sm"/>
            <a:tailEnd type="none" w="sm" len="sm"/>
          </a:ln>
        </p:spPr>
        <p:txBody>
          <a:bodyPr rot="10800000" vert="eaVert" wrap="none" anchor="ctr"/>
          <a:lstStyle/>
          <a:p>
            <a:endParaRPr lang="en-US" sz="1050"/>
          </a:p>
        </p:txBody>
      </p:sp>
      <p:sp>
        <p:nvSpPr>
          <p:cNvPr id="362508" name="Text Box 12"/>
          <p:cNvSpPr txBox="1">
            <a:spLocks noChangeArrowheads="1"/>
          </p:cNvSpPr>
          <p:nvPr/>
        </p:nvSpPr>
        <p:spPr bwMode="auto">
          <a:xfrm>
            <a:off x="1459682" y="1271244"/>
            <a:ext cx="1842356" cy="692497"/>
          </a:xfrm>
          <a:prstGeom prst="rect">
            <a:avLst/>
          </a:prstGeom>
          <a:solidFill>
            <a:srgbClr val="FFFF99"/>
          </a:solidFill>
          <a:ln w="28575" cap="sq">
            <a:solidFill>
              <a:srgbClr val="996600"/>
            </a:solidFill>
            <a:miter lim="800000"/>
            <a:headEnd type="none" w="sm" len="sm"/>
            <a:tailEnd type="none" w="sm" len="sm"/>
          </a:ln>
        </p:spPr>
        <p:txBody>
          <a:bodyPr wrap="square">
            <a:spAutoFit/>
          </a:bodyPr>
          <a:lstStyle>
            <a:lvl1pPr>
              <a:defRPr sz="4800" b="1">
                <a:solidFill>
                  <a:schemeClr val="tx1"/>
                </a:solidFill>
                <a:latin typeface=".VnBlack" panose="020B7200000000000000" pitchFamily="34" charset="0"/>
              </a:defRPr>
            </a:lvl1pPr>
            <a:lvl2pPr marL="742950" indent="-285750">
              <a:defRPr sz="4800" b="1">
                <a:solidFill>
                  <a:schemeClr val="tx1"/>
                </a:solidFill>
                <a:latin typeface=".VnBlack" panose="020B7200000000000000" pitchFamily="34" charset="0"/>
              </a:defRPr>
            </a:lvl2pPr>
            <a:lvl3pPr marL="1143000" indent="-228600">
              <a:defRPr sz="4800" b="1">
                <a:solidFill>
                  <a:schemeClr val="tx1"/>
                </a:solidFill>
                <a:latin typeface=".VnBlack" panose="020B7200000000000000" pitchFamily="34" charset="0"/>
              </a:defRPr>
            </a:lvl3pPr>
            <a:lvl4pPr marL="1600200" indent="-228600">
              <a:defRPr sz="4800" b="1">
                <a:solidFill>
                  <a:schemeClr val="tx1"/>
                </a:solidFill>
                <a:latin typeface=".VnBlack" panose="020B7200000000000000" pitchFamily="34" charset="0"/>
              </a:defRPr>
            </a:lvl4pPr>
            <a:lvl5pPr marL="2057400" indent="-228600">
              <a:defRPr sz="4800" b="1">
                <a:solidFill>
                  <a:schemeClr val="tx1"/>
                </a:solidFill>
                <a:latin typeface=".VnBlack" panose="020B7200000000000000" pitchFamily="34" charset="0"/>
              </a:defRPr>
            </a:lvl5pPr>
            <a:lvl6pPr marL="2514600" indent="-228600" algn="ctr" eaLnBrk="0" fontAlgn="base" hangingPunct="0">
              <a:spcBef>
                <a:spcPct val="0"/>
              </a:spcBef>
              <a:spcAft>
                <a:spcPct val="0"/>
              </a:spcAft>
              <a:defRPr sz="4800" b="1">
                <a:solidFill>
                  <a:schemeClr val="tx1"/>
                </a:solidFill>
                <a:latin typeface=".VnBlack" panose="020B7200000000000000" pitchFamily="34" charset="0"/>
              </a:defRPr>
            </a:lvl6pPr>
            <a:lvl7pPr marL="2971800" indent="-228600" algn="ctr" eaLnBrk="0" fontAlgn="base" hangingPunct="0">
              <a:spcBef>
                <a:spcPct val="0"/>
              </a:spcBef>
              <a:spcAft>
                <a:spcPct val="0"/>
              </a:spcAft>
              <a:defRPr sz="4800" b="1">
                <a:solidFill>
                  <a:schemeClr val="tx1"/>
                </a:solidFill>
                <a:latin typeface=".VnBlack" panose="020B7200000000000000" pitchFamily="34" charset="0"/>
              </a:defRPr>
            </a:lvl7pPr>
            <a:lvl8pPr marL="3429000" indent="-228600" algn="ctr" eaLnBrk="0" fontAlgn="base" hangingPunct="0">
              <a:spcBef>
                <a:spcPct val="0"/>
              </a:spcBef>
              <a:spcAft>
                <a:spcPct val="0"/>
              </a:spcAft>
              <a:defRPr sz="4800" b="1">
                <a:solidFill>
                  <a:schemeClr val="tx1"/>
                </a:solidFill>
                <a:latin typeface=".VnBlack" panose="020B7200000000000000" pitchFamily="34" charset="0"/>
              </a:defRPr>
            </a:lvl8pPr>
            <a:lvl9pPr marL="3886200" indent="-228600" algn="ctr" eaLnBrk="0" fontAlgn="base" hangingPunct="0">
              <a:spcBef>
                <a:spcPct val="0"/>
              </a:spcBef>
              <a:spcAft>
                <a:spcPct val="0"/>
              </a:spcAft>
              <a:defRPr sz="4800" b="1">
                <a:solidFill>
                  <a:schemeClr val="tx1"/>
                </a:solidFill>
                <a:latin typeface=".VnBlack" panose="020B7200000000000000" pitchFamily="34" charset="0"/>
              </a:defRPr>
            </a:lvl9pPr>
          </a:lstStyle>
          <a:p>
            <a:pPr algn="l"/>
            <a:r>
              <a:rPr lang="en-US" sz="1500" dirty="0" err="1">
                <a:latin typeface=".VnArial" panose="020B7200000000000000" pitchFamily="34" charset="0"/>
              </a:rPr>
              <a:t>Hµnh</a:t>
            </a:r>
            <a:r>
              <a:rPr lang="en-US" sz="1500" dirty="0">
                <a:latin typeface=".VnArial" panose="020B7200000000000000" pitchFamily="34" charset="0"/>
              </a:rPr>
              <a:t> ®</a:t>
            </a:r>
            <a:r>
              <a:rPr lang="en-US" sz="1500" dirty="0" err="1">
                <a:latin typeface=".VnArial" panose="020B7200000000000000" pitchFamily="34" charset="0"/>
              </a:rPr>
              <a:t>éng</a:t>
            </a:r>
            <a:endParaRPr lang="en-US" sz="1500" dirty="0">
              <a:latin typeface=".VnArial" panose="020B7200000000000000" pitchFamily="34" charset="0"/>
            </a:endParaRPr>
          </a:p>
          <a:p>
            <a:pPr algn="l"/>
            <a:r>
              <a:rPr lang="en-US" sz="1200" dirty="0" err="1" smtClean="0">
                <a:latin typeface=".VnArial" panose="020B7200000000000000" pitchFamily="34" charset="0"/>
              </a:rPr>
              <a:t>Khắc</a:t>
            </a:r>
            <a:r>
              <a:rPr lang="en-US" sz="1200" dirty="0" smtClean="0">
                <a:latin typeface=".VnArial" panose="020B7200000000000000" pitchFamily="34" charset="0"/>
              </a:rPr>
              <a:t> </a:t>
            </a:r>
            <a:r>
              <a:rPr lang="en-US" sz="1200" dirty="0" err="1" smtClean="0">
                <a:latin typeface=".VnArial" panose="020B7200000000000000" pitchFamily="34" charset="0"/>
              </a:rPr>
              <a:t>phục</a:t>
            </a:r>
            <a:r>
              <a:rPr lang="en-US" sz="1200" dirty="0" smtClean="0">
                <a:latin typeface=".VnArial" panose="020B7200000000000000" pitchFamily="34" charset="0"/>
              </a:rPr>
              <a:t>, </a:t>
            </a:r>
            <a:r>
              <a:rPr lang="en-US" sz="1200" dirty="0" err="1" smtClean="0">
                <a:latin typeface=".VnArial" panose="020B7200000000000000" pitchFamily="34" charset="0"/>
              </a:rPr>
              <a:t>Cải</a:t>
            </a:r>
            <a:r>
              <a:rPr lang="en-US" sz="1200" dirty="0" smtClean="0">
                <a:latin typeface=".VnArial" panose="020B7200000000000000" pitchFamily="34" charset="0"/>
              </a:rPr>
              <a:t> </a:t>
            </a:r>
            <a:r>
              <a:rPr lang="en-US" sz="1200" dirty="0" err="1">
                <a:latin typeface=".VnArial" panose="020B7200000000000000" pitchFamily="34" charset="0"/>
              </a:rPr>
              <a:t>tiến</a:t>
            </a:r>
            <a:r>
              <a:rPr lang="en-US" sz="1200" dirty="0">
                <a:latin typeface=".VnArial" panose="020B7200000000000000" pitchFamily="34" charset="0"/>
              </a:rPr>
              <a:t> </a:t>
            </a:r>
            <a:r>
              <a:rPr lang="en-US" sz="1200" dirty="0" err="1">
                <a:latin typeface=".VnArial" panose="020B7200000000000000" pitchFamily="34" charset="0"/>
              </a:rPr>
              <a:t>lần</a:t>
            </a:r>
            <a:r>
              <a:rPr lang="en-US" sz="1200" dirty="0">
                <a:latin typeface=".VnArial" panose="020B7200000000000000" pitchFamily="34" charset="0"/>
              </a:rPr>
              <a:t> </a:t>
            </a:r>
            <a:r>
              <a:rPr lang="en-US" sz="1200" dirty="0" err="1">
                <a:latin typeface=".VnArial" panose="020B7200000000000000" pitchFamily="34" charset="0"/>
              </a:rPr>
              <a:t>sau</a:t>
            </a:r>
            <a:r>
              <a:rPr lang="en-US" sz="1200" dirty="0">
                <a:latin typeface=".VnArial" panose="020B7200000000000000" pitchFamily="34" charset="0"/>
              </a:rPr>
              <a:t> </a:t>
            </a:r>
            <a:r>
              <a:rPr lang="en-US" sz="1200" dirty="0" err="1">
                <a:latin typeface=".VnArial" panose="020B7200000000000000" pitchFamily="34" charset="0"/>
              </a:rPr>
              <a:t>như</a:t>
            </a:r>
            <a:r>
              <a:rPr lang="en-US" sz="1200" dirty="0">
                <a:latin typeface=".VnArial" panose="020B7200000000000000" pitchFamily="34" charset="0"/>
              </a:rPr>
              <a:t> </a:t>
            </a:r>
            <a:r>
              <a:rPr lang="en-US" sz="1200" dirty="0" err="1">
                <a:latin typeface=".VnArial" panose="020B7200000000000000" pitchFamily="34" charset="0"/>
              </a:rPr>
              <a:t>thế</a:t>
            </a:r>
            <a:r>
              <a:rPr lang="en-US" sz="1200" dirty="0">
                <a:latin typeface=".VnArial" panose="020B7200000000000000" pitchFamily="34" charset="0"/>
              </a:rPr>
              <a:t> </a:t>
            </a:r>
            <a:r>
              <a:rPr lang="en-US" sz="1200" dirty="0" err="1">
                <a:latin typeface=".VnArial" panose="020B7200000000000000" pitchFamily="34" charset="0"/>
              </a:rPr>
              <a:t>nào</a:t>
            </a:r>
            <a:endParaRPr lang="en-US" sz="1200" dirty="0">
              <a:latin typeface=".VnArial" panose="020B7200000000000000" pitchFamily="34" charset="0"/>
            </a:endParaRPr>
          </a:p>
        </p:txBody>
      </p:sp>
      <p:sp>
        <p:nvSpPr>
          <p:cNvPr id="362509" name="Text Box 13"/>
          <p:cNvSpPr txBox="1">
            <a:spLocks noChangeArrowheads="1"/>
          </p:cNvSpPr>
          <p:nvPr/>
        </p:nvSpPr>
        <p:spPr bwMode="auto">
          <a:xfrm>
            <a:off x="5530684" y="3476527"/>
            <a:ext cx="1329344" cy="692497"/>
          </a:xfrm>
          <a:prstGeom prst="rect">
            <a:avLst/>
          </a:prstGeom>
          <a:solidFill>
            <a:srgbClr val="FFFF99"/>
          </a:solidFill>
          <a:ln w="28575" cap="sq">
            <a:solidFill>
              <a:srgbClr val="996600"/>
            </a:solidFill>
            <a:miter lim="800000"/>
            <a:headEnd type="none" w="sm" len="sm"/>
            <a:tailEnd type="none" w="sm" len="sm"/>
          </a:ln>
        </p:spPr>
        <p:txBody>
          <a:bodyPr wrap="square">
            <a:spAutoFit/>
          </a:bodyPr>
          <a:lstStyle>
            <a:lvl1pPr>
              <a:defRPr sz="4800" b="1">
                <a:solidFill>
                  <a:schemeClr val="tx1"/>
                </a:solidFill>
                <a:latin typeface=".VnBlack" panose="020B7200000000000000" pitchFamily="34" charset="0"/>
              </a:defRPr>
            </a:lvl1pPr>
            <a:lvl2pPr marL="742950" indent="-285750">
              <a:defRPr sz="4800" b="1">
                <a:solidFill>
                  <a:schemeClr val="tx1"/>
                </a:solidFill>
                <a:latin typeface=".VnBlack" panose="020B7200000000000000" pitchFamily="34" charset="0"/>
              </a:defRPr>
            </a:lvl2pPr>
            <a:lvl3pPr marL="1143000" indent="-228600">
              <a:defRPr sz="4800" b="1">
                <a:solidFill>
                  <a:schemeClr val="tx1"/>
                </a:solidFill>
                <a:latin typeface=".VnBlack" panose="020B7200000000000000" pitchFamily="34" charset="0"/>
              </a:defRPr>
            </a:lvl3pPr>
            <a:lvl4pPr marL="1600200" indent="-228600">
              <a:defRPr sz="4800" b="1">
                <a:solidFill>
                  <a:schemeClr val="tx1"/>
                </a:solidFill>
                <a:latin typeface=".VnBlack" panose="020B7200000000000000" pitchFamily="34" charset="0"/>
              </a:defRPr>
            </a:lvl4pPr>
            <a:lvl5pPr marL="2057400" indent="-228600">
              <a:defRPr sz="4800" b="1">
                <a:solidFill>
                  <a:schemeClr val="tx1"/>
                </a:solidFill>
                <a:latin typeface=".VnBlack" panose="020B7200000000000000" pitchFamily="34" charset="0"/>
              </a:defRPr>
            </a:lvl5pPr>
            <a:lvl6pPr marL="2514600" indent="-228600" algn="ctr" eaLnBrk="0" fontAlgn="base" hangingPunct="0">
              <a:spcBef>
                <a:spcPct val="0"/>
              </a:spcBef>
              <a:spcAft>
                <a:spcPct val="0"/>
              </a:spcAft>
              <a:defRPr sz="4800" b="1">
                <a:solidFill>
                  <a:schemeClr val="tx1"/>
                </a:solidFill>
                <a:latin typeface=".VnBlack" panose="020B7200000000000000" pitchFamily="34" charset="0"/>
              </a:defRPr>
            </a:lvl6pPr>
            <a:lvl7pPr marL="2971800" indent="-228600" algn="ctr" eaLnBrk="0" fontAlgn="base" hangingPunct="0">
              <a:spcBef>
                <a:spcPct val="0"/>
              </a:spcBef>
              <a:spcAft>
                <a:spcPct val="0"/>
              </a:spcAft>
              <a:defRPr sz="4800" b="1">
                <a:solidFill>
                  <a:schemeClr val="tx1"/>
                </a:solidFill>
                <a:latin typeface=".VnBlack" panose="020B7200000000000000" pitchFamily="34" charset="0"/>
              </a:defRPr>
            </a:lvl7pPr>
            <a:lvl8pPr marL="3429000" indent="-228600" algn="ctr" eaLnBrk="0" fontAlgn="base" hangingPunct="0">
              <a:spcBef>
                <a:spcPct val="0"/>
              </a:spcBef>
              <a:spcAft>
                <a:spcPct val="0"/>
              </a:spcAft>
              <a:defRPr sz="4800" b="1">
                <a:solidFill>
                  <a:schemeClr val="tx1"/>
                </a:solidFill>
                <a:latin typeface=".VnBlack" panose="020B7200000000000000" pitchFamily="34" charset="0"/>
              </a:defRPr>
            </a:lvl8pPr>
            <a:lvl9pPr marL="3886200" indent="-228600" algn="ctr" eaLnBrk="0" fontAlgn="base" hangingPunct="0">
              <a:spcBef>
                <a:spcPct val="0"/>
              </a:spcBef>
              <a:spcAft>
                <a:spcPct val="0"/>
              </a:spcAft>
              <a:defRPr sz="4800" b="1">
                <a:solidFill>
                  <a:schemeClr val="tx1"/>
                </a:solidFill>
                <a:latin typeface=".VnBlack" panose="020B7200000000000000" pitchFamily="34" charset="0"/>
              </a:defRPr>
            </a:lvl9pPr>
          </a:lstStyle>
          <a:p>
            <a:r>
              <a:rPr lang="en-US" sz="1500" dirty="0">
                <a:latin typeface=".VnArialH" panose="020B7200000000000000" pitchFamily="34" charset="0"/>
              </a:rPr>
              <a:t>¸</a:t>
            </a:r>
            <a:r>
              <a:rPr lang="en-US" sz="1500" dirty="0">
                <a:latin typeface=".VnArial" panose="020B7200000000000000" pitchFamily="34" charset="0"/>
              </a:rPr>
              <a:t>p </a:t>
            </a:r>
            <a:r>
              <a:rPr lang="en-US" sz="1500" dirty="0" err="1">
                <a:latin typeface=".VnArial" panose="020B7200000000000000" pitchFamily="34" charset="0"/>
              </a:rPr>
              <a:t>dông</a:t>
            </a:r>
            <a:endParaRPr lang="en-US" sz="1500" dirty="0">
              <a:latin typeface=".VnArial" panose="020B7200000000000000" pitchFamily="34" charset="0"/>
            </a:endParaRPr>
          </a:p>
          <a:p>
            <a:r>
              <a:rPr lang="en-US" sz="1200" dirty="0" err="1">
                <a:latin typeface="Arial" panose="020B0604020202020204" pitchFamily="34" charset="0"/>
                <a:cs typeface="Arial" panose="020B0604020202020204" pitchFamily="34" charset="0"/>
              </a:rPr>
              <a:t>Làm</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điều</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đã</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hoạch</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định</a:t>
            </a:r>
            <a:endParaRPr lang="en-US" sz="1200" dirty="0">
              <a:latin typeface="Arial" panose="020B0604020202020204" pitchFamily="34" charset="0"/>
              <a:cs typeface="Arial" panose="020B0604020202020204" pitchFamily="34" charset="0"/>
            </a:endParaRPr>
          </a:p>
        </p:txBody>
      </p:sp>
      <p:sp>
        <p:nvSpPr>
          <p:cNvPr id="362510" name="Text Box 14"/>
          <p:cNvSpPr txBox="1">
            <a:spLocks noChangeArrowheads="1"/>
          </p:cNvSpPr>
          <p:nvPr/>
        </p:nvSpPr>
        <p:spPr bwMode="auto">
          <a:xfrm>
            <a:off x="1250986" y="3453371"/>
            <a:ext cx="2075781" cy="692497"/>
          </a:xfrm>
          <a:prstGeom prst="rect">
            <a:avLst/>
          </a:prstGeom>
          <a:solidFill>
            <a:srgbClr val="FFFF99"/>
          </a:solidFill>
          <a:ln w="28575" cap="sq">
            <a:solidFill>
              <a:srgbClr val="996600"/>
            </a:solidFill>
            <a:miter lim="800000"/>
            <a:headEnd type="none" w="sm" len="sm"/>
            <a:tailEnd type="none" w="sm" len="sm"/>
          </a:ln>
        </p:spPr>
        <p:txBody>
          <a:bodyPr wrap="square">
            <a:spAutoFit/>
          </a:bodyPr>
          <a:lstStyle>
            <a:lvl1pPr>
              <a:defRPr sz="4800" b="1">
                <a:solidFill>
                  <a:schemeClr val="tx1"/>
                </a:solidFill>
                <a:latin typeface=".VnBlack" panose="020B7200000000000000" pitchFamily="34" charset="0"/>
              </a:defRPr>
            </a:lvl1pPr>
            <a:lvl2pPr marL="742950" indent="-285750">
              <a:defRPr sz="4800" b="1">
                <a:solidFill>
                  <a:schemeClr val="tx1"/>
                </a:solidFill>
                <a:latin typeface=".VnBlack" panose="020B7200000000000000" pitchFamily="34" charset="0"/>
              </a:defRPr>
            </a:lvl2pPr>
            <a:lvl3pPr marL="1143000" indent="-228600">
              <a:defRPr sz="4800" b="1">
                <a:solidFill>
                  <a:schemeClr val="tx1"/>
                </a:solidFill>
                <a:latin typeface=".VnBlack" panose="020B7200000000000000" pitchFamily="34" charset="0"/>
              </a:defRPr>
            </a:lvl3pPr>
            <a:lvl4pPr marL="1600200" indent="-228600">
              <a:defRPr sz="4800" b="1">
                <a:solidFill>
                  <a:schemeClr val="tx1"/>
                </a:solidFill>
                <a:latin typeface=".VnBlack" panose="020B7200000000000000" pitchFamily="34" charset="0"/>
              </a:defRPr>
            </a:lvl4pPr>
            <a:lvl5pPr marL="2057400" indent="-228600">
              <a:defRPr sz="4800" b="1">
                <a:solidFill>
                  <a:schemeClr val="tx1"/>
                </a:solidFill>
                <a:latin typeface=".VnBlack" panose="020B7200000000000000" pitchFamily="34" charset="0"/>
              </a:defRPr>
            </a:lvl5pPr>
            <a:lvl6pPr marL="2514600" indent="-228600" algn="ctr" eaLnBrk="0" fontAlgn="base" hangingPunct="0">
              <a:spcBef>
                <a:spcPct val="0"/>
              </a:spcBef>
              <a:spcAft>
                <a:spcPct val="0"/>
              </a:spcAft>
              <a:defRPr sz="4800" b="1">
                <a:solidFill>
                  <a:schemeClr val="tx1"/>
                </a:solidFill>
                <a:latin typeface=".VnBlack" panose="020B7200000000000000" pitchFamily="34" charset="0"/>
              </a:defRPr>
            </a:lvl6pPr>
            <a:lvl7pPr marL="2971800" indent="-228600" algn="ctr" eaLnBrk="0" fontAlgn="base" hangingPunct="0">
              <a:spcBef>
                <a:spcPct val="0"/>
              </a:spcBef>
              <a:spcAft>
                <a:spcPct val="0"/>
              </a:spcAft>
              <a:defRPr sz="4800" b="1">
                <a:solidFill>
                  <a:schemeClr val="tx1"/>
                </a:solidFill>
                <a:latin typeface=".VnBlack" panose="020B7200000000000000" pitchFamily="34" charset="0"/>
              </a:defRPr>
            </a:lvl7pPr>
            <a:lvl8pPr marL="3429000" indent="-228600" algn="ctr" eaLnBrk="0" fontAlgn="base" hangingPunct="0">
              <a:spcBef>
                <a:spcPct val="0"/>
              </a:spcBef>
              <a:spcAft>
                <a:spcPct val="0"/>
              </a:spcAft>
              <a:defRPr sz="4800" b="1">
                <a:solidFill>
                  <a:schemeClr val="tx1"/>
                </a:solidFill>
                <a:latin typeface=".VnBlack" panose="020B7200000000000000" pitchFamily="34" charset="0"/>
              </a:defRPr>
            </a:lvl8pPr>
            <a:lvl9pPr marL="3886200" indent="-228600" algn="ctr" eaLnBrk="0" fontAlgn="base" hangingPunct="0">
              <a:spcBef>
                <a:spcPct val="0"/>
              </a:spcBef>
              <a:spcAft>
                <a:spcPct val="0"/>
              </a:spcAft>
              <a:defRPr sz="4800" b="1">
                <a:solidFill>
                  <a:schemeClr val="tx1"/>
                </a:solidFill>
                <a:latin typeface=".VnBlack" panose="020B7200000000000000" pitchFamily="34" charset="0"/>
              </a:defRPr>
            </a:lvl9pPr>
          </a:lstStyle>
          <a:p>
            <a:pPr algn="l"/>
            <a:r>
              <a:rPr lang="en-US" sz="1500" dirty="0" err="1">
                <a:latin typeface=".VnArial" panose="020B7200000000000000" pitchFamily="34" charset="0"/>
              </a:rPr>
              <a:t>KiÓm</a:t>
            </a:r>
            <a:r>
              <a:rPr lang="en-US" sz="1500" dirty="0">
                <a:latin typeface=".VnArial" panose="020B7200000000000000" pitchFamily="34" charset="0"/>
              </a:rPr>
              <a:t> </a:t>
            </a:r>
            <a:r>
              <a:rPr lang="en-US" sz="1500" dirty="0" err="1">
                <a:latin typeface=".VnArial" panose="020B7200000000000000" pitchFamily="34" charset="0"/>
              </a:rPr>
              <a:t>tra</a:t>
            </a:r>
            <a:r>
              <a:rPr lang="en-US" sz="1500" dirty="0">
                <a:latin typeface=".VnArial" panose="020B7200000000000000" pitchFamily="34" charset="0"/>
              </a:rPr>
              <a:t>, </a:t>
            </a:r>
            <a:r>
              <a:rPr lang="en-US" sz="1500" dirty="0" err="1">
                <a:latin typeface=".VnArial" panose="020B7200000000000000" pitchFamily="34" charset="0"/>
              </a:rPr>
              <a:t>theo</a:t>
            </a:r>
            <a:r>
              <a:rPr lang="en-US" sz="1500" dirty="0">
                <a:latin typeface=".VnArial" panose="020B7200000000000000" pitchFamily="34" charset="0"/>
              </a:rPr>
              <a:t> </a:t>
            </a:r>
            <a:r>
              <a:rPr lang="en-US" sz="1500" dirty="0" err="1">
                <a:latin typeface=".VnArial" panose="020B7200000000000000" pitchFamily="34" charset="0"/>
              </a:rPr>
              <a:t>dâi</a:t>
            </a:r>
            <a:endParaRPr lang="en-US" sz="1500" dirty="0">
              <a:latin typeface=".VnArial" panose="020B7200000000000000" pitchFamily="34" charset="0"/>
            </a:endParaRPr>
          </a:p>
          <a:p>
            <a:pPr algn="l"/>
            <a:r>
              <a:rPr lang="en-US" sz="1200" dirty="0" err="1">
                <a:latin typeface="Arial" panose="020B0604020202020204" pitchFamily="34" charset="0"/>
                <a:cs typeface="Arial" panose="020B0604020202020204" pitchFamily="34" charset="0"/>
              </a:rPr>
              <a:t>Mọi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việc</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đã</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được</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làm</a:t>
            </a:r>
            <a:r>
              <a:rPr lang="en-US" sz="1200" dirty="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như</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hoạch</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định</a:t>
            </a:r>
            <a:r>
              <a:rPr lang="en-US"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
        <p:nvSpPr>
          <p:cNvPr id="362513" name="AutoShape 17"/>
          <p:cNvSpPr>
            <a:spLocks noChangeArrowheads="1"/>
          </p:cNvSpPr>
          <p:nvPr/>
        </p:nvSpPr>
        <p:spPr bwMode="auto">
          <a:xfrm rot="5400000">
            <a:off x="6620816" y="1899795"/>
            <a:ext cx="694533" cy="1238348"/>
          </a:xfrm>
          <a:prstGeom prst="wedgeRoundRectCallout">
            <a:avLst>
              <a:gd name="adj1" fmla="val -97417"/>
              <a:gd name="adj2" fmla="val 20609"/>
              <a:gd name="adj3" fmla="val 16667"/>
            </a:avLst>
          </a:prstGeom>
          <a:solidFill>
            <a:schemeClr val="bg2">
              <a:lumMod val="20000"/>
              <a:lumOff val="80000"/>
            </a:schemeClr>
          </a:solidFill>
          <a:ln w="9525">
            <a:solidFill>
              <a:schemeClr val="tx1"/>
            </a:solidFill>
            <a:miter lim="800000"/>
            <a:headEnd/>
            <a:tailEnd/>
          </a:ln>
        </p:spPr>
        <p:txBody>
          <a:bodyPr rot="10800000" vert="eaVert"/>
          <a:lstStyle>
            <a:lvl1pPr>
              <a:defRPr sz="4800" b="1">
                <a:solidFill>
                  <a:schemeClr val="tx1"/>
                </a:solidFill>
                <a:latin typeface=".VnBlack" panose="020B7200000000000000" pitchFamily="34" charset="0"/>
              </a:defRPr>
            </a:lvl1pPr>
            <a:lvl2pPr marL="742950" indent="-285750">
              <a:defRPr sz="4800" b="1">
                <a:solidFill>
                  <a:schemeClr val="tx1"/>
                </a:solidFill>
                <a:latin typeface=".VnBlack" panose="020B7200000000000000" pitchFamily="34" charset="0"/>
              </a:defRPr>
            </a:lvl2pPr>
            <a:lvl3pPr marL="1143000" indent="-228600">
              <a:defRPr sz="4800" b="1">
                <a:solidFill>
                  <a:schemeClr val="tx1"/>
                </a:solidFill>
                <a:latin typeface=".VnBlack" panose="020B7200000000000000" pitchFamily="34" charset="0"/>
              </a:defRPr>
            </a:lvl3pPr>
            <a:lvl4pPr marL="1600200" indent="-228600">
              <a:defRPr sz="4800" b="1">
                <a:solidFill>
                  <a:schemeClr val="tx1"/>
                </a:solidFill>
                <a:latin typeface=".VnBlack" panose="020B7200000000000000" pitchFamily="34" charset="0"/>
              </a:defRPr>
            </a:lvl4pPr>
            <a:lvl5pPr marL="2057400" indent="-228600">
              <a:defRPr sz="4800" b="1">
                <a:solidFill>
                  <a:schemeClr val="tx1"/>
                </a:solidFill>
                <a:latin typeface=".VnBlack" panose="020B7200000000000000" pitchFamily="34" charset="0"/>
              </a:defRPr>
            </a:lvl5pPr>
            <a:lvl6pPr marL="2514600" indent="-228600" algn="ctr" eaLnBrk="0" fontAlgn="base" hangingPunct="0">
              <a:spcBef>
                <a:spcPct val="0"/>
              </a:spcBef>
              <a:spcAft>
                <a:spcPct val="0"/>
              </a:spcAft>
              <a:defRPr sz="4800" b="1">
                <a:solidFill>
                  <a:schemeClr val="tx1"/>
                </a:solidFill>
                <a:latin typeface=".VnBlack" panose="020B7200000000000000" pitchFamily="34" charset="0"/>
              </a:defRPr>
            </a:lvl6pPr>
            <a:lvl7pPr marL="2971800" indent="-228600" algn="ctr" eaLnBrk="0" fontAlgn="base" hangingPunct="0">
              <a:spcBef>
                <a:spcPct val="0"/>
              </a:spcBef>
              <a:spcAft>
                <a:spcPct val="0"/>
              </a:spcAft>
              <a:defRPr sz="4800" b="1">
                <a:solidFill>
                  <a:schemeClr val="tx1"/>
                </a:solidFill>
                <a:latin typeface=".VnBlack" panose="020B7200000000000000" pitchFamily="34" charset="0"/>
              </a:defRPr>
            </a:lvl7pPr>
            <a:lvl8pPr marL="3429000" indent="-228600" algn="ctr" eaLnBrk="0" fontAlgn="base" hangingPunct="0">
              <a:spcBef>
                <a:spcPct val="0"/>
              </a:spcBef>
              <a:spcAft>
                <a:spcPct val="0"/>
              </a:spcAft>
              <a:defRPr sz="4800" b="1">
                <a:solidFill>
                  <a:schemeClr val="tx1"/>
                </a:solidFill>
                <a:latin typeface=".VnBlack" panose="020B7200000000000000" pitchFamily="34" charset="0"/>
              </a:defRPr>
            </a:lvl8pPr>
            <a:lvl9pPr marL="3886200" indent="-228600" algn="ctr" eaLnBrk="0" fontAlgn="base" hangingPunct="0">
              <a:spcBef>
                <a:spcPct val="0"/>
              </a:spcBef>
              <a:spcAft>
                <a:spcPct val="0"/>
              </a:spcAft>
              <a:defRPr sz="4800" b="1">
                <a:solidFill>
                  <a:schemeClr val="tx1"/>
                </a:solidFill>
                <a:latin typeface=".VnBlack" panose="020B7200000000000000" pitchFamily="34" charset="0"/>
              </a:defRPr>
            </a:lvl9pPr>
          </a:lstStyle>
          <a:p>
            <a:r>
              <a:rPr lang="en-US" sz="1050" dirty="0"/>
              <a:t>What, Who When, </a:t>
            </a:r>
            <a:r>
              <a:rPr lang="en-US" sz="1050" dirty="0" smtClean="0"/>
              <a:t>Where, </a:t>
            </a:r>
            <a:r>
              <a:rPr lang="en-US" sz="1050" dirty="0"/>
              <a:t>How</a:t>
            </a:r>
          </a:p>
        </p:txBody>
      </p:sp>
    </p:spTree>
    <p:extLst>
      <p:ext uri="{BB962C8B-B14F-4D97-AF65-F5344CB8AC3E}">
        <p14:creationId xmlns:p14="http://schemas.microsoft.com/office/powerpoint/2010/main" val="34818767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25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250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25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250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250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250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25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250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250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249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362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animBg="1"/>
      <p:bldP spid="362500" grpId="0"/>
      <p:bldP spid="362501" grpId="0"/>
      <p:bldP spid="362502" grpId="0"/>
      <p:bldP spid="362505" grpId="0"/>
      <p:bldP spid="362506" grpId="0" animBg="1"/>
      <p:bldP spid="362508" grpId="0" animBg="1"/>
      <p:bldP spid="362509" grpId="0" animBg="1"/>
      <p:bldP spid="362509" grpId="1" animBg="1"/>
      <p:bldP spid="362510" grpId="0" animBg="1"/>
      <p:bldP spid="3625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65928" y="1927594"/>
            <a:ext cx="85954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r>
              <a:rPr lang="en-US" dirty="0" err="1">
                <a:solidFill>
                  <a:srgbClr val="FF3300"/>
                </a:solidFill>
                <a:latin typeface=".VnArial" panose="020B7200000000000000" pitchFamily="34" charset="0"/>
                <a:cs typeface="Arial" panose="020B0604020202020204" pitchFamily="34" charset="0"/>
              </a:rPr>
              <a:t>Yªu</a:t>
            </a:r>
            <a:r>
              <a:rPr lang="en-US" dirty="0">
                <a:solidFill>
                  <a:srgbClr val="FF3300"/>
                </a:solidFill>
                <a:latin typeface=".VnArial" panose="020B7200000000000000" pitchFamily="34" charset="0"/>
                <a:cs typeface="Arial" panose="020B0604020202020204" pitchFamily="34" charset="0"/>
              </a:rPr>
              <a:t> </a:t>
            </a:r>
            <a:r>
              <a:rPr lang="en-US" dirty="0" err="1">
                <a:solidFill>
                  <a:srgbClr val="FF3300"/>
                </a:solidFill>
                <a:latin typeface=".VnArial" panose="020B7200000000000000" pitchFamily="34" charset="0"/>
                <a:cs typeface="Arial" panose="020B0604020202020204" pitchFamily="34" charset="0"/>
              </a:rPr>
              <a:t>cÇu</a:t>
            </a:r>
            <a:r>
              <a:rPr lang="en-US" dirty="0">
                <a:solidFill>
                  <a:srgbClr val="FF3300"/>
                </a:solidFill>
                <a:latin typeface=".VnArial" panose="020B7200000000000000" pitchFamily="34" charset="0"/>
                <a:cs typeface="Arial" panose="020B0604020202020204" pitchFamily="34" charset="0"/>
              </a:rPr>
              <a:t> ®· </a:t>
            </a:r>
            <a:r>
              <a:rPr lang="en-US" dirty="0" err="1">
                <a:solidFill>
                  <a:srgbClr val="FF3300"/>
                </a:solidFill>
                <a:latin typeface=".VnArial" panose="020B7200000000000000" pitchFamily="34" charset="0"/>
                <a:cs typeface="Arial" panose="020B0604020202020204" pitchFamily="34" charset="0"/>
              </a:rPr>
              <a:t>x¸c</a:t>
            </a:r>
            <a:r>
              <a:rPr lang="en-US" dirty="0">
                <a:solidFill>
                  <a:srgbClr val="FF3300"/>
                </a:solidFill>
                <a:latin typeface=".VnArial" panose="020B7200000000000000" pitchFamily="34" charset="0"/>
                <a:cs typeface="Arial" panose="020B0604020202020204" pitchFamily="34" charset="0"/>
              </a:rPr>
              <a:t> ®</a:t>
            </a:r>
            <a:r>
              <a:rPr lang="en-US" dirty="0" err="1">
                <a:solidFill>
                  <a:srgbClr val="FF3300"/>
                </a:solidFill>
                <a:latin typeface=".VnArial" panose="020B7200000000000000" pitchFamily="34" charset="0"/>
                <a:cs typeface="Arial" panose="020B0604020202020204" pitchFamily="34" charset="0"/>
              </a:rPr>
              <a:t>Þnh</a:t>
            </a:r>
            <a:endParaRPr lang="en-US" dirty="0">
              <a:solidFill>
                <a:schemeClr val="tx1"/>
              </a:solidFill>
              <a:latin typeface=".VnArial" panose="020B7200000000000000" pitchFamily="34" charset="0"/>
              <a:cs typeface="Arial" panose="020B0604020202020204" pitchFamily="34" charset="0"/>
            </a:endParaRPr>
          </a:p>
        </p:txBody>
      </p:sp>
      <p:sp>
        <p:nvSpPr>
          <p:cNvPr id="451587" name="Text Box 3"/>
          <p:cNvSpPr txBox="1">
            <a:spLocks noChangeArrowheads="1"/>
          </p:cNvSpPr>
          <p:nvPr/>
        </p:nvSpPr>
        <p:spPr bwMode="auto">
          <a:xfrm>
            <a:off x="7373775" y="2097639"/>
            <a:ext cx="95165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r>
              <a:rPr lang="en-US" dirty="0" err="1">
                <a:solidFill>
                  <a:srgbClr val="FF3300"/>
                </a:solidFill>
                <a:latin typeface=".VnArial" panose="020B7200000000000000" pitchFamily="34" charset="0"/>
              </a:rPr>
              <a:t>Yªu</a:t>
            </a:r>
            <a:r>
              <a:rPr lang="en-US" dirty="0">
                <a:solidFill>
                  <a:srgbClr val="FF3300"/>
                </a:solidFill>
                <a:latin typeface=".VnArial" panose="020B7200000000000000" pitchFamily="34" charset="0"/>
              </a:rPr>
              <a:t> </a:t>
            </a:r>
            <a:r>
              <a:rPr lang="en-US" dirty="0" err="1">
                <a:solidFill>
                  <a:srgbClr val="FF3300"/>
                </a:solidFill>
                <a:latin typeface=".VnArial" panose="020B7200000000000000" pitchFamily="34" charset="0"/>
              </a:rPr>
              <a:t>cÇu</a:t>
            </a:r>
            <a:r>
              <a:rPr lang="en-US" dirty="0">
                <a:solidFill>
                  <a:srgbClr val="FF3300"/>
                </a:solidFill>
                <a:latin typeface=".VnArial" panose="020B7200000000000000" pitchFamily="34" charset="0"/>
              </a:rPr>
              <a:t> ®­</a:t>
            </a:r>
            <a:r>
              <a:rPr lang="en-US" dirty="0" err="1">
                <a:solidFill>
                  <a:srgbClr val="FF3300"/>
                </a:solidFill>
                <a:latin typeface=".VnArial" panose="020B7200000000000000" pitchFamily="34" charset="0"/>
              </a:rPr>
              <a:t>ưîc</a:t>
            </a:r>
            <a:r>
              <a:rPr lang="en-US" dirty="0">
                <a:solidFill>
                  <a:srgbClr val="FF3300"/>
                </a:solidFill>
                <a:latin typeface=".VnArial" panose="020B7200000000000000" pitchFamily="34" charset="0"/>
              </a:rPr>
              <a:t> ®¸p </a:t>
            </a:r>
            <a:r>
              <a:rPr lang="en-US" dirty="0" err="1">
                <a:solidFill>
                  <a:srgbClr val="FF3300"/>
                </a:solidFill>
                <a:latin typeface=".VnArial" panose="020B7200000000000000" pitchFamily="34" charset="0"/>
              </a:rPr>
              <a:t>øng</a:t>
            </a:r>
            <a:endParaRPr lang="en-US" dirty="0">
              <a:solidFill>
                <a:schemeClr val="tx1"/>
              </a:solidFill>
              <a:latin typeface=".VnArial" panose="020B7200000000000000" pitchFamily="34" charset="0"/>
            </a:endParaRPr>
          </a:p>
        </p:txBody>
      </p:sp>
      <p:sp>
        <p:nvSpPr>
          <p:cNvPr id="451589" name="Oval 5"/>
          <p:cNvSpPr>
            <a:spLocks noChangeArrowheads="1"/>
          </p:cNvSpPr>
          <p:nvPr/>
        </p:nvSpPr>
        <p:spPr bwMode="auto">
          <a:xfrm rot="21262763">
            <a:off x="1600277" y="1288363"/>
            <a:ext cx="5285977" cy="3319505"/>
          </a:xfrm>
          <a:prstGeom prst="ellipse">
            <a:avLst/>
          </a:pr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451618" name="Oval 34"/>
          <p:cNvSpPr>
            <a:spLocks noChangeArrowheads="1"/>
          </p:cNvSpPr>
          <p:nvPr/>
        </p:nvSpPr>
        <p:spPr bwMode="auto">
          <a:xfrm>
            <a:off x="5930265" y="815605"/>
            <a:ext cx="1933983" cy="1004091"/>
          </a:xfrm>
          <a:prstGeom prst="ellipse">
            <a:avLst/>
          </a:prstGeom>
          <a:solidFill>
            <a:srgbClr val="66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451619" name="Text Box 35"/>
          <p:cNvSpPr txBox="1">
            <a:spLocks noChangeArrowheads="1"/>
          </p:cNvSpPr>
          <p:nvPr/>
        </p:nvSpPr>
        <p:spPr bwMode="auto">
          <a:xfrm>
            <a:off x="6120599" y="983503"/>
            <a:ext cx="164746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r>
              <a:rPr lang="en-US" sz="2000" dirty="0">
                <a:solidFill>
                  <a:schemeClr val="tx1"/>
                </a:solidFill>
                <a:latin typeface=".VnArial" panose="020B7200000000000000" pitchFamily="34" charset="0"/>
              </a:rPr>
              <a:t>M¹ng </a:t>
            </a:r>
            <a:r>
              <a:rPr lang="en-US" sz="2000" dirty="0" err="1">
                <a:solidFill>
                  <a:schemeClr val="tx1"/>
                </a:solidFill>
                <a:latin typeface=".VnArial" panose="020B7200000000000000" pitchFamily="34" charset="0"/>
              </a:rPr>
              <a:t>l­ưíi</a:t>
            </a:r>
            <a:endParaRPr lang="en-US" sz="2000" dirty="0">
              <a:solidFill>
                <a:schemeClr val="tx1"/>
              </a:solidFill>
              <a:latin typeface=".VnArial" panose="020B7200000000000000" pitchFamily="34" charset="0"/>
            </a:endParaRPr>
          </a:p>
          <a:p>
            <a:pPr algn="ctr">
              <a:spcBef>
                <a:spcPct val="0"/>
              </a:spcBef>
              <a:buFontTx/>
              <a:buNone/>
            </a:pPr>
            <a:r>
              <a:rPr lang="en-US" sz="2000" dirty="0">
                <a:solidFill>
                  <a:schemeClr val="tx1"/>
                </a:solidFill>
                <a:latin typeface=".VnArial" panose="020B7200000000000000" pitchFamily="34" charset="0"/>
              </a:rPr>
              <a:t>Qu¸ </a:t>
            </a:r>
            <a:r>
              <a:rPr lang="en-US" sz="2000" dirty="0" err="1" smtClean="0">
                <a:solidFill>
                  <a:schemeClr val="tx1"/>
                </a:solidFill>
                <a:latin typeface=".VnArial" panose="020B7200000000000000" pitchFamily="34" charset="0"/>
              </a:rPr>
              <a:t>tr</a:t>
            </a:r>
            <a:r>
              <a:rPr lang="en-US" sz="2000" dirty="0" err="1" smtClean="0">
                <a:solidFill>
                  <a:schemeClr val="tx1"/>
                </a:solidFill>
                <a:latin typeface="Arial" panose="020B0604020202020204" pitchFamily="34" charset="0"/>
                <a:cs typeface="Arial" panose="020B0604020202020204" pitchFamily="34" charset="0"/>
              </a:rPr>
              <a:t>ì</a:t>
            </a:r>
            <a:r>
              <a:rPr lang="en-US" sz="2000" dirty="0" err="1" smtClean="0">
                <a:solidFill>
                  <a:schemeClr val="tx1"/>
                </a:solidFill>
                <a:latin typeface=".VnArial" panose="020B7200000000000000" pitchFamily="34" charset="0"/>
              </a:rPr>
              <a:t>nh</a:t>
            </a:r>
            <a:endParaRPr lang="en-US" sz="2000" dirty="0">
              <a:solidFill>
                <a:schemeClr val="tx1"/>
              </a:solidFill>
              <a:latin typeface=".VnArial" panose="020B7200000000000000" pitchFamily="34" charset="0"/>
            </a:endParaRPr>
          </a:p>
        </p:txBody>
      </p:sp>
      <p:sp>
        <p:nvSpPr>
          <p:cNvPr id="451620" name="AutoShape 36"/>
          <p:cNvSpPr>
            <a:spLocks noChangeArrowheads="1"/>
          </p:cNvSpPr>
          <p:nvPr/>
        </p:nvSpPr>
        <p:spPr bwMode="auto">
          <a:xfrm rot="8631102">
            <a:off x="6253474" y="1762786"/>
            <a:ext cx="501403" cy="118128"/>
          </a:xfrm>
          <a:prstGeom prst="rightArrow">
            <a:avLst>
              <a:gd name="adj1" fmla="val 50000"/>
              <a:gd name="adj2" fmla="val 8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451621" name="AutoShape 37"/>
          <p:cNvSpPr>
            <a:spLocks noChangeArrowheads="1"/>
          </p:cNvSpPr>
          <p:nvPr/>
        </p:nvSpPr>
        <p:spPr bwMode="auto">
          <a:xfrm>
            <a:off x="1134344" y="2846396"/>
            <a:ext cx="429774" cy="295321"/>
          </a:xfrm>
          <a:prstGeom prst="rightArrow">
            <a:avLst>
              <a:gd name="adj1" fmla="val 50000"/>
              <a:gd name="adj2" fmla="val 3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sp>
        <p:nvSpPr>
          <p:cNvPr id="451622" name="AutoShape 38"/>
          <p:cNvSpPr>
            <a:spLocks noChangeArrowheads="1"/>
          </p:cNvSpPr>
          <p:nvPr/>
        </p:nvSpPr>
        <p:spPr bwMode="auto">
          <a:xfrm>
            <a:off x="6857033" y="2724525"/>
            <a:ext cx="429774" cy="295321"/>
          </a:xfrm>
          <a:prstGeom prst="rightArrow">
            <a:avLst>
              <a:gd name="adj1" fmla="val 50000"/>
              <a:gd name="adj2" fmla="val 3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endParaRPr lang="en-US" sz="3600">
              <a:solidFill>
                <a:schemeClr val="tx1"/>
              </a:solidFill>
            </a:endParaRPr>
          </a:p>
        </p:txBody>
      </p:sp>
      <p:grpSp>
        <p:nvGrpSpPr>
          <p:cNvPr id="451626" name="Group 42"/>
          <p:cNvGrpSpPr>
            <a:grpSpLocks/>
          </p:cNvGrpSpPr>
          <p:nvPr/>
        </p:nvGrpSpPr>
        <p:grpSpPr bwMode="auto">
          <a:xfrm>
            <a:off x="1779613" y="1630744"/>
            <a:ext cx="4655885" cy="2303502"/>
            <a:chOff x="1200" y="1200"/>
            <a:chExt cx="3120" cy="1872"/>
          </a:xfrm>
        </p:grpSpPr>
        <p:sp>
          <p:nvSpPr>
            <p:cNvPr id="36877" name="Line 7"/>
            <p:cNvSpPr>
              <a:spLocks noChangeShapeType="1"/>
            </p:cNvSpPr>
            <p:nvPr/>
          </p:nvSpPr>
          <p:spPr bwMode="auto">
            <a:xfrm flipH="1">
              <a:off x="3120" y="1440"/>
              <a:ext cx="528" cy="624"/>
            </a:xfrm>
            <a:prstGeom prst="line">
              <a:avLst/>
            </a:prstGeom>
            <a:noFill/>
            <a:ln w="381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nvGrpSpPr>
            <p:cNvPr id="36878" name="Group 8"/>
            <p:cNvGrpSpPr>
              <a:grpSpLocks/>
            </p:cNvGrpSpPr>
            <p:nvPr/>
          </p:nvGrpSpPr>
          <p:grpSpPr bwMode="auto">
            <a:xfrm>
              <a:off x="1200" y="1200"/>
              <a:ext cx="3120" cy="1872"/>
              <a:chOff x="1200" y="1200"/>
              <a:chExt cx="3120" cy="1872"/>
            </a:xfrm>
          </p:grpSpPr>
          <p:sp>
            <p:nvSpPr>
              <p:cNvPr id="36880" name="Line 9"/>
              <p:cNvSpPr>
                <a:spLocks noChangeShapeType="1"/>
              </p:cNvSpPr>
              <p:nvPr/>
            </p:nvSpPr>
            <p:spPr bwMode="auto">
              <a:xfrm>
                <a:off x="2640" y="1968"/>
                <a:ext cx="192" cy="1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nvGrpSpPr>
              <p:cNvPr id="36881" name="Group 10"/>
              <p:cNvGrpSpPr>
                <a:grpSpLocks/>
              </p:cNvGrpSpPr>
              <p:nvPr/>
            </p:nvGrpSpPr>
            <p:grpSpPr bwMode="auto">
              <a:xfrm>
                <a:off x="1200" y="1200"/>
                <a:ext cx="3120" cy="1872"/>
                <a:chOff x="1200" y="1200"/>
                <a:chExt cx="3120" cy="1872"/>
              </a:xfrm>
            </p:grpSpPr>
            <p:sp>
              <p:nvSpPr>
                <p:cNvPr id="36882" name="Text Box 11"/>
                <p:cNvSpPr txBox="1">
                  <a:spLocks noChangeArrowheads="1"/>
                </p:cNvSpPr>
                <p:nvPr/>
              </p:nvSpPr>
              <p:spPr bwMode="auto">
                <a:xfrm>
                  <a:off x="2832" y="2064"/>
                  <a:ext cx="576" cy="240"/>
                </a:xfrm>
                <a:prstGeom prst="rect">
                  <a:avLst/>
                </a:prstGeom>
                <a:solidFill>
                  <a:srgbClr val="FF99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085850" indent="-228600">
                    <a:spcBef>
                      <a:spcPct val="20000"/>
                    </a:spcBef>
                    <a:buChar char="•"/>
                    <a:defRPr sz="2000">
                      <a:solidFill>
                        <a:schemeClr val="tx1"/>
                      </a:solidFill>
                      <a:latin typeface=".VnBlack" panose="020B7200000000000000" pitchFamily="34" charset="0"/>
                    </a:defRPr>
                  </a:lvl3pPr>
                  <a:lvl4pPr marL="1428750" indent="-228600">
                    <a:spcBef>
                      <a:spcPct val="20000"/>
                    </a:spcBef>
                    <a:buChar char="–"/>
                    <a:defRPr sz="2000">
                      <a:solidFill>
                        <a:schemeClr val="tx1"/>
                      </a:solidFill>
                      <a:latin typeface=".VnBlack" panose="020B7200000000000000" pitchFamily="34" charset="0"/>
                    </a:defRPr>
                  </a:lvl4pPr>
                  <a:lvl5pPr marL="1771650" indent="-228600">
                    <a:spcBef>
                      <a:spcPct val="20000"/>
                    </a:spcBef>
                    <a:buChar char="»"/>
                    <a:defRPr sz="2000">
                      <a:solidFill>
                        <a:schemeClr val="tx1"/>
                      </a:solidFill>
                      <a:latin typeface=".VnBlack" panose="020B7200000000000000" pitchFamily="34" charset="0"/>
                    </a:defRPr>
                  </a:lvl5pPr>
                  <a:lvl6pPr marL="222885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68605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14325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60045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endParaRPr lang="en-US" sz="1800"/>
                </a:p>
              </p:txBody>
            </p:sp>
            <p:sp>
              <p:nvSpPr>
                <p:cNvPr id="36883" name="Text Box 12"/>
                <p:cNvSpPr txBox="1">
                  <a:spLocks noChangeArrowheads="1"/>
                </p:cNvSpPr>
                <p:nvPr/>
              </p:nvSpPr>
              <p:spPr bwMode="auto">
                <a:xfrm>
                  <a:off x="2064" y="2256"/>
                  <a:ext cx="576" cy="240"/>
                </a:xfrm>
                <a:prstGeom prst="rect">
                  <a:avLst/>
                </a:prstGeom>
                <a:solidFill>
                  <a:srgbClr val="FF99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085850" indent="-228600">
                    <a:spcBef>
                      <a:spcPct val="20000"/>
                    </a:spcBef>
                    <a:buChar char="•"/>
                    <a:defRPr sz="2000">
                      <a:solidFill>
                        <a:schemeClr val="tx1"/>
                      </a:solidFill>
                      <a:latin typeface=".VnBlack" panose="020B7200000000000000" pitchFamily="34" charset="0"/>
                    </a:defRPr>
                  </a:lvl3pPr>
                  <a:lvl4pPr marL="1428750" indent="-228600">
                    <a:spcBef>
                      <a:spcPct val="20000"/>
                    </a:spcBef>
                    <a:buChar char="–"/>
                    <a:defRPr sz="2000">
                      <a:solidFill>
                        <a:schemeClr val="tx1"/>
                      </a:solidFill>
                      <a:latin typeface=".VnBlack" panose="020B7200000000000000" pitchFamily="34" charset="0"/>
                    </a:defRPr>
                  </a:lvl4pPr>
                  <a:lvl5pPr marL="1771650" indent="-228600">
                    <a:spcBef>
                      <a:spcPct val="20000"/>
                    </a:spcBef>
                    <a:buChar char="»"/>
                    <a:defRPr sz="2000">
                      <a:solidFill>
                        <a:schemeClr val="tx1"/>
                      </a:solidFill>
                      <a:latin typeface=".VnBlack" panose="020B7200000000000000" pitchFamily="34" charset="0"/>
                    </a:defRPr>
                  </a:lvl5pPr>
                  <a:lvl6pPr marL="222885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68605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14325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60045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endParaRPr lang="en-US" sz="1800"/>
                </a:p>
              </p:txBody>
            </p:sp>
            <p:sp>
              <p:nvSpPr>
                <p:cNvPr id="36884" name="Text Box 13"/>
                <p:cNvSpPr txBox="1">
                  <a:spLocks noChangeArrowheads="1"/>
                </p:cNvSpPr>
                <p:nvPr/>
              </p:nvSpPr>
              <p:spPr bwMode="auto">
                <a:xfrm>
                  <a:off x="2064" y="1824"/>
                  <a:ext cx="576" cy="240"/>
                </a:xfrm>
                <a:prstGeom prst="rect">
                  <a:avLst/>
                </a:prstGeom>
                <a:solidFill>
                  <a:srgbClr val="FF99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085850" indent="-228600">
                    <a:spcBef>
                      <a:spcPct val="20000"/>
                    </a:spcBef>
                    <a:buChar char="•"/>
                    <a:defRPr sz="2000">
                      <a:solidFill>
                        <a:schemeClr val="tx1"/>
                      </a:solidFill>
                      <a:latin typeface=".VnBlack" panose="020B7200000000000000" pitchFamily="34" charset="0"/>
                    </a:defRPr>
                  </a:lvl3pPr>
                  <a:lvl4pPr marL="1428750" indent="-228600">
                    <a:spcBef>
                      <a:spcPct val="20000"/>
                    </a:spcBef>
                    <a:buChar char="–"/>
                    <a:defRPr sz="2000">
                      <a:solidFill>
                        <a:schemeClr val="tx1"/>
                      </a:solidFill>
                      <a:latin typeface=".VnBlack" panose="020B7200000000000000" pitchFamily="34" charset="0"/>
                    </a:defRPr>
                  </a:lvl4pPr>
                  <a:lvl5pPr marL="1771650" indent="-228600">
                    <a:spcBef>
                      <a:spcPct val="20000"/>
                    </a:spcBef>
                    <a:buChar char="»"/>
                    <a:defRPr sz="2000">
                      <a:solidFill>
                        <a:schemeClr val="tx1"/>
                      </a:solidFill>
                      <a:latin typeface=".VnBlack" panose="020B7200000000000000" pitchFamily="34" charset="0"/>
                    </a:defRPr>
                  </a:lvl5pPr>
                  <a:lvl6pPr marL="222885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68605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14325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60045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endParaRPr lang="en-US" sz="1800"/>
                </a:p>
              </p:txBody>
            </p:sp>
            <p:sp>
              <p:nvSpPr>
                <p:cNvPr id="36885" name="Text Box 14"/>
                <p:cNvSpPr txBox="1">
                  <a:spLocks noChangeArrowheads="1"/>
                </p:cNvSpPr>
                <p:nvPr/>
              </p:nvSpPr>
              <p:spPr bwMode="auto">
                <a:xfrm>
                  <a:off x="1200" y="2016"/>
                  <a:ext cx="576" cy="240"/>
                </a:xfrm>
                <a:prstGeom prst="rect">
                  <a:avLst/>
                </a:prstGeom>
                <a:solidFill>
                  <a:srgbClr val="FF99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085850" indent="-228600">
                    <a:spcBef>
                      <a:spcPct val="20000"/>
                    </a:spcBef>
                    <a:buChar char="•"/>
                    <a:defRPr sz="2000">
                      <a:solidFill>
                        <a:schemeClr val="tx1"/>
                      </a:solidFill>
                      <a:latin typeface=".VnBlack" panose="020B7200000000000000" pitchFamily="34" charset="0"/>
                    </a:defRPr>
                  </a:lvl3pPr>
                  <a:lvl4pPr marL="1428750" indent="-228600">
                    <a:spcBef>
                      <a:spcPct val="20000"/>
                    </a:spcBef>
                    <a:buChar char="–"/>
                    <a:defRPr sz="2000">
                      <a:solidFill>
                        <a:schemeClr val="tx1"/>
                      </a:solidFill>
                      <a:latin typeface=".VnBlack" panose="020B7200000000000000" pitchFamily="34" charset="0"/>
                    </a:defRPr>
                  </a:lvl4pPr>
                  <a:lvl5pPr marL="1771650" indent="-228600">
                    <a:spcBef>
                      <a:spcPct val="20000"/>
                    </a:spcBef>
                    <a:buChar char="»"/>
                    <a:defRPr sz="2000">
                      <a:solidFill>
                        <a:schemeClr val="tx1"/>
                      </a:solidFill>
                      <a:latin typeface=".VnBlack" panose="020B7200000000000000" pitchFamily="34" charset="0"/>
                    </a:defRPr>
                  </a:lvl5pPr>
                  <a:lvl6pPr marL="222885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68605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14325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60045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endParaRPr lang="en-US" sz="1800"/>
                </a:p>
              </p:txBody>
            </p:sp>
            <p:sp>
              <p:nvSpPr>
                <p:cNvPr id="36886" name="Rectangle 15"/>
                <p:cNvSpPr txBox="1">
                  <a:spLocks noChangeArrowheads="1"/>
                </p:cNvSpPr>
                <p:nvPr/>
              </p:nvSpPr>
              <p:spPr bwMode="auto">
                <a:xfrm>
                  <a:off x="3696" y="1776"/>
                  <a:ext cx="576" cy="240"/>
                </a:xfrm>
                <a:prstGeom prst="rect">
                  <a:avLst/>
                </a:prstGeom>
                <a:solidFill>
                  <a:srgbClr val="FF99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nSpc>
                      <a:spcPct val="90000"/>
                    </a:lnSpc>
                  </a:pPr>
                  <a:endParaRPr lang="en-US" sz="1500"/>
                </a:p>
              </p:txBody>
            </p:sp>
            <p:sp>
              <p:nvSpPr>
                <p:cNvPr id="36887" name="Text Box 16"/>
                <p:cNvSpPr txBox="1">
                  <a:spLocks noChangeArrowheads="1"/>
                </p:cNvSpPr>
                <p:nvPr/>
              </p:nvSpPr>
              <p:spPr bwMode="auto">
                <a:xfrm>
                  <a:off x="3744" y="2448"/>
                  <a:ext cx="576" cy="240"/>
                </a:xfrm>
                <a:prstGeom prst="rect">
                  <a:avLst/>
                </a:prstGeom>
                <a:solidFill>
                  <a:srgbClr val="FF99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085850" indent="-228600">
                    <a:spcBef>
                      <a:spcPct val="20000"/>
                    </a:spcBef>
                    <a:buChar char="•"/>
                    <a:defRPr sz="2000">
                      <a:solidFill>
                        <a:schemeClr val="tx1"/>
                      </a:solidFill>
                      <a:latin typeface=".VnBlack" panose="020B7200000000000000" pitchFamily="34" charset="0"/>
                    </a:defRPr>
                  </a:lvl3pPr>
                  <a:lvl4pPr marL="1428750" indent="-228600">
                    <a:spcBef>
                      <a:spcPct val="20000"/>
                    </a:spcBef>
                    <a:buChar char="–"/>
                    <a:defRPr sz="2000">
                      <a:solidFill>
                        <a:schemeClr val="tx1"/>
                      </a:solidFill>
                      <a:latin typeface=".VnBlack" panose="020B7200000000000000" pitchFamily="34" charset="0"/>
                    </a:defRPr>
                  </a:lvl4pPr>
                  <a:lvl5pPr marL="1771650" indent="-228600">
                    <a:spcBef>
                      <a:spcPct val="20000"/>
                    </a:spcBef>
                    <a:buChar char="»"/>
                    <a:defRPr sz="2000">
                      <a:solidFill>
                        <a:schemeClr val="tx1"/>
                      </a:solidFill>
                      <a:latin typeface=".VnBlack" panose="020B7200000000000000" pitchFamily="34" charset="0"/>
                    </a:defRPr>
                  </a:lvl5pPr>
                  <a:lvl6pPr marL="222885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68605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14325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60045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endParaRPr lang="en-US" sz="1800"/>
                </a:p>
              </p:txBody>
            </p:sp>
            <p:sp>
              <p:nvSpPr>
                <p:cNvPr id="36888" name="Text Box 17"/>
                <p:cNvSpPr txBox="1">
                  <a:spLocks noChangeArrowheads="1"/>
                </p:cNvSpPr>
                <p:nvPr/>
              </p:nvSpPr>
              <p:spPr bwMode="auto">
                <a:xfrm>
                  <a:off x="1248" y="2544"/>
                  <a:ext cx="576" cy="240"/>
                </a:xfrm>
                <a:prstGeom prst="rect">
                  <a:avLst/>
                </a:prstGeom>
                <a:solidFill>
                  <a:srgbClr val="FF99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085850" indent="-228600">
                    <a:spcBef>
                      <a:spcPct val="20000"/>
                    </a:spcBef>
                    <a:buChar char="•"/>
                    <a:defRPr sz="2000">
                      <a:solidFill>
                        <a:schemeClr val="tx1"/>
                      </a:solidFill>
                      <a:latin typeface=".VnBlack" panose="020B7200000000000000" pitchFamily="34" charset="0"/>
                    </a:defRPr>
                  </a:lvl3pPr>
                  <a:lvl4pPr marL="1428750" indent="-228600">
                    <a:spcBef>
                      <a:spcPct val="20000"/>
                    </a:spcBef>
                    <a:buChar char="–"/>
                    <a:defRPr sz="2000">
                      <a:solidFill>
                        <a:schemeClr val="tx1"/>
                      </a:solidFill>
                      <a:latin typeface=".VnBlack" panose="020B7200000000000000" pitchFamily="34" charset="0"/>
                    </a:defRPr>
                  </a:lvl4pPr>
                  <a:lvl5pPr marL="1771650" indent="-228600">
                    <a:spcBef>
                      <a:spcPct val="20000"/>
                    </a:spcBef>
                    <a:buChar char="»"/>
                    <a:defRPr sz="2000">
                      <a:solidFill>
                        <a:schemeClr val="tx1"/>
                      </a:solidFill>
                      <a:latin typeface=".VnBlack" panose="020B7200000000000000" pitchFamily="34" charset="0"/>
                    </a:defRPr>
                  </a:lvl5pPr>
                  <a:lvl6pPr marL="222885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68605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14325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60045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endParaRPr lang="en-US" sz="1800"/>
                </a:p>
              </p:txBody>
            </p:sp>
            <p:sp>
              <p:nvSpPr>
                <p:cNvPr id="36889" name="Text Box 18"/>
                <p:cNvSpPr txBox="1">
                  <a:spLocks noChangeArrowheads="1"/>
                </p:cNvSpPr>
                <p:nvPr/>
              </p:nvSpPr>
              <p:spPr bwMode="auto">
                <a:xfrm>
                  <a:off x="2544" y="1200"/>
                  <a:ext cx="576" cy="240"/>
                </a:xfrm>
                <a:prstGeom prst="rect">
                  <a:avLst/>
                </a:prstGeom>
                <a:solidFill>
                  <a:srgbClr val="FF99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085850" indent="-228600">
                    <a:spcBef>
                      <a:spcPct val="20000"/>
                    </a:spcBef>
                    <a:buChar char="•"/>
                    <a:defRPr sz="2000">
                      <a:solidFill>
                        <a:schemeClr val="tx1"/>
                      </a:solidFill>
                      <a:latin typeface=".VnBlack" panose="020B7200000000000000" pitchFamily="34" charset="0"/>
                    </a:defRPr>
                  </a:lvl3pPr>
                  <a:lvl4pPr marL="1428750" indent="-228600">
                    <a:spcBef>
                      <a:spcPct val="20000"/>
                    </a:spcBef>
                    <a:buChar char="–"/>
                    <a:defRPr sz="2000">
                      <a:solidFill>
                        <a:schemeClr val="tx1"/>
                      </a:solidFill>
                      <a:latin typeface=".VnBlack" panose="020B7200000000000000" pitchFamily="34" charset="0"/>
                    </a:defRPr>
                  </a:lvl4pPr>
                  <a:lvl5pPr marL="1771650" indent="-228600">
                    <a:spcBef>
                      <a:spcPct val="20000"/>
                    </a:spcBef>
                    <a:buChar char="»"/>
                    <a:defRPr sz="2000">
                      <a:solidFill>
                        <a:schemeClr val="tx1"/>
                      </a:solidFill>
                      <a:latin typeface=".VnBlack" panose="020B7200000000000000" pitchFamily="34" charset="0"/>
                    </a:defRPr>
                  </a:lvl5pPr>
                  <a:lvl6pPr marL="222885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68605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14325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60045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endParaRPr lang="en-US" sz="1800"/>
                </a:p>
              </p:txBody>
            </p:sp>
            <p:sp>
              <p:nvSpPr>
                <p:cNvPr id="36890" name="Text Box 19"/>
                <p:cNvSpPr txBox="1">
                  <a:spLocks noChangeArrowheads="1"/>
                </p:cNvSpPr>
                <p:nvPr/>
              </p:nvSpPr>
              <p:spPr bwMode="auto">
                <a:xfrm>
                  <a:off x="3360" y="1200"/>
                  <a:ext cx="576" cy="240"/>
                </a:xfrm>
                <a:prstGeom prst="rect">
                  <a:avLst/>
                </a:prstGeom>
                <a:solidFill>
                  <a:srgbClr val="FF99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085850" indent="-228600">
                    <a:spcBef>
                      <a:spcPct val="20000"/>
                    </a:spcBef>
                    <a:buChar char="•"/>
                    <a:defRPr sz="2000">
                      <a:solidFill>
                        <a:schemeClr val="tx1"/>
                      </a:solidFill>
                      <a:latin typeface=".VnBlack" panose="020B7200000000000000" pitchFamily="34" charset="0"/>
                    </a:defRPr>
                  </a:lvl3pPr>
                  <a:lvl4pPr marL="1428750" indent="-228600">
                    <a:spcBef>
                      <a:spcPct val="20000"/>
                    </a:spcBef>
                    <a:buChar char="–"/>
                    <a:defRPr sz="2000">
                      <a:solidFill>
                        <a:schemeClr val="tx1"/>
                      </a:solidFill>
                      <a:latin typeface=".VnBlack" panose="020B7200000000000000" pitchFamily="34" charset="0"/>
                    </a:defRPr>
                  </a:lvl4pPr>
                  <a:lvl5pPr marL="1771650" indent="-228600">
                    <a:spcBef>
                      <a:spcPct val="20000"/>
                    </a:spcBef>
                    <a:buChar char="»"/>
                    <a:defRPr sz="2000">
                      <a:solidFill>
                        <a:schemeClr val="tx1"/>
                      </a:solidFill>
                      <a:latin typeface=".VnBlack" panose="020B7200000000000000" pitchFamily="34" charset="0"/>
                    </a:defRPr>
                  </a:lvl5pPr>
                  <a:lvl6pPr marL="222885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68605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14325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60045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endParaRPr lang="en-US" sz="1800"/>
                </a:p>
              </p:txBody>
            </p:sp>
            <p:sp>
              <p:nvSpPr>
                <p:cNvPr id="36891" name="Text Box 20"/>
                <p:cNvSpPr txBox="1">
                  <a:spLocks noChangeArrowheads="1"/>
                </p:cNvSpPr>
                <p:nvPr/>
              </p:nvSpPr>
              <p:spPr bwMode="auto">
                <a:xfrm>
                  <a:off x="2880" y="2832"/>
                  <a:ext cx="576" cy="240"/>
                </a:xfrm>
                <a:prstGeom prst="rect">
                  <a:avLst/>
                </a:prstGeom>
                <a:solidFill>
                  <a:srgbClr val="FF99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085850" indent="-228600">
                    <a:spcBef>
                      <a:spcPct val="20000"/>
                    </a:spcBef>
                    <a:buChar char="•"/>
                    <a:defRPr sz="2000">
                      <a:solidFill>
                        <a:schemeClr val="tx1"/>
                      </a:solidFill>
                      <a:latin typeface=".VnBlack" panose="020B7200000000000000" pitchFamily="34" charset="0"/>
                    </a:defRPr>
                  </a:lvl3pPr>
                  <a:lvl4pPr marL="1428750" indent="-228600">
                    <a:spcBef>
                      <a:spcPct val="20000"/>
                    </a:spcBef>
                    <a:buChar char="–"/>
                    <a:defRPr sz="2000">
                      <a:solidFill>
                        <a:schemeClr val="tx1"/>
                      </a:solidFill>
                      <a:latin typeface=".VnBlack" panose="020B7200000000000000" pitchFamily="34" charset="0"/>
                    </a:defRPr>
                  </a:lvl4pPr>
                  <a:lvl5pPr marL="1771650" indent="-228600">
                    <a:spcBef>
                      <a:spcPct val="20000"/>
                    </a:spcBef>
                    <a:buChar char="»"/>
                    <a:defRPr sz="2000">
                      <a:solidFill>
                        <a:schemeClr val="tx1"/>
                      </a:solidFill>
                      <a:latin typeface=".VnBlack" panose="020B7200000000000000" pitchFamily="34" charset="0"/>
                    </a:defRPr>
                  </a:lvl5pPr>
                  <a:lvl6pPr marL="222885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68605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14325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60045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endParaRPr lang="en-US" sz="1800"/>
                </a:p>
              </p:txBody>
            </p:sp>
            <p:sp>
              <p:nvSpPr>
                <p:cNvPr id="36892" name="Line 21"/>
                <p:cNvSpPr>
                  <a:spLocks noChangeShapeType="1"/>
                </p:cNvSpPr>
                <p:nvPr/>
              </p:nvSpPr>
              <p:spPr bwMode="auto">
                <a:xfrm flipV="1">
                  <a:off x="1776" y="1968"/>
                  <a:ext cx="288" cy="9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6893" name="Line 22"/>
                <p:cNvSpPr>
                  <a:spLocks noChangeShapeType="1"/>
                </p:cNvSpPr>
                <p:nvPr/>
              </p:nvSpPr>
              <p:spPr bwMode="auto">
                <a:xfrm>
                  <a:off x="1776" y="2208"/>
                  <a:ext cx="288"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6894" name="Line 23"/>
                <p:cNvSpPr>
                  <a:spLocks noChangeShapeType="1"/>
                </p:cNvSpPr>
                <p:nvPr/>
              </p:nvSpPr>
              <p:spPr bwMode="auto">
                <a:xfrm flipV="1">
                  <a:off x="2640" y="1872"/>
                  <a:ext cx="1008" cy="4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6895" name="Line 24"/>
                <p:cNvSpPr>
                  <a:spLocks noChangeShapeType="1"/>
                </p:cNvSpPr>
                <p:nvPr/>
              </p:nvSpPr>
              <p:spPr bwMode="auto">
                <a:xfrm flipV="1">
                  <a:off x="1824" y="2400"/>
                  <a:ext cx="240" cy="2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6896" name="Line 25"/>
                <p:cNvSpPr>
                  <a:spLocks noChangeShapeType="1"/>
                </p:cNvSpPr>
                <p:nvPr/>
              </p:nvSpPr>
              <p:spPr bwMode="auto">
                <a:xfrm flipV="1">
                  <a:off x="2640" y="2208"/>
                  <a:ext cx="192" cy="14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6897" name="Line 26"/>
                <p:cNvSpPr>
                  <a:spLocks noChangeShapeType="1"/>
                </p:cNvSpPr>
                <p:nvPr/>
              </p:nvSpPr>
              <p:spPr bwMode="auto">
                <a:xfrm>
                  <a:off x="3408" y="2256"/>
                  <a:ext cx="336" cy="2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6898" name="Line 27"/>
                <p:cNvSpPr>
                  <a:spLocks noChangeShapeType="1"/>
                </p:cNvSpPr>
                <p:nvPr/>
              </p:nvSpPr>
              <p:spPr bwMode="auto">
                <a:xfrm flipV="1">
                  <a:off x="3408" y="1920"/>
                  <a:ext cx="288" cy="2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6899" name="Line 28"/>
                <p:cNvSpPr>
                  <a:spLocks noChangeShapeType="1"/>
                </p:cNvSpPr>
                <p:nvPr/>
              </p:nvSpPr>
              <p:spPr bwMode="auto">
                <a:xfrm>
                  <a:off x="2640" y="2448"/>
                  <a:ext cx="240" cy="52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6900" name="Line 29"/>
                <p:cNvSpPr>
                  <a:spLocks noChangeShapeType="1"/>
                </p:cNvSpPr>
                <p:nvPr/>
              </p:nvSpPr>
              <p:spPr bwMode="auto">
                <a:xfrm flipH="1">
                  <a:off x="2400" y="1440"/>
                  <a:ext cx="336" cy="384"/>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6901" name="Line 30"/>
                <p:cNvSpPr>
                  <a:spLocks noChangeShapeType="1"/>
                </p:cNvSpPr>
                <p:nvPr/>
              </p:nvSpPr>
              <p:spPr bwMode="auto">
                <a:xfrm>
                  <a:off x="2784" y="1440"/>
                  <a:ext cx="1104" cy="336"/>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6902" name="Line 31"/>
                <p:cNvSpPr>
                  <a:spLocks noChangeShapeType="1"/>
                </p:cNvSpPr>
                <p:nvPr/>
              </p:nvSpPr>
              <p:spPr bwMode="auto">
                <a:xfrm>
                  <a:off x="3744" y="1440"/>
                  <a:ext cx="336" cy="336"/>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6903" name="Line 32"/>
                <p:cNvSpPr>
                  <a:spLocks noChangeShapeType="1"/>
                </p:cNvSpPr>
                <p:nvPr/>
              </p:nvSpPr>
              <p:spPr bwMode="auto">
                <a:xfrm flipH="1">
                  <a:off x="1536" y="1440"/>
                  <a:ext cx="1056" cy="528"/>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6904" name="Line 33"/>
                <p:cNvSpPr>
                  <a:spLocks noChangeShapeType="1"/>
                </p:cNvSpPr>
                <p:nvPr/>
              </p:nvSpPr>
              <p:spPr bwMode="auto">
                <a:xfrm flipH="1">
                  <a:off x="3168" y="1440"/>
                  <a:ext cx="288" cy="1392"/>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grpSp>
        <p:sp>
          <p:nvSpPr>
            <p:cNvPr id="36879" name="Line 40"/>
            <p:cNvSpPr>
              <a:spLocks noChangeShapeType="1"/>
            </p:cNvSpPr>
            <p:nvPr/>
          </p:nvSpPr>
          <p:spPr bwMode="auto">
            <a:xfrm flipV="1">
              <a:off x="3456" y="2592"/>
              <a:ext cx="288" cy="33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grpSp>
      <p:grpSp>
        <p:nvGrpSpPr>
          <p:cNvPr id="2" name="Group 1"/>
          <p:cNvGrpSpPr/>
          <p:nvPr/>
        </p:nvGrpSpPr>
        <p:grpSpPr>
          <a:xfrm>
            <a:off x="1929541" y="861816"/>
            <a:ext cx="4261547" cy="3581157"/>
            <a:chOff x="1968939" y="874395"/>
            <a:chExt cx="4261547" cy="3581157"/>
          </a:xfrm>
        </p:grpSpPr>
        <p:pic>
          <p:nvPicPr>
            <p:cNvPr id="61" name="Picture 60"/>
            <p:cNvPicPr>
              <a:picLocks noChangeAspect="1"/>
            </p:cNvPicPr>
            <p:nvPr/>
          </p:nvPicPr>
          <p:blipFill>
            <a:blip r:embed="rId2"/>
            <a:stretch>
              <a:fillRect/>
            </a:stretch>
          </p:blipFill>
          <p:spPr>
            <a:xfrm>
              <a:off x="1968939" y="2854867"/>
              <a:ext cx="579253" cy="461277"/>
            </a:xfrm>
            <a:prstGeom prst="rect">
              <a:avLst/>
            </a:prstGeom>
          </p:spPr>
        </p:pic>
        <p:pic>
          <p:nvPicPr>
            <p:cNvPr id="3" name="Picture 2"/>
            <p:cNvPicPr>
              <a:picLocks noChangeAspect="1"/>
            </p:cNvPicPr>
            <p:nvPr/>
          </p:nvPicPr>
          <p:blipFill>
            <a:blip r:embed="rId2"/>
            <a:stretch>
              <a:fillRect/>
            </a:stretch>
          </p:blipFill>
          <p:spPr>
            <a:xfrm>
              <a:off x="2225057" y="874395"/>
              <a:ext cx="828207" cy="779224"/>
            </a:xfrm>
            <a:prstGeom prst="rect">
              <a:avLst/>
            </a:prstGeom>
          </p:spPr>
        </p:pic>
        <p:pic>
          <p:nvPicPr>
            <p:cNvPr id="53" name="Picture 52"/>
            <p:cNvPicPr>
              <a:picLocks noChangeAspect="1"/>
            </p:cNvPicPr>
            <p:nvPr/>
          </p:nvPicPr>
          <p:blipFill>
            <a:blip r:embed="rId2"/>
            <a:stretch>
              <a:fillRect/>
            </a:stretch>
          </p:blipFill>
          <p:spPr>
            <a:xfrm>
              <a:off x="4035540" y="1995188"/>
              <a:ext cx="490273" cy="461277"/>
            </a:xfrm>
            <a:prstGeom prst="rect">
              <a:avLst/>
            </a:prstGeom>
          </p:spPr>
        </p:pic>
        <p:pic>
          <p:nvPicPr>
            <p:cNvPr id="54" name="Picture 53"/>
            <p:cNvPicPr>
              <a:picLocks noChangeAspect="1"/>
            </p:cNvPicPr>
            <p:nvPr/>
          </p:nvPicPr>
          <p:blipFill>
            <a:blip r:embed="rId2"/>
            <a:stretch>
              <a:fillRect/>
            </a:stretch>
          </p:blipFill>
          <p:spPr>
            <a:xfrm>
              <a:off x="4478419" y="3053901"/>
              <a:ext cx="490273" cy="461277"/>
            </a:xfrm>
            <a:prstGeom prst="rect">
              <a:avLst/>
            </a:prstGeom>
          </p:spPr>
        </p:pic>
        <p:pic>
          <p:nvPicPr>
            <p:cNvPr id="55" name="Picture 54"/>
            <p:cNvPicPr>
              <a:picLocks noChangeAspect="1"/>
            </p:cNvPicPr>
            <p:nvPr/>
          </p:nvPicPr>
          <p:blipFill>
            <a:blip r:embed="rId2"/>
            <a:stretch>
              <a:fillRect/>
            </a:stretch>
          </p:blipFill>
          <p:spPr>
            <a:xfrm>
              <a:off x="4525813" y="3994275"/>
              <a:ext cx="490273" cy="461277"/>
            </a:xfrm>
            <a:prstGeom prst="rect">
              <a:avLst/>
            </a:prstGeom>
          </p:spPr>
        </p:pic>
        <p:pic>
          <p:nvPicPr>
            <p:cNvPr id="56" name="Picture 55"/>
            <p:cNvPicPr>
              <a:picLocks noChangeAspect="1"/>
            </p:cNvPicPr>
            <p:nvPr/>
          </p:nvPicPr>
          <p:blipFill>
            <a:blip r:embed="rId2"/>
            <a:stretch>
              <a:fillRect/>
            </a:stretch>
          </p:blipFill>
          <p:spPr>
            <a:xfrm>
              <a:off x="5660120" y="2672381"/>
              <a:ext cx="490273" cy="461277"/>
            </a:xfrm>
            <a:prstGeom prst="rect">
              <a:avLst/>
            </a:prstGeom>
          </p:spPr>
        </p:pic>
        <p:pic>
          <p:nvPicPr>
            <p:cNvPr id="57" name="Picture 56"/>
            <p:cNvPicPr>
              <a:picLocks noChangeAspect="1"/>
            </p:cNvPicPr>
            <p:nvPr/>
          </p:nvPicPr>
          <p:blipFill>
            <a:blip r:embed="rId2"/>
            <a:stretch>
              <a:fillRect/>
            </a:stretch>
          </p:blipFill>
          <p:spPr>
            <a:xfrm>
              <a:off x="5740213" y="3517796"/>
              <a:ext cx="490273" cy="461277"/>
            </a:xfrm>
            <a:prstGeom prst="rect">
              <a:avLst/>
            </a:prstGeom>
          </p:spPr>
        </p:pic>
        <p:pic>
          <p:nvPicPr>
            <p:cNvPr id="58" name="Picture 57"/>
            <p:cNvPicPr>
              <a:picLocks noChangeAspect="1"/>
            </p:cNvPicPr>
            <p:nvPr/>
          </p:nvPicPr>
          <p:blipFill>
            <a:blip r:embed="rId2"/>
            <a:stretch>
              <a:fillRect/>
            </a:stretch>
          </p:blipFill>
          <p:spPr>
            <a:xfrm>
              <a:off x="2095718" y="3606165"/>
              <a:ext cx="524975" cy="461277"/>
            </a:xfrm>
            <a:prstGeom prst="rect">
              <a:avLst/>
            </a:prstGeom>
          </p:spPr>
        </p:pic>
        <p:pic>
          <p:nvPicPr>
            <p:cNvPr id="59" name="Picture 58"/>
            <p:cNvPicPr>
              <a:picLocks noChangeAspect="1"/>
            </p:cNvPicPr>
            <p:nvPr/>
          </p:nvPicPr>
          <p:blipFill>
            <a:blip r:embed="rId2"/>
            <a:stretch>
              <a:fillRect/>
            </a:stretch>
          </p:blipFill>
          <p:spPr>
            <a:xfrm>
              <a:off x="3350183" y="3287158"/>
              <a:ext cx="490273" cy="461277"/>
            </a:xfrm>
            <a:prstGeom prst="rect">
              <a:avLst/>
            </a:prstGeom>
          </p:spPr>
        </p:pic>
        <p:pic>
          <p:nvPicPr>
            <p:cNvPr id="60" name="Picture 59"/>
            <p:cNvPicPr>
              <a:picLocks noChangeAspect="1"/>
            </p:cNvPicPr>
            <p:nvPr/>
          </p:nvPicPr>
          <p:blipFill>
            <a:blip r:embed="rId2"/>
            <a:stretch>
              <a:fillRect/>
            </a:stretch>
          </p:blipFill>
          <p:spPr>
            <a:xfrm>
              <a:off x="3230431" y="1926065"/>
              <a:ext cx="490273" cy="461277"/>
            </a:xfrm>
            <a:prstGeom prst="rect">
              <a:avLst/>
            </a:prstGeom>
          </p:spPr>
        </p:pic>
      </p:grpSp>
      <p:sp>
        <p:nvSpPr>
          <p:cNvPr id="4" name="Title 3"/>
          <p:cNvSpPr>
            <a:spLocks noGrp="1"/>
          </p:cNvSpPr>
          <p:nvPr>
            <p:ph type="title"/>
          </p:nvPr>
        </p:nvSpPr>
        <p:spPr/>
        <p:txBody>
          <a:bodyPr/>
          <a:lstStyle/>
          <a:p>
            <a:endParaRPr lang="en-US"/>
          </a:p>
        </p:txBody>
      </p:sp>
      <p:sp>
        <p:nvSpPr>
          <p:cNvPr id="52" name="Rectangle 2"/>
          <p:cNvSpPr txBox="1">
            <a:spLocks noChangeArrowheads="1"/>
          </p:cNvSpPr>
          <p:nvPr/>
        </p:nvSpPr>
        <p:spPr bwMode="auto">
          <a:xfrm>
            <a:off x="2448828" y="228331"/>
            <a:ext cx="5251438" cy="571706"/>
          </a:xfrm>
          <a:prstGeom prst="rect">
            <a:avLst/>
          </a:prstGeom>
          <a:noFill/>
          <a:ln>
            <a:noFill/>
          </a:ln>
          <a:effectLst>
            <a:prstShdw prst="shdw13" dist="53882" dir="13500000">
              <a:schemeClr val="bg2"/>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9056" tIns="34529" rIns="69056" bIns="34529" numCol="1" anchor="t" anchorCtr="0" compatLnSpc="1">
            <a:prstTxWarp prst="textNoShape">
              <a:avLst/>
            </a:prstTxWarp>
          </a:bodyPr>
          <a:lstStyle>
            <a:lvl1pPr algn="l" defTabSz="342900" rtl="0" eaLnBrk="1" fontAlgn="base" hangingPunct="1">
              <a:spcBef>
                <a:spcPct val="0"/>
              </a:spcBef>
              <a:spcAft>
                <a:spcPct val="0"/>
              </a:spcAft>
              <a:defRPr kern="1200">
                <a:solidFill>
                  <a:schemeClr val="tx1"/>
                </a:solidFill>
                <a:latin typeface="Tahoma"/>
                <a:ea typeface="ヒラギノ角ゴ Pro W3" charset="0"/>
                <a:cs typeface="Tahoma"/>
              </a:defRPr>
            </a:lvl1pPr>
            <a:lvl2pPr algn="l" defTabSz="342900" rtl="0" eaLnBrk="1" fontAlgn="base" hangingPunct="1">
              <a:spcBef>
                <a:spcPct val="0"/>
              </a:spcBef>
              <a:spcAft>
                <a:spcPct val="0"/>
              </a:spcAft>
              <a:defRPr>
                <a:solidFill>
                  <a:schemeClr val="tx1"/>
                </a:solidFill>
                <a:latin typeface="Tahoma" charset="0"/>
                <a:ea typeface="ヒラギノ角ゴ Pro W3" charset="0"/>
              </a:defRPr>
            </a:lvl2pPr>
            <a:lvl3pPr algn="l" defTabSz="342900" rtl="0" eaLnBrk="1" fontAlgn="base" hangingPunct="1">
              <a:spcBef>
                <a:spcPct val="0"/>
              </a:spcBef>
              <a:spcAft>
                <a:spcPct val="0"/>
              </a:spcAft>
              <a:defRPr>
                <a:solidFill>
                  <a:schemeClr val="tx1"/>
                </a:solidFill>
                <a:latin typeface="Tahoma" charset="0"/>
                <a:ea typeface="ヒラギノ角ゴ Pro W3" charset="0"/>
              </a:defRPr>
            </a:lvl3pPr>
            <a:lvl4pPr algn="l" defTabSz="342900" rtl="0" eaLnBrk="1" fontAlgn="base" hangingPunct="1">
              <a:spcBef>
                <a:spcPct val="0"/>
              </a:spcBef>
              <a:spcAft>
                <a:spcPct val="0"/>
              </a:spcAft>
              <a:defRPr>
                <a:solidFill>
                  <a:schemeClr val="tx1"/>
                </a:solidFill>
                <a:latin typeface="Tahoma" charset="0"/>
                <a:ea typeface="ヒラギノ角ゴ Pro W3" charset="0"/>
              </a:defRPr>
            </a:lvl4pPr>
            <a:lvl5pPr algn="l" defTabSz="342900" rtl="0" eaLnBrk="1" fontAlgn="base" hangingPunct="1">
              <a:spcBef>
                <a:spcPct val="0"/>
              </a:spcBef>
              <a:spcAft>
                <a:spcPct val="0"/>
              </a:spcAft>
              <a:defRPr>
                <a:solidFill>
                  <a:schemeClr val="tx1"/>
                </a:solidFill>
                <a:latin typeface="Tahoma" charset="0"/>
                <a:ea typeface="ヒラギノ角ゴ Pro W3" charset="0"/>
              </a:defRPr>
            </a:lvl5pPr>
            <a:lvl6pPr marL="457200" algn="l" defTabSz="342900" rtl="0" eaLnBrk="1" fontAlgn="base" hangingPunct="1">
              <a:spcBef>
                <a:spcPct val="0"/>
              </a:spcBef>
              <a:spcAft>
                <a:spcPct val="0"/>
              </a:spcAft>
              <a:defRPr>
                <a:solidFill>
                  <a:schemeClr val="tx1"/>
                </a:solidFill>
                <a:latin typeface="Tahoma" charset="0"/>
                <a:ea typeface="ヒラギノ角ゴ Pro W3" charset="0"/>
              </a:defRPr>
            </a:lvl6pPr>
            <a:lvl7pPr marL="914400" algn="l" defTabSz="342900" rtl="0" eaLnBrk="1" fontAlgn="base" hangingPunct="1">
              <a:spcBef>
                <a:spcPct val="0"/>
              </a:spcBef>
              <a:spcAft>
                <a:spcPct val="0"/>
              </a:spcAft>
              <a:defRPr>
                <a:solidFill>
                  <a:schemeClr val="tx1"/>
                </a:solidFill>
                <a:latin typeface="Tahoma" charset="0"/>
                <a:ea typeface="ヒラギノ角ゴ Pro W3" charset="0"/>
              </a:defRPr>
            </a:lvl7pPr>
            <a:lvl8pPr marL="1371600" algn="l" defTabSz="342900" rtl="0" eaLnBrk="1" fontAlgn="base" hangingPunct="1">
              <a:spcBef>
                <a:spcPct val="0"/>
              </a:spcBef>
              <a:spcAft>
                <a:spcPct val="0"/>
              </a:spcAft>
              <a:defRPr>
                <a:solidFill>
                  <a:schemeClr val="tx1"/>
                </a:solidFill>
                <a:latin typeface="Tahoma" charset="0"/>
                <a:ea typeface="ヒラギノ角ゴ Pro W3" charset="0"/>
              </a:defRPr>
            </a:lvl8pPr>
            <a:lvl9pPr marL="1828800" algn="l" defTabSz="342900" rtl="0" eaLnBrk="1" fontAlgn="base" hangingPunct="1">
              <a:spcBef>
                <a:spcPct val="0"/>
              </a:spcBef>
              <a:spcAft>
                <a:spcPct val="0"/>
              </a:spcAft>
              <a:defRPr>
                <a:solidFill>
                  <a:schemeClr val="tx1"/>
                </a:solidFill>
                <a:latin typeface="Tahoma" charset="0"/>
                <a:ea typeface="ヒラギノ角ゴ Pro W3" charset="0"/>
              </a:defRPr>
            </a:lvl9pPr>
          </a:lstStyle>
          <a:p>
            <a:r>
              <a:rPr lang="en-US" sz="3200" b="1" smtClean="0">
                <a:solidFill>
                  <a:srgbClr val="FF0000"/>
                </a:solidFill>
              </a:rPr>
              <a:t>Chu trình P-D-C-A</a:t>
            </a:r>
            <a:endParaRPr lang="en-US" sz="3200" b="1" dirty="0" smtClean="0">
              <a:solidFill>
                <a:srgbClr val="FF0000"/>
              </a:solidFill>
            </a:endParaRPr>
          </a:p>
        </p:txBody>
      </p:sp>
    </p:spTree>
    <p:extLst>
      <p:ext uri="{BB962C8B-B14F-4D97-AF65-F5344CB8AC3E}">
        <p14:creationId xmlns:p14="http://schemas.microsoft.com/office/powerpoint/2010/main" val="38938761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1621"/>
                                        </p:tgtEl>
                                        <p:attrNameLst>
                                          <p:attrName>style.visibility</p:attrName>
                                        </p:attrNameLst>
                                      </p:cBhvr>
                                      <p:to>
                                        <p:strVal val="visible"/>
                                      </p:to>
                                    </p:set>
                                    <p:animEffect transition="in" filter="checkerboard(across)">
                                      <p:cBhvr>
                                        <p:cTn id="7" dur="500"/>
                                        <p:tgtEl>
                                          <p:spTgt spid="4516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45162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451622"/>
                                        </p:tgtEl>
                                        <p:attrNameLst>
                                          <p:attrName>style.visibility</p:attrName>
                                        </p:attrNameLst>
                                      </p:cBhvr>
                                      <p:to>
                                        <p:strVal val="visible"/>
                                      </p:to>
                                    </p:set>
                                    <p:animEffect transition="in" filter="checkerboard(across)">
                                      <p:cBhvr>
                                        <p:cTn id="16" dur="500"/>
                                        <p:tgtEl>
                                          <p:spTgt spid="45162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158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451589"/>
                                        </p:tgtEl>
                                        <p:attrNameLst>
                                          <p:attrName>style.visibility</p:attrName>
                                        </p:attrNameLst>
                                      </p:cBhvr>
                                      <p:to>
                                        <p:strVal val="visible"/>
                                      </p:to>
                                    </p:set>
                                    <p:animEffect transition="in" filter="strips(downRight)">
                                      <p:cBhvr>
                                        <p:cTn id="25" dur="2000"/>
                                        <p:tgtEl>
                                          <p:spTgt spid="45158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5162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5161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5161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7" grpId="0"/>
      <p:bldP spid="451589" grpId="0" animBg="1"/>
      <p:bldP spid="451618" grpId="0" animBg="1"/>
      <p:bldP spid="451619" grpId="0"/>
      <p:bldP spid="451620" grpId="0" animBg="1"/>
      <p:bldP spid="451621" grpId="0" animBg="1"/>
      <p:bldP spid="4516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95177" y="2454296"/>
            <a:ext cx="3573518" cy="400110"/>
          </a:xfrm>
          <a:prstGeom prst="rect">
            <a:avLst/>
          </a:prstGeom>
          <a:solidFill>
            <a:srgbClr val="CCECFF"/>
          </a:solidFill>
          <a:ln w="12700">
            <a:solidFill>
              <a:schemeClr val="tx1"/>
            </a:solidFill>
          </a:ln>
        </p:spPr>
        <p:txBody>
          <a:bodyPr wrap="square" rtlCol="0">
            <a:spAutoFit/>
          </a:bodyPr>
          <a:lstStyle/>
          <a:p>
            <a:pPr algn="ctr"/>
            <a:r>
              <a:rPr lang="en-US" sz="2000" b="1" dirty="0" smtClean="0">
                <a:solidFill>
                  <a:srgbClr val="FF0000"/>
                </a:solidFill>
              </a:rPr>
              <a:t>DO</a:t>
            </a:r>
            <a:r>
              <a:rPr lang="en-US" sz="2000" b="1" dirty="0" smtClean="0">
                <a:solidFill>
                  <a:srgbClr val="002060"/>
                </a:solidFill>
              </a:rPr>
              <a:t>- </a:t>
            </a:r>
            <a:r>
              <a:rPr lang="en-US" sz="1600" b="1" dirty="0" smtClean="0">
                <a:solidFill>
                  <a:srgbClr val="002060"/>
                </a:solidFill>
              </a:rPr>
              <a:t>THỰC HIỆN QUÁ TRÌNH </a:t>
            </a:r>
            <a:endParaRPr lang="en-US" sz="1600" b="1" dirty="0">
              <a:solidFill>
                <a:srgbClr val="002060"/>
              </a:solidFill>
            </a:endParaRPr>
          </a:p>
        </p:txBody>
      </p:sp>
      <p:sp>
        <p:nvSpPr>
          <p:cNvPr id="7" name="Right Arrow 6"/>
          <p:cNvSpPr/>
          <p:nvPr/>
        </p:nvSpPr>
        <p:spPr>
          <a:xfrm>
            <a:off x="1323529" y="2541656"/>
            <a:ext cx="1769261" cy="236477"/>
          </a:xfrm>
          <a:prstGeom prst="rightArrow">
            <a:avLst/>
          </a:prstGeom>
          <a:solidFill>
            <a:srgbClr val="AFDDFF"/>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2060"/>
              </a:solidFill>
            </a:endParaRPr>
          </a:p>
        </p:txBody>
      </p:sp>
      <p:sp>
        <p:nvSpPr>
          <p:cNvPr id="8" name="Right Arrow 7"/>
          <p:cNvSpPr/>
          <p:nvPr/>
        </p:nvSpPr>
        <p:spPr>
          <a:xfrm>
            <a:off x="6692419" y="2541656"/>
            <a:ext cx="1087986" cy="236477"/>
          </a:xfrm>
          <a:prstGeom prst="rightArrow">
            <a:avLst/>
          </a:prstGeom>
          <a:solidFill>
            <a:srgbClr val="AFDDFF"/>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2060"/>
              </a:solidFill>
            </a:endParaRPr>
          </a:p>
        </p:txBody>
      </p:sp>
      <p:sp>
        <p:nvSpPr>
          <p:cNvPr id="9" name="TextBox 8"/>
          <p:cNvSpPr txBox="1"/>
          <p:nvPr/>
        </p:nvSpPr>
        <p:spPr>
          <a:xfrm>
            <a:off x="3124307" y="3412344"/>
            <a:ext cx="3573518" cy="892552"/>
          </a:xfrm>
          <a:prstGeom prst="rect">
            <a:avLst/>
          </a:prstGeom>
          <a:noFill/>
          <a:ln w="12700">
            <a:solidFill>
              <a:schemeClr val="tx1"/>
            </a:solidFill>
          </a:ln>
        </p:spPr>
        <p:txBody>
          <a:bodyPr wrap="square" rtlCol="0">
            <a:spAutoFit/>
          </a:bodyPr>
          <a:lstStyle/>
          <a:p>
            <a:pPr algn="ctr"/>
            <a:r>
              <a:rPr lang="en-US" sz="2000" b="1" dirty="0" smtClean="0">
                <a:solidFill>
                  <a:srgbClr val="FF0000"/>
                </a:solidFill>
              </a:rPr>
              <a:t>CHECK</a:t>
            </a:r>
            <a:r>
              <a:rPr lang="en-US" sz="2000" b="1" dirty="0" smtClean="0">
                <a:solidFill>
                  <a:srgbClr val="002060"/>
                </a:solidFill>
              </a:rPr>
              <a:t>- </a:t>
            </a:r>
            <a:r>
              <a:rPr lang="en-US" sz="1600" b="1" dirty="0" smtClean="0">
                <a:solidFill>
                  <a:srgbClr val="002060"/>
                </a:solidFill>
              </a:rPr>
              <a:t>THEO DÕI VÀ ĐO LƯỜNG KẾT QUẢ HOẠT ĐỘNG QUÁ TRÌNH </a:t>
            </a:r>
            <a:endParaRPr lang="en-US" sz="1600" b="1" dirty="0">
              <a:solidFill>
                <a:srgbClr val="002060"/>
              </a:solidFill>
            </a:endParaRPr>
          </a:p>
        </p:txBody>
      </p:sp>
      <p:sp>
        <p:nvSpPr>
          <p:cNvPr id="10" name="TextBox 9"/>
          <p:cNvSpPr txBox="1"/>
          <p:nvPr/>
        </p:nvSpPr>
        <p:spPr>
          <a:xfrm>
            <a:off x="1928811" y="2301462"/>
            <a:ext cx="977462" cy="307777"/>
          </a:xfrm>
          <a:prstGeom prst="rect">
            <a:avLst/>
          </a:prstGeom>
          <a:noFill/>
        </p:spPr>
        <p:txBody>
          <a:bodyPr wrap="square" rtlCol="0">
            <a:spAutoFit/>
          </a:bodyPr>
          <a:lstStyle/>
          <a:p>
            <a:r>
              <a:rPr lang="en-US" b="1" dirty="0" err="1" smtClean="0">
                <a:solidFill>
                  <a:srgbClr val="002060"/>
                </a:solidFill>
              </a:rPr>
              <a:t>Đầu</a:t>
            </a:r>
            <a:r>
              <a:rPr lang="en-US" b="1" dirty="0" smtClean="0">
                <a:solidFill>
                  <a:srgbClr val="002060"/>
                </a:solidFill>
              </a:rPr>
              <a:t> </a:t>
            </a:r>
            <a:r>
              <a:rPr lang="en-US" b="1" dirty="0" err="1" smtClean="0">
                <a:solidFill>
                  <a:srgbClr val="002060"/>
                </a:solidFill>
              </a:rPr>
              <a:t>vào</a:t>
            </a:r>
            <a:endParaRPr lang="en-US" b="1" dirty="0">
              <a:solidFill>
                <a:srgbClr val="002060"/>
              </a:solidFill>
            </a:endParaRPr>
          </a:p>
        </p:txBody>
      </p:sp>
      <p:sp>
        <p:nvSpPr>
          <p:cNvPr id="11" name="TextBox 10"/>
          <p:cNvSpPr txBox="1"/>
          <p:nvPr/>
        </p:nvSpPr>
        <p:spPr>
          <a:xfrm>
            <a:off x="6755494" y="2315678"/>
            <a:ext cx="977462" cy="307777"/>
          </a:xfrm>
          <a:prstGeom prst="rect">
            <a:avLst/>
          </a:prstGeom>
          <a:noFill/>
        </p:spPr>
        <p:txBody>
          <a:bodyPr wrap="square" rtlCol="0">
            <a:spAutoFit/>
          </a:bodyPr>
          <a:lstStyle/>
          <a:p>
            <a:r>
              <a:rPr lang="en-US" b="1" dirty="0" err="1" smtClean="0">
                <a:solidFill>
                  <a:srgbClr val="002060"/>
                </a:solidFill>
              </a:rPr>
              <a:t>Đầu</a:t>
            </a:r>
            <a:r>
              <a:rPr lang="en-US" b="1" dirty="0" smtClean="0">
                <a:solidFill>
                  <a:srgbClr val="002060"/>
                </a:solidFill>
              </a:rPr>
              <a:t> </a:t>
            </a:r>
            <a:r>
              <a:rPr lang="en-US" b="1" dirty="0" err="1" smtClean="0">
                <a:solidFill>
                  <a:srgbClr val="002060"/>
                </a:solidFill>
              </a:rPr>
              <a:t>ra</a:t>
            </a:r>
            <a:endParaRPr lang="en-US" b="1" dirty="0">
              <a:solidFill>
                <a:srgbClr val="002060"/>
              </a:solidFill>
            </a:endParaRPr>
          </a:p>
        </p:txBody>
      </p:sp>
      <p:sp>
        <p:nvSpPr>
          <p:cNvPr id="12" name="Down Arrow 11"/>
          <p:cNvSpPr/>
          <p:nvPr/>
        </p:nvSpPr>
        <p:spPr>
          <a:xfrm>
            <a:off x="4789709" y="2877479"/>
            <a:ext cx="441769" cy="495549"/>
          </a:xfrm>
          <a:prstGeom prst="downArrow">
            <a:avLst/>
          </a:prstGeom>
          <a:solidFill>
            <a:srgbClr val="0070C0"/>
          </a:solidFill>
          <a:ln>
            <a:solidFill>
              <a:srgbClr val="22DD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032746" y="1196713"/>
            <a:ext cx="2091561" cy="615553"/>
          </a:xfrm>
          <a:prstGeom prst="rect">
            <a:avLst/>
          </a:prstGeom>
          <a:noFill/>
          <a:ln w="12700">
            <a:solidFill>
              <a:srgbClr val="002060"/>
            </a:solidFill>
          </a:ln>
        </p:spPr>
        <p:txBody>
          <a:bodyPr wrap="square" rtlCol="0">
            <a:spAutoFit/>
          </a:bodyPr>
          <a:lstStyle/>
          <a:p>
            <a:pPr algn="ctr"/>
            <a:r>
              <a:rPr lang="en-US" sz="1800" b="1" dirty="0" smtClean="0">
                <a:solidFill>
                  <a:srgbClr val="FF0000"/>
                </a:solidFill>
              </a:rPr>
              <a:t>ACT</a:t>
            </a:r>
            <a:r>
              <a:rPr lang="en-US" sz="1800" b="1" dirty="0" smtClean="0">
                <a:solidFill>
                  <a:srgbClr val="002060"/>
                </a:solidFill>
              </a:rPr>
              <a:t>- </a:t>
            </a:r>
            <a:r>
              <a:rPr lang="en-US" sz="1600" b="1" dirty="0" smtClean="0">
                <a:solidFill>
                  <a:srgbClr val="002060"/>
                </a:solidFill>
              </a:rPr>
              <a:t>CẢI TIẾN –KHI CẦN</a:t>
            </a:r>
            <a:endParaRPr lang="en-US" sz="1600" b="1" dirty="0">
              <a:solidFill>
                <a:srgbClr val="002060"/>
              </a:solidFill>
            </a:endParaRPr>
          </a:p>
        </p:txBody>
      </p:sp>
      <p:sp>
        <p:nvSpPr>
          <p:cNvPr id="15" name="TextBox 14"/>
          <p:cNvSpPr txBox="1"/>
          <p:nvPr/>
        </p:nvSpPr>
        <p:spPr>
          <a:xfrm>
            <a:off x="3751141" y="1125913"/>
            <a:ext cx="2946683" cy="738664"/>
          </a:xfrm>
          <a:prstGeom prst="rect">
            <a:avLst/>
          </a:prstGeom>
          <a:noFill/>
          <a:ln w="12700">
            <a:solidFill>
              <a:schemeClr val="tx1">
                <a:lumMod val="85000"/>
                <a:lumOff val="15000"/>
              </a:schemeClr>
            </a:solidFill>
          </a:ln>
        </p:spPr>
        <p:txBody>
          <a:bodyPr wrap="square" rtlCol="0">
            <a:spAutoFit/>
          </a:bodyPr>
          <a:lstStyle/>
          <a:p>
            <a:pPr algn="ctr"/>
            <a:r>
              <a:rPr lang="en-US" sz="1800" b="1" dirty="0" smtClean="0">
                <a:solidFill>
                  <a:srgbClr val="FF0000"/>
                </a:solidFill>
              </a:rPr>
              <a:t>PLAN-</a:t>
            </a:r>
            <a:r>
              <a:rPr lang="en-US" sz="1800" b="1" dirty="0" smtClean="0">
                <a:solidFill>
                  <a:srgbClr val="002060"/>
                </a:solidFill>
              </a:rPr>
              <a:t> HOẠCH ĐỊNH QT</a:t>
            </a:r>
          </a:p>
          <a:p>
            <a:pPr algn="ctr"/>
            <a:r>
              <a:rPr lang="en-US" sz="1200" dirty="0" smtClean="0">
                <a:solidFill>
                  <a:srgbClr val="002060"/>
                </a:solidFill>
              </a:rPr>
              <a:t>QUY MÔ VIỆC HOẠCH ĐỊNH PHỤ THUỘC VÀO RISK</a:t>
            </a:r>
            <a:endParaRPr lang="en-US" sz="1200" b="1" dirty="0">
              <a:solidFill>
                <a:srgbClr val="002060"/>
              </a:solidFill>
            </a:endParaRPr>
          </a:p>
        </p:txBody>
      </p:sp>
      <p:sp>
        <p:nvSpPr>
          <p:cNvPr id="16" name="Right Arrow 15"/>
          <p:cNvSpPr/>
          <p:nvPr/>
        </p:nvSpPr>
        <p:spPr>
          <a:xfrm>
            <a:off x="3124307" y="1295770"/>
            <a:ext cx="626834" cy="295422"/>
          </a:xfrm>
          <a:prstGeom prst="rightArrow">
            <a:avLst/>
          </a:prstGeom>
          <a:solidFill>
            <a:srgbClr val="0070C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69796" y="1456113"/>
            <a:ext cx="966934" cy="3046988"/>
          </a:xfrm>
          <a:prstGeom prst="rect">
            <a:avLst/>
          </a:prstGeom>
          <a:solidFill>
            <a:srgbClr val="AFDDFF"/>
          </a:solidFill>
          <a:ln w="12700">
            <a:solidFill>
              <a:srgbClr val="0070C0"/>
            </a:solidFill>
          </a:ln>
        </p:spPr>
        <p:txBody>
          <a:bodyPr wrap="square" rtlCol="0">
            <a:spAutoFit/>
          </a:bodyPr>
          <a:lstStyle/>
          <a:p>
            <a:pPr algn="ctr">
              <a:lnSpc>
                <a:spcPct val="150000"/>
              </a:lnSpc>
            </a:pPr>
            <a:r>
              <a:rPr lang="en-US" sz="1600" b="1" dirty="0" err="1" smtClean="0"/>
              <a:t>Tương</a:t>
            </a:r>
            <a:endParaRPr lang="en-US" sz="1600" b="1" dirty="0" smtClean="0"/>
          </a:p>
          <a:p>
            <a:pPr algn="ctr">
              <a:lnSpc>
                <a:spcPct val="150000"/>
              </a:lnSpc>
            </a:pPr>
            <a:r>
              <a:rPr lang="en-US" sz="1600" b="1" dirty="0" smtClean="0"/>
              <a:t> </a:t>
            </a:r>
            <a:r>
              <a:rPr lang="en-US" sz="1600" b="1" dirty="0" err="1" smtClean="0"/>
              <a:t>Tác</a:t>
            </a:r>
            <a:endParaRPr lang="en-US" sz="1600" b="1" dirty="0" smtClean="0"/>
          </a:p>
          <a:p>
            <a:pPr algn="ctr">
              <a:lnSpc>
                <a:spcPct val="150000"/>
              </a:lnSpc>
            </a:pPr>
            <a:r>
              <a:rPr lang="en-US" sz="1600" b="1" dirty="0" smtClean="0"/>
              <a:t> </a:t>
            </a:r>
            <a:r>
              <a:rPr lang="en-US" sz="1600" b="1" dirty="0" err="1" smtClean="0"/>
              <a:t>Với</a:t>
            </a:r>
            <a:endParaRPr lang="en-US" sz="1600" b="1" dirty="0" smtClean="0"/>
          </a:p>
          <a:p>
            <a:pPr algn="ctr">
              <a:lnSpc>
                <a:spcPct val="150000"/>
              </a:lnSpc>
            </a:pPr>
            <a:r>
              <a:rPr lang="en-US" sz="1600" b="1" dirty="0" smtClean="0"/>
              <a:t> </a:t>
            </a:r>
            <a:r>
              <a:rPr lang="en-US" sz="1600" b="1" dirty="0" err="1" smtClean="0"/>
              <a:t>Các</a:t>
            </a:r>
            <a:endParaRPr lang="en-US" sz="1600" b="1" dirty="0" smtClean="0"/>
          </a:p>
          <a:p>
            <a:pPr algn="ctr">
              <a:lnSpc>
                <a:spcPct val="150000"/>
              </a:lnSpc>
            </a:pPr>
            <a:r>
              <a:rPr lang="en-US" sz="1600" b="1" dirty="0" err="1" smtClean="0"/>
              <a:t>Quá</a:t>
            </a:r>
            <a:endParaRPr lang="en-US" sz="1600" b="1" dirty="0" smtClean="0"/>
          </a:p>
          <a:p>
            <a:pPr algn="ctr">
              <a:lnSpc>
                <a:spcPct val="150000"/>
              </a:lnSpc>
            </a:pPr>
            <a:r>
              <a:rPr lang="en-US" sz="1600" b="1" dirty="0" err="1" smtClean="0"/>
              <a:t>Trình</a:t>
            </a:r>
            <a:endParaRPr lang="en-US" sz="1600" b="1" dirty="0" smtClean="0"/>
          </a:p>
          <a:p>
            <a:pPr algn="ctr">
              <a:lnSpc>
                <a:spcPct val="150000"/>
              </a:lnSpc>
            </a:pPr>
            <a:r>
              <a:rPr lang="en-US" sz="1600" b="1" dirty="0" err="1" smtClean="0"/>
              <a:t>Khác</a:t>
            </a:r>
            <a:endParaRPr lang="en-US" sz="1600" b="1" dirty="0" smtClean="0"/>
          </a:p>
          <a:p>
            <a:pPr>
              <a:lnSpc>
                <a:spcPct val="150000"/>
              </a:lnSpc>
            </a:pPr>
            <a:endParaRPr lang="en-US" sz="1600" b="1" dirty="0"/>
          </a:p>
        </p:txBody>
      </p:sp>
      <p:sp>
        <p:nvSpPr>
          <p:cNvPr id="18" name="TextBox 17"/>
          <p:cNvSpPr txBox="1"/>
          <p:nvPr/>
        </p:nvSpPr>
        <p:spPr>
          <a:xfrm>
            <a:off x="7780405" y="1353985"/>
            <a:ext cx="966934" cy="3046988"/>
          </a:xfrm>
          <a:prstGeom prst="rect">
            <a:avLst/>
          </a:prstGeom>
          <a:solidFill>
            <a:srgbClr val="AFDDFF"/>
          </a:solidFill>
          <a:ln w="12700">
            <a:solidFill>
              <a:srgbClr val="0070C0"/>
            </a:solidFill>
          </a:ln>
        </p:spPr>
        <p:txBody>
          <a:bodyPr wrap="square" rtlCol="0">
            <a:spAutoFit/>
          </a:bodyPr>
          <a:lstStyle/>
          <a:p>
            <a:pPr algn="ctr">
              <a:lnSpc>
                <a:spcPct val="150000"/>
              </a:lnSpc>
            </a:pPr>
            <a:r>
              <a:rPr lang="en-US" sz="1600" b="1" dirty="0" err="1"/>
              <a:t>Tương</a:t>
            </a:r>
            <a:endParaRPr lang="en-US" sz="1600" b="1" dirty="0"/>
          </a:p>
          <a:p>
            <a:pPr algn="ctr">
              <a:lnSpc>
                <a:spcPct val="150000"/>
              </a:lnSpc>
            </a:pPr>
            <a:r>
              <a:rPr lang="en-US" sz="1600" b="1" dirty="0"/>
              <a:t> </a:t>
            </a:r>
            <a:r>
              <a:rPr lang="en-US" sz="1600" b="1" dirty="0" err="1"/>
              <a:t>Tác</a:t>
            </a:r>
            <a:endParaRPr lang="en-US" sz="1600" b="1" dirty="0"/>
          </a:p>
          <a:p>
            <a:pPr algn="ctr">
              <a:lnSpc>
                <a:spcPct val="150000"/>
              </a:lnSpc>
            </a:pPr>
            <a:r>
              <a:rPr lang="en-US" sz="1600" b="1" dirty="0"/>
              <a:t> </a:t>
            </a:r>
            <a:r>
              <a:rPr lang="en-US" sz="1600" b="1" dirty="0" err="1"/>
              <a:t>Với</a:t>
            </a:r>
            <a:endParaRPr lang="en-US" sz="1600" b="1" dirty="0"/>
          </a:p>
          <a:p>
            <a:pPr algn="ctr">
              <a:lnSpc>
                <a:spcPct val="150000"/>
              </a:lnSpc>
            </a:pPr>
            <a:r>
              <a:rPr lang="en-US" sz="1600" b="1" dirty="0"/>
              <a:t> </a:t>
            </a:r>
            <a:r>
              <a:rPr lang="en-US" sz="1600" b="1" dirty="0" err="1"/>
              <a:t>Các</a:t>
            </a:r>
            <a:endParaRPr lang="en-US" sz="1600" b="1" dirty="0"/>
          </a:p>
          <a:p>
            <a:pPr algn="ctr">
              <a:lnSpc>
                <a:spcPct val="150000"/>
              </a:lnSpc>
            </a:pPr>
            <a:r>
              <a:rPr lang="en-US" sz="1600" b="1" dirty="0" err="1"/>
              <a:t>Quá</a:t>
            </a:r>
            <a:endParaRPr lang="en-US" sz="1600" b="1" dirty="0"/>
          </a:p>
          <a:p>
            <a:pPr algn="ctr">
              <a:lnSpc>
                <a:spcPct val="150000"/>
              </a:lnSpc>
            </a:pPr>
            <a:r>
              <a:rPr lang="en-US" sz="1600" b="1" dirty="0" err="1"/>
              <a:t>Trình</a:t>
            </a:r>
            <a:endParaRPr lang="en-US" sz="1600" b="1" dirty="0"/>
          </a:p>
          <a:p>
            <a:pPr algn="ctr">
              <a:lnSpc>
                <a:spcPct val="150000"/>
              </a:lnSpc>
            </a:pPr>
            <a:r>
              <a:rPr lang="en-US" sz="1600" b="1" dirty="0" err="1"/>
              <a:t>Khác</a:t>
            </a:r>
            <a:endParaRPr lang="en-US" sz="1600" b="1" dirty="0"/>
          </a:p>
          <a:p>
            <a:pPr>
              <a:lnSpc>
                <a:spcPct val="150000"/>
              </a:lnSpc>
            </a:pPr>
            <a:endParaRPr lang="en-US" sz="1600" b="1" dirty="0"/>
          </a:p>
        </p:txBody>
      </p:sp>
      <p:sp>
        <p:nvSpPr>
          <p:cNvPr id="22" name="Up Arrow 21"/>
          <p:cNvSpPr/>
          <p:nvPr/>
        </p:nvSpPr>
        <p:spPr>
          <a:xfrm>
            <a:off x="1634032" y="1804518"/>
            <a:ext cx="243137" cy="2099776"/>
          </a:xfrm>
          <a:prstGeom prst="upArrow">
            <a:avLst/>
          </a:prstGeom>
          <a:solidFill>
            <a:srgbClr val="0070C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wn Arrow 22"/>
          <p:cNvSpPr/>
          <p:nvPr/>
        </p:nvSpPr>
        <p:spPr>
          <a:xfrm>
            <a:off x="4789709" y="1917372"/>
            <a:ext cx="441769" cy="398306"/>
          </a:xfrm>
          <a:prstGeom prst="downArrow">
            <a:avLst/>
          </a:prstGeom>
          <a:solidFill>
            <a:srgbClr val="0070C0"/>
          </a:solidFill>
          <a:ln>
            <a:solidFill>
              <a:srgbClr val="22DDF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574238" y="531283"/>
            <a:ext cx="8430942" cy="461665"/>
          </a:xfrm>
          <a:prstGeom prst="rect">
            <a:avLst/>
          </a:prstGeom>
          <a:noFill/>
        </p:spPr>
        <p:txBody>
          <a:bodyPr wrap="square" rtlCol="0">
            <a:spAutoFit/>
          </a:bodyPr>
          <a:lstStyle/>
          <a:p>
            <a:pPr algn="ctr"/>
            <a:r>
              <a:rPr lang="en-US" sz="2400" b="1" dirty="0" err="1" smtClean="0">
                <a:solidFill>
                  <a:srgbClr val="FF0000"/>
                </a:solidFill>
              </a:rPr>
              <a:t>Sơ</a:t>
            </a:r>
            <a:r>
              <a:rPr lang="en-US" sz="2400" b="1" dirty="0" smtClean="0">
                <a:solidFill>
                  <a:srgbClr val="FF0000"/>
                </a:solidFill>
              </a:rPr>
              <a:t> </a:t>
            </a:r>
            <a:r>
              <a:rPr lang="en-US" sz="2400" b="1" dirty="0" err="1" smtClean="0">
                <a:solidFill>
                  <a:srgbClr val="FF0000"/>
                </a:solidFill>
              </a:rPr>
              <a:t>đồ</a:t>
            </a:r>
            <a:r>
              <a:rPr lang="en-US" sz="2400" b="1" dirty="0" smtClean="0">
                <a:solidFill>
                  <a:srgbClr val="FF0000"/>
                </a:solidFill>
              </a:rPr>
              <a:t> </a:t>
            </a:r>
            <a:r>
              <a:rPr lang="en-US" sz="2400" b="1" dirty="0" err="1" smtClean="0">
                <a:solidFill>
                  <a:srgbClr val="FF0000"/>
                </a:solidFill>
              </a:rPr>
              <a:t>điển</a:t>
            </a:r>
            <a:r>
              <a:rPr lang="en-US" sz="2400" b="1" dirty="0" smtClean="0">
                <a:solidFill>
                  <a:srgbClr val="FF0000"/>
                </a:solidFill>
              </a:rPr>
              <a:t> </a:t>
            </a:r>
            <a:r>
              <a:rPr lang="en-US" sz="2400" b="1" dirty="0" err="1" smtClean="0">
                <a:solidFill>
                  <a:srgbClr val="FF0000"/>
                </a:solidFill>
              </a:rPr>
              <a:t>hình</a:t>
            </a:r>
            <a:r>
              <a:rPr lang="en-US" sz="2400" b="1" dirty="0" smtClean="0">
                <a:solidFill>
                  <a:srgbClr val="FF0000"/>
                </a:solidFill>
              </a:rPr>
              <a:t> </a:t>
            </a:r>
            <a:r>
              <a:rPr lang="en-US" sz="2400" b="1" dirty="0" err="1" smtClean="0">
                <a:solidFill>
                  <a:srgbClr val="FF0000"/>
                </a:solidFill>
              </a:rPr>
              <a:t>một</a:t>
            </a:r>
            <a:r>
              <a:rPr lang="en-US" sz="2400" b="1" dirty="0" smtClean="0">
                <a:solidFill>
                  <a:srgbClr val="FF0000"/>
                </a:solidFill>
              </a:rPr>
              <a:t> </a:t>
            </a:r>
            <a:r>
              <a:rPr lang="en-US" sz="2400" b="1" dirty="0" err="1" smtClean="0">
                <a:solidFill>
                  <a:srgbClr val="FF0000"/>
                </a:solidFill>
              </a:rPr>
              <a:t>quá</a:t>
            </a:r>
            <a:r>
              <a:rPr lang="en-US" sz="2400" b="1" dirty="0" smtClean="0">
                <a:solidFill>
                  <a:srgbClr val="FF0000"/>
                </a:solidFill>
              </a:rPr>
              <a:t> </a:t>
            </a:r>
            <a:r>
              <a:rPr lang="en-US" sz="2400" b="1" dirty="0" err="1" smtClean="0">
                <a:solidFill>
                  <a:srgbClr val="FF0000"/>
                </a:solidFill>
              </a:rPr>
              <a:t>trình</a:t>
            </a:r>
            <a:r>
              <a:rPr lang="en-US" sz="2400" b="1" dirty="0" smtClean="0">
                <a:solidFill>
                  <a:srgbClr val="FF0000"/>
                </a:solidFill>
              </a:rPr>
              <a:t> </a:t>
            </a:r>
            <a:r>
              <a:rPr lang="en-US" sz="2400" b="1" dirty="0" err="1" smtClean="0">
                <a:solidFill>
                  <a:srgbClr val="FF0000"/>
                </a:solidFill>
              </a:rPr>
              <a:t>trong</a:t>
            </a:r>
            <a:r>
              <a:rPr lang="en-US" sz="2400" b="1" dirty="0" smtClean="0">
                <a:solidFill>
                  <a:srgbClr val="FF0000"/>
                </a:solidFill>
              </a:rPr>
              <a:t> </a:t>
            </a:r>
            <a:r>
              <a:rPr lang="en-US" sz="2400" b="1" dirty="0" err="1" smtClean="0">
                <a:solidFill>
                  <a:srgbClr val="FF0000"/>
                </a:solidFill>
              </a:rPr>
              <a:t>hệ</a:t>
            </a:r>
            <a:r>
              <a:rPr lang="en-US" sz="2400" b="1" dirty="0" smtClean="0">
                <a:solidFill>
                  <a:srgbClr val="FF0000"/>
                </a:solidFill>
              </a:rPr>
              <a:t> </a:t>
            </a:r>
            <a:r>
              <a:rPr lang="en-US" sz="2400" b="1" dirty="0" err="1" smtClean="0">
                <a:solidFill>
                  <a:srgbClr val="FF0000"/>
                </a:solidFill>
              </a:rPr>
              <a:t>thống</a:t>
            </a:r>
            <a:r>
              <a:rPr lang="en-US" sz="2400" b="1" dirty="0" smtClean="0">
                <a:solidFill>
                  <a:srgbClr val="FF0000"/>
                </a:solidFill>
              </a:rPr>
              <a:t> </a:t>
            </a:r>
            <a:r>
              <a:rPr lang="en-US" sz="2400" b="1" dirty="0" err="1" smtClean="0">
                <a:solidFill>
                  <a:srgbClr val="FF0000"/>
                </a:solidFill>
              </a:rPr>
              <a:t>quản</a:t>
            </a:r>
            <a:r>
              <a:rPr lang="en-US" sz="2400" b="1" dirty="0" smtClean="0">
                <a:solidFill>
                  <a:srgbClr val="FF0000"/>
                </a:solidFill>
              </a:rPr>
              <a:t> </a:t>
            </a:r>
            <a:r>
              <a:rPr lang="en-US" sz="2400" b="1" dirty="0" err="1" smtClean="0">
                <a:solidFill>
                  <a:srgbClr val="FF0000"/>
                </a:solidFill>
              </a:rPr>
              <a:t>lý</a:t>
            </a:r>
            <a:endParaRPr lang="en-US" sz="2400" b="1" dirty="0">
              <a:solidFill>
                <a:srgbClr val="FF0000"/>
              </a:solidFill>
            </a:endParaRPr>
          </a:p>
        </p:txBody>
      </p:sp>
      <p:sp>
        <p:nvSpPr>
          <p:cNvPr id="2" name="Minus 1"/>
          <p:cNvSpPr/>
          <p:nvPr/>
        </p:nvSpPr>
        <p:spPr>
          <a:xfrm>
            <a:off x="1439185" y="3496436"/>
            <a:ext cx="1993133" cy="652821"/>
          </a:xfrm>
          <a:prstGeom prst="mathMinus">
            <a:avLst/>
          </a:prstGeom>
          <a:solidFill>
            <a:srgbClr val="0070C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85844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bwMode="auto">
          <a:xfrm>
            <a:off x="902830" y="1830155"/>
            <a:ext cx="0" cy="134902"/>
          </a:xfrm>
          <a:prstGeom prst="straightConnector1">
            <a:avLst/>
          </a:prstGeom>
          <a:gradFill rotWithShape="1">
            <a:gsLst>
              <a:gs pos="0">
                <a:srgbClr val="EF4135"/>
              </a:gs>
              <a:gs pos="50000">
                <a:srgbClr val="EF4135">
                  <a:gamma/>
                  <a:tint val="0"/>
                  <a:invGamma/>
                </a:srgbClr>
              </a:gs>
              <a:gs pos="100000">
                <a:srgbClr val="EF4135"/>
              </a:gs>
            </a:gsLst>
            <a:lin ang="5400000" scaled="1"/>
          </a:gradFill>
          <a:ln w="12700" cap="flat" cmpd="sng" algn="ctr">
            <a:solidFill>
              <a:schemeClr val="tx1"/>
            </a:solidFill>
            <a:prstDash val="solid"/>
            <a:round/>
            <a:headEnd type="none" w="med" len="med"/>
            <a:tailEnd type="triangle"/>
          </a:ln>
          <a:effectLst/>
        </p:spPr>
      </p:cxnSp>
      <p:sp>
        <p:nvSpPr>
          <p:cNvPr id="7" name="Rectangle 6"/>
          <p:cNvSpPr>
            <a:spLocks noChangeArrowheads="1"/>
          </p:cNvSpPr>
          <p:nvPr/>
        </p:nvSpPr>
        <p:spPr bwMode="auto">
          <a:xfrm>
            <a:off x="1666184" y="1318674"/>
            <a:ext cx="1027532" cy="526500"/>
          </a:xfrm>
          <a:prstGeom prst="rect">
            <a:avLst/>
          </a:prstGeom>
          <a:solidFill>
            <a:srgbClr val="FF0000"/>
          </a:solidFill>
          <a:ln w="6350" algn="ctr">
            <a:solidFill>
              <a:schemeClr val="tx1"/>
            </a:solidFill>
            <a:round/>
            <a:headEnd/>
            <a:tailEnd/>
          </a:ln>
        </p:spPr>
        <p:txBody>
          <a:bodyPr lIns="45720" rIns="45720" anchor="ctr" anchorCtr="1"/>
          <a:lstStyle/>
          <a:p>
            <a:pPr algn="ctr" defTabSz="914400" eaLnBrk="0" hangingPunct="0"/>
            <a:r>
              <a:rPr lang="en-US" sz="1000" b="1" dirty="0">
                <a:solidFill>
                  <a:prstClr val="white"/>
                </a:solidFill>
                <a:ea typeface="+mn-ea"/>
                <a:cs typeface="Tahoma" pitchFamily="34" charset="0"/>
              </a:rPr>
              <a:t>5.1</a:t>
            </a:r>
          </a:p>
          <a:p>
            <a:pPr algn="ctr" defTabSz="914400" eaLnBrk="0" hangingPunct="0"/>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Lãnh</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đạo</a:t>
            </a:r>
            <a:r>
              <a:rPr lang="en-US" sz="1000" b="1" dirty="0">
                <a:solidFill>
                  <a:prstClr val="white"/>
                </a:solidFill>
                <a:ea typeface="+mn-ea"/>
                <a:cs typeface="Tahoma" pitchFamily="34" charset="0"/>
              </a:rPr>
              <a:t> &amp; Cam </a:t>
            </a:r>
            <a:r>
              <a:rPr lang="en-US" sz="1000" b="1" dirty="0" err="1">
                <a:solidFill>
                  <a:prstClr val="white"/>
                </a:solidFill>
                <a:ea typeface="+mn-ea"/>
                <a:cs typeface="Tahoma" pitchFamily="34" charset="0"/>
              </a:rPr>
              <a:t>kết</a:t>
            </a:r>
            <a:endParaRPr lang="en-US" sz="1000" b="1" dirty="0">
              <a:solidFill>
                <a:prstClr val="white"/>
              </a:solidFill>
              <a:ea typeface="+mn-ea"/>
              <a:cs typeface="Tahoma" pitchFamily="34" charset="0"/>
            </a:endParaRPr>
          </a:p>
        </p:txBody>
      </p:sp>
      <p:cxnSp>
        <p:nvCxnSpPr>
          <p:cNvPr id="8" name="Straight Arrow Connector 7"/>
          <p:cNvCxnSpPr/>
          <p:nvPr/>
        </p:nvCxnSpPr>
        <p:spPr bwMode="auto">
          <a:xfrm>
            <a:off x="2170184" y="1194455"/>
            <a:ext cx="0" cy="134902"/>
          </a:xfrm>
          <a:prstGeom prst="straightConnector1">
            <a:avLst/>
          </a:prstGeom>
          <a:gradFill rotWithShape="1">
            <a:gsLst>
              <a:gs pos="0">
                <a:srgbClr val="EF4135"/>
              </a:gs>
              <a:gs pos="50000">
                <a:srgbClr val="EF4135">
                  <a:gamma/>
                  <a:tint val="0"/>
                  <a:invGamma/>
                </a:srgbClr>
              </a:gs>
              <a:gs pos="100000">
                <a:srgbClr val="EF4135"/>
              </a:gs>
            </a:gsLst>
            <a:lin ang="5400000" scaled="1"/>
          </a:gradFill>
          <a:ln w="12700" cap="flat" cmpd="sng" algn="ctr">
            <a:solidFill>
              <a:schemeClr val="tx1"/>
            </a:solidFill>
            <a:prstDash val="solid"/>
            <a:round/>
            <a:headEnd type="none" w="med" len="med"/>
            <a:tailEnd type="triangle"/>
          </a:ln>
          <a:effectLst/>
        </p:spPr>
      </p:cxnSp>
      <p:sp>
        <p:nvSpPr>
          <p:cNvPr id="9" name="Rectangle 8"/>
          <p:cNvSpPr>
            <a:spLocks noChangeArrowheads="1"/>
          </p:cNvSpPr>
          <p:nvPr/>
        </p:nvSpPr>
        <p:spPr bwMode="auto">
          <a:xfrm>
            <a:off x="429740" y="679284"/>
            <a:ext cx="1118881" cy="512006"/>
          </a:xfrm>
          <a:prstGeom prst="rect">
            <a:avLst/>
          </a:prstGeom>
          <a:solidFill>
            <a:srgbClr val="FF0000"/>
          </a:solidFill>
          <a:ln w="19050" algn="ctr">
            <a:solidFill>
              <a:schemeClr val="tx1"/>
            </a:solidFill>
            <a:round/>
            <a:headEnd/>
            <a:tailEnd/>
          </a:ln>
        </p:spPr>
        <p:txBody>
          <a:bodyPr lIns="45720" rIns="45720" anchor="ctr" anchorCtr="1"/>
          <a:lstStyle/>
          <a:p>
            <a:pPr algn="ctr" defTabSz="914400" eaLnBrk="0" hangingPunct="0"/>
            <a:r>
              <a:rPr lang="en-US" sz="1100" b="1" dirty="0">
                <a:solidFill>
                  <a:prstClr val="white"/>
                </a:solidFill>
                <a:ea typeface="+mn-ea"/>
                <a:cs typeface="Tahoma" pitchFamily="34" charset="0"/>
              </a:rPr>
              <a:t>4</a:t>
            </a:r>
          </a:p>
          <a:p>
            <a:pPr algn="ctr" defTabSz="914400" eaLnBrk="0" hangingPunct="0"/>
            <a:r>
              <a:rPr lang="en-US" sz="1100" b="1" dirty="0" err="1">
                <a:solidFill>
                  <a:prstClr val="white"/>
                </a:solidFill>
                <a:ea typeface="+mn-ea"/>
                <a:cs typeface="Tahoma" pitchFamily="34" charset="0"/>
              </a:rPr>
              <a:t>Bối</a:t>
            </a:r>
            <a:r>
              <a:rPr lang="en-US" sz="1100" b="1" dirty="0">
                <a:solidFill>
                  <a:prstClr val="white"/>
                </a:solidFill>
                <a:ea typeface="+mn-ea"/>
                <a:cs typeface="Tahoma" pitchFamily="34" charset="0"/>
              </a:rPr>
              <a:t> </a:t>
            </a:r>
            <a:r>
              <a:rPr lang="en-US" sz="1100" b="1" dirty="0" err="1">
                <a:solidFill>
                  <a:prstClr val="white"/>
                </a:solidFill>
                <a:ea typeface="+mn-ea"/>
                <a:cs typeface="Tahoma" pitchFamily="34" charset="0"/>
              </a:rPr>
              <a:t>cảnh</a:t>
            </a:r>
            <a:r>
              <a:rPr lang="en-US" sz="1100" b="1" dirty="0">
                <a:solidFill>
                  <a:prstClr val="white"/>
                </a:solidFill>
                <a:ea typeface="+mn-ea"/>
                <a:cs typeface="Tahoma" pitchFamily="34" charset="0"/>
              </a:rPr>
              <a:t> </a:t>
            </a:r>
            <a:r>
              <a:rPr lang="en-US" sz="1100" b="1" dirty="0" err="1">
                <a:solidFill>
                  <a:prstClr val="white"/>
                </a:solidFill>
                <a:ea typeface="+mn-ea"/>
                <a:cs typeface="Tahoma" pitchFamily="34" charset="0"/>
              </a:rPr>
              <a:t>của</a:t>
            </a:r>
            <a:r>
              <a:rPr lang="en-US" sz="1100" b="1" dirty="0">
                <a:solidFill>
                  <a:prstClr val="white"/>
                </a:solidFill>
                <a:ea typeface="+mn-ea"/>
                <a:cs typeface="Tahoma" pitchFamily="34" charset="0"/>
              </a:rPr>
              <a:t> </a:t>
            </a:r>
            <a:r>
              <a:rPr lang="en-US" sz="1100" b="1" dirty="0" err="1">
                <a:solidFill>
                  <a:prstClr val="white"/>
                </a:solidFill>
                <a:ea typeface="+mn-ea"/>
                <a:cs typeface="Tahoma" pitchFamily="34" charset="0"/>
              </a:rPr>
              <a:t>tổ</a:t>
            </a:r>
            <a:r>
              <a:rPr lang="en-US" sz="1100" b="1" dirty="0">
                <a:solidFill>
                  <a:prstClr val="white"/>
                </a:solidFill>
                <a:ea typeface="+mn-ea"/>
                <a:cs typeface="Tahoma" pitchFamily="34" charset="0"/>
              </a:rPr>
              <a:t> </a:t>
            </a:r>
            <a:r>
              <a:rPr lang="en-US" sz="1100" b="1" dirty="0" err="1">
                <a:solidFill>
                  <a:prstClr val="white"/>
                </a:solidFill>
                <a:ea typeface="+mn-ea"/>
                <a:cs typeface="Tahoma" pitchFamily="34" charset="0"/>
              </a:rPr>
              <a:t>chức</a:t>
            </a:r>
            <a:endParaRPr lang="en-US" sz="1100" b="1" dirty="0">
              <a:solidFill>
                <a:prstClr val="white"/>
              </a:solidFill>
              <a:ea typeface="+mn-ea"/>
              <a:cs typeface="Tahoma" pitchFamily="34" charset="0"/>
            </a:endParaRPr>
          </a:p>
        </p:txBody>
      </p:sp>
      <p:sp>
        <p:nvSpPr>
          <p:cNvPr id="10" name="Rectangle 10"/>
          <p:cNvSpPr>
            <a:spLocks noChangeArrowheads="1"/>
          </p:cNvSpPr>
          <p:nvPr/>
        </p:nvSpPr>
        <p:spPr bwMode="auto">
          <a:xfrm>
            <a:off x="1696223" y="679284"/>
            <a:ext cx="996911" cy="512006"/>
          </a:xfrm>
          <a:prstGeom prst="rect">
            <a:avLst/>
          </a:prstGeom>
          <a:solidFill>
            <a:srgbClr val="FF0000"/>
          </a:solidFill>
          <a:ln w="19050" algn="ctr">
            <a:solidFill>
              <a:schemeClr val="tx1"/>
            </a:solidFill>
            <a:round/>
            <a:headEnd/>
            <a:tailEnd/>
          </a:ln>
        </p:spPr>
        <p:txBody>
          <a:bodyPr lIns="45720" rIns="45720" anchor="ctr" anchorCtr="1"/>
          <a:lstStyle/>
          <a:p>
            <a:pPr algn="ctr" defTabSz="914400" eaLnBrk="0" hangingPunct="0"/>
            <a:r>
              <a:rPr lang="en-US" sz="1100" b="1" dirty="0">
                <a:solidFill>
                  <a:prstClr val="white"/>
                </a:solidFill>
                <a:ea typeface="+mn-ea"/>
                <a:cs typeface="Tahoma" pitchFamily="34" charset="0"/>
              </a:rPr>
              <a:t>5</a:t>
            </a:r>
          </a:p>
          <a:p>
            <a:pPr algn="ctr" defTabSz="914400" eaLnBrk="0" hangingPunct="0"/>
            <a:r>
              <a:rPr lang="en-US" sz="1100" b="1" dirty="0" err="1" smtClean="0">
                <a:solidFill>
                  <a:prstClr val="white"/>
                </a:solidFill>
                <a:ea typeface="+mn-ea"/>
                <a:cs typeface="Tahoma" pitchFamily="34" charset="0"/>
              </a:rPr>
              <a:t>Sự</a:t>
            </a:r>
            <a:r>
              <a:rPr lang="en-US" sz="1100" b="1" dirty="0" smtClean="0">
                <a:solidFill>
                  <a:prstClr val="white"/>
                </a:solidFill>
                <a:ea typeface="+mn-ea"/>
                <a:cs typeface="Tahoma" pitchFamily="34" charset="0"/>
              </a:rPr>
              <a:t> </a:t>
            </a:r>
            <a:r>
              <a:rPr lang="en-US" sz="1100" b="1" dirty="0" err="1" smtClean="0">
                <a:solidFill>
                  <a:prstClr val="white"/>
                </a:solidFill>
                <a:ea typeface="+mn-ea"/>
                <a:cs typeface="Tahoma" pitchFamily="34" charset="0"/>
              </a:rPr>
              <a:t>Lãnh</a:t>
            </a:r>
            <a:r>
              <a:rPr lang="en-US" sz="1100" b="1" dirty="0" smtClean="0">
                <a:solidFill>
                  <a:prstClr val="white"/>
                </a:solidFill>
                <a:ea typeface="+mn-ea"/>
                <a:cs typeface="Tahoma" pitchFamily="34" charset="0"/>
              </a:rPr>
              <a:t> </a:t>
            </a:r>
            <a:r>
              <a:rPr lang="en-US" sz="1100" b="1" dirty="0" err="1">
                <a:solidFill>
                  <a:prstClr val="white"/>
                </a:solidFill>
                <a:ea typeface="+mn-ea"/>
                <a:cs typeface="Tahoma" pitchFamily="34" charset="0"/>
              </a:rPr>
              <a:t>đạo</a:t>
            </a:r>
            <a:endParaRPr lang="en-US" sz="1100" b="1" dirty="0">
              <a:solidFill>
                <a:prstClr val="white"/>
              </a:solidFill>
              <a:ea typeface="+mn-ea"/>
              <a:cs typeface="Tahoma" pitchFamily="34" charset="0"/>
            </a:endParaRPr>
          </a:p>
        </p:txBody>
      </p:sp>
      <p:sp>
        <p:nvSpPr>
          <p:cNvPr id="11" name="Rectangle 19"/>
          <p:cNvSpPr>
            <a:spLocks noChangeArrowheads="1"/>
          </p:cNvSpPr>
          <p:nvPr/>
        </p:nvSpPr>
        <p:spPr bwMode="auto">
          <a:xfrm>
            <a:off x="2862259" y="679284"/>
            <a:ext cx="1017980" cy="512006"/>
          </a:xfrm>
          <a:prstGeom prst="rect">
            <a:avLst/>
          </a:prstGeom>
          <a:solidFill>
            <a:srgbClr val="FF0000"/>
          </a:solidFill>
          <a:ln w="19050" algn="ctr">
            <a:solidFill>
              <a:schemeClr val="tx1"/>
            </a:solidFill>
            <a:round/>
            <a:headEnd/>
            <a:tailEnd/>
          </a:ln>
        </p:spPr>
        <p:txBody>
          <a:bodyPr lIns="45720" rIns="45720" anchor="ctr" anchorCtr="1"/>
          <a:lstStyle/>
          <a:p>
            <a:pPr algn="ctr" defTabSz="914400" eaLnBrk="0" hangingPunct="0"/>
            <a:r>
              <a:rPr lang="en-US" sz="1100" b="1" dirty="0">
                <a:solidFill>
                  <a:prstClr val="white"/>
                </a:solidFill>
                <a:ea typeface="+mn-ea"/>
                <a:cs typeface="Tahoma" pitchFamily="34" charset="0"/>
              </a:rPr>
              <a:t>6</a:t>
            </a:r>
          </a:p>
          <a:p>
            <a:pPr algn="ctr" defTabSz="914400" eaLnBrk="0" hangingPunct="0"/>
            <a:r>
              <a:rPr lang="en-US" sz="1100" b="1" dirty="0" err="1" smtClean="0">
                <a:solidFill>
                  <a:prstClr val="white"/>
                </a:solidFill>
                <a:ea typeface="+mn-ea"/>
                <a:cs typeface="Tahoma" pitchFamily="34" charset="0"/>
              </a:rPr>
              <a:t>Hoạch</a:t>
            </a:r>
            <a:r>
              <a:rPr lang="en-US" sz="1100" b="1" dirty="0" smtClean="0">
                <a:solidFill>
                  <a:prstClr val="white"/>
                </a:solidFill>
                <a:ea typeface="+mn-ea"/>
                <a:cs typeface="Tahoma" pitchFamily="34" charset="0"/>
              </a:rPr>
              <a:t> </a:t>
            </a:r>
            <a:r>
              <a:rPr lang="en-US" sz="1100" b="1" dirty="0" err="1" smtClean="0">
                <a:solidFill>
                  <a:prstClr val="white"/>
                </a:solidFill>
                <a:ea typeface="+mn-ea"/>
                <a:cs typeface="Tahoma" pitchFamily="34" charset="0"/>
              </a:rPr>
              <a:t>định</a:t>
            </a:r>
            <a:r>
              <a:rPr lang="en-US" sz="1100" b="1" dirty="0" smtClean="0">
                <a:solidFill>
                  <a:prstClr val="white"/>
                </a:solidFill>
                <a:ea typeface="+mn-ea"/>
                <a:cs typeface="Tahoma" pitchFamily="34" charset="0"/>
              </a:rPr>
              <a:t> </a:t>
            </a:r>
            <a:r>
              <a:rPr lang="en-US" sz="1100" b="1" dirty="0" err="1">
                <a:solidFill>
                  <a:prstClr val="white"/>
                </a:solidFill>
                <a:ea typeface="+mn-ea"/>
                <a:cs typeface="Tahoma" pitchFamily="34" charset="0"/>
              </a:rPr>
              <a:t>cho</a:t>
            </a:r>
            <a:r>
              <a:rPr lang="en-US" sz="1100" b="1" dirty="0">
                <a:solidFill>
                  <a:prstClr val="white"/>
                </a:solidFill>
                <a:ea typeface="+mn-ea"/>
                <a:cs typeface="Tahoma" pitchFamily="34" charset="0"/>
              </a:rPr>
              <a:t> QMS</a:t>
            </a:r>
          </a:p>
        </p:txBody>
      </p:sp>
      <p:sp>
        <p:nvSpPr>
          <p:cNvPr id="12" name="Rectangle 26"/>
          <p:cNvSpPr>
            <a:spLocks noChangeArrowheads="1"/>
          </p:cNvSpPr>
          <p:nvPr/>
        </p:nvSpPr>
        <p:spPr bwMode="auto">
          <a:xfrm>
            <a:off x="4017490" y="679284"/>
            <a:ext cx="1032127" cy="512006"/>
          </a:xfrm>
          <a:prstGeom prst="rect">
            <a:avLst/>
          </a:prstGeom>
          <a:solidFill>
            <a:srgbClr val="FF0000"/>
          </a:solidFill>
          <a:ln w="19050" algn="ctr">
            <a:solidFill>
              <a:schemeClr val="tx1"/>
            </a:solidFill>
            <a:round/>
            <a:headEnd/>
            <a:tailEnd/>
          </a:ln>
        </p:spPr>
        <p:txBody>
          <a:bodyPr lIns="45720" rIns="45720" anchor="ctr" anchorCtr="1"/>
          <a:lstStyle/>
          <a:p>
            <a:pPr algn="ctr" defTabSz="914400" eaLnBrk="0" hangingPunct="0"/>
            <a:r>
              <a:rPr lang="en-US" sz="1100" b="1" dirty="0">
                <a:solidFill>
                  <a:prstClr val="white"/>
                </a:solidFill>
                <a:ea typeface="+mn-ea"/>
                <a:cs typeface="Tahoma" pitchFamily="34" charset="0"/>
              </a:rPr>
              <a:t>7</a:t>
            </a:r>
          </a:p>
          <a:p>
            <a:pPr algn="ctr" defTabSz="914400" eaLnBrk="0" hangingPunct="0"/>
            <a:r>
              <a:rPr lang="en-US" sz="1100" b="1" dirty="0" err="1">
                <a:solidFill>
                  <a:prstClr val="white"/>
                </a:solidFill>
                <a:ea typeface="+mn-ea"/>
                <a:cs typeface="Tahoma" pitchFamily="34" charset="0"/>
              </a:rPr>
              <a:t>Hỗ</a:t>
            </a:r>
            <a:r>
              <a:rPr lang="en-US" sz="1100" b="1" dirty="0">
                <a:solidFill>
                  <a:prstClr val="white"/>
                </a:solidFill>
                <a:ea typeface="+mn-ea"/>
                <a:cs typeface="Tahoma" pitchFamily="34" charset="0"/>
              </a:rPr>
              <a:t> </a:t>
            </a:r>
            <a:r>
              <a:rPr lang="en-US" sz="1100" b="1" dirty="0" err="1">
                <a:solidFill>
                  <a:prstClr val="white"/>
                </a:solidFill>
                <a:ea typeface="+mn-ea"/>
                <a:cs typeface="Tahoma" pitchFamily="34" charset="0"/>
              </a:rPr>
              <a:t>trợ</a:t>
            </a:r>
            <a:endParaRPr lang="en-US" sz="1100" b="1" dirty="0">
              <a:solidFill>
                <a:prstClr val="white"/>
              </a:solidFill>
              <a:ea typeface="+mn-ea"/>
              <a:cs typeface="Tahoma" pitchFamily="34" charset="0"/>
            </a:endParaRPr>
          </a:p>
        </p:txBody>
      </p:sp>
      <p:sp>
        <p:nvSpPr>
          <p:cNvPr id="14" name="Rectangle 40"/>
          <p:cNvSpPr>
            <a:spLocks noChangeArrowheads="1"/>
          </p:cNvSpPr>
          <p:nvPr/>
        </p:nvSpPr>
        <p:spPr bwMode="auto">
          <a:xfrm>
            <a:off x="6309430" y="679284"/>
            <a:ext cx="1173704" cy="512006"/>
          </a:xfrm>
          <a:prstGeom prst="rect">
            <a:avLst/>
          </a:prstGeom>
          <a:solidFill>
            <a:schemeClr val="accent3">
              <a:lumMod val="75000"/>
            </a:schemeClr>
          </a:solidFill>
          <a:ln w="19050" algn="ctr">
            <a:solidFill>
              <a:schemeClr val="tx1"/>
            </a:solidFill>
            <a:round/>
            <a:headEnd/>
            <a:tailEnd/>
          </a:ln>
        </p:spPr>
        <p:txBody>
          <a:bodyPr lIns="45720" rIns="45720" anchor="ctr" anchorCtr="1"/>
          <a:lstStyle/>
          <a:p>
            <a:pPr algn="ctr" defTabSz="914400" eaLnBrk="0" hangingPunct="0"/>
            <a:r>
              <a:rPr lang="en-US" sz="1100" b="1" dirty="0">
                <a:solidFill>
                  <a:prstClr val="white"/>
                </a:solidFill>
                <a:ea typeface="+mn-ea"/>
                <a:cs typeface="Tahoma" pitchFamily="34" charset="0"/>
              </a:rPr>
              <a:t>9</a:t>
            </a:r>
          </a:p>
          <a:p>
            <a:pPr algn="ctr" defTabSz="914400" eaLnBrk="0" hangingPunct="0"/>
            <a:r>
              <a:rPr lang="en-US" sz="1100" b="1" dirty="0" err="1">
                <a:solidFill>
                  <a:prstClr val="white"/>
                </a:solidFill>
                <a:ea typeface="+mn-ea"/>
                <a:cs typeface="Tahoma" pitchFamily="34" charset="0"/>
              </a:rPr>
              <a:t>Đánh</a:t>
            </a:r>
            <a:r>
              <a:rPr lang="en-US" sz="1100" b="1" dirty="0">
                <a:solidFill>
                  <a:prstClr val="white"/>
                </a:solidFill>
                <a:ea typeface="+mn-ea"/>
                <a:cs typeface="Tahoma" pitchFamily="34" charset="0"/>
              </a:rPr>
              <a:t> </a:t>
            </a:r>
            <a:r>
              <a:rPr lang="en-US" sz="1100" b="1" dirty="0" err="1">
                <a:solidFill>
                  <a:prstClr val="white"/>
                </a:solidFill>
                <a:ea typeface="+mn-ea"/>
                <a:cs typeface="Tahoma" pitchFamily="34" charset="0"/>
              </a:rPr>
              <a:t>giá</a:t>
            </a:r>
            <a:r>
              <a:rPr lang="en-US" sz="1100" b="1" dirty="0">
                <a:solidFill>
                  <a:prstClr val="white"/>
                </a:solidFill>
                <a:ea typeface="+mn-ea"/>
                <a:cs typeface="Tahoma" pitchFamily="34" charset="0"/>
              </a:rPr>
              <a:t> </a:t>
            </a:r>
            <a:r>
              <a:rPr lang="en-US" sz="1100" b="1" dirty="0" smtClean="0">
                <a:solidFill>
                  <a:prstClr val="white"/>
                </a:solidFill>
                <a:ea typeface="+mn-ea"/>
                <a:cs typeface="Tahoma" pitchFamily="34" charset="0"/>
              </a:rPr>
              <a:t> </a:t>
            </a:r>
            <a:r>
              <a:rPr lang="en-US" sz="1100" b="1" dirty="0" err="1" smtClean="0">
                <a:solidFill>
                  <a:prstClr val="white"/>
                </a:solidFill>
                <a:ea typeface="+mn-ea"/>
                <a:cs typeface="Tahoma" pitchFamily="34" charset="0"/>
              </a:rPr>
              <a:t>kết</a:t>
            </a:r>
            <a:r>
              <a:rPr lang="en-US" sz="1100" b="1" dirty="0" smtClean="0">
                <a:solidFill>
                  <a:prstClr val="white"/>
                </a:solidFill>
                <a:ea typeface="+mn-ea"/>
                <a:cs typeface="Tahoma" pitchFamily="34" charset="0"/>
              </a:rPr>
              <a:t> </a:t>
            </a:r>
            <a:r>
              <a:rPr lang="en-US" sz="1100" b="1" dirty="0" err="1" smtClean="0">
                <a:solidFill>
                  <a:prstClr val="white"/>
                </a:solidFill>
                <a:ea typeface="+mn-ea"/>
                <a:cs typeface="Tahoma" pitchFamily="34" charset="0"/>
              </a:rPr>
              <a:t>quả</a:t>
            </a:r>
            <a:r>
              <a:rPr lang="en-US" sz="1100" b="1" dirty="0" smtClean="0">
                <a:solidFill>
                  <a:prstClr val="white"/>
                </a:solidFill>
                <a:ea typeface="+mn-ea"/>
                <a:cs typeface="Tahoma" pitchFamily="34" charset="0"/>
              </a:rPr>
              <a:t> </a:t>
            </a:r>
            <a:r>
              <a:rPr lang="en-US" sz="1100" b="1" dirty="0" err="1" smtClean="0">
                <a:solidFill>
                  <a:prstClr val="white"/>
                </a:solidFill>
                <a:ea typeface="+mn-ea"/>
                <a:cs typeface="Tahoma" pitchFamily="34" charset="0"/>
              </a:rPr>
              <a:t>hoạt</a:t>
            </a:r>
            <a:r>
              <a:rPr lang="en-US" sz="1100" b="1" dirty="0" smtClean="0">
                <a:solidFill>
                  <a:prstClr val="white"/>
                </a:solidFill>
                <a:ea typeface="+mn-ea"/>
                <a:cs typeface="Tahoma" pitchFamily="34" charset="0"/>
              </a:rPr>
              <a:t> </a:t>
            </a:r>
            <a:r>
              <a:rPr lang="en-US" sz="1100" b="1" dirty="0" err="1" smtClean="0">
                <a:solidFill>
                  <a:prstClr val="white"/>
                </a:solidFill>
                <a:ea typeface="+mn-ea"/>
                <a:cs typeface="Tahoma" pitchFamily="34" charset="0"/>
              </a:rPr>
              <a:t>động</a:t>
            </a:r>
            <a:r>
              <a:rPr lang="en-US" sz="1100" b="1" dirty="0" smtClean="0">
                <a:solidFill>
                  <a:prstClr val="white"/>
                </a:solidFill>
                <a:ea typeface="+mn-ea"/>
                <a:cs typeface="Tahoma" pitchFamily="34" charset="0"/>
              </a:rPr>
              <a:t> </a:t>
            </a:r>
            <a:endParaRPr lang="en-US" sz="1100" b="1" dirty="0">
              <a:solidFill>
                <a:prstClr val="white"/>
              </a:solidFill>
              <a:ea typeface="+mn-ea"/>
              <a:cs typeface="Tahoma" pitchFamily="34" charset="0"/>
            </a:endParaRPr>
          </a:p>
        </p:txBody>
      </p:sp>
      <p:sp>
        <p:nvSpPr>
          <p:cNvPr id="15" name="Rectangle 47"/>
          <p:cNvSpPr>
            <a:spLocks noChangeArrowheads="1"/>
          </p:cNvSpPr>
          <p:nvPr/>
        </p:nvSpPr>
        <p:spPr bwMode="auto">
          <a:xfrm>
            <a:off x="7605114" y="679284"/>
            <a:ext cx="1093867" cy="512006"/>
          </a:xfrm>
          <a:prstGeom prst="rect">
            <a:avLst/>
          </a:prstGeom>
          <a:solidFill>
            <a:srgbClr val="7030A0"/>
          </a:solidFill>
          <a:ln w="19050" algn="ctr">
            <a:solidFill>
              <a:schemeClr val="tx1"/>
            </a:solidFill>
            <a:round/>
            <a:headEnd/>
            <a:tailEnd/>
          </a:ln>
        </p:spPr>
        <p:txBody>
          <a:bodyPr lIns="45720" rIns="45720" anchor="ctr" anchorCtr="1"/>
          <a:lstStyle/>
          <a:p>
            <a:pPr algn="ctr" defTabSz="914400" eaLnBrk="0" hangingPunct="0"/>
            <a:r>
              <a:rPr lang="en-US" sz="1100" b="1" dirty="0">
                <a:solidFill>
                  <a:prstClr val="white"/>
                </a:solidFill>
                <a:ea typeface="+mn-ea"/>
                <a:cs typeface="Tahoma" pitchFamily="34" charset="0"/>
              </a:rPr>
              <a:t>10</a:t>
            </a:r>
          </a:p>
          <a:p>
            <a:pPr algn="ctr" defTabSz="914400" eaLnBrk="0" hangingPunct="0"/>
            <a:r>
              <a:rPr lang="en-US" sz="1100" b="1" dirty="0" err="1">
                <a:solidFill>
                  <a:prstClr val="white"/>
                </a:solidFill>
                <a:ea typeface="+mn-ea"/>
                <a:cs typeface="Tahoma" pitchFamily="34" charset="0"/>
              </a:rPr>
              <a:t>Cải</a:t>
            </a:r>
            <a:r>
              <a:rPr lang="en-US" sz="1100" b="1" dirty="0">
                <a:solidFill>
                  <a:prstClr val="white"/>
                </a:solidFill>
                <a:ea typeface="+mn-ea"/>
                <a:cs typeface="Tahoma" pitchFamily="34" charset="0"/>
              </a:rPr>
              <a:t> </a:t>
            </a:r>
            <a:r>
              <a:rPr lang="en-US" sz="1100" b="1" dirty="0" err="1">
                <a:solidFill>
                  <a:prstClr val="white"/>
                </a:solidFill>
                <a:ea typeface="+mn-ea"/>
                <a:cs typeface="Tahoma" pitchFamily="34" charset="0"/>
              </a:rPr>
              <a:t>tiến</a:t>
            </a:r>
            <a:endParaRPr lang="en-US" sz="1100" b="1" dirty="0">
              <a:solidFill>
                <a:prstClr val="white"/>
              </a:solidFill>
              <a:ea typeface="+mn-ea"/>
              <a:cs typeface="Tahoma" pitchFamily="34" charset="0"/>
            </a:endParaRPr>
          </a:p>
        </p:txBody>
      </p:sp>
      <p:sp>
        <p:nvSpPr>
          <p:cNvPr id="16" name="Rectangle 15"/>
          <p:cNvSpPr>
            <a:spLocks noChangeArrowheads="1"/>
          </p:cNvSpPr>
          <p:nvPr/>
        </p:nvSpPr>
        <p:spPr bwMode="auto">
          <a:xfrm>
            <a:off x="411599" y="1329355"/>
            <a:ext cx="1139388" cy="526500"/>
          </a:xfrm>
          <a:prstGeom prst="rect">
            <a:avLst/>
          </a:prstGeom>
          <a:solidFill>
            <a:srgbClr val="FF0000"/>
          </a:solidFill>
          <a:ln w="6350" algn="ctr">
            <a:solidFill>
              <a:schemeClr val="tx1"/>
            </a:solidFill>
            <a:round/>
            <a:headEnd/>
            <a:tailEnd/>
          </a:ln>
        </p:spPr>
        <p:txBody>
          <a:bodyPr lIns="45720" rIns="45720" anchor="ctr" anchorCtr="1"/>
          <a:lstStyle/>
          <a:p>
            <a:pPr algn="ctr" defTabSz="914400" eaLnBrk="0" hangingPunct="0">
              <a:tabLst>
                <a:tab pos="228600" algn="l"/>
              </a:tabLst>
            </a:pPr>
            <a:r>
              <a:rPr lang="en-US" sz="1000" b="1" dirty="0">
                <a:solidFill>
                  <a:prstClr val="white"/>
                </a:solidFill>
                <a:ea typeface="+mn-ea"/>
                <a:cs typeface="Tahoma" pitchFamily="34" charset="0"/>
              </a:rPr>
              <a:t>4.1 </a:t>
            </a:r>
            <a:r>
              <a:rPr lang="en-US" sz="1000" b="1" dirty="0" err="1" smtClean="0">
                <a:solidFill>
                  <a:prstClr val="white"/>
                </a:solidFill>
                <a:ea typeface="+mn-ea"/>
                <a:cs typeface="Tahoma" pitchFamily="34" charset="0"/>
              </a:rPr>
              <a:t>Hiểu</a:t>
            </a:r>
            <a:r>
              <a:rPr lang="en-US" sz="1000" b="1" dirty="0" smtClean="0">
                <a:solidFill>
                  <a:prstClr val="white"/>
                </a:solidFill>
                <a:ea typeface="+mn-ea"/>
                <a:cs typeface="Tahoma" pitchFamily="34" charset="0"/>
              </a:rPr>
              <a:t> </a:t>
            </a:r>
            <a:r>
              <a:rPr lang="en-US" sz="1000" b="1" dirty="0" err="1" smtClean="0">
                <a:solidFill>
                  <a:prstClr val="white"/>
                </a:solidFill>
                <a:ea typeface="+mn-ea"/>
                <a:cs typeface="Tahoma" pitchFamily="34" charset="0"/>
              </a:rPr>
              <a:t>tổ</a:t>
            </a:r>
            <a:r>
              <a:rPr lang="en-US" sz="1000" b="1" dirty="0" smtClean="0">
                <a:solidFill>
                  <a:prstClr val="white"/>
                </a:solidFill>
                <a:ea typeface="+mn-ea"/>
                <a:cs typeface="Tahoma" pitchFamily="34" charset="0"/>
              </a:rPr>
              <a:t> </a:t>
            </a:r>
            <a:r>
              <a:rPr lang="en-US" sz="1000" b="1" dirty="0" err="1">
                <a:solidFill>
                  <a:prstClr val="white"/>
                </a:solidFill>
                <a:ea typeface="+mn-ea"/>
                <a:cs typeface="Tahoma" pitchFamily="34" charset="0"/>
              </a:rPr>
              <a:t>chức</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và</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bối</a:t>
            </a:r>
            <a:r>
              <a:rPr lang="en-US" sz="1000" b="1" dirty="0">
                <a:solidFill>
                  <a:prstClr val="white"/>
                </a:solidFill>
                <a:ea typeface="+mn-ea"/>
                <a:cs typeface="Tahoma" pitchFamily="34" charset="0"/>
              </a:rPr>
              <a:t> </a:t>
            </a:r>
            <a:r>
              <a:rPr lang="en-US" sz="1000" b="1" dirty="0" err="1" smtClean="0">
                <a:solidFill>
                  <a:prstClr val="white"/>
                </a:solidFill>
                <a:ea typeface="+mn-ea"/>
                <a:cs typeface="Tahoma" pitchFamily="34" charset="0"/>
              </a:rPr>
              <a:t>cảnh</a:t>
            </a:r>
            <a:endParaRPr lang="en-US" sz="1000" b="1" dirty="0">
              <a:solidFill>
                <a:prstClr val="white"/>
              </a:solidFill>
              <a:ea typeface="+mn-ea"/>
              <a:cs typeface="Tahoma" pitchFamily="34" charset="0"/>
            </a:endParaRPr>
          </a:p>
        </p:txBody>
      </p:sp>
      <p:sp>
        <p:nvSpPr>
          <p:cNvPr id="17" name="Rectangle 16"/>
          <p:cNvSpPr>
            <a:spLocks noChangeArrowheads="1"/>
          </p:cNvSpPr>
          <p:nvPr/>
        </p:nvSpPr>
        <p:spPr bwMode="auto">
          <a:xfrm>
            <a:off x="411618" y="1972252"/>
            <a:ext cx="1140497" cy="674177"/>
          </a:xfrm>
          <a:prstGeom prst="rect">
            <a:avLst/>
          </a:prstGeom>
          <a:solidFill>
            <a:srgbClr val="FF0000"/>
          </a:solidFill>
          <a:ln w="6350" algn="ctr">
            <a:solidFill>
              <a:schemeClr val="tx1"/>
            </a:solidFill>
            <a:round/>
            <a:headEnd/>
            <a:tailEnd/>
          </a:ln>
        </p:spPr>
        <p:txBody>
          <a:bodyPr lIns="45720" rIns="45720" anchor="ctr" anchorCtr="1"/>
          <a:lstStyle/>
          <a:p>
            <a:pPr algn="ctr" defTabSz="914400" eaLnBrk="0" hangingPunct="0"/>
            <a:r>
              <a:rPr lang="en-US" sz="1000" b="1" dirty="0">
                <a:solidFill>
                  <a:prstClr val="white"/>
                </a:solidFill>
                <a:ea typeface="+mn-ea"/>
                <a:cs typeface="Tahoma" pitchFamily="34" charset="0"/>
              </a:rPr>
              <a:t>4.2 </a:t>
            </a:r>
            <a:r>
              <a:rPr lang="en-US" sz="1000" b="1" dirty="0" err="1" smtClean="0">
                <a:solidFill>
                  <a:prstClr val="white"/>
                </a:solidFill>
                <a:ea typeface="+mn-ea"/>
                <a:cs typeface="Tahoma" pitchFamily="34" charset="0"/>
              </a:rPr>
              <a:t>Hiểu</a:t>
            </a:r>
            <a:r>
              <a:rPr lang="en-US" sz="1000" b="1" dirty="0" smtClean="0">
                <a:solidFill>
                  <a:prstClr val="white"/>
                </a:solidFill>
                <a:ea typeface="+mn-ea"/>
                <a:cs typeface="Tahoma" pitchFamily="34" charset="0"/>
              </a:rPr>
              <a:t> </a:t>
            </a:r>
            <a:r>
              <a:rPr lang="en-US" sz="1000" b="1" dirty="0" err="1" smtClean="0">
                <a:solidFill>
                  <a:prstClr val="white"/>
                </a:solidFill>
                <a:ea typeface="+mn-ea"/>
                <a:cs typeface="Tahoma" pitchFamily="34" charset="0"/>
              </a:rPr>
              <a:t>nhu</a:t>
            </a:r>
            <a:r>
              <a:rPr lang="en-US" sz="1000" b="1" dirty="0" smtClean="0">
                <a:solidFill>
                  <a:prstClr val="white"/>
                </a:solidFill>
                <a:ea typeface="+mn-ea"/>
                <a:cs typeface="Tahoma" pitchFamily="34" charset="0"/>
              </a:rPr>
              <a:t> </a:t>
            </a:r>
            <a:r>
              <a:rPr lang="en-US" sz="1000" b="1" dirty="0" err="1">
                <a:solidFill>
                  <a:prstClr val="white"/>
                </a:solidFill>
                <a:ea typeface="+mn-ea"/>
                <a:cs typeface="Tahoma" pitchFamily="34" charset="0"/>
              </a:rPr>
              <a:t>cầu</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và</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mong</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đợi</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của</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các</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bên</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quan</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tâm</a:t>
            </a:r>
            <a:r>
              <a:rPr lang="en-US" sz="1000" b="1" dirty="0">
                <a:solidFill>
                  <a:prstClr val="white"/>
                </a:solidFill>
                <a:ea typeface="+mn-ea"/>
                <a:cs typeface="Tahoma" pitchFamily="34" charset="0"/>
              </a:rPr>
              <a:t> </a:t>
            </a:r>
          </a:p>
        </p:txBody>
      </p:sp>
      <p:sp>
        <p:nvSpPr>
          <p:cNvPr id="18" name="Rectangle 17"/>
          <p:cNvSpPr>
            <a:spLocks noChangeArrowheads="1"/>
          </p:cNvSpPr>
          <p:nvPr/>
        </p:nvSpPr>
        <p:spPr bwMode="auto">
          <a:xfrm>
            <a:off x="411618" y="2782311"/>
            <a:ext cx="1140497" cy="493978"/>
          </a:xfrm>
          <a:prstGeom prst="rect">
            <a:avLst/>
          </a:prstGeom>
          <a:solidFill>
            <a:srgbClr val="FF0000"/>
          </a:solidFill>
          <a:ln w="6350" algn="ctr">
            <a:solidFill>
              <a:schemeClr val="tx1"/>
            </a:solidFill>
            <a:round/>
            <a:headEnd/>
            <a:tailEnd/>
          </a:ln>
        </p:spPr>
        <p:txBody>
          <a:bodyPr lIns="45720" rIns="45720" anchor="ctr" anchorCtr="1"/>
          <a:lstStyle/>
          <a:p>
            <a:pPr algn="ctr" defTabSz="914400" eaLnBrk="0" hangingPunct="0"/>
            <a:r>
              <a:rPr lang="en-US" sz="1000" b="1" dirty="0">
                <a:solidFill>
                  <a:prstClr val="white"/>
                </a:solidFill>
                <a:ea typeface="+mn-ea"/>
                <a:cs typeface="Tahoma" pitchFamily="34" charset="0"/>
              </a:rPr>
              <a:t>4.3 </a:t>
            </a:r>
            <a:endParaRPr lang="en-US" sz="1000" b="1" dirty="0" smtClean="0">
              <a:solidFill>
                <a:prstClr val="white"/>
              </a:solidFill>
              <a:ea typeface="+mn-ea"/>
              <a:cs typeface="Tahoma" pitchFamily="34" charset="0"/>
            </a:endParaRPr>
          </a:p>
          <a:p>
            <a:pPr algn="ctr" defTabSz="914400" eaLnBrk="0" hangingPunct="0"/>
            <a:r>
              <a:rPr lang="en-US" sz="1000" b="1" dirty="0" err="1" smtClean="0">
                <a:solidFill>
                  <a:prstClr val="white"/>
                </a:solidFill>
                <a:ea typeface="+mn-ea"/>
                <a:cs typeface="Tahoma" pitchFamily="34" charset="0"/>
              </a:rPr>
              <a:t>Xác</a:t>
            </a:r>
            <a:r>
              <a:rPr lang="en-US" sz="1000" b="1" dirty="0" smtClean="0">
                <a:solidFill>
                  <a:prstClr val="white"/>
                </a:solidFill>
                <a:ea typeface="+mn-ea"/>
                <a:cs typeface="Tahoma" pitchFamily="34" charset="0"/>
              </a:rPr>
              <a:t> </a:t>
            </a:r>
            <a:r>
              <a:rPr lang="en-US" sz="1000" b="1" dirty="0" err="1">
                <a:solidFill>
                  <a:prstClr val="white"/>
                </a:solidFill>
                <a:ea typeface="+mn-ea"/>
                <a:cs typeface="Tahoma" pitchFamily="34" charset="0"/>
              </a:rPr>
              <a:t>định</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phạm</a:t>
            </a:r>
            <a:r>
              <a:rPr lang="en-US" sz="1000" b="1" dirty="0">
                <a:solidFill>
                  <a:prstClr val="white"/>
                </a:solidFill>
                <a:ea typeface="+mn-ea"/>
                <a:cs typeface="Tahoma" pitchFamily="34" charset="0"/>
              </a:rPr>
              <a:t> vi </a:t>
            </a:r>
            <a:r>
              <a:rPr lang="en-US" sz="1000" b="1" dirty="0" err="1">
                <a:solidFill>
                  <a:prstClr val="white"/>
                </a:solidFill>
                <a:ea typeface="+mn-ea"/>
                <a:cs typeface="Tahoma" pitchFamily="34" charset="0"/>
              </a:rPr>
              <a:t>của</a:t>
            </a:r>
            <a:r>
              <a:rPr lang="en-US" sz="1000" b="1" dirty="0">
                <a:solidFill>
                  <a:prstClr val="white"/>
                </a:solidFill>
                <a:ea typeface="+mn-ea"/>
                <a:cs typeface="Tahoma" pitchFamily="34" charset="0"/>
              </a:rPr>
              <a:t> QMS</a:t>
            </a:r>
          </a:p>
        </p:txBody>
      </p:sp>
      <p:sp>
        <p:nvSpPr>
          <p:cNvPr id="19" name="Rectangle 18"/>
          <p:cNvSpPr>
            <a:spLocks noChangeArrowheads="1"/>
          </p:cNvSpPr>
          <p:nvPr/>
        </p:nvSpPr>
        <p:spPr bwMode="auto">
          <a:xfrm>
            <a:off x="2831338" y="1329354"/>
            <a:ext cx="1040001" cy="599268"/>
          </a:xfrm>
          <a:prstGeom prst="rect">
            <a:avLst/>
          </a:prstGeom>
          <a:solidFill>
            <a:srgbClr val="FF0000"/>
          </a:solidFill>
          <a:ln w="6350" algn="ctr">
            <a:solidFill>
              <a:schemeClr val="tx1"/>
            </a:solidFill>
            <a:round/>
            <a:headEnd/>
            <a:tailEnd/>
          </a:ln>
        </p:spPr>
        <p:txBody>
          <a:bodyPr lIns="45720" rIns="45720" anchor="ctr" anchorCtr="1"/>
          <a:lstStyle/>
          <a:p>
            <a:pPr algn="ctr" defTabSz="914400" eaLnBrk="0" hangingPunct="0"/>
            <a:r>
              <a:rPr lang="en-US" sz="1000" b="1" dirty="0">
                <a:solidFill>
                  <a:prstClr val="white"/>
                </a:solidFill>
                <a:ea typeface="+mn-ea"/>
                <a:cs typeface="Tahoma" pitchFamily="34" charset="0"/>
              </a:rPr>
              <a:t>6.1</a:t>
            </a:r>
          </a:p>
          <a:p>
            <a:pPr algn="ctr" defTabSz="914400" eaLnBrk="0" hangingPunct="0"/>
            <a:r>
              <a:rPr lang="en-US" sz="1000" b="1" dirty="0" err="1">
                <a:solidFill>
                  <a:prstClr val="white"/>
                </a:solidFill>
                <a:ea typeface="+mn-ea"/>
                <a:cs typeface="Tahoma" pitchFamily="34" charset="0"/>
              </a:rPr>
              <a:t>Hành</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động</a:t>
            </a:r>
            <a:r>
              <a:rPr lang="en-US" sz="1000" b="1" dirty="0">
                <a:solidFill>
                  <a:prstClr val="white"/>
                </a:solidFill>
                <a:ea typeface="+mn-ea"/>
                <a:cs typeface="Tahoma" pitchFamily="34" charset="0"/>
              </a:rPr>
              <a:t> </a:t>
            </a:r>
            <a:r>
              <a:rPr lang="en-US" sz="1000" b="1" dirty="0" err="1" smtClean="0">
                <a:solidFill>
                  <a:prstClr val="white"/>
                </a:solidFill>
                <a:ea typeface="+mn-ea"/>
                <a:cs typeface="Tahoma" pitchFamily="34" charset="0"/>
              </a:rPr>
              <a:t>đối</a:t>
            </a:r>
            <a:r>
              <a:rPr lang="en-US" sz="1000" b="1" dirty="0" smtClean="0">
                <a:solidFill>
                  <a:prstClr val="white"/>
                </a:solidFill>
                <a:ea typeface="+mn-ea"/>
                <a:cs typeface="Tahoma" pitchFamily="34" charset="0"/>
              </a:rPr>
              <a:t> </a:t>
            </a:r>
            <a:r>
              <a:rPr lang="en-US" sz="1000" b="1" dirty="0" err="1" smtClean="0">
                <a:solidFill>
                  <a:prstClr val="white"/>
                </a:solidFill>
                <a:ea typeface="+mn-ea"/>
                <a:cs typeface="Tahoma" pitchFamily="34" charset="0"/>
              </a:rPr>
              <a:t>với</a:t>
            </a:r>
            <a:r>
              <a:rPr lang="en-US" sz="1000" b="1" dirty="0" smtClean="0">
                <a:solidFill>
                  <a:prstClr val="white"/>
                </a:solidFill>
                <a:ea typeface="+mn-ea"/>
                <a:cs typeface="Tahoma" pitchFamily="34" charset="0"/>
              </a:rPr>
              <a:t> </a:t>
            </a:r>
            <a:r>
              <a:rPr lang="en-US" sz="1000" b="1" dirty="0" err="1" smtClean="0">
                <a:solidFill>
                  <a:prstClr val="white"/>
                </a:solidFill>
                <a:ea typeface="+mn-ea"/>
                <a:cs typeface="Tahoma" pitchFamily="34" charset="0"/>
              </a:rPr>
              <a:t>rủi</a:t>
            </a:r>
            <a:r>
              <a:rPr lang="en-US" sz="1000" b="1" dirty="0" smtClean="0">
                <a:solidFill>
                  <a:prstClr val="white"/>
                </a:solidFill>
                <a:ea typeface="+mn-ea"/>
                <a:cs typeface="Tahoma" pitchFamily="34" charset="0"/>
              </a:rPr>
              <a:t> </a:t>
            </a:r>
            <a:r>
              <a:rPr lang="en-US" sz="1000" b="1" dirty="0" err="1">
                <a:solidFill>
                  <a:prstClr val="white"/>
                </a:solidFill>
                <a:ea typeface="+mn-ea"/>
                <a:cs typeface="Tahoma" pitchFamily="34" charset="0"/>
              </a:rPr>
              <a:t>ro</a:t>
            </a:r>
            <a:r>
              <a:rPr lang="en-US" sz="1000" b="1" dirty="0">
                <a:solidFill>
                  <a:prstClr val="white"/>
                </a:solidFill>
                <a:ea typeface="+mn-ea"/>
                <a:cs typeface="Tahoma" pitchFamily="34" charset="0"/>
              </a:rPr>
              <a:t> </a:t>
            </a:r>
            <a:r>
              <a:rPr lang="en-US" sz="1000" b="1" dirty="0" smtClean="0">
                <a:solidFill>
                  <a:prstClr val="white"/>
                </a:solidFill>
                <a:ea typeface="+mn-ea"/>
                <a:cs typeface="Tahoma" pitchFamily="34" charset="0"/>
              </a:rPr>
              <a:t>        </a:t>
            </a:r>
            <a:r>
              <a:rPr lang="en-US" sz="1000" b="1" dirty="0" err="1" smtClean="0">
                <a:solidFill>
                  <a:prstClr val="white"/>
                </a:solidFill>
                <a:ea typeface="+mn-ea"/>
                <a:cs typeface="Tahoma" pitchFamily="34" charset="0"/>
              </a:rPr>
              <a:t>và</a:t>
            </a:r>
            <a:r>
              <a:rPr lang="en-US" sz="1000" b="1" dirty="0" smtClean="0">
                <a:solidFill>
                  <a:prstClr val="white"/>
                </a:solidFill>
                <a:ea typeface="+mn-ea"/>
                <a:cs typeface="Tahoma" pitchFamily="34" charset="0"/>
              </a:rPr>
              <a:t> </a:t>
            </a:r>
            <a:r>
              <a:rPr lang="en-US" sz="1000" b="1" dirty="0" err="1">
                <a:solidFill>
                  <a:prstClr val="white"/>
                </a:solidFill>
                <a:ea typeface="+mn-ea"/>
                <a:cs typeface="Tahoma" pitchFamily="34" charset="0"/>
              </a:rPr>
              <a:t>cơ</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hội</a:t>
            </a:r>
            <a:endParaRPr lang="en-US" sz="1000" b="1" dirty="0">
              <a:solidFill>
                <a:prstClr val="white"/>
              </a:solidFill>
              <a:ea typeface="+mn-ea"/>
              <a:cs typeface="Tahoma" pitchFamily="34" charset="0"/>
            </a:endParaRPr>
          </a:p>
        </p:txBody>
      </p:sp>
      <p:sp>
        <p:nvSpPr>
          <p:cNvPr id="20" name="Rectangle 19"/>
          <p:cNvSpPr>
            <a:spLocks noChangeArrowheads="1"/>
          </p:cNvSpPr>
          <p:nvPr/>
        </p:nvSpPr>
        <p:spPr bwMode="auto">
          <a:xfrm>
            <a:off x="2831338" y="2042992"/>
            <a:ext cx="1040001" cy="510365"/>
          </a:xfrm>
          <a:prstGeom prst="rect">
            <a:avLst/>
          </a:prstGeom>
          <a:solidFill>
            <a:srgbClr val="FF0000"/>
          </a:solidFill>
          <a:ln w="6350" algn="ctr">
            <a:solidFill>
              <a:schemeClr val="tx1"/>
            </a:solidFill>
            <a:round/>
            <a:headEnd/>
            <a:tailEnd/>
          </a:ln>
        </p:spPr>
        <p:txBody>
          <a:bodyPr lIns="45720" rIns="45720" anchor="ctr" anchorCtr="1"/>
          <a:lstStyle/>
          <a:p>
            <a:pPr defTabSz="914400" eaLnBrk="0" hangingPunct="0"/>
            <a:r>
              <a:rPr lang="en-US" sz="1000" b="1" dirty="0" smtClean="0">
                <a:solidFill>
                  <a:prstClr val="white"/>
                </a:solidFill>
                <a:ea typeface="+mn-ea"/>
                <a:cs typeface="Tahoma" pitchFamily="34" charset="0"/>
              </a:rPr>
              <a:t>6.2 </a:t>
            </a:r>
            <a:r>
              <a:rPr lang="en-US" sz="1000" b="1" dirty="0" err="1" smtClean="0">
                <a:solidFill>
                  <a:prstClr val="white"/>
                </a:solidFill>
                <a:ea typeface="+mn-ea"/>
                <a:cs typeface="Tahoma" pitchFamily="34" charset="0"/>
              </a:rPr>
              <a:t>Mục</a:t>
            </a:r>
            <a:r>
              <a:rPr lang="en-US" sz="1000" b="1" dirty="0" smtClean="0">
                <a:solidFill>
                  <a:prstClr val="white"/>
                </a:solidFill>
                <a:ea typeface="+mn-ea"/>
                <a:cs typeface="Tahoma" pitchFamily="34" charset="0"/>
              </a:rPr>
              <a:t> </a:t>
            </a:r>
            <a:r>
              <a:rPr lang="en-US" sz="1000" b="1" dirty="0" err="1">
                <a:solidFill>
                  <a:prstClr val="white"/>
                </a:solidFill>
                <a:ea typeface="+mn-ea"/>
                <a:cs typeface="Tahoma" pitchFamily="34" charset="0"/>
              </a:rPr>
              <a:t>tiêu</a:t>
            </a:r>
            <a:r>
              <a:rPr lang="en-US" sz="1000" b="1" dirty="0">
                <a:solidFill>
                  <a:prstClr val="white"/>
                </a:solidFill>
                <a:ea typeface="+mn-ea"/>
                <a:cs typeface="Tahoma" pitchFamily="34" charset="0"/>
              </a:rPr>
              <a:t> </a:t>
            </a:r>
            <a:r>
              <a:rPr lang="en-US" sz="1000" b="1" dirty="0" smtClean="0">
                <a:solidFill>
                  <a:prstClr val="white"/>
                </a:solidFill>
                <a:ea typeface="+mn-ea"/>
                <a:cs typeface="Tahoma" pitchFamily="34" charset="0"/>
              </a:rPr>
              <a:t>CL </a:t>
            </a:r>
            <a:r>
              <a:rPr lang="en-US" sz="1000" b="1" dirty="0" err="1" smtClean="0">
                <a:solidFill>
                  <a:prstClr val="white"/>
                </a:solidFill>
                <a:ea typeface="+mn-ea"/>
                <a:cs typeface="Tahoma" pitchFamily="34" charset="0"/>
              </a:rPr>
              <a:t>và</a:t>
            </a:r>
            <a:r>
              <a:rPr lang="en-US" sz="1000" b="1" dirty="0" smtClean="0">
                <a:solidFill>
                  <a:prstClr val="white"/>
                </a:solidFill>
                <a:ea typeface="+mn-ea"/>
                <a:cs typeface="Tahoma" pitchFamily="34" charset="0"/>
              </a:rPr>
              <a:t> </a:t>
            </a:r>
            <a:r>
              <a:rPr lang="en-US" sz="1000" b="1" dirty="0" err="1" smtClean="0">
                <a:solidFill>
                  <a:prstClr val="white"/>
                </a:solidFill>
                <a:ea typeface="+mn-ea"/>
                <a:cs typeface="Tahoma" pitchFamily="34" charset="0"/>
              </a:rPr>
              <a:t>hoạch</a:t>
            </a:r>
            <a:r>
              <a:rPr lang="en-US" sz="1000" b="1" dirty="0" smtClean="0">
                <a:solidFill>
                  <a:prstClr val="white"/>
                </a:solidFill>
                <a:ea typeface="+mn-ea"/>
                <a:cs typeface="Tahoma" pitchFamily="34" charset="0"/>
              </a:rPr>
              <a:t>  </a:t>
            </a:r>
            <a:r>
              <a:rPr lang="en-US" sz="1000" b="1" dirty="0" err="1" smtClean="0">
                <a:solidFill>
                  <a:prstClr val="white"/>
                </a:solidFill>
                <a:ea typeface="+mn-ea"/>
                <a:cs typeface="Tahoma" pitchFamily="34" charset="0"/>
              </a:rPr>
              <a:t>định</a:t>
            </a:r>
            <a:r>
              <a:rPr lang="en-US" sz="1000" b="1" dirty="0" smtClean="0">
                <a:solidFill>
                  <a:prstClr val="white"/>
                </a:solidFill>
                <a:ea typeface="+mn-ea"/>
                <a:cs typeface="Tahoma" pitchFamily="34" charset="0"/>
              </a:rPr>
              <a:t> </a:t>
            </a:r>
            <a:r>
              <a:rPr lang="en-US" sz="1000" b="1" dirty="0" err="1" smtClean="0">
                <a:solidFill>
                  <a:prstClr val="white"/>
                </a:solidFill>
                <a:ea typeface="+mn-ea"/>
                <a:cs typeface="Tahoma" pitchFamily="34" charset="0"/>
              </a:rPr>
              <a:t>đạt</a:t>
            </a:r>
            <a:r>
              <a:rPr lang="en-US" sz="1000" b="1" dirty="0" smtClean="0">
                <a:solidFill>
                  <a:prstClr val="white"/>
                </a:solidFill>
                <a:ea typeface="+mn-ea"/>
                <a:cs typeface="Tahoma" pitchFamily="34" charset="0"/>
              </a:rPr>
              <a:t> </a:t>
            </a:r>
            <a:r>
              <a:rPr lang="en-US" sz="1000" b="1" dirty="0" err="1">
                <a:solidFill>
                  <a:prstClr val="white"/>
                </a:solidFill>
                <a:ea typeface="+mn-ea"/>
                <a:cs typeface="Tahoma" pitchFamily="34" charset="0"/>
              </a:rPr>
              <a:t>được</a:t>
            </a:r>
            <a:endParaRPr lang="en-US" sz="1000" b="1" dirty="0">
              <a:solidFill>
                <a:prstClr val="white"/>
              </a:solidFill>
              <a:ea typeface="+mn-ea"/>
              <a:cs typeface="Tahoma" pitchFamily="34" charset="0"/>
            </a:endParaRPr>
          </a:p>
        </p:txBody>
      </p:sp>
      <p:cxnSp>
        <p:nvCxnSpPr>
          <p:cNvPr id="21" name="Straight Arrow Connector 20"/>
          <p:cNvCxnSpPr>
            <a:stCxn id="9" idx="3"/>
            <a:endCxn id="10" idx="1"/>
          </p:cNvCxnSpPr>
          <p:nvPr/>
        </p:nvCxnSpPr>
        <p:spPr bwMode="auto">
          <a:xfrm>
            <a:off x="1548621" y="935287"/>
            <a:ext cx="147602" cy="0"/>
          </a:xfrm>
          <a:prstGeom prst="straightConnector1">
            <a:avLst/>
          </a:prstGeom>
          <a:gradFill rotWithShape="1">
            <a:gsLst>
              <a:gs pos="0">
                <a:srgbClr val="EF4135"/>
              </a:gs>
              <a:gs pos="50000">
                <a:srgbClr val="EF4135">
                  <a:gamma/>
                  <a:tint val="0"/>
                  <a:invGamma/>
                </a:srgbClr>
              </a:gs>
              <a:gs pos="100000">
                <a:srgbClr val="EF4135"/>
              </a:gs>
            </a:gsLst>
            <a:lin ang="5400000" scaled="1"/>
          </a:gradFill>
          <a:ln w="12700" cap="flat" cmpd="sng" algn="ctr">
            <a:solidFill>
              <a:schemeClr val="tx1"/>
            </a:solidFill>
            <a:prstDash val="solid"/>
            <a:round/>
            <a:headEnd type="triangle"/>
            <a:tailEnd type="triangle"/>
          </a:ln>
          <a:effectLst/>
        </p:spPr>
      </p:cxnSp>
      <p:cxnSp>
        <p:nvCxnSpPr>
          <p:cNvPr id="22" name="Straight Arrow Connector 21"/>
          <p:cNvCxnSpPr/>
          <p:nvPr/>
        </p:nvCxnSpPr>
        <p:spPr bwMode="auto">
          <a:xfrm>
            <a:off x="2647423" y="951675"/>
            <a:ext cx="217452" cy="0"/>
          </a:xfrm>
          <a:prstGeom prst="straightConnector1">
            <a:avLst/>
          </a:prstGeom>
          <a:gradFill rotWithShape="1">
            <a:gsLst>
              <a:gs pos="0">
                <a:srgbClr val="EF4135"/>
              </a:gs>
              <a:gs pos="50000">
                <a:srgbClr val="EF4135">
                  <a:gamma/>
                  <a:tint val="0"/>
                  <a:invGamma/>
                </a:srgbClr>
              </a:gs>
              <a:gs pos="100000">
                <a:srgbClr val="EF4135"/>
              </a:gs>
            </a:gsLst>
            <a:lin ang="5400000" scaled="1"/>
          </a:gradFill>
          <a:ln w="12700" cap="flat" cmpd="sng" algn="ctr">
            <a:solidFill>
              <a:schemeClr val="tx1"/>
            </a:solidFill>
            <a:prstDash val="solid"/>
            <a:round/>
            <a:headEnd type="none" w="med" len="med"/>
            <a:tailEnd type="triangle"/>
          </a:ln>
          <a:effectLst/>
        </p:spPr>
      </p:cxnSp>
      <p:cxnSp>
        <p:nvCxnSpPr>
          <p:cNvPr id="23" name="Straight Arrow Connector 22"/>
          <p:cNvCxnSpPr/>
          <p:nvPr/>
        </p:nvCxnSpPr>
        <p:spPr bwMode="auto">
          <a:xfrm>
            <a:off x="3811545" y="949313"/>
            <a:ext cx="213319" cy="0"/>
          </a:xfrm>
          <a:prstGeom prst="straightConnector1">
            <a:avLst/>
          </a:prstGeom>
          <a:gradFill rotWithShape="1">
            <a:gsLst>
              <a:gs pos="0">
                <a:srgbClr val="EF4135"/>
              </a:gs>
              <a:gs pos="50000">
                <a:srgbClr val="EF4135">
                  <a:gamma/>
                  <a:tint val="0"/>
                  <a:invGamma/>
                </a:srgbClr>
              </a:gs>
              <a:gs pos="100000">
                <a:srgbClr val="EF4135"/>
              </a:gs>
            </a:gsLst>
            <a:lin ang="5400000" scaled="1"/>
          </a:gradFill>
          <a:ln w="12700" cap="flat" cmpd="sng" algn="ctr">
            <a:solidFill>
              <a:schemeClr val="tx1"/>
            </a:solidFill>
            <a:prstDash val="solid"/>
            <a:round/>
            <a:headEnd type="none" w="med" len="med"/>
            <a:tailEnd type="triangle"/>
          </a:ln>
          <a:effectLst/>
        </p:spPr>
      </p:cxnSp>
      <p:cxnSp>
        <p:nvCxnSpPr>
          <p:cNvPr id="24" name="Straight Arrow Connector 23"/>
          <p:cNvCxnSpPr/>
          <p:nvPr/>
        </p:nvCxnSpPr>
        <p:spPr bwMode="auto">
          <a:xfrm>
            <a:off x="4949484" y="949313"/>
            <a:ext cx="222198" cy="0"/>
          </a:xfrm>
          <a:prstGeom prst="straightConnector1">
            <a:avLst/>
          </a:prstGeom>
          <a:gradFill rotWithShape="1">
            <a:gsLst>
              <a:gs pos="0">
                <a:srgbClr val="EF4135"/>
              </a:gs>
              <a:gs pos="50000">
                <a:srgbClr val="EF4135">
                  <a:gamma/>
                  <a:tint val="0"/>
                  <a:invGamma/>
                </a:srgbClr>
              </a:gs>
              <a:gs pos="100000">
                <a:srgbClr val="EF4135"/>
              </a:gs>
            </a:gsLst>
            <a:lin ang="5400000" scaled="1"/>
          </a:gradFill>
          <a:ln w="12700" cap="flat" cmpd="sng" algn="ctr">
            <a:solidFill>
              <a:schemeClr val="tx1"/>
            </a:solidFill>
            <a:prstDash val="solid"/>
            <a:round/>
            <a:headEnd type="none" w="med" len="med"/>
            <a:tailEnd type="triangle"/>
          </a:ln>
          <a:effectLst/>
        </p:spPr>
      </p:cxnSp>
      <p:cxnSp>
        <p:nvCxnSpPr>
          <p:cNvPr id="25" name="Straight Arrow Connector 24"/>
          <p:cNvCxnSpPr/>
          <p:nvPr/>
        </p:nvCxnSpPr>
        <p:spPr bwMode="auto">
          <a:xfrm>
            <a:off x="7391795" y="957434"/>
            <a:ext cx="213319" cy="0"/>
          </a:xfrm>
          <a:prstGeom prst="straightConnector1">
            <a:avLst/>
          </a:prstGeom>
          <a:gradFill rotWithShape="1">
            <a:gsLst>
              <a:gs pos="0">
                <a:srgbClr val="EF4135"/>
              </a:gs>
              <a:gs pos="50000">
                <a:srgbClr val="EF4135">
                  <a:gamma/>
                  <a:tint val="0"/>
                  <a:invGamma/>
                </a:srgbClr>
              </a:gs>
              <a:gs pos="100000">
                <a:srgbClr val="EF4135"/>
              </a:gs>
            </a:gsLst>
            <a:lin ang="5400000" scaled="1"/>
          </a:gradFill>
          <a:ln w="12700" cap="flat" cmpd="sng" algn="ctr">
            <a:solidFill>
              <a:schemeClr val="tx1"/>
            </a:solidFill>
            <a:prstDash val="solid"/>
            <a:round/>
            <a:headEnd type="none" w="med" len="med"/>
            <a:tailEnd type="triangle"/>
          </a:ln>
          <a:effectLst/>
        </p:spPr>
      </p:cxnSp>
      <p:cxnSp>
        <p:nvCxnSpPr>
          <p:cNvPr id="26" name="Straight Arrow Connector 25"/>
          <p:cNvCxnSpPr/>
          <p:nvPr/>
        </p:nvCxnSpPr>
        <p:spPr bwMode="auto">
          <a:xfrm>
            <a:off x="3335339" y="1200005"/>
            <a:ext cx="0" cy="134902"/>
          </a:xfrm>
          <a:prstGeom prst="straightConnector1">
            <a:avLst/>
          </a:prstGeom>
          <a:gradFill rotWithShape="1">
            <a:gsLst>
              <a:gs pos="0">
                <a:srgbClr val="EF4135"/>
              </a:gs>
              <a:gs pos="50000">
                <a:srgbClr val="EF4135">
                  <a:gamma/>
                  <a:tint val="0"/>
                  <a:invGamma/>
                </a:srgbClr>
              </a:gs>
              <a:gs pos="100000">
                <a:srgbClr val="EF4135"/>
              </a:gs>
            </a:gsLst>
            <a:lin ang="5400000" scaled="1"/>
          </a:gradFill>
          <a:ln w="12700" cap="flat" cmpd="sng" algn="ctr">
            <a:solidFill>
              <a:schemeClr val="tx1"/>
            </a:solidFill>
            <a:prstDash val="solid"/>
            <a:round/>
            <a:headEnd type="none" w="med" len="med"/>
            <a:tailEnd type="triangle"/>
          </a:ln>
          <a:effectLst/>
        </p:spPr>
      </p:cxnSp>
      <p:grpSp>
        <p:nvGrpSpPr>
          <p:cNvPr id="27" name="Group 26"/>
          <p:cNvGrpSpPr/>
          <p:nvPr/>
        </p:nvGrpSpPr>
        <p:grpSpPr>
          <a:xfrm>
            <a:off x="3992592" y="1959946"/>
            <a:ext cx="1049955" cy="2389543"/>
            <a:chOff x="4024362" y="2587910"/>
            <a:chExt cx="1008000" cy="3186057"/>
          </a:xfrm>
        </p:grpSpPr>
        <p:cxnSp>
          <p:nvCxnSpPr>
            <p:cNvPr id="28" name="Straight Arrow Connector 27"/>
            <p:cNvCxnSpPr/>
            <p:nvPr/>
          </p:nvCxnSpPr>
          <p:spPr bwMode="auto">
            <a:xfrm>
              <a:off x="4528362" y="3225716"/>
              <a:ext cx="0" cy="179869"/>
            </a:xfrm>
            <a:prstGeom prst="straightConnector1">
              <a:avLst/>
            </a:prstGeom>
            <a:gradFill rotWithShape="1">
              <a:gsLst>
                <a:gs pos="0">
                  <a:srgbClr val="EF4135"/>
                </a:gs>
                <a:gs pos="50000">
                  <a:srgbClr val="EF4135">
                    <a:gamma/>
                    <a:tint val="0"/>
                    <a:invGamma/>
                  </a:srgbClr>
                </a:gs>
                <a:gs pos="100000">
                  <a:srgbClr val="EF4135"/>
                </a:gs>
              </a:gsLst>
              <a:lin ang="5400000" scaled="1"/>
            </a:gradFill>
            <a:ln w="12700" cap="flat" cmpd="sng" algn="ctr">
              <a:solidFill>
                <a:schemeClr val="tx1"/>
              </a:solidFill>
              <a:prstDash val="solid"/>
              <a:round/>
              <a:headEnd type="none" w="med" len="med"/>
              <a:tailEnd type="triangle"/>
            </a:ln>
            <a:effectLst/>
          </p:spPr>
        </p:cxnSp>
        <p:cxnSp>
          <p:nvCxnSpPr>
            <p:cNvPr id="29" name="Straight Arrow Connector 28"/>
            <p:cNvCxnSpPr/>
            <p:nvPr/>
          </p:nvCxnSpPr>
          <p:spPr bwMode="auto">
            <a:xfrm>
              <a:off x="4528362" y="4064079"/>
              <a:ext cx="0" cy="179869"/>
            </a:xfrm>
            <a:prstGeom prst="straightConnector1">
              <a:avLst/>
            </a:prstGeom>
            <a:gradFill rotWithShape="1">
              <a:gsLst>
                <a:gs pos="0">
                  <a:srgbClr val="EF4135"/>
                </a:gs>
                <a:gs pos="50000">
                  <a:srgbClr val="EF4135">
                    <a:gamma/>
                    <a:tint val="0"/>
                    <a:invGamma/>
                  </a:srgbClr>
                </a:gs>
                <a:gs pos="100000">
                  <a:srgbClr val="EF4135"/>
                </a:gs>
              </a:gsLst>
              <a:lin ang="5400000" scaled="1"/>
            </a:gradFill>
            <a:ln w="12700" cap="flat" cmpd="sng" algn="ctr">
              <a:solidFill>
                <a:schemeClr val="tx1"/>
              </a:solidFill>
              <a:prstDash val="solid"/>
              <a:round/>
              <a:headEnd type="none" w="med" len="med"/>
              <a:tailEnd type="triangle"/>
            </a:ln>
            <a:effectLst/>
          </p:spPr>
        </p:cxnSp>
        <p:cxnSp>
          <p:nvCxnSpPr>
            <p:cNvPr id="30" name="Straight Arrow Connector 29"/>
            <p:cNvCxnSpPr/>
            <p:nvPr/>
          </p:nvCxnSpPr>
          <p:spPr bwMode="auto">
            <a:xfrm>
              <a:off x="4528362" y="4892098"/>
              <a:ext cx="0" cy="179869"/>
            </a:xfrm>
            <a:prstGeom prst="straightConnector1">
              <a:avLst/>
            </a:prstGeom>
            <a:gradFill rotWithShape="1">
              <a:gsLst>
                <a:gs pos="0">
                  <a:srgbClr val="EF4135"/>
                </a:gs>
                <a:gs pos="50000">
                  <a:srgbClr val="EF4135">
                    <a:gamma/>
                    <a:tint val="0"/>
                    <a:invGamma/>
                  </a:srgbClr>
                </a:gs>
                <a:gs pos="100000">
                  <a:srgbClr val="EF4135"/>
                </a:gs>
              </a:gsLst>
              <a:lin ang="5400000" scaled="1"/>
            </a:gradFill>
            <a:ln w="12700" cap="flat" cmpd="sng" algn="ctr">
              <a:solidFill>
                <a:schemeClr val="tx1"/>
              </a:solidFill>
              <a:prstDash val="solid"/>
              <a:round/>
              <a:headEnd type="none" w="med" len="med"/>
              <a:tailEnd type="triangle"/>
            </a:ln>
            <a:effectLst/>
          </p:spPr>
        </p:cxnSp>
        <p:sp>
          <p:nvSpPr>
            <p:cNvPr id="31" name="Rectangle 30"/>
            <p:cNvSpPr>
              <a:spLocks noChangeArrowheads="1"/>
            </p:cNvSpPr>
            <p:nvPr/>
          </p:nvSpPr>
          <p:spPr bwMode="auto">
            <a:xfrm>
              <a:off x="4024362" y="3415929"/>
              <a:ext cx="1008000" cy="702000"/>
            </a:xfrm>
            <a:prstGeom prst="rect">
              <a:avLst/>
            </a:prstGeom>
            <a:solidFill>
              <a:srgbClr val="FF0000"/>
            </a:solidFill>
            <a:ln w="6350" algn="ctr">
              <a:solidFill>
                <a:schemeClr val="tx1"/>
              </a:solidFill>
              <a:round/>
              <a:headEnd/>
              <a:tailEnd/>
            </a:ln>
          </p:spPr>
          <p:txBody>
            <a:bodyPr lIns="45720" rIns="45720" anchor="ctr" anchorCtr="1"/>
            <a:lstStyle/>
            <a:p>
              <a:pPr algn="ctr" defTabSz="914400" eaLnBrk="0" hangingPunct="0"/>
              <a:r>
                <a:rPr lang="en-US" sz="1000" b="1" dirty="0">
                  <a:solidFill>
                    <a:prstClr val="white"/>
                  </a:solidFill>
                  <a:ea typeface="+mn-ea"/>
                  <a:cs typeface="Tahoma" pitchFamily="34" charset="0"/>
                </a:rPr>
                <a:t>7.3</a:t>
              </a:r>
            </a:p>
            <a:p>
              <a:pPr algn="ctr" defTabSz="914400" eaLnBrk="0" hangingPunct="0"/>
              <a:r>
                <a:rPr lang="en-US" sz="1000" b="1" dirty="0" err="1">
                  <a:solidFill>
                    <a:prstClr val="white"/>
                  </a:solidFill>
                  <a:ea typeface="+mn-ea"/>
                  <a:cs typeface="Tahoma" pitchFamily="34" charset="0"/>
                </a:rPr>
                <a:t>Nhận</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thức</a:t>
              </a:r>
              <a:endParaRPr lang="en-US" sz="1000" b="1" dirty="0">
                <a:solidFill>
                  <a:prstClr val="white"/>
                </a:solidFill>
                <a:ea typeface="+mn-ea"/>
                <a:cs typeface="Tahoma" pitchFamily="34" charset="0"/>
              </a:endParaRPr>
            </a:p>
          </p:txBody>
        </p:sp>
        <p:sp>
          <p:nvSpPr>
            <p:cNvPr id="32" name="Rectangle 31"/>
            <p:cNvSpPr>
              <a:spLocks noChangeArrowheads="1"/>
            </p:cNvSpPr>
            <p:nvPr/>
          </p:nvSpPr>
          <p:spPr bwMode="auto">
            <a:xfrm>
              <a:off x="4024362" y="4243948"/>
              <a:ext cx="1008000" cy="702000"/>
            </a:xfrm>
            <a:prstGeom prst="rect">
              <a:avLst/>
            </a:prstGeom>
            <a:solidFill>
              <a:srgbClr val="FF0000"/>
            </a:solidFill>
            <a:ln w="6350" algn="ctr">
              <a:solidFill>
                <a:schemeClr val="tx1"/>
              </a:solidFill>
              <a:round/>
              <a:headEnd/>
              <a:tailEnd/>
            </a:ln>
          </p:spPr>
          <p:txBody>
            <a:bodyPr lIns="45720" rIns="45720" anchor="ctr" anchorCtr="1"/>
            <a:lstStyle/>
            <a:p>
              <a:pPr algn="ctr" defTabSz="914400" eaLnBrk="0" hangingPunct="0"/>
              <a:r>
                <a:rPr lang="en-US" sz="1000" b="1" dirty="0">
                  <a:solidFill>
                    <a:prstClr val="white"/>
                  </a:solidFill>
                  <a:ea typeface="+mn-ea"/>
                  <a:cs typeface="Tahoma" pitchFamily="34" charset="0"/>
                </a:rPr>
                <a:t>7.4 </a:t>
              </a:r>
              <a:r>
                <a:rPr lang="en-US" sz="1000" b="1" dirty="0" err="1">
                  <a:solidFill>
                    <a:prstClr val="white"/>
                  </a:solidFill>
                  <a:ea typeface="+mn-ea"/>
                  <a:cs typeface="Tahoma" pitchFamily="34" charset="0"/>
                </a:rPr>
                <a:t>Trao</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đổi</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thông</a:t>
              </a:r>
              <a:r>
                <a:rPr lang="en-US" sz="1000" b="1" dirty="0">
                  <a:solidFill>
                    <a:prstClr val="white"/>
                  </a:solidFill>
                  <a:ea typeface="+mn-ea"/>
                  <a:cs typeface="Tahoma" pitchFamily="34" charset="0"/>
                </a:rPr>
                <a:t> tin</a:t>
              </a:r>
            </a:p>
          </p:txBody>
        </p:sp>
        <p:sp>
          <p:nvSpPr>
            <p:cNvPr id="33" name="Rectangle 32"/>
            <p:cNvSpPr>
              <a:spLocks noChangeArrowheads="1"/>
            </p:cNvSpPr>
            <p:nvPr/>
          </p:nvSpPr>
          <p:spPr bwMode="auto">
            <a:xfrm>
              <a:off x="4024362" y="5071967"/>
              <a:ext cx="1008000" cy="702000"/>
            </a:xfrm>
            <a:prstGeom prst="rect">
              <a:avLst/>
            </a:prstGeom>
            <a:solidFill>
              <a:srgbClr val="FF0000"/>
            </a:solidFill>
            <a:ln w="6350" algn="ctr">
              <a:solidFill>
                <a:schemeClr val="tx1"/>
              </a:solidFill>
              <a:round/>
              <a:headEnd/>
              <a:tailEnd/>
            </a:ln>
          </p:spPr>
          <p:txBody>
            <a:bodyPr lIns="45720" rIns="45720" anchor="ctr" anchorCtr="1"/>
            <a:lstStyle/>
            <a:p>
              <a:pPr algn="ctr" defTabSz="914400" eaLnBrk="0" hangingPunct="0"/>
              <a:r>
                <a:rPr lang="en-US" sz="1000" b="1" dirty="0">
                  <a:solidFill>
                    <a:prstClr val="white"/>
                  </a:solidFill>
                  <a:ea typeface="+mn-ea"/>
                  <a:cs typeface="Tahoma" pitchFamily="34" charset="0"/>
                </a:rPr>
                <a:t>7.5</a:t>
              </a:r>
            </a:p>
            <a:p>
              <a:pPr algn="ctr" defTabSz="914400" eaLnBrk="0" hangingPunct="0"/>
              <a:r>
                <a:rPr lang="en-US" sz="1000" b="1" dirty="0" err="1">
                  <a:solidFill>
                    <a:prstClr val="white"/>
                  </a:solidFill>
                  <a:ea typeface="+mn-ea"/>
                  <a:cs typeface="Tahoma" pitchFamily="34" charset="0"/>
                </a:rPr>
                <a:t>Thông</a:t>
              </a:r>
              <a:r>
                <a:rPr lang="en-US" sz="1000" b="1" dirty="0">
                  <a:solidFill>
                    <a:prstClr val="white"/>
                  </a:solidFill>
                  <a:ea typeface="+mn-ea"/>
                  <a:cs typeface="Tahoma" pitchFamily="34" charset="0"/>
                </a:rPr>
                <a:t> tin </a:t>
              </a:r>
              <a:r>
                <a:rPr lang="en-US" sz="1000" b="1" dirty="0" err="1">
                  <a:solidFill>
                    <a:prstClr val="white"/>
                  </a:solidFill>
                  <a:ea typeface="+mn-ea"/>
                  <a:cs typeface="Tahoma" pitchFamily="34" charset="0"/>
                </a:rPr>
                <a:t>dạng</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văn</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bản</a:t>
              </a:r>
              <a:endParaRPr lang="en-US" sz="1000" b="1" dirty="0">
                <a:solidFill>
                  <a:prstClr val="white"/>
                </a:solidFill>
                <a:ea typeface="+mn-ea"/>
                <a:cs typeface="Tahoma" pitchFamily="34" charset="0"/>
              </a:endParaRPr>
            </a:p>
          </p:txBody>
        </p:sp>
        <p:sp>
          <p:nvSpPr>
            <p:cNvPr id="34" name="Rectangle 33"/>
            <p:cNvSpPr>
              <a:spLocks noChangeArrowheads="1"/>
            </p:cNvSpPr>
            <p:nvPr/>
          </p:nvSpPr>
          <p:spPr bwMode="auto">
            <a:xfrm>
              <a:off x="4024362" y="2587910"/>
              <a:ext cx="1008000" cy="702000"/>
            </a:xfrm>
            <a:prstGeom prst="rect">
              <a:avLst/>
            </a:prstGeom>
            <a:solidFill>
              <a:srgbClr val="FF0000"/>
            </a:solidFill>
            <a:ln w="6350" algn="ctr">
              <a:solidFill>
                <a:schemeClr val="tx1"/>
              </a:solidFill>
              <a:round/>
              <a:headEnd/>
              <a:tailEnd/>
            </a:ln>
          </p:spPr>
          <p:txBody>
            <a:bodyPr lIns="45720" rIns="45720" anchor="ctr" anchorCtr="1"/>
            <a:lstStyle/>
            <a:p>
              <a:pPr algn="ctr" defTabSz="914400" eaLnBrk="0" hangingPunct="0"/>
              <a:r>
                <a:rPr lang="en-US" sz="1000" b="1" dirty="0">
                  <a:solidFill>
                    <a:prstClr val="white"/>
                  </a:solidFill>
                  <a:ea typeface="+mn-ea"/>
                  <a:cs typeface="Tahoma" pitchFamily="34" charset="0"/>
                </a:rPr>
                <a:t>7.2 </a:t>
              </a:r>
              <a:r>
                <a:rPr lang="en-US" sz="1000" b="1" dirty="0" err="1">
                  <a:solidFill>
                    <a:prstClr val="white"/>
                  </a:solidFill>
                  <a:ea typeface="+mn-ea"/>
                  <a:cs typeface="Tahoma" pitchFamily="34" charset="0"/>
                </a:rPr>
                <a:t>Năng</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lực</a:t>
              </a:r>
              <a:endParaRPr lang="en-US" sz="1000" b="1" dirty="0">
                <a:solidFill>
                  <a:prstClr val="white"/>
                </a:solidFill>
                <a:ea typeface="+mn-ea"/>
                <a:cs typeface="Tahoma" pitchFamily="34" charset="0"/>
              </a:endParaRPr>
            </a:p>
          </p:txBody>
        </p:sp>
      </p:grpSp>
      <p:grpSp>
        <p:nvGrpSpPr>
          <p:cNvPr id="35" name="Group 34"/>
          <p:cNvGrpSpPr/>
          <p:nvPr/>
        </p:nvGrpSpPr>
        <p:grpSpPr>
          <a:xfrm>
            <a:off x="6319003" y="1793350"/>
            <a:ext cx="1145307" cy="1308797"/>
            <a:chOff x="6308155" y="2403931"/>
            <a:chExt cx="1062404" cy="1685205"/>
          </a:xfrm>
          <a:solidFill>
            <a:schemeClr val="accent3">
              <a:lumMod val="75000"/>
            </a:schemeClr>
          </a:solidFill>
        </p:grpSpPr>
        <p:cxnSp>
          <p:nvCxnSpPr>
            <p:cNvPr id="36" name="Straight Arrow Connector 35"/>
            <p:cNvCxnSpPr/>
            <p:nvPr/>
          </p:nvCxnSpPr>
          <p:spPr bwMode="auto">
            <a:xfrm>
              <a:off x="6866559" y="2403931"/>
              <a:ext cx="0" cy="179869"/>
            </a:xfrm>
            <a:prstGeom prst="straightConnector1">
              <a:avLst/>
            </a:prstGeom>
            <a:grpFill/>
            <a:ln w="12700" cap="flat" cmpd="sng" algn="ctr">
              <a:solidFill>
                <a:schemeClr val="tx1"/>
              </a:solidFill>
              <a:prstDash val="solid"/>
              <a:round/>
              <a:headEnd type="none" w="med" len="med"/>
              <a:tailEnd type="triangle"/>
            </a:ln>
            <a:effectLst/>
          </p:spPr>
        </p:cxnSp>
        <p:cxnSp>
          <p:nvCxnSpPr>
            <p:cNvPr id="37" name="Straight Arrow Connector 36"/>
            <p:cNvCxnSpPr/>
            <p:nvPr/>
          </p:nvCxnSpPr>
          <p:spPr bwMode="auto">
            <a:xfrm>
              <a:off x="6866559" y="3242325"/>
              <a:ext cx="0" cy="172549"/>
            </a:xfrm>
            <a:prstGeom prst="straightConnector1">
              <a:avLst/>
            </a:prstGeom>
            <a:grpFill/>
            <a:ln w="12700" cap="flat" cmpd="sng" algn="ctr">
              <a:solidFill>
                <a:schemeClr val="tx1"/>
              </a:solidFill>
              <a:prstDash val="solid"/>
              <a:round/>
              <a:headEnd type="none" w="med" len="med"/>
              <a:tailEnd type="triangle"/>
            </a:ln>
            <a:effectLst/>
          </p:spPr>
        </p:cxnSp>
        <p:sp>
          <p:nvSpPr>
            <p:cNvPr id="38" name="Rectangle 37"/>
            <p:cNvSpPr>
              <a:spLocks noChangeArrowheads="1"/>
            </p:cNvSpPr>
            <p:nvPr/>
          </p:nvSpPr>
          <p:spPr bwMode="auto">
            <a:xfrm>
              <a:off x="6308155" y="2583800"/>
              <a:ext cx="1062404" cy="702000"/>
            </a:xfrm>
            <a:prstGeom prst="rect">
              <a:avLst/>
            </a:prstGeom>
            <a:grpFill/>
            <a:ln w="6350" algn="ctr">
              <a:solidFill>
                <a:schemeClr val="tx1"/>
              </a:solidFill>
              <a:round/>
              <a:headEnd/>
              <a:tailEnd/>
            </a:ln>
          </p:spPr>
          <p:txBody>
            <a:bodyPr lIns="45720" rIns="45720" anchor="ctr" anchorCtr="1"/>
            <a:lstStyle/>
            <a:p>
              <a:pPr algn="ctr" defTabSz="914400" eaLnBrk="0" hangingPunct="0"/>
              <a:r>
                <a:rPr lang="en-US" sz="1000" b="1" dirty="0">
                  <a:solidFill>
                    <a:prstClr val="white"/>
                  </a:solidFill>
                  <a:ea typeface="+mn-ea"/>
                  <a:cs typeface="Tahoma" pitchFamily="34" charset="0"/>
                </a:rPr>
                <a:t>9.2</a:t>
              </a:r>
            </a:p>
            <a:p>
              <a:pPr algn="ctr" defTabSz="914400" eaLnBrk="0" hangingPunct="0"/>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Đánh</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giá</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nội</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bộ</a:t>
              </a:r>
              <a:endParaRPr lang="en-US" sz="1000" b="1" dirty="0">
                <a:solidFill>
                  <a:prstClr val="white"/>
                </a:solidFill>
                <a:ea typeface="+mn-ea"/>
                <a:cs typeface="Tahoma" pitchFamily="34" charset="0"/>
              </a:endParaRPr>
            </a:p>
          </p:txBody>
        </p:sp>
        <p:sp>
          <p:nvSpPr>
            <p:cNvPr id="39" name="Rectangle 38"/>
            <p:cNvSpPr>
              <a:spLocks noChangeArrowheads="1"/>
            </p:cNvSpPr>
            <p:nvPr/>
          </p:nvSpPr>
          <p:spPr bwMode="auto">
            <a:xfrm>
              <a:off x="6308155" y="3387136"/>
              <a:ext cx="1062404" cy="702000"/>
            </a:xfrm>
            <a:prstGeom prst="rect">
              <a:avLst/>
            </a:prstGeom>
            <a:grpFill/>
            <a:ln w="6350" algn="ctr">
              <a:solidFill>
                <a:schemeClr val="tx1"/>
              </a:solidFill>
              <a:round/>
              <a:headEnd/>
              <a:tailEnd/>
            </a:ln>
          </p:spPr>
          <p:txBody>
            <a:bodyPr lIns="45720" rIns="45720" anchor="ctr" anchorCtr="1"/>
            <a:lstStyle/>
            <a:p>
              <a:pPr algn="ctr" defTabSz="914400" eaLnBrk="0" hangingPunct="0"/>
              <a:r>
                <a:rPr lang="en-US" sz="1000" b="1" dirty="0">
                  <a:solidFill>
                    <a:prstClr val="white"/>
                  </a:solidFill>
                  <a:ea typeface="+mn-ea"/>
                  <a:cs typeface="Tahoma" pitchFamily="34" charset="0"/>
                </a:rPr>
                <a:t>9.3 </a:t>
              </a:r>
              <a:r>
                <a:rPr lang="en-US" sz="1000" b="1" dirty="0" err="1">
                  <a:solidFill>
                    <a:prstClr val="white"/>
                  </a:solidFill>
                  <a:ea typeface="+mn-ea"/>
                  <a:cs typeface="Tahoma" pitchFamily="34" charset="0"/>
                </a:rPr>
                <a:t>Xem</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xét</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của</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lãnh</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đạo</a:t>
              </a:r>
              <a:endParaRPr lang="en-US" sz="1000" b="1" dirty="0">
                <a:solidFill>
                  <a:prstClr val="white"/>
                </a:solidFill>
                <a:ea typeface="+mn-ea"/>
                <a:cs typeface="Tahoma" pitchFamily="34" charset="0"/>
              </a:endParaRPr>
            </a:p>
          </p:txBody>
        </p:sp>
      </p:grpSp>
      <p:cxnSp>
        <p:nvCxnSpPr>
          <p:cNvPr id="41" name="Straight Arrow Connector 40"/>
          <p:cNvCxnSpPr/>
          <p:nvPr/>
        </p:nvCxnSpPr>
        <p:spPr bwMode="auto">
          <a:xfrm>
            <a:off x="6795298" y="1191290"/>
            <a:ext cx="0" cy="134902"/>
          </a:xfrm>
          <a:prstGeom prst="straightConnector1">
            <a:avLst/>
          </a:prstGeom>
          <a:gradFill rotWithShape="1">
            <a:gsLst>
              <a:gs pos="0">
                <a:srgbClr val="EF4135"/>
              </a:gs>
              <a:gs pos="50000">
                <a:srgbClr val="EF4135">
                  <a:gamma/>
                  <a:tint val="0"/>
                  <a:invGamma/>
                </a:srgbClr>
              </a:gs>
              <a:gs pos="100000">
                <a:srgbClr val="EF4135"/>
              </a:gs>
            </a:gsLst>
            <a:lin ang="5400000" scaled="1"/>
          </a:gradFill>
          <a:ln w="12700" cap="flat" cmpd="sng" algn="ctr">
            <a:solidFill>
              <a:schemeClr val="tx1"/>
            </a:solidFill>
            <a:prstDash val="solid"/>
            <a:round/>
            <a:headEnd type="none" w="med" len="med"/>
            <a:tailEnd type="triangle"/>
          </a:ln>
          <a:effectLst/>
        </p:spPr>
      </p:cxnSp>
      <p:cxnSp>
        <p:nvCxnSpPr>
          <p:cNvPr id="42" name="Straight Arrow Connector 41"/>
          <p:cNvCxnSpPr/>
          <p:nvPr/>
        </p:nvCxnSpPr>
        <p:spPr bwMode="auto">
          <a:xfrm>
            <a:off x="4490538" y="1190450"/>
            <a:ext cx="0" cy="134902"/>
          </a:xfrm>
          <a:prstGeom prst="straightConnector1">
            <a:avLst/>
          </a:prstGeom>
          <a:gradFill rotWithShape="1">
            <a:gsLst>
              <a:gs pos="0">
                <a:srgbClr val="EF4135"/>
              </a:gs>
              <a:gs pos="50000">
                <a:srgbClr val="EF4135">
                  <a:gamma/>
                  <a:tint val="0"/>
                  <a:invGamma/>
                </a:srgbClr>
              </a:gs>
              <a:gs pos="100000">
                <a:srgbClr val="EF4135"/>
              </a:gs>
            </a:gsLst>
            <a:lin ang="5400000" scaled="1"/>
          </a:gradFill>
          <a:ln w="12700" cap="flat" cmpd="sng" algn="ctr">
            <a:solidFill>
              <a:schemeClr val="tx1"/>
            </a:solidFill>
            <a:prstDash val="solid"/>
            <a:round/>
            <a:headEnd type="none" w="med" len="med"/>
            <a:tailEnd type="triangle"/>
          </a:ln>
          <a:effectLst/>
        </p:spPr>
      </p:cxnSp>
      <p:cxnSp>
        <p:nvCxnSpPr>
          <p:cNvPr id="43" name="Straight Arrow Connector 42"/>
          <p:cNvCxnSpPr/>
          <p:nvPr/>
        </p:nvCxnSpPr>
        <p:spPr bwMode="auto">
          <a:xfrm>
            <a:off x="902830" y="1194455"/>
            <a:ext cx="0" cy="134902"/>
          </a:xfrm>
          <a:prstGeom prst="straightConnector1">
            <a:avLst/>
          </a:prstGeom>
          <a:gradFill rotWithShape="1">
            <a:gsLst>
              <a:gs pos="0">
                <a:srgbClr val="EF4135"/>
              </a:gs>
              <a:gs pos="50000">
                <a:srgbClr val="EF4135">
                  <a:gamma/>
                  <a:tint val="0"/>
                  <a:invGamma/>
                </a:srgbClr>
              </a:gs>
              <a:gs pos="100000">
                <a:srgbClr val="EF4135"/>
              </a:gs>
            </a:gsLst>
            <a:lin ang="5400000" scaled="1"/>
          </a:gradFill>
          <a:ln w="12700" cap="flat" cmpd="sng" algn="ctr">
            <a:solidFill>
              <a:schemeClr val="tx1"/>
            </a:solidFill>
            <a:prstDash val="solid"/>
            <a:round/>
            <a:headEnd type="none" w="med" len="med"/>
            <a:tailEnd type="triangle"/>
          </a:ln>
          <a:effectLst/>
        </p:spPr>
      </p:cxnSp>
      <p:cxnSp>
        <p:nvCxnSpPr>
          <p:cNvPr id="44" name="Straight Arrow Connector 43"/>
          <p:cNvCxnSpPr/>
          <p:nvPr/>
        </p:nvCxnSpPr>
        <p:spPr bwMode="auto">
          <a:xfrm>
            <a:off x="902830" y="2647412"/>
            <a:ext cx="0" cy="134902"/>
          </a:xfrm>
          <a:prstGeom prst="straightConnector1">
            <a:avLst/>
          </a:prstGeom>
          <a:gradFill rotWithShape="1">
            <a:gsLst>
              <a:gs pos="0">
                <a:srgbClr val="EF4135"/>
              </a:gs>
              <a:gs pos="50000">
                <a:srgbClr val="EF4135">
                  <a:gamma/>
                  <a:tint val="0"/>
                  <a:invGamma/>
                </a:srgbClr>
              </a:gs>
              <a:gs pos="100000">
                <a:srgbClr val="EF4135"/>
              </a:gs>
            </a:gsLst>
            <a:lin ang="5400000" scaled="1"/>
          </a:gradFill>
          <a:ln w="12700" cap="flat" cmpd="sng" algn="ctr">
            <a:solidFill>
              <a:schemeClr val="tx1"/>
            </a:solidFill>
            <a:prstDash val="solid"/>
            <a:round/>
            <a:headEnd type="none" w="med" len="med"/>
            <a:tailEnd type="triangle"/>
          </a:ln>
          <a:effectLst/>
        </p:spPr>
      </p:cxnSp>
      <p:cxnSp>
        <p:nvCxnSpPr>
          <p:cNvPr id="45" name="Straight Arrow Connector 44"/>
          <p:cNvCxnSpPr/>
          <p:nvPr/>
        </p:nvCxnSpPr>
        <p:spPr bwMode="auto">
          <a:xfrm>
            <a:off x="902830" y="3234725"/>
            <a:ext cx="0" cy="134902"/>
          </a:xfrm>
          <a:prstGeom prst="straightConnector1">
            <a:avLst/>
          </a:prstGeom>
          <a:gradFill rotWithShape="1">
            <a:gsLst>
              <a:gs pos="0">
                <a:srgbClr val="EF4135"/>
              </a:gs>
              <a:gs pos="50000">
                <a:srgbClr val="EF4135">
                  <a:gamma/>
                  <a:tint val="0"/>
                  <a:invGamma/>
                </a:srgbClr>
              </a:gs>
              <a:gs pos="100000">
                <a:srgbClr val="EF4135"/>
              </a:gs>
            </a:gsLst>
            <a:lin ang="5400000" scaled="1"/>
          </a:gradFill>
          <a:ln w="12700" cap="flat" cmpd="sng" algn="ctr">
            <a:solidFill>
              <a:schemeClr val="tx1"/>
            </a:solidFill>
            <a:prstDash val="solid"/>
            <a:round/>
            <a:headEnd type="none" w="med" len="med"/>
            <a:tailEnd type="triangle"/>
          </a:ln>
          <a:effectLst/>
        </p:spPr>
      </p:cxnSp>
      <p:grpSp>
        <p:nvGrpSpPr>
          <p:cNvPr id="46" name="Group 45"/>
          <p:cNvGrpSpPr/>
          <p:nvPr/>
        </p:nvGrpSpPr>
        <p:grpSpPr>
          <a:xfrm>
            <a:off x="1666184" y="1982609"/>
            <a:ext cx="1027532" cy="1200059"/>
            <a:chOff x="1704008" y="2693018"/>
            <a:chExt cx="1008000" cy="1600078"/>
          </a:xfrm>
        </p:grpSpPr>
        <p:sp>
          <p:nvSpPr>
            <p:cNvPr id="47" name="Rectangle 46"/>
            <p:cNvSpPr>
              <a:spLocks noChangeArrowheads="1"/>
            </p:cNvSpPr>
            <p:nvPr/>
          </p:nvSpPr>
          <p:spPr bwMode="auto">
            <a:xfrm>
              <a:off x="1704008" y="2693018"/>
              <a:ext cx="1008000" cy="702000"/>
            </a:xfrm>
            <a:prstGeom prst="rect">
              <a:avLst/>
            </a:prstGeom>
            <a:solidFill>
              <a:srgbClr val="FF0000"/>
            </a:solidFill>
            <a:ln w="6350" algn="ctr">
              <a:solidFill>
                <a:schemeClr val="tx1"/>
              </a:solidFill>
              <a:round/>
              <a:headEnd/>
              <a:tailEnd/>
            </a:ln>
          </p:spPr>
          <p:txBody>
            <a:bodyPr lIns="45720" rIns="45720" anchor="ctr" anchorCtr="1"/>
            <a:lstStyle/>
            <a:p>
              <a:pPr algn="ctr" defTabSz="914400" eaLnBrk="0" hangingPunct="0"/>
              <a:r>
                <a:rPr lang="en-US" sz="1000" b="1" dirty="0">
                  <a:solidFill>
                    <a:prstClr val="white"/>
                  </a:solidFill>
                  <a:ea typeface="+mn-ea"/>
                  <a:cs typeface="Tahoma" pitchFamily="34" charset="0"/>
                </a:rPr>
                <a:t>5.2</a:t>
              </a:r>
            </a:p>
            <a:p>
              <a:pPr algn="ctr" defTabSz="914400" eaLnBrk="0" hangingPunct="0"/>
              <a:r>
                <a:rPr lang="en-US" sz="1000" b="1" dirty="0" err="1">
                  <a:solidFill>
                    <a:prstClr val="white"/>
                  </a:solidFill>
                  <a:ea typeface="+mn-ea"/>
                  <a:cs typeface="Tahoma" pitchFamily="34" charset="0"/>
                </a:rPr>
                <a:t>Chính</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sách</a:t>
              </a:r>
              <a:r>
                <a:rPr lang="en-US" sz="1000" b="1" dirty="0">
                  <a:solidFill>
                    <a:prstClr val="white"/>
                  </a:solidFill>
                  <a:ea typeface="+mn-ea"/>
                  <a:cs typeface="Tahoma" pitchFamily="34" charset="0"/>
                </a:rPr>
                <a:t> </a:t>
              </a:r>
              <a:r>
                <a:rPr lang="en-US" sz="1000" b="1" dirty="0" smtClean="0">
                  <a:solidFill>
                    <a:prstClr val="white"/>
                  </a:solidFill>
                  <a:ea typeface="+mn-ea"/>
                  <a:cs typeface="Tahoma" pitchFamily="34" charset="0"/>
                </a:rPr>
                <a:t> </a:t>
              </a:r>
              <a:r>
                <a:rPr lang="en-US" sz="1000" b="1" dirty="0" err="1" smtClean="0">
                  <a:solidFill>
                    <a:prstClr val="white"/>
                  </a:solidFill>
                  <a:ea typeface="+mn-ea"/>
                  <a:cs typeface="Tahoma" pitchFamily="34" charset="0"/>
                </a:rPr>
                <a:t>chất</a:t>
              </a:r>
              <a:r>
                <a:rPr lang="en-US" sz="1000" b="1" dirty="0" smtClean="0">
                  <a:solidFill>
                    <a:prstClr val="white"/>
                  </a:solidFill>
                  <a:ea typeface="+mn-ea"/>
                  <a:cs typeface="Tahoma" pitchFamily="34" charset="0"/>
                </a:rPr>
                <a:t> </a:t>
              </a:r>
              <a:r>
                <a:rPr lang="en-US" sz="1000" b="1" dirty="0" err="1">
                  <a:solidFill>
                    <a:prstClr val="white"/>
                  </a:solidFill>
                  <a:ea typeface="+mn-ea"/>
                  <a:cs typeface="Tahoma" pitchFamily="34" charset="0"/>
                </a:rPr>
                <a:t>lượng</a:t>
              </a:r>
              <a:endParaRPr lang="en-US" sz="1000" b="1" dirty="0">
                <a:solidFill>
                  <a:prstClr val="white"/>
                </a:solidFill>
                <a:ea typeface="+mn-ea"/>
                <a:cs typeface="Tahoma" pitchFamily="34" charset="0"/>
              </a:endParaRPr>
            </a:p>
          </p:txBody>
        </p:sp>
        <p:sp>
          <p:nvSpPr>
            <p:cNvPr id="48" name="Rectangle 47"/>
            <p:cNvSpPr>
              <a:spLocks noChangeArrowheads="1"/>
            </p:cNvSpPr>
            <p:nvPr/>
          </p:nvSpPr>
          <p:spPr bwMode="auto">
            <a:xfrm>
              <a:off x="1704008" y="3591096"/>
              <a:ext cx="1008000" cy="702000"/>
            </a:xfrm>
            <a:prstGeom prst="rect">
              <a:avLst/>
            </a:prstGeom>
            <a:solidFill>
              <a:srgbClr val="FF0000"/>
            </a:solidFill>
            <a:ln w="6350" algn="ctr">
              <a:solidFill>
                <a:schemeClr val="tx1"/>
              </a:solidFill>
              <a:round/>
              <a:headEnd/>
              <a:tailEnd/>
            </a:ln>
          </p:spPr>
          <p:txBody>
            <a:bodyPr lIns="45720" rIns="45720" anchor="ctr" anchorCtr="1"/>
            <a:lstStyle/>
            <a:p>
              <a:pPr algn="ctr" defTabSz="914400" eaLnBrk="0" hangingPunct="0"/>
              <a:r>
                <a:rPr lang="en-US" sz="1000" b="1" dirty="0">
                  <a:solidFill>
                    <a:prstClr val="white"/>
                  </a:solidFill>
                  <a:ea typeface="+mn-ea"/>
                  <a:cs typeface="Tahoma" pitchFamily="34" charset="0"/>
                </a:rPr>
                <a:t>5.3 </a:t>
              </a:r>
              <a:r>
                <a:rPr lang="en-US" sz="1000" b="1" dirty="0" err="1">
                  <a:solidFill>
                    <a:prstClr val="white"/>
                  </a:solidFill>
                  <a:ea typeface="+mn-ea"/>
                  <a:cs typeface="Tahoma" pitchFamily="34" charset="0"/>
                </a:rPr>
                <a:t>Vai</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trò</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trách</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nhiệm</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và</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quyền</a:t>
              </a:r>
              <a:r>
                <a:rPr lang="en-US" sz="1000" b="1" dirty="0">
                  <a:solidFill>
                    <a:prstClr val="white"/>
                  </a:solidFill>
                  <a:ea typeface="+mn-ea"/>
                  <a:cs typeface="Tahoma" pitchFamily="34" charset="0"/>
                </a:rPr>
                <a:t> </a:t>
              </a:r>
              <a:r>
                <a:rPr lang="en-US" sz="1000" b="1" dirty="0" err="1" smtClean="0">
                  <a:solidFill>
                    <a:prstClr val="white"/>
                  </a:solidFill>
                  <a:ea typeface="+mn-ea"/>
                  <a:cs typeface="Tahoma" pitchFamily="34" charset="0"/>
                </a:rPr>
                <a:t>hạn</a:t>
              </a:r>
              <a:endParaRPr lang="en-US" sz="1000" b="1" dirty="0">
                <a:solidFill>
                  <a:prstClr val="white"/>
                </a:solidFill>
                <a:ea typeface="+mn-ea"/>
                <a:cs typeface="Tahoma" pitchFamily="34" charset="0"/>
              </a:endParaRPr>
            </a:p>
          </p:txBody>
        </p:sp>
        <p:cxnSp>
          <p:nvCxnSpPr>
            <p:cNvPr id="49" name="Straight Arrow Connector 48"/>
            <p:cNvCxnSpPr/>
            <p:nvPr/>
          </p:nvCxnSpPr>
          <p:spPr bwMode="auto">
            <a:xfrm>
              <a:off x="2208008" y="3405585"/>
              <a:ext cx="0" cy="179869"/>
            </a:xfrm>
            <a:prstGeom prst="straightConnector1">
              <a:avLst/>
            </a:prstGeom>
            <a:gradFill rotWithShape="1">
              <a:gsLst>
                <a:gs pos="0">
                  <a:srgbClr val="EF4135"/>
                </a:gs>
                <a:gs pos="50000">
                  <a:srgbClr val="EF4135">
                    <a:gamma/>
                    <a:tint val="0"/>
                    <a:invGamma/>
                  </a:srgbClr>
                </a:gs>
                <a:gs pos="100000">
                  <a:srgbClr val="EF4135"/>
                </a:gs>
              </a:gsLst>
              <a:lin ang="5400000" scaled="1"/>
            </a:gradFill>
            <a:ln w="12700" cap="flat" cmpd="sng" algn="ctr">
              <a:solidFill>
                <a:schemeClr val="tx1"/>
              </a:solidFill>
              <a:prstDash val="solid"/>
              <a:round/>
              <a:headEnd type="none" w="med" len="med"/>
              <a:tailEnd type="triangle"/>
            </a:ln>
            <a:effectLst/>
          </p:spPr>
        </p:cxnSp>
      </p:grpSp>
      <p:cxnSp>
        <p:nvCxnSpPr>
          <p:cNvPr id="50" name="Straight Arrow Connector 49"/>
          <p:cNvCxnSpPr/>
          <p:nvPr/>
        </p:nvCxnSpPr>
        <p:spPr bwMode="auto">
          <a:xfrm>
            <a:off x="3335339" y="1953170"/>
            <a:ext cx="0" cy="107654"/>
          </a:xfrm>
          <a:prstGeom prst="straightConnector1">
            <a:avLst/>
          </a:prstGeom>
          <a:gradFill rotWithShape="1">
            <a:gsLst>
              <a:gs pos="0">
                <a:srgbClr val="EF4135"/>
              </a:gs>
              <a:gs pos="50000">
                <a:srgbClr val="EF4135">
                  <a:gamma/>
                  <a:tint val="0"/>
                  <a:invGamma/>
                </a:srgbClr>
              </a:gs>
              <a:gs pos="100000">
                <a:srgbClr val="EF4135"/>
              </a:gs>
            </a:gsLst>
            <a:lin ang="5400000" scaled="1"/>
          </a:gradFill>
          <a:ln w="12700" cap="flat" cmpd="sng" algn="ctr">
            <a:solidFill>
              <a:schemeClr val="tx1"/>
            </a:solidFill>
            <a:prstDash val="solid"/>
            <a:round/>
            <a:headEnd type="none" w="med" len="med"/>
            <a:tailEnd type="triangle"/>
          </a:ln>
          <a:effectLst/>
        </p:spPr>
      </p:cxnSp>
      <p:cxnSp>
        <p:nvCxnSpPr>
          <p:cNvPr id="51" name="Straight Arrow Connector 50"/>
          <p:cNvCxnSpPr/>
          <p:nvPr/>
        </p:nvCxnSpPr>
        <p:spPr bwMode="auto">
          <a:xfrm>
            <a:off x="4490538" y="1895480"/>
            <a:ext cx="0" cy="106042"/>
          </a:xfrm>
          <a:prstGeom prst="straightConnector1">
            <a:avLst/>
          </a:prstGeom>
          <a:gradFill rotWithShape="1">
            <a:gsLst>
              <a:gs pos="0">
                <a:srgbClr val="EF4135"/>
              </a:gs>
              <a:gs pos="50000">
                <a:srgbClr val="EF4135">
                  <a:gamma/>
                  <a:tint val="0"/>
                  <a:invGamma/>
                </a:srgbClr>
              </a:gs>
              <a:gs pos="100000">
                <a:srgbClr val="EF4135"/>
              </a:gs>
            </a:gsLst>
            <a:lin ang="5400000" scaled="1"/>
          </a:gradFill>
          <a:ln w="12700" cap="flat" cmpd="sng" algn="ctr">
            <a:solidFill>
              <a:schemeClr val="tx1"/>
            </a:solidFill>
            <a:prstDash val="solid"/>
            <a:round/>
            <a:headEnd type="none" w="med" len="med"/>
            <a:tailEnd type="triangle"/>
          </a:ln>
          <a:effectLst/>
        </p:spPr>
      </p:cxnSp>
      <p:sp>
        <p:nvSpPr>
          <p:cNvPr id="59" name="Rectangle 58"/>
          <p:cNvSpPr>
            <a:spLocks noChangeArrowheads="1"/>
          </p:cNvSpPr>
          <p:nvPr/>
        </p:nvSpPr>
        <p:spPr bwMode="auto">
          <a:xfrm>
            <a:off x="411599" y="3379583"/>
            <a:ext cx="1139388" cy="551048"/>
          </a:xfrm>
          <a:prstGeom prst="rect">
            <a:avLst/>
          </a:prstGeom>
          <a:solidFill>
            <a:schemeClr val="accent4">
              <a:lumMod val="75000"/>
            </a:schemeClr>
          </a:solidFill>
          <a:ln w="6350" algn="ctr">
            <a:solidFill>
              <a:schemeClr val="tx1"/>
            </a:solidFill>
            <a:round/>
            <a:headEnd/>
            <a:tailEnd/>
          </a:ln>
        </p:spPr>
        <p:txBody>
          <a:bodyPr lIns="45720" rIns="45720" anchor="ctr" anchorCtr="1"/>
          <a:lstStyle/>
          <a:p>
            <a:pPr algn="ctr" defTabSz="914400" eaLnBrk="0" hangingPunct="0"/>
            <a:r>
              <a:rPr lang="en-US" sz="1000" b="1" dirty="0">
                <a:solidFill>
                  <a:schemeClr val="bg1"/>
                </a:solidFill>
                <a:ea typeface="+mn-ea"/>
                <a:cs typeface="Tahoma" pitchFamily="34" charset="0"/>
              </a:rPr>
              <a:t>4.4 </a:t>
            </a:r>
          </a:p>
          <a:p>
            <a:pPr algn="ctr" defTabSz="914400" eaLnBrk="0" hangingPunct="0"/>
            <a:r>
              <a:rPr lang="en-US" sz="1000" b="1" dirty="0" err="1">
                <a:solidFill>
                  <a:schemeClr val="bg1"/>
                </a:solidFill>
                <a:ea typeface="+mn-ea"/>
                <a:cs typeface="Tahoma" pitchFamily="34" charset="0"/>
              </a:rPr>
              <a:t>Hệ</a:t>
            </a:r>
            <a:r>
              <a:rPr lang="en-US" sz="1000" b="1" dirty="0">
                <a:solidFill>
                  <a:schemeClr val="bg1"/>
                </a:solidFill>
                <a:ea typeface="+mn-ea"/>
                <a:cs typeface="Tahoma" pitchFamily="34" charset="0"/>
              </a:rPr>
              <a:t> </a:t>
            </a:r>
            <a:r>
              <a:rPr lang="en-US" sz="1000" b="1" dirty="0" err="1">
                <a:solidFill>
                  <a:schemeClr val="bg1"/>
                </a:solidFill>
                <a:ea typeface="+mn-ea"/>
                <a:cs typeface="Tahoma" pitchFamily="34" charset="0"/>
              </a:rPr>
              <a:t>thống</a:t>
            </a:r>
            <a:r>
              <a:rPr lang="en-US" sz="1000" b="1" dirty="0">
                <a:solidFill>
                  <a:schemeClr val="bg1"/>
                </a:solidFill>
                <a:ea typeface="+mn-ea"/>
                <a:cs typeface="Tahoma" pitchFamily="34" charset="0"/>
              </a:rPr>
              <a:t> </a:t>
            </a:r>
            <a:r>
              <a:rPr lang="en-US" sz="1000" b="1" dirty="0" smtClean="0">
                <a:solidFill>
                  <a:schemeClr val="bg1"/>
                </a:solidFill>
                <a:ea typeface="+mn-ea"/>
                <a:cs typeface="Tahoma" pitchFamily="34" charset="0"/>
              </a:rPr>
              <a:t>QLCL </a:t>
            </a:r>
            <a:r>
              <a:rPr lang="en-US" sz="1000" b="1" dirty="0" err="1" smtClean="0">
                <a:solidFill>
                  <a:schemeClr val="bg1"/>
                </a:solidFill>
                <a:ea typeface="+mn-ea"/>
                <a:cs typeface="Tahoma" pitchFamily="34" charset="0"/>
              </a:rPr>
              <a:t>và</a:t>
            </a:r>
            <a:r>
              <a:rPr lang="en-US" sz="1000" b="1" dirty="0" smtClean="0">
                <a:solidFill>
                  <a:schemeClr val="bg1"/>
                </a:solidFill>
                <a:ea typeface="+mn-ea"/>
                <a:cs typeface="Tahoma" pitchFamily="34" charset="0"/>
              </a:rPr>
              <a:t> </a:t>
            </a:r>
            <a:r>
              <a:rPr lang="en-US" sz="1000" b="1" dirty="0" err="1">
                <a:solidFill>
                  <a:schemeClr val="bg1"/>
                </a:solidFill>
                <a:ea typeface="+mn-ea"/>
                <a:cs typeface="Tahoma" pitchFamily="34" charset="0"/>
              </a:rPr>
              <a:t>các</a:t>
            </a:r>
            <a:r>
              <a:rPr lang="en-US" sz="1000" b="1" dirty="0">
                <a:solidFill>
                  <a:schemeClr val="bg1"/>
                </a:solidFill>
                <a:ea typeface="+mn-ea"/>
                <a:cs typeface="Tahoma" pitchFamily="34" charset="0"/>
              </a:rPr>
              <a:t> </a:t>
            </a:r>
            <a:r>
              <a:rPr lang="en-US" sz="1000" b="1" dirty="0" err="1">
                <a:solidFill>
                  <a:schemeClr val="bg1"/>
                </a:solidFill>
                <a:ea typeface="+mn-ea"/>
                <a:cs typeface="Tahoma" pitchFamily="34" charset="0"/>
              </a:rPr>
              <a:t>quá</a:t>
            </a:r>
            <a:r>
              <a:rPr lang="en-US" sz="1000" b="1" dirty="0">
                <a:solidFill>
                  <a:schemeClr val="bg1"/>
                </a:solidFill>
                <a:ea typeface="+mn-ea"/>
                <a:cs typeface="Tahoma" pitchFamily="34" charset="0"/>
              </a:rPr>
              <a:t> </a:t>
            </a:r>
            <a:r>
              <a:rPr lang="en-US" sz="1000" b="1" dirty="0" err="1">
                <a:solidFill>
                  <a:schemeClr val="bg1"/>
                </a:solidFill>
                <a:ea typeface="+mn-ea"/>
                <a:cs typeface="Tahoma" pitchFamily="34" charset="0"/>
              </a:rPr>
              <a:t>trình</a:t>
            </a:r>
            <a:endParaRPr lang="en-US" sz="1000" b="1" dirty="0">
              <a:solidFill>
                <a:schemeClr val="bg1"/>
              </a:solidFill>
              <a:ea typeface="+mn-ea"/>
              <a:cs typeface="Tahoma" pitchFamily="34" charset="0"/>
            </a:endParaRPr>
          </a:p>
        </p:txBody>
      </p:sp>
      <p:grpSp>
        <p:nvGrpSpPr>
          <p:cNvPr id="67" name="Group 66"/>
          <p:cNvGrpSpPr/>
          <p:nvPr/>
        </p:nvGrpSpPr>
        <p:grpSpPr>
          <a:xfrm>
            <a:off x="7635381" y="1190450"/>
            <a:ext cx="1008000" cy="1988863"/>
            <a:chOff x="9590792" y="1608413"/>
            <a:chExt cx="1008000" cy="2651817"/>
          </a:xfrm>
          <a:solidFill>
            <a:srgbClr val="7030A0"/>
          </a:solidFill>
        </p:grpSpPr>
        <p:cxnSp>
          <p:nvCxnSpPr>
            <p:cNvPr id="68" name="Straight Arrow Connector 67"/>
            <p:cNvCxnSpPr/>
            <p:nvPr/>
          </p:nvCxnSpPr>
          <p:spPr bwMode="auto">
            <a:xfrm>
              <a:off x="10030234" y="1608413"/>
              <a:ext cx="0" cy="179869"/>
            </a:xfrm>
            <a:prstGeom prst="straightConnector1">
              <a:avLst/>
            </a:prstGeom>
            <a:grpFill/>
            <a:ln w="12700" cap="flat" cmpd="sng" algn="ctr">
              <a:solidFill>
                <a:schemeClr val="tx1"/>
              </a:solidFill>
              <a:prstDash val="solid"/>
              <a:round/>
              <a:headEnd type="none" w="med" len="med"/>
              <a:tailEnd type="triangle"/>
            </a:ln>
            <a:effectLst/>
          </p:spPr>
        </p:cxnSp>
        <p:cxnSp>
          <p:nvCxnSpPr>
            <p:cNvPr id="69" name="Straight Arrow Connector 68"/>
            <p:cNvCxnSpPr/>
            <p:nvPr/>
          </p:nvCxnSpPr>
          <p:spPr bwMode="auto">
            <a:xfrm>
              <a:off x="10030234" y="2460033"/>
              <a:ext cx="0" cy="179869"/>
            </a:xfrm>
            <a:prstGeom prst="straightConnector1">
              <a:avLst/>
            </a:prstGeom>
            <a:grpFill/>
            <a:ln w="12700" cap="flat" cmpd="sng" algn="ctr">
              <a:solidFill>
                <a:schemeClr val="tx1"/>
              </a:solidFill>
              <a:prstDash val="solid"/>
              <a:round/>
              <a:headEnd type="none" w="med" len="med"/>
              <a:tailEnd type="triangle"/>
            </a:ln>
            <a:effectLst/>
          </p:spPr>
        </p:cxnSp>
        <p:cxnSp>
          <p:nvCxnSpPr>
            <p:cNvPr id="70" name="Straight Arrow Connector 69"/>
            <p:cNvCxnSpPr/>
            <p:nvPr/>
          </p:nvCxnSpPr>
          <p:spPr bwMode="auto">
            <a:xfrm>
              <a:off x="10030234" y="3219877"/>
              <a:ext cx="0" cy="179869"/>
            </a:xfrm>
            <a:prstGeom prst="straightConnector1">
              <a:avLst/>
            </a:prstGeom>
            <a:grpFill/>
            <a:ln w="12700" cap="flat" cmpd="sng" algn="ctr">
              <a:solidFill>
                <a:schemeClr val="tx1"/>
              </a:solidFill>
              <a:prstDash val="solid"/>
              <a:round/>
              <a:headEnd type="none" w="med" len="med"/>
              <a:tailEnd type="triangle"/>
            </a:ln>
            <a:effectLst/>
          </p:spPr>
        </p:cxnSp>
        <p:sp>
          <p:nvSpPr>
            <p:cNvPr id="71" name="Rectangle 70"/>
            <p:cNvSpPr>
              <a:spLocks noChangeArrowheads="1"/>
            </p:cNvSpPr>
            <p:nvPr/>
          </p:nvSpPr>
          <p:spPr bwMode="auto">
            <a:xfrm>
              <a:off x="9590792" y="1782483"/>
              <a:ext cx="1008000" cy="702000"/>
            </a:xfrm>
            <a:prstGeom prst="rect">
              <a:avLst/>
            </a:prstGeom>
            <a:grpFill/>
            <a:ln w="6350" algn="ctr">
              <a:solidFill>
                <a:schemeClr val="tx1"/>
              </a:solidFill>
              <a:round/>
              <a:headEnd/>
              <a:tailEnd/>
            </a:ln>
          </p:spPr>
          <p:txBody>
            <a:bodyPr lIns="45720" rIns="45720" anchor="ctr" anchorCtr="1"/>
            <a:lstStyle/>
            <a:p>
              <a:pPr algn="ctr" defTabSz="914400" eaLnBrk="0" hangingPunct="0"/>
              <a:r>
                <a:rPr lang="en-US" sz="1000" b="1" dirty="0">
                  <a:solidFill>
                    <a:prstClr val="white"/>
                  </a:solidFill>
                  <a:ea typeface="+mn-ea"/>
                  <a:cs typeface="Tahoma" pitchFamily="34" charset="0"/>
                </a:rPr>
                <a:t> 10.1 </a:t>
              </a:r>
            </a:p>
            <a:p>
              <a:pPr algn="ctr" defTabSz="914400" eaLnBrk="0" hangingPunct="0"/>
              <a:r>
                <a:rPr lang="en-US" sz="1000" b="1" dirty="0" err="1">
                  <a:solidFill>
                    <a:prstClr val="white"/>
                  </a:solidFill>
                  <a:ea typeface="+mn-ea"/>
                  <a:cs typeface="Tahoma" pitchFamily="34" charset="0"/>
                </a:rPr>
                <a:t>Khái</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quát</a:t>
              </a:r>
              <a:endParaRPr lang="en-US" sz="1000" b="1" dirty="0">
                <a:solidFill>
                  <a:prstClr val="white"/>
                </a:solidFill>
                <a:ea typeface="+mn-ea"/>
                <a:cs typeface="Tahoma" pitchFamily="34" charset="0"/>
              </a:endParaRPr>
            </a:p>
          </p:txBody>
        </p:sp>
        <p:sp>
          <p:nvSpPr>
            <p:cNvPr id="72" name="Rectangle 71"/>
            <p:cNvSpPr>
              <a:spLocks noChangeArrowheads="1"/>
            </p:cNvSpPr>
            <p:nvPr/>
          </p:nvSpPr>
          <p:spPr bwMode="auto">
            <a:xfrm>
              <a:off x="9590792" y="2619148"/>
              <a:ext cx="1008000" cy="827988"/>
            </a:xfrm>
            <a:prstGeom prst="rect">
              <a:avLst/>
            </a:prstGeom>
            <a:grpFill/>
            <a:ln w="6350" algn="ctr">
              <a:solidFill>
                <a:schemeClr val="tx1"/>
              </a:solidFill>
              <a:round/>
              <a:headEnd/>
              <a:tailEnd/>
            </a:ln>
          </p:spPr>
          <p:txBody>
            <a:bodyPr lIns="45720" rIns="45720" anchor="ctr" anchorCtr="1"/>
            <a:lstStyle/>
            <a:p>
              <a:pPr algn="ctr" defTabSz="914400" eaLnBrk="0" hangingPunct="0"/>
              <a:r>
                <a:rPr lang="en-US" sz="1000" b="1" dirty="0">
                  <a:solidFill>
                    <a:prstClr val="white"/>
                  </a:solidFill>
                  <a:ea typeface="+mn-ea"/>
                  <a:cs typeface="Tahoma" pitchFamily="34" charset="0"/>
                </a:rPr>
                <a:t>10.2</a:t>
              </a:r>
            </a:p>
            <a:p>
              <a:pPr algn="ctr" defTabSz="914400" eaLnBrk="0" hangingPunct="0"/>
              <a:r>
                <a:rPr lang="en-GB" sz="1000" b="1" dirty="0" err="1">
                  <a:solidFill>
                    <a:prstClr val="white"/>
                  </a:solidFill>
                  <a:ea typeface="+mn-ea"/>
                  <a:cs typeface="Tahoma" pitchFamily="34" charset="0"/>
                </a:rPr>
                <a:t>Sự</a:t>
              </a:r>
              <a:r>
                <a:rPr lang="en-GB" sz="1000" b="1" dirty="0">
                  <a:solidFill>
                    <a:prstClr val="white"/>
                  </a:solidFill>
                  <a:ea typeface="+mn-ea"/>
                  <a:cs typeface="Tahoma" pitchFamily="34" charset="0"/>
                </a:rPr>
                <a:t> </a:t>
              </a:r>
              <a:r>
                <a:rPr lang="en-GB" sz="1000" b="1" dirty="0" smtClean="0">
                  <a:solidFill>
                    <a:prstClr val="white"/>
                  </a:solidFill>
                  <a:ea typeface="+mn-ea"/>
                  <a:cs typeface="Tahoma" pitchFamily="34" charset="0"/>
                </a:rPr>
                <a:t>KPH </a:t>
              </a:r>
              <a:r>
                <a:rPr lang="en-GB" sz="1000" b="1" dirty="0" err="1">
                  <a:solidFill>
                    <a:prstClr val="white"/>
                  </a:solidFill>
                  <a:ea typeface="+mn-ea"/>
                  <a:cs typeface="Tahoma" pitchFamily="34" charset="0"/>
                </a:rPr>
                <a:t>và</a:t>
              </a:r>
              <a:r>
                <a:rPr lang="en-GB" sz="1000" b="1" dirty="0">
                  <a:solidFill>
                    <a:prstClr val="white"/>
                  </a:solidFill>
                  <a:ea typeface="+mn-ea"/>
                  <a:cs typeface="Tahoma" pitchFamily="34" charset="0"/>
                </a:rPr>
                <a:t> </a:t>
              </a:r>
              <a:r>
                <a:rPr lang="en-GB" sz="1000" b="1" dirty="0" err="1">
                  <a:solidFill>
                    <a:prstClr val="white"/>
                  </a:solidFill>
                  <a:ea typeface="+mn-ea"/>
                  <a:cs typeface="Tahoma" pitchFamily="34" charset="0"/>
                </a:rPr>
                <a:t>hành</a:t>
              </a:r>
              <a:r>
                <a:rPr lang="en-GB" sz="1000" b="1" dirty="0">
                  <a:solidFill>
                    <a:prstClr val="white"/>
                  </a:solidFill>
                  <a:ea typeface="+mn-ea"/>
                  <a:cs typeface="Tahoma" pitchFamily="34" charset="0"/>
                </a:rPr>
                <a:t> </a:t>
              </a:r>
              <a:r>
                <a:rPr lang="en-GB" sz="1000" b="1" dirty="0" err="1">
                  <a:solidFill>
                    <a:prstClr val="white"/>
                  </a:solidFill>
                  <a:ea typeface="+mn-ea"/>
                  <a:cs typeface="Tahoma" pitchFamily="34" charset="0"/>
                </a:rPr>
                <a:t>động</a:t>
              </a:r>
              <a:r>
                <a:rPr lang="en-GB" sz="1000" b="1" dirty="0">
                  <a:solidFill>
                    <a:prstClr val="white"/>
                  </a:solidFill>
                  <a:ea typeface="+mn-ea"/>
                  <a:cs typeface="Tahoma" pitchFamily="34" charset="0"/>
                </a:rPr>
                <a:t> </a:t>
              </a:r>
              <a:r>
                <a:rPr lang="en-GB" sz="1000" b="1" dirty="0" err="1">
                  <a:solidFill>
                    <a:prstClr val="white"/>
                  </a:solidFill>
                  <a:ea typeface="+mn-ea"/>
                  <a:cs typeface="Tahoma" pitchFamily="34" charset="0"/>
                </a:rPr>
                <a:t>khắc</a:t>
              </a:r>
              <a:r>
                <a:rPr lang="en-GB" sz="1000" b="1" dirty="0">
                  <a:solidFill>
                    <a:prstClr val="white"/>
                  </a:solidFill>
                  <a:ea typeface="+mn-ea"/>
                  <a:cs typeface="Tahoma" pitchFamily="34" charset="0"/>
                </a:rPr>
                <a:t> </a:t>
              </a:r>
              <a:r>
                <a:rPr lang="en-GB" sz="1000" b="1" dirty="0" err="1">
                  <a:solidFill>
                    <a:prstClr val="white"/>
                  </a:solidFill>
                  <a:ea typeface="+mn-ea"/>
                  <a:cs typeface="Tahoma" pitchFamily="34" charset="0"/>
                </a:rPr>
                <a:t>phục</a:t>
              </a:r>
              <a:endParaRPr lang="en-US" sz="1000" b="1" dirty="0">
                <a:solidFill>
                  <a:prstClr val="white"/>
                </a:solidFill>
                <a:ea typeface="+mn-ea"/>
                <a:cs typeface="Tahoma" pitchFamily="34" charset="0"/>
              </a:endParaRPr>
            </a:p>
          </p:txBody>
        </p:sp>
        <p:sp>
          <p:nvSpPr>
            <p:cNvPr id="73" name="Rectangle 72"/>
            <p:cNvSpPr>
              <a:spLocks noChangeArrowheads="1"/>
            </p:cNvSpPr>
            <p:nvPr/>
          </p:nvSpPr>
          <p:spPr bwMode="auto">
            <a:xfrm>
              <a:off x="9590792" y="3558230"/>
              <a:ext cx="1008000" cy="702000"/>
            </a:xfrm>
            <a:prstGeom prst="rect">
              <a:avLst/>
            </a:prstGeom>
            <a:grpFill/>
            <a:ln w="6350" algn="ctr">
              <a:solidFill>
                <a:schemeClr val="tx1"/>
              </a:solidFill>
              <a:round/>
              <a:headEnd/>
              <a:tailEnd/>
            </a:ln>
          </p:spPr>
          <p:txBody>
            <a:bodyPr lIns="45720" rIns="45720" anchor="ctr" anchorCtr="1"/>
            <a:lstStyle/>
            <a:p>
              <a:pPr algn="ctr" defTabSz="914400" eaLnBrk="0" hangingPunct="0"/>
              <a:r>
                <a:rPr lang="en-US" sz="1000" b="1" dirty="0">
                  <a:solidFill>
                    <a:prstClr val="white"/>
                  </a:solidFill>
                  <a:ea typeface="+mn-ea"/>
                  <a:cs typeface="Tahoma" pitchFamily="34" charset="0"/>
                </a:rPr>
                <a:t> 10.3</a:t>
              </a:r>
            </a:p>
            <a:p>
              <a:pPr algn="ctr" defTabSz="914400" eaLnBrk="0" hangingPunct="0"/>
              <a:r>
                <a:rPr lang="en-US" sz="1000" b="1" dirty="0" err="1">
                  <a:solidFill>
                    <a:prstClr val="white"/>
                  </a:solidFill>
                  <a:ea typeface="+mn-ea"/>
                  <a:cs typeface="Tahoma" pitchFamily="34" charset="0"/>
                </a:rPr>
                <a:t>Cải</a:t>
              </a:r>
              <a:r>
                <a:rPr lang="en-US" sz="1000" b="1" dirty="0">
                  <a:solidFill>
                    <a:prstClr val="white"/>
                  </a:solidFill>
                  <a:ea typeface="+mn-ea"/>
                  <a:cs typeface="Tahoma" pitchFamily="34" charset="0"/>
                </a:rPr>
                <a:t> </a:t>
              </a:r>
              <a:r>
                <a:rPr lang="en-US" sz="1000" b="1" dirty="0" err="1" smtClean="0">
                  <a:solidFill>
                    <a:prstClr val="white"/>
                  </a:solidFill>
                  <a:ea typeface="+mn-ea"/>
                  <a:cs typeface="Tahoma" pitchFamily="34" charset="0"/>
                </a:rPr>
                <a:t>tiến</a:t>
              </a:r>
              <a:r>
                <a:rPr lang="en-US" sz="1000" b="1" dirty="0" smtClean="0">
                  <a:solidFill>
                    <a:prstClr val="white"/>
                  </a:solidFill>
                  <a:ea typeface="+mn-ea"/>
                  <a:cs typeface="Tahoma" pitchFamily="34" charset="0"/>
                </a:rPr>
                <a:t>     </a:t>
              </a:r>
              <a:r>
                <a:rPr lang="en-US" sz="1000" b="1" dirty="0" err="1" smtClean="0">
                  <a:solidFill>
                    <a:prstClr val="white"/>
                  </a:solidFill>
                  <a:ea typeface="+mn-ea"/>
                  <a:cs typeface="Tahoma" pitchFamily="34" charset="0"/>
                </a:rPr>
                <a:t>không</a:t>
              </a:r>
              <a:r>
                <a:rPr lang="en-US" sz="1000" b="1" dirty="0" smtClean="0">
                  <a:solidFill>
                    <a:prstClr val="white"/>
                  </a:solidFill>
                  <a:ea typeface="+mn-ea"/>
                  <a:cs typeface="Tahoma" pitchFamily="34" charset="0"/>
                </a:rPr>
                <a:t> </a:t>
              </a:r>
              <a:r>
                <a:rPr lang="en-US" sz="1000" b="1" dirty="0" err="1" smtClean="0">
                  <a:solidFill>
                    <a:prstClr val="white"/>
                  </a:solidFill>
                  <a:ea typeface="+mn-ea"/>
                  <a:cs typeface="Tahoma" pitchFamily="34" charset="0"/>
                </a:rPr>
                <a:t>ngừng</a:t>
              </a:r>
              <a:endParaRPr lang="en-US" sz="1000" b="1" dirty="0">
                <a:solidFill>
                  <a:prstClr val="white"/>
                </a:solidFill>
                <a:ea typeface="+mn-ea"/>
                <a:cs typeface="Tahoma" pitchFamily="34" charset="0"/>
              </a:endParaRPr>
            </a:p>
          </p:txBody>
        </p:sp>
      </p:grpSp>
      <p:grpSp>
        <p:nvGrpSpPr>
          <p:cNvPr id="74" name="Group 73"/>
          <p:cNvGrpSpPr/>
          <p:nvPr/>
        </p:nvGrpSpPr>
        <p:grpSpPr>
          <a:xfrm>
            <a:off x="2831338" y="2588873"/>
            <a:ext cx="1040001" cy="593795"/>
            <a:chOff x="2295525" y="7476615"/>
            <a:chExt cx="1008000" cy="791727"/>
          </a:xfrm>
          <a:solidFill>
            <a:schemeClr val="accent4">
              <a:lumMod val="75000"/>
            </a:schemeClr>
          </a:solidFill>
        </p:grpSpPr>
        <p:sp>
          <p:nvSpPr>
            <p:cNvPr id="75" name="Rectangle 74"/>
            <p:cNvSpPr>
              <a:spLocks noChangeArrowheads="1"/>
            </p:cNvSpPr>
            <p:nvPr/>
          </p:nvSpPr>
          <p:spPr bwMode="auto">
            <a:xfrm>
              <a:off x="2295525" y="7566342"/>
              <a:ext cx="1008000" cy="702000"/>
            </a:xfrm>
            <a:prstGeom prst="rect">
              <a:avLst/>
            </a:prstGeom>
            <a:grpFill/>
            <a:ln w="6350" algn="ctr">
              <a:solidFill>
                <a:schemeClr val="tx1"/>
              </a:solidFill>
              <a:round/>
              <a:headEnd/>
              <a:tailEnd/>
            </a:ln>
          </p:spPr>
          <p:txBody>
            <a:bodyPr lIns="45720" rIns="45720" anchor="ctr" anchorCtr="1"/>
            <a:lstStyle/>
            <a:p>
              <a:pPr algn="ctr" defTabSz="914400" eaLnBrk="0" hangingPunct="0"/>
              <a:r>
                <a:rPr lang="en-US" sz="1000" b="1" dirty="0">
                  <a:solidFill>
                    <a:schemeClr val="bg1"/>
                  </a:solidFill>
                  <a:ea typeface="+mn-ea"/>
                  <a:cs typeface="Tahoma" pitchFamily="34" charset="0"/>
                </a:rPr>
                <a:t>6.3</a:t>
              </a:r>
            </a:p>
            <a:p>
              <a:pPr algn="ctr" defTabSz="914400" eaLnBrk="0" hangingPunct="0"/>
              <a:r>
                <a:rPr lang="en-US" sz="1000" b="1" dirty="0" err="1" smtClean="0">
                  <a:solidFill>
                    <a:schemeClr val="bg1"/>
                  </a:solidFill>
                  <a:ea typeface="+mn-ea"/>
                  <a:cs typeface="Tahoma" pitchFamily="34" charset="0"/>
                </a:rPr>
                <a:t>Hoạch</a:t>
              </a:r>
              <a:r>
                <a:rPr lang="en-US" sz="1000" b="1" dirty="0" smtClean="0">
                  <a:solidFill>
                    <a:schemeClr val="bg1"/>
                  </a:solidFill>
                  <a:ea typeface="+mn-ea"/>
                  <a:cs typeface="Tahoma" pitchFamily="34" charset="0"/>
                </a:rPr>
                <a:t> </a:t>
              </a:r>
              <a:r>
                <a:rPr lang="en-US" sz="1000" b="1" dirty="0" err="1" smtClean="0">
                  <a:solidFill>
                    <a:schemeClr val="bg1"/>
                  </a:solidFill>
                  <a:ea typeface="+mn-ea"/>
                  <a:cs typeface="Tahoma" pitchFamily="34" charset="0"/>
                </a:rPr>
                <a:t>định</a:t>
              </a:r>
              <a:r>
                <a:rPr lang="en-US" sz="1000" b="1" dirty="0" smtClean="0">
                  <a:solidFill>
                    <a:schemeClr val="bg1"/>
                  </a:solidFill>
                  <a:ea typeface="+mn-ea"/>
                  <a:cs typeface="Tahoma" pitchFamily="34" charset="0"/>
                </a:rPr>
                <a:t>  </a:t>
              </a:r>
              <a:r>
                <a:rPr lang="en-US" sz="1000" b="1" dirty="0" err="1">
                  <a:solidFill>
                    <a:schemeClr val="bg1"/>
                  </a:solidFill>
                  <a:ea typeface="+mn-ea"/>
                  <a:cs typeface="Tahoma" pitchFamily="34" charset="0"/>
                </a:rPr>
                <a:t>các</a:t>
              </a:r>
              <a:r>
                <a:rPr lang="en-US" sz="1000" b="1" dirty="0">
                  <a:solidFill>
                    <a:schemeClr val="bg1"/>
                  </a:solidFill>
                  <a:ea typeface="+mn-ea"/>
                  <a:cs typeface="Tahoma" pitchFamily="34" charset="0"/>
                </a:rPr>
                <a:t> </a:t>
              </a:r>
              <a:r>
                <a:rPr lang="en-US" sz="1000" b="1" dirty="0" err="1">
                  <a:solidFill>
                    <a:schemeClr val="bg1"/>
                  </a:solidFill>
                  <a:ea typeface="+mn-ea"/>
                  <a:cs typeface="Tahoma" pitchFamily="34" charset="0"/>
                </a:rPr>
                <a:t>thay</a:t>
              </a:r>
              <a:r>
                <a:rPr lang="en-US" sz="1000" b="1" dirty="0">
                  <a:solidFill>
                    <a:schemeClr val="bg1"/>
                  </a:solidFill>
                  <a:ea typeface="+mn-ea"/>
                  <a:cs typeface="Tahoma" pitchFamily="34" charset="0"/>
                </a:rPr>
                <a:t> </a:t>
              </a:r>
              <a:r>
                <a:rPr lang="en-US" sz="1000" b="1" dirty="0" err="1">
                  <a:solidFill>
                    <a:schemeClr val="bg1"/>
                  </a:solidFill>
                  <a:ea typeface="+mn-ea"/>
                  <a:cs typeface="Tahoma" pitchFamily="34" charset="0"/>
                </a:rPr>
                <a:t>đổi</a:t>
              </a:r>
              <a:endParaRPr lang="en-US" sz="1000" b="1" dirty="0">
                <a:solidFill>
                  <a:schemeClr val="bg1"/>
                </a:solidFill>
                <a:ea typeface="+mn-ea"/>
                <a:cs typeface="Tahoma" pitchFamily="34" charset="0"/>
              </a:endParaRPr>
            </a:p>
          </p:txBody>
        </p:sp>
        <p:cxnSp>
          <p:nvCxnSpPr>
            <p:cNvPr id="76" name="Straight Arrow Connector 75"/>
            <p:cNvCxnSpPr/>
            <p:nvPr/>
          </p:nvCxnSpPr>
          <p:spPr bwMode="auto">
            <a:xfrm>
              <a:off x="2793533" y="7476615"/>
              <a:ext cx="0" cy="179869"/>
            </a:xfrm>
            <a:prstGeom prst="straightConnector1">
              <a:avLst/>
            </a:prstGeom>
            <a:grpFill/>
            <a:ln w="12700" cap="flat" cmpd="sng" algn="ctr">
              <a:solidFill>
                <a:schemeClr val="tx1"/>
              </a:solidFill>
              <a:prstDash val="solid"/>
              <a:round/>
              <a:headEnd type="none" w="med" len="med"/>
              <a:tailEnd type="triangle"/>
            </a:ln>
            <a:effectLst/>
          </p:spPr>
        </p:cxnSp>
      </p:grpSp>
      <p:sp>
        <p:nvSpPr>
          <p:cNvPr id="78" name="Rectangle 77"/>
          <p:cNvSpPr>
            <a:spLocks noChangeArrowheads="1"/>
          </p:cNvSpPr>
          <p:nvPr/>
        </p:nvSpPr>
        <p:spPr bwMode="auto">
          <a:xfrm>
            <a:off x="6319992" y="1301267"/>
            <a:ext cx="1174832" cy="526500"/>
          </a:xfrm>
          <a:prstGeom prst="rect">
            <a:avLst/>
          </a:prstGeom>
          <a:solidFill>
            <a:schemeClr val="accent3">
              <a:lumMod val="75000"/>
            </a:schemeClr>
          </a:solidFill>
          <a:ln w="6350" algn="ctr">
            <a:solidFill>
              <a:schemeClr val="tx1"/>
            </a:solidFill>
            <a:round/>
            <a:headEnd/>
            <a:tailEnd/>
          </a:ln>
        </p:spPr>
        <p:txBody>
          <a:bodyPr lIns="45720" rIns="45720" anchor="ctr" anchorCtr="1"/>
          <a:lstStyle/>
          <a:p>
            <a:pPr algn="ctr" defTabSz="914400" eaLnBrk="0" hangingPunct="0"/>
            <a:r>
              <a:rPr lang="en-US" sz="1000" b="1" dirty="0">
                <a:solidFill>
                  <a:prstClr val="white"/>
                </a:solidFill>
                <a:ea typeface="+mn-ea"/>
                <a:cs typeface="Tahoma" pitchFamily="34" charset="0"/>
              </a:rPr>
              <a:t>9.1 </a:t>
            </a:r>
            <a:r>
              <a:rPr lang="en-US" sz="1000" b="1" dirty="0" smtClean="0">
                <a:solidFill>
                  <a:prstClr val="white"/>
                </a:solidFill>
                <a:ea typeface="+mn-ea"/>
                <a:cs typeface="Tahoma" pitchFamily="34" charset="0"/>
              </a:rPr>
              <a:t>Theo </a:t>
            </a:r>
            <a:r>
              <a:rPr lang="en-US" sz="1000" b="1" dirty="0" err="1" smtClean="0">
                <a:solidFill>
                  <a:prstClr val="white"/>
                </a:solidFill>
                <a:ea typeface="+mn-ea"/>
                <a:cs typeface="Tahoma" pitchFamily="34" charset="0"/>
              </a:rPr>
              <a:t>dõi</a:t>
            </a:r>
            <a:r>
              <a:rPr lang="en-US" sz="1000" b="1" dirty="0" smtClean="0">
                <a:solidFill>
                  <a:prstClr val="white"/>
                </a:solidFill>
                <a:ea typeface="+mn-ea"/>
                <a:cs typeface="Tahoma" pitchFamily="34" charset="0"/>
              </a:rPr>
              <a:t>, </a:t>
            </a:r>
            <a:r>
              <a:rPr lang="en-US" sz="1000" b="1" dirty="0" err="1">
                <a:solidFill>
                  <a:prstClr val="white"/>
                </a:solidFill>
                <a:ea typeface="+mn-ea"/>
                <a:cs typeface="Tahoma" pitchFamily="34" charset="0"/>
              </a:rPr>
              <a:t>đo</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lường</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phân</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tích</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và</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đánh</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giá</a:t>
            </a:r>
            <a:endParaRPr lang="en-US" sz="1000" b="1" dirty="0">
              <a:solidFill>
                <a:prstClr val="white"/>
              </a:solidFill>
              <a:ea typeface="+mn-ea"/>
              <a:cs typeface="Tahoma" pitchFamily="34" charset="0"/>
            </a:endParaRPr>
          </a:p>
        </p:txBody>
      </p:sp>
      <p:sp>
        <p:nvSpPr>
          <p:cNvPr id="79" name="Rectangle 78"/>
          <p:cNvSpPr>
            <a:spLocks noChangeArrowheads="1"/>
          </p:cNvSpPr>
          <p:nvPr/>
        </p:nvSpPr>
        <p:spPr bwMode="auto">
          <a:xfrm>
            <a:off x="3986537" y="1329355"/>
            <a:ext cx="1049955" cy="526500"/>
          </a:xfrm>
          <a:prstGeom prst="rect">
            <a:avLst/>
          </a:prstGeom>
          <a:solidFill>
            <a:srgbClr val="FF0000"/>
          </a:solidFill>
          <a:ln w="6350" algn="ctr">
            <a:solidFill>
              <a:schemeClr val="tx1"/>
            </a:solidFill>
            <a:round/>
            <a:headEnd/>
            <a:tailEnd/>
          </a:ln>
        </p:spPr>
        <p:txBody>
          <a:bodyPr lIns="45720" rIns="45720" anchor="ctr" anchorCtr="1"/>
          <a:lstStyle/>
          <a:p>
            <a:pPr algn="ctr" defTabSz="914400" eaLnBrk="0" hangingPunct="0"/>
            <a:r>
              <a:rPr lang="en-US" sz="1000" b="1" dirty="0">
                <a:solidFill>
                  <a:prstClr val="white"/>
                </a:solidFill>
                <a:ea typeface="+mn-ea"/>
                <a:cs typeface="Tahoma" pitchFamily="34" charset="0"/>
              </a:rPr>
              <a:t>7.1</a:t>
            </a:r>
          </a:p>
          <a:p>
            <a:pPr algn="ctr" defTabSz="914400" eaLnBrk="0" hangingPunct="0"/>
            <a:r>
              <a:rPr lang="en-US" sz="1000" b="1" dirty="0" err="1">
                <a:solidFill>
                  <a:prstClr val="white"/>
                </a:solidFill>
                <a:ea typeface="+mn-ea"/>
                <a:cs typeface="Tahoma" pitchFamily="34" charset="0"/>
              </a:rPr>
              <a:t>Các</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nguồn</a:t>
            </a:r>
            <a:r>
              <a:rPr lang="en-US" sz="1000" b="1" dirty="0">
                <a:solidFill>
                  <a:prstClr val="white"/>
                </a:solidFill>
                <a:ea typeface="+mn-ea"/>
                <a:cs typeface="Tahoma" pitchFamily="34" charset="0"/>
              </a:rPr>
              <a:t> </a:t>
            </a:r>
            <a:r>
              <a:rPr lang="en-US" sz="1000" b="1" dirty="0" err="1">
                <a:solidFill>
                  <a:prstClr val="white"/>
                </a:solidFill>
                <a:ea typeface="+mn-ea"/>
                <a:cs typeface="Tahoma" pitchFamily="34" charset="0"/>
              </a:rPr>
              <a:t>lực</a:t>
            </a:r>
            <a:endParaRPr lang="en-US" sz="1000" b="1" dirty="0">
              <a:solidFill>
                <a:prstClr val="white"/>
              </a:solidFill>
              <a:ea typeface="+mn-ea"/>
              <a:cs typeface="Tahoma" pitchFamily="34" charset="0"/>
            </a:endParaRPr>
          </a:p>
        </p:txBody>
      </p:sp>
      <p:cxnSp>
        <p:nvCxnSpPr>
          <p:cNvPr id="80" name="Straight Arrow Connector 79"/>
          <p:cNvCxnSpPr>
            <a:endCxn id="47" idx="0"/>
          </p:cNvCxnSpPr>
          <p:nvPr/>
        </p:nvCxnSpPr>
        <p:spPr bwMode="auto">
          <a:xfrm>
            <a:off x="2170184" y="1765501"/>
            <a:ext cx="9766" cy="217108"/>
          </a:xfrm>
          <a:prstGeom prst="straightConnector1">
            <a:avLst/>
          </a:prstGeom>
          <a:gradFill rotWithShape="1">
            <a:gsLst>
              <a:gs pos="0">
                <a:srgbClr val="EF4135"/>
              </a:gs>
              <a:gs pos="50000">
                <a:srgbClr val="EF4135">
                  <a:gamma/>
                  <a:tint val="0"/>
                  <a:invGamma/>
                </a:srgbClr>
              </a:gs>
              <a:gs pos="100000">
                <a:srgbClr val="EF4135"/>
              </a:gs>
            </a:gsLst>
            <a:lin ang="5400000" scaled="1"/>
          </a:gradFill>
          <a:ln w="12700" cap="flat" cmpd="sng" algn="ctr">
            <a:solidFill>
              <a:schemeClr val="tx1"/>
            </a:solidFill>
            <a:prstDash val="solid"/>
            <a:round/>
            <a:headEnd type="none" w="med" len="med"/>
            <a:tailEnd type="triangle"/>
          </a:ln>
          <a:effectLst/>
        </p:spPr>
      </p:cxnSp>
      <p:sp>
        <p:nvSpPr>
          <p:cNvPr id="81" name="Title 1"/>
          <p:cNvSpPr txBox="1">
            <a:spLocks/>
          </p:cNvSpPr>
          <p:nvPr/>
        </p:nvSpPr>
        <p:spPr>
          <a:xfrm>
            <a:off x="2362222" y="149177"/>
            <a:ext cx="3863844" cy="441034"/>
          </a:xfrm>
          <a:prstGeom prst="rect">
            <a:avLst/>
          </a:prstGeom>
          <a:solidFill>
            <a:schemeClr val="accent4">
              <a:lumMod val="20000"/>
              <a:lumOff val="80000"/>
            </a:schemeClr>
          </a:solidFill>
        </p:spPr>
        <p:txBody>
          <a:bodyPr/>
          <a:lstStyle>
            <a:lvl1pPr algn="l" rtl="0" eaLnBrk="0" fontAlgn="base" hangingPunct="0">
              <a:spcBef>
                <a:spcPct val="0"/>
              </a:spcBef>
              <a:spcAft>
                <a:spcPct val="0"/>
              </a:spcAft>
              <a:defRPr sz="3200">
                <a:solidFill>
                  <a:srgbClr val="000000"/>
                </a:solidFill>
                <a:latin typeface="Tahoma" pitchFamily="34" charset="0"/>
                <a:ea typeface="+mj-ea"/>
                <a:cs typeface="Tahoma" pitchFamily="34" charset="0"/>
              </a:defRPr>
            </a:lvl1pPr>
            <a:lvl2pPr algn="l" rtl="0" eaLnBrk="0" fontAlgn="base" hangingPunct="0">
              <a:spcBef>
                <a:spcPct val="0"/>
              </a:spcBef>
              <a:spcAft>
                <a:spcPct val="0"/>
              </a:spcAft>
              <a:defRPr sz="3200">
                <a:solidFill>
                  <a:srgbClr val="000000"/>
                </a:solidFill>
                <a:latin typeface="Tahoma" pitchFamily="34" charset="0"/>
                <a:cs typeface="Tahoma" pitchFamily="34" charset="0"/>
              </a:defRPr>
            </a:lvl2pPr>
            <a:lvl3pPr algn="l" rtl="0" eaLnBrk="0" fontAlgn="base" hangingPunct="0">
              <a:spcBef>
                <a:spcPct val="0"/>
              </a:spcBef>
              <a:spcAft>
                <a:spcPct val="0"/>
              </a:spcAft>
              <a:defRPr sz="3200">
                <a:solidFill>
                  <a:srgbClr val="000000"/>
                </a:solidFill>
                <a:latin typeface="Tahoma" pitchFamily="34" charset="0"/>
                <a:cs typeface="Tahoma" pitchFamily="34" charset="0"/>
              </a:defRPr>
            </a:lvl3pPr>
            <a:lvl4pPr algn="l" rtl="0" eaLnBrk="0" fontAlgn="base" hangingPunct="0">
              <a:spcBef>
                <a:spcPct val="0"/>
              </a:spcBef>
              <a:spcAft>
                <a:spcPct val="0"/>
              </a:spcAft>
              <a:defRPr sz="3200">
                <a:solidFill>
                  <a:srgbClr val="000000"/>
                </a:solidFill>
                <a:latin typeface="Tahoma" pitchFamily="34" charset="0"/>
                <a:cs typeface="Tahoma" pitchFamily="34" charset="0"/>
              </a:defRPr>
            </a:lvl4pPr>
            <a:lvl5pPr algn="l" rtl="0" eaLnBrk="0" fontAlgn="base" hangingPunct="0">
              <a:spcBef>
                <a:spcPct val="0"/>
              </a:spcBef>
              <a:spcAft>
                <a:spcPct val="0"/>
              </a:spcAft>
              <a:defRPr sz="3200">
                <a:solidFill>
                  <a:srgbClr val="000000"/>
                </a:solidFill>
                <a:latin typeface="Tahoma" pitchFamily="34" charset="0"/>
                <a:cs typeface="Tahoma" pitchFamily="34" charset="0"/>
              </a:defRPr>
            </a:lvl5pPr>
            <a:lvl6pPr marL="457200" algn="l" rtl="0" fontAlgn="base">
              <a:lnSpc>
                <a:spcPct val="85000"/>
              </a:lnSpc>
              <a:spcBef>
                <a:spcPct val="0"/>
              </a:spcBef>
              <a:spcAft>
                <a:spcPct val="0"/>
              </a:spcAft>
              <a:defRPr sz="3600" b="1">
                <a:solidFill>
                  <a:srgbClr val="004071"/>
                </a:solidFill>
                <a:latin typeface="Arial" charset="0"/>
              </a:defRPr>
            </a:lvl6pPr>
            <a:lvl7pPr marL="914400" algn="l" rtl="0" fontAlgn="base">
              <a:lnSpc>
                <a:spcPct val="85000"/>
              </a:lnSpc>
              <a:spcBef>
                <a:spcPct val="0"/>
              </a:spcBef>
              <a:spcAft>
                <a:spcPct val="0"/>
              </a:spcAft>
              <a:defRPr sz="3600" b="1">
                <a:solidFill>
                  <a:srgbClr val="004071"/>
                </a:solidFill>
                <a:latin typeface="Arial" charset="0"/>
              </a:defRPr>
            </a:lvl7pPr>
            <a:lvl8pPr marL="1371600" algn="l" rtl="0" fontAlgn="base">
              <a:lnSpc>
                <a:spcPct val="85000"/>
              </a:lnSpc>
              <a:spcBef>
                <a:spcPct val="0"/>
              </a:spcBef>
              <a:spcAft>
                <a:spcPct val="0"/>
              </a:spcAft>
              <a:defRPr sz="3600" b="1">
                <a:solidFill>
                  <a:srgbClr val="004071"/>
                </a:solidFill>
                <a:latin typeface="Arial" charset="0"/>
              </a:defRPr>
            </a:lvl8pPr>
            <a:lvl9pPr marL="1828800" algn="l" rtl="0" fontAlgn="base">
              <a:lnSpc>
                <a:spcPct val="85000"/>
              </a:lnSpc>
              <a:spcBef>
                <a:spcPct val="0"/>
              </a:spcBef>
              <a:spcAft>
                <a:spcPct val="0"/>
              </a:spcAft>
              <a:defRPr sz="3600" b="1">
                <a:solidFill>
                  <a:srgbClr val="004071"/>
                </a:solidFill>
                <a:latin typeface="Arial" charset="0"/>
              </a:defRPr>
            </a:lvl9pPr>
          </a:lstStyle>
          <a:p>
            <a:pPr defTabSz="914400"/>
            <a:r>
              <a:rPr lang="en-GB" sz="2000" b="1" kern="0" dirty="0" err="1" smtClean="0">
                <a:solidFill>
                  <a:srgbClr val="FF0000"/>
                </a:solidFill>
              </a:rPr>
              <a:t>Cấu</a:t>
            </a:r>
            <a:r>
              <a:rPr lang="en-GB" sz="2000" b="1" kern="0" dirty="0" smtClean="0">
                <a:solidFill>
                  <a:srgbClr val="FF0000"/>
                </a:solidFill>
              </a:rPr>
              <a:t> </a:t>
            </a:r>
            <a:r>
              <a:rPr lang="en-GB" sz="2000" b="1" kern="0" dirty="0" err="1" smtClean="0">
                <a:solidFill>
                  <a:srgbClr val="FF0000"/>
                </a:solidFill>
              </a:rPr>
              <a:t>trúc</a:t>
            </a:r>
            <a:r>
              <a:rPr lang="en-GB" sz="2000" b="1" kern="0" dirty="0" smtClean="0">
                <a:solidFill>
                  <a:srgbClr val="FF0000"/>
                </a:solidFill>
              </a:rPr>
              <a:t> ISO 9001:2015</a:t>
            </a:r>
          </a:p>
        </p:txBody>
      </p:sp>
      <p:cxnSp>
        <p:nvCxnSpPr>
          <p:cNvPr id="91" name="Straight Arrow Connector 5"/>
          <p:cNvCxnSpPr>
            <a:cxnSpLocks noChangeShapeType="1"/>
          </p:cNvCxnSpPr>
          <p:nvPr/>
        </p:nvCxnSpPr>
        <p:spPr bwMode="auto">
          <a:xfrm>
            <a:off x="6086366" y="949150"/>
            <a:ext cx="212725" cy="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2" name="Rectangle 33"/>
          <p:cNvSpPr>
            <a:spLocks noChangeArrowheads="1"/>
          </p:cNvSpPr>
          <p:nvPr/>
        </p:nvSpPr>
        <p:spPr bwMode="auto">
          <a:xfrm>
            <a:off x="5162441" y="679275"/>
            <a:ext cx="1054100" cy="511175"/>
          </a:xfrm>
          <a:prstGeom prst="rect">
            <a:avLst/>
          </a:prstGeom>
          <a:solidFill>
            <a:srgbClr val="0070C0"/>
          </a:solidFill>
          <a:ln w="19050" algn="ctr">
            <a:solidFill>
              <a:schemeClr val="tx1"/>
            </a:solidFill>
            <a:round/>
            <a:headEnd/>
            <a:tailEnd/>
          </a:ln>
        </p:spPr>
        <p:txBody>
          <a:bodyPr lIns="45720" rIns="45720" anchor="ctr" anchorCtr="1"/>
          <a:lstStyle>
            <a:lvl1pPr>
              <a:defRPr b="1">
                <a:solidFill>
                  <a:schemeClr val="tx1"/>
                </a:solidFill>
                <a:latin typeface=".VnBlack" panose="020B7200000000000000" pitchFamily="34" charset="0"/>
              </a:defRPr>
            </a:lvl1pPr>
            <a:lvl2pPr marL="742950" indent="-285750">
              <a:defRPr b="1">
                <a:solidFill>
                  <a:schemeClr val="tx1"/>
                </a:solidFill>
                <a:latin typeface=".VnBlack" panose="020B7200000000000000" pitchFamily="34" charset="0"/>
              </a:defRPr>
            </a:lvl2pPr>
            <a:lvl3pPr marL="1143000" indent="-228600">
              <a:defRPr b="1">
                <a:solidFill>
                  <a:schemeClr val="tx1"/>
                </a:solidFill>
                <a:latin typeface=".VnBlack" panose="020B7200000000000000" pitchFamily="34" charset="0"/>
              </a:defRPr>
            </a:lvl3pPr>
            <a:lvl4pPr marL="1600200" indent="-228600">
              <a:defRPr b="1">
                <a:solidFill>
                  <a:schemeClr val="tx1"/>
                </a:solidFill>
                <a:latin typeface=".VnBlack" panose="020B7200000000000000" pitchFamily="34" charset="0"/>
              </a:defRPr>
            </a:lvl4pPr>
            <a:lvl5pPr marL="2057400" indent="-228600">
              <a:defRPr b="1">
                <a:solidFill>
                  <a:schemeClr val="tx1"/>
                </a:solidFill>
                <a:latin typeface=".VnBlack" panose="020B7200000000000000" pitchFamily="34" charset="0"/>
              </a:defRPr>
            </a:lvl5pPr>
            <a:lvl6pPr marL="2514600" indent="-228600" eaLnBrk="0" fontAlgn="base" hangingPunct="0">
              <a:spcBef>
                <a:spcPct val="0"/>
              </a:spcBef>
              <a:spcAft>
                <a:spcPct val="0"/>
              </a:spcAft>
              <a:defRPr b="1">
                <a:solidFill>
                  <a:schemeClr val="tx1"/>
                </a:solidFill>
                <a:latin typeface=".VnBlack" panose="020B7200000000000000" pitchFamily="34" charset="0"/>
              </a:defRPr>
            </a:lvl6pPr>
            <a:lvl7pPr marL="2971800" indent="-228600" eaLnBrk="0" fontAlgn="base" hangingPunct="0">
              <a:spcBef>
                <a:spcPct val="0"/>
              </a:spcBef>
              <a:spcAft>
                <a:spcPct val="0"/>
              </a:spcAft>
              <a:defRPr b="1">
                <a:solidFill>
                  <a:schemeClr val="tx1"/>
                </a:solidFill>
                <a:latin typeface=".VnBlack" panose="020B7200000000000000" pitchFamily="34" charset="0"/>
              </a:defRPr>
            </a:lvl7pPr>
            <a:lvl8pPr marL="3429000" indent="-228600" eaLnBrk="0" fontAlgn="base" hangingPunct="0">
              <a:spcBef>
                <a:spcPct val="0"/>
              </a:spcBef>
              <a:spcAft>
                <a:spcPct val="0"/>
              </a:spcAft>
              <a:defRPr b="1">
                <a:solidFill>
                  <a:schemeClr val="tx1"/>
                </a:solidFill>
                <a:latin typeface=".VnBlack" panose="020B7200000000000000" pitchFamily="34" charset="0"/>
              </a:defRPr>
            </a:lvl8pPr>
            <a:lvl9pPr marL="3886200" indent="-228600" eaLnBrk="0" fontAlgn="base" hangingPunct="0">
              <a:spcBef>
                <a:spcPct val="0"/>
              </a:spcBef>
              <a:spcAft>
                <a:spcPct val="0"/>
              </a:spcAft>
              <a:defRPr b="1">
                <a:solidFill>
                  <a:schemeClr val="tx1"/>
                </a:solidFill>
                <a:latin typeface=".VnBlack" panose="020B7200000000000000" pitchFamily="34" charset="0"/>
              </a:defRPr>
            </a:lvl9pPr>
          </a:lstStyle>
          <a:p>
            <a:pPr algn="ctr"/>
            <a:r>
              <a:rPr lang="en-US" altLang="en-US" sz="1100">
                <a:solidFill>
                  <a:srgbClr val="FFFFFF"/>
                </a:solidFill>
                <a:latin typeface="Tahoma" panose="020B0604030504040204" pitchFamily="34" charset="0"/>
                <a:cs typeface="Tahoma" panose="020B0604030504040204" pitchFamily="34" charset="0"/>
              </a:rPr>
              <a:t>8</a:t>
            </a:r>
          </a:p>
          <a:p>
            <a:pPr algn="ctr"/>
            <a:r>
              <a:rPr lang="en-US" altLang="en-US" sz="1100">
                <a:solidFill>
                  <a:srgbClr val="FFFFFF"/>
                </a:solidFill>
                <a:latin typeface="Tahoma" panose="020B0604030504040204" pitchFamily="34" charset="0"/>
                <a:cs typeface="Tahoma" panose="020B0604030504040204" pitchFamily="34" charset="0"/>
              </a:rPr>
              <a:t>Thực hiện</a:t>
            </a:r>
          </a:p>
        </p:txBody>
      </p:sp>
      <p:cxnSp>
        <p:nvCxnSpPr>
          <p:cNvPr id="93" name="Straight Arrow Connector 39"/>
          <p:cNvCxnSpPr>
            <a:cxnSpLocks noChangeShapeType="1"/>
          </p:cNvCxnSpPr>
          <p:nvPr/>
        </p:nvCxnSpPr>
        <p:spPr bwMode="auto">
          <a:xfrm>
            <a:off x="5635516" y="1190450"/>
            <a:ext cx="0" cy="134938"/>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4" name="Rectangle 76"/>
          <p:cNvSpPr>
            <a:spLocks noChangeArrowheads="1"/>
          </p:cNvSpPr>
          <p:nvPr/>
        </p:nvSpPr>
        <p:spPr bwMode="auto">
          <a:xfrm>
            <a:off x="5141804" y="1319102"/>
            <a:ext cx="1084262" cy="527050"/>
          </a:xfrm>
          <a:prstGeom prst="rect">
            <a:avLst/>
          </a:prstGeom>
          <a:solidFill>
            <a:srgbClr val="0070C0"/>
          </a:solidFill>
          <a:ln w="6350" algn="ctr">
            <a:solidFill>
              <a:schemeClr val="bg1"/>
            </a:solidFill>
            <a:round/>
            <a:headEnd/>
            <a:tailEnd/>
          </a:ln>
        </p:spPr>
        <p:txBody>
          <a:bodyPr lIns="45720" rIns="45720" anchor="ctr" anchorCtr="1"/>
          <a:lstStyle>
            <a:lvl1pPr>
              <a:defRPr b="1">
                <a:solidFill>
                  <a:schemeClr val="tx1"/>
                </a:solidFill>
                <a:latin typeface=".VnBlack" panose="020B7200000000000000" pitchFamily="34" charset="0"/>
              </a:defRPr>
            </a:lvl1pPr>
            <a:lvl2pPr marL="742950" indent="-285750">
              <a:defRPr b="1">
                <a:solidFill>
                  <a:schemeClr val="tx1"/>
                </a:solidFill>
                <a:latin typeface=".VnBlack" panose="020B7200000000000000" pitchFamily="34" charset="0"/>
              </a:defRPr>
            </a:lvl2pPr>
            <a:lvl3pPr marL="1143000" indent="-228600">
              <a:defRPr b="1">
                <a:solidFill>
                  <a:schemeClr val="tx1"/>
                </a:solidFill>
                <a:latin typeface=".VnBlack" panose="020B7200000000000000" pitchFamily="34" charset="0"/>
              </a:defRPr>
            </a:lvl3pPr>
            <a:lvl4pPr marL="1600200" indent="-228600">
              <a:defRPr b="1">
                <a:solidFill>
                  <a:schemeClr val="tx1"/>
                </a:solidFill>
                <a:latin typeface=".VnBlack" panose="020B7200000000000000" pitchFamily="34" charset="0"/>
              </a:defRPr>
            </a:lvl4pPr>
            <a:lvl5pPr marL="2057400" indent="-228600">
              <a:defRPr b="1">
                <a:solidFill>
                  <a:schemeClr val="tx1"/>
                </a:solidFill>
                <a:latin typeface=".VnBlack" panose="020B7200000000000000" pitchFamily="34" charset="0"/>
              </a:defRPr>
            </a:lvl5pPr>
            <a:lvl6pPr marL="2514600" indent="-228600" eaLnBrk="0" fontAlgn="base" hangingPunct="0">
              <a:spcBef>
                <a:spcPct val="0"/>
              </a:spcBef>
              <a:spcAft>
                <a:spcPct val="0"/>
              </a:spcAft>
              <a:defRPr b="1">
                <a:solidFill>
                  <a:schemeClr val="tx1"/>
                </a:solidFill>
                <a:latin typeface=".VnBlack" panose="020B7200000000000000" pitchFamily="34" charset="0"/>
              </a:defRPr>
            </a:lvl6pPr>
            <a:lvl7pPr marL="2971800" indent="-228600" eaLnBrk="0" fontAlgn="base" hangingPunct="0">
              <a:spcBef>
                <a:spcPct val="0"/>
              </a:spcBef>
              <a:spcAft>
                <a:spcPct val="0"/>
              </a:spcAft>
              <a:defRPr b="1">
                <a:solidFill>
                  <a:schemeClr val="tx1"/>
                </a:solidFill>
                <a:latin typeface=".VnBlack" panose="020B7200000000000000" pitchFamily="34" charset="0"/>
              </a:defRPr>
            </a:lvl7pPr>
            <a:lvl8pPr marL="3429000" indent="-228600" eaLnBrk="0" fontAlgn="base" hangingPunct="0">
              <a:spcBef>
                <a:spcPct val="0"/>
              </a:spcBef>
              <a:spcAft>
                <a:spcPct val="0"/>
              </a:spcAft>
              <a:defRPr b="1">
                <a:solidFill>
                  <a:schemeClr val="tx1"/>
                </a:solidFill>
                <a:latin typeface=".VnBlack" panose="020B7200000000000000" pitchFamily="34" charset="0"/>
              </a:defRPr>
            </a:lvl8pPr>
            <a:lvl9pPr marL="3886200" indent="-228600" eaLnBrk="0" fontAlgn="base" hangingPunct="0">
              <a:spcBef>
                <a:spcPct val="0"/>
              </a:spcBef>
              <a:spcAft>
                <a:spcPct val="0"/>
              </a:spcAft>
              <a:defRPr b="1">
                <a:solidFill>
                  <a:schemeClr val="tx1"/>
                </a:solidFill>
                <a:latin typeface=".VnBlack" panose="020B7200000000000000" pitchFamily="34" charset="0"/>
              </a:defRPr>
            </a:lvl9pPr>
          </a:lstStyle>
          <a:p>
            <a:pPr algn="ctr"/>
            <a:r>
              <a:rPr lang="en-US" altLang="en-US" sz="1000">
                <a:solidFill>
                  <a:srgbClr val="FFFFFF"/>
                </a:solidFill>
                <a:latin typeface="Tahoma" panose="020B0604030504040204" pitchFamily="34" charset="0"/>
                <a:cs typeface="Tahoma" panose="020B0604030504040204" pitchFamily="34" charset="0"/>
              </a:rPr>
              <a:t>8.1 Hoạch định và KSoát vận hành</a:t>
            </a:r>
          </a:p>
        </p:txBody>
      </p:sp>
      <p:sp>
        <p:nvSpPr>
          <p:cNvPr id="95" name="Rectangle 81"/>
          <p:cNvSpPr>
            <a:spLocks noChangeArrowheads="1"/>
          </p:cNvSpPr>
          <p:nvPr/>
        </p:nvSpPr>
        <p:spPr bwMode="auto">
          <a:xfrm>
            <a:off x="5117527" y="3073225"/>
            <a:ext cx="1079500" cy="542925"/>
          </a:xfrm>
          <a:prstGeom prst="rect">
            <a:avLst/>
          </a:prstGeom>
          <a:solidFill>
            <a:srgbClr val="0070C0"/>
          </a:solidFill>
          <a:ln w="6350" algn="ctr">
            <a:solidFill>
              <a:schemeClr val="bg1"/>
            </a:solidFill>
            <a:round/>
            <a:headEnd/>
            <a:tailEnd/>
          </a:ln>
        </p:spPr>
        <p:txBody>
          <a:bodyPr lIns="45720" rIns="45720" anchor="ctr" anchorCtr="1"/>
          <a:lstStyle>
            <a:lvl1pPr>
              <a:defRPr b="1">
                <a:solidFill>
                  <a:schemeClr val="tx1"/>
                </a:solidFill>
                <a:latin typeface=".VnBlack" panose="020B7200000000000000" pitchFamily="34" charset="0"/>
              </a:defRPr>
            </a:lvl1pPr>
            <a:lvl2pPr marL="742950" indent="-285750">
              <a:defRPr b="1">
                <a:solidFill>
                  <a:schemeClr val="tx1"/>
                </a:solidFill>
                <a:latin typeface=".VnBlack" panose="020B7200000000000000" pitchFamily="34" charset="0"/>
              </a:defRPr>
            </a:lvl2pPr>
            <a:lvl3pPr marL="1143000" indent="-228600">
              <a:defRPr b="1">
                <a:solidFill>
                  <a:schemeClr val="tx1"/>
                </a:solidFill>
                <a:latin typeface=".VnBlack" panose="020B7200000000000000" pitchFamily="34" charset="0"/>
              </a:defRPr>
            </a:lvl3pPr>
            <a:lvl4pPr marL="1600200" indent="-228600">
              <a:defRPr b="1">
                <a:solidFill>
                  <a:schemeClr val="tx1"/>
                </a:solidFill>
                <a:latin typeface=".VnBlack" panose="020B7200000000000000" pitchFamily="34" charset="0"/>
              </a:defRPr>
            </a:lvl4pPr>
            <a:lvl5pPr marL="2057400" indent="-228600">
              <a:defRPr b="1">
                <a:solidFill>
                  <a:schemeClr val="tx1"/>
                </a:solidFill>
                <a:latin typeface=".VnBlack" panose="020B7200000000000000" pitchFamily="34" charset="0"/>
              </a:defRPr>
            </a:lvl5pPr>
            <a:lvl6pPr marL="2514600" indent="-228600" eaLnBrk="0" fontAlgn="base" hangingPunct="0">
              <a:spcBef>
                <a:spcPct val="0"/>
              </a:spcBef>
              <a:spcAft>
                <a:spcPct val="0"/>
              </a:spcAft>
              <a:defRPr b="1">
                <a:solidFill>
                  <a:schemeClr val="tx1"/>
                </a:solidFill>
                <a:latin typeface=".VnBlack" panose="020B7200000000000000" pitchFamily="34" charset="0"/>
              </a:defRPr>
            </a:lvl6pPr>
            <a:lvl7pPr marL="2971800" indent="-228600" eaLnBrk="0" fontAlgn="base" hangingPunct="0">
              <a:spcBef>
                <a:spcPct val="0"/>
              </a:spcBef>
              <a:spcAft>
                <a:spcPct val="0"/>
              </a:spcAft>
              <a:defRPr b="1">
                <a:solidFill>
                  <a:schemeClr val="tx1"/>
                </a:solidFill>
                <a:latin typeface=".VnBlack" panose="020B7200000000000000" pitchFamily="34" charset="0"/>
              </a:defRPr>
            </a:lvl7pPr>
            <a:lvl8pPr marL="3429000" indent="-228600" eaLnBrk="0" fontAlgn="base" hangingPunct="0">
              <a:spcBef>
                <a:spcPct val="0"/>
              </a:spcBef>
              <a:spcAft>
                <a:spcPct val="0"/>
              </a:spcAft>
              <a:defRPr b="1">
                <a:solidFill>
                  <a:schemeClr val="tx1"/>
                </a:solidFill>
                <a:latin typeface=".VnBlack" panose="020B7200000000000000" pitchFamily="34" charset="0"/>
              </a:defRPr>
            </a:lvl8pPr>
            <a:lvl9pPr marL="3886200" indent="-228600" eaLnBrk="0" fontAlgn="base" hangingPunct="0">
              <a:spcBef>
                <a:spcPct val="0"/>
              </a:spcBef>
              <a:spcAft>
                <a:spcPct val="0"/>
              </a:spcAft>
              <a:defRPr b="1">
                <a:solidFill>
                  <a:schemeClr val="tx1"/>
                </a:solidFill>
                <a:latin typeface=".VnBlack" panose="020B7200000000000000" pitchFamily="34" charset="0"/>
              </a:defRPr>
            </a:lvl9pPr>
          </a:lstStyle>
          <a:p>
            <a:pPr algn="ctr"/>
            <a:r>
              <a:rPr lang="en-US" altLang="en-US" sz="900">
                <a:solidFill>
                  <a:srgbClr val="FFFFFF"/>
                </a:solidFill>
                <a:latin typeface="Tahoma" panose="020B0604030504040204" pitchFamily="34" charset="0"/>
                <a:cs typeface="Tahoma" panose="020B0604030504040204" pitchFamily="34" charset="0"/>
              </a:rPr>
              <a:t>8.4 Kiểm soát SP và DV do bên ngoài cung cấp </a:t>
            </a:r>
          </a:p>
        </p:txBody>
      </p:sp>
      <p:cxnSp>
        <p:nvCxnSpPr>
          <p:cNvPr id="96" name="Straight Arrow Connector 82"/>
          <p:cNvCxnSpPr>
            <a:cxnSpLocks noChangeShapeType="1"/>
          </p:cNvCxnSpPr>
          <p:nvPr/>
        </p:nvCxnSpPr>
        <p:spPr bwMode="auto">
          <a:xfrm>
            <a:off x="5663627" y="2998613"/>
            <a:ext cx="0" cy="176212"/>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7" name="Rectangle 83"/>
          <p:cNvSpPr>
            <a:spLocks noChangeArrowheads="1"/>
          </p:cNvSpPr>
          <p:nvPr/>
        </p:nvSpPr>
        <p:spPr bwMode="auto">
          <a:xfrm>
            <a:off x="5128639" y="2530301"/>
            <a:ext cx="1079500" cy="468312"/>
          </a:xfrm>
          <a:prstGeom prst="rect">
            <a:avLst/>
          </a:prstGeom>
          <a:solidFill>
            <a:srgbClr val="0070C0"/>
          </a:solidFill>
          <a:ln w="6350" algn="ctr">
            <a:solidFill>
              <a:schemeClr val="bg1"/>
            </a:solidFill>
            <a:round/>
            <a:headEnd/>
            <a:tailEnd/>
          </a:ln>
        </p:spPr>
        <p:txBody>
          <a:bodyPr lIns="45720" rIns="45720" anchor="ctr" anchorCtr="1"/>
          <a:lstStyle>
            <a:lvl1pPr>
              <a:spcBef>
                <a:spcPct val="20000"/>
              </a:spcBef>
              <a:buClr>
                <a:schemeClr val="tx2"/>
              </a:buClr>
              <a:buFont typeface="Arial" panose="020B0604020202020204" pitchFamily="34" charset="0"/>
              <a:buChar char="•"/>
              <a:defRPr>
                <a:solidFill>
                  <a:schemeClr val="tx1"/>
                </a:solidFill>
                <a:latin typeface="Tahoma" panose="020B0604030504040204" pitchFamily="34" charset="0"/>
                <a:ea typeface="ヒラギノ角ゴ Pro W3"/>
                <a:cs typeface="Tahoma" panose="020B0604030504040204" pitchFamily="34" charset="0"/>
              </a:defRPr>
            </a:lvl1pPr>
            <a:lvl2pPr marL="342900" indent="114300">
              <a:spcBef>
                <a:spcPct val="20000"/>
              </a:spcBef>
              <a:buClr>
                <a:schemeClr val="tx2"/>
              </a:buClr>
              <a:buFont typeface="Arial" panose="020B0604020202020204" pitchFamily="34" charset="0"/>
              <a:buChar char="•"/>
              <a:defRPr sz="1400">
                <a:solidFill>
                  <a:srgbClr val="595959"/>
                </a:solidFill>
                <a:latin typeface="Tahoma" panose="020B0604030504040204" pitchFamily="34" charset="0"/>
                <a:ea typeface="ヒラギノ角ゴ Pro W3"/>
                <a:cs typeface="Tahoma" panose="020B0604030504040204" pitchFamily="34" charset="0"/>
              </a:defRPr>
            </a:lvl2pPr>
            <a:lvl3pPr marL="685800" indent="228600">
              <a:spcBef>
                <a:spcPct val="20000"/>
              </a:spcBef>
              <a:buClr>
                <a:schemeClr val="tx2"/>
              </a:buClr>
              <a:buFont typeface="Arial" panose="020B0604020202020204" pitchFamily="34" charset="0"/>
              <a:buChar char="•"/>
              <a:defRPr sz="1200">
                <a:solidFill>
                  <a:srgbClr val="A9A9A9"/>
                </a:solidFill>
                <a:latin typeface="Tahoma" panose="020B0604030504040204" pitchFamily="34" charset="0"/>
                <a:ea typeface="ヒラギノ角ゴ Pro W3"/>
                <a:cs typeface="Tahoma" panose="020B0604030504040204" pitchFamily="34" charset="0"/>
              </a:defRPr>
            </a:lvl3pPr>
            <a:lvl4pPr marL="1028700" indent="342900">
              <a:spcBef>
                <a:spcPct val="20000"/>
              </a:spcBef>
              <a:buClr>
                <a:schemeClr val="tx2"/>
              </a:buClr>
              <a:buSzPct val="70000"/>
              <a:buFont typeface="Courier New" panose="02070309020205020404" pitchFamily="49" charset="0"/>
              <a:buChar char="o"/>
              <a:defRPr sz="1100">
                <a:solidFill>
                  <a:srgbClr val="A9A9A9"/>
                </a:solidFill>
                <a:latin typeface="Tahoma" panose="020B0604030504040204" pitchFamily="34" charset="0"/>
                <a:ea typeface="ヒラギノ角ゴ Pro W3"/>
                <a:cs typeface="Tahoma" panose="020B0604030504040204" pitchFamily="34" charset="0"/>
              </a:defRPr>
            </a:lvl4pPr>
            <a:lvl5pPr marL="1371600" indent="457200">
              <a:spcBef>
                <a:spcPct val="20000"/>
              </a:spcBef>
              <a:buClr>
                <a:schemeClr val="tx2"/>
              </a:buClr>
              <a:buSzPct val="75000"/>
              <a:buFont typeface="Tahoma Bold" panose="020B0804030504040204" pitchFamily="34" charset="0"/>
              <a:buChar char="–"/>
              <a:defRPr sz="1000">
                <a:solidFill>
                  <a:srgbClr val="A9A9A9"/>
                </a:solidFill>
                <a:latin typeface="Tahoma" panose="020B0604030504040204" pitchFamily="34" charset="0"/>
                <a:ea typeface="ヒラギノ角ゴ Pro W3"/>
                <a:cs typeface="Tahoma" panose="020B0604030504040204" pitchFamily="34" charset="0"/>
              </a:defRPr>
            </a:lvl5pPr>
            <a:lvl6pPr marL="1828800" indent="457200" eaLnBrk="0" fontAlgn="base" hangingPunct="0">
              <a:spcBef>
                <a:spcPct val="20000"/>
              </a:spcBef>
              <a:spcAft>
                <a:spcPct val="0"/>
              </a:spcAft>
              <a:buClr>
                <a:schemeClr val="tx2"/>
              </a:buClr>
              <a:buSzPct val="75000"/>
              <a:buFont typeface="Tahoma Bold" panose="020B0804030504040204" pitchFamily="34" charset="0"/>
              <a:buChar char="–"/>
              <a:defRPr sz="1000">
                <a:solidFill>
                  <a:srgbClr val="A9A9A9"/>
                </a:solidFill>
                <a:latin typeface="Tahoma" panose="020B0604030504040204" pitchFamily="34" charset="0"/>
                <a:ea typeface="ヒラギノ角ゴ Pro W3"/>
                <a:cs typeface="Tahoma" panose="020B0604030504040204" pitchFamily="34" charset="0"/>
              </a:defRPr>
            </a:lvl6pPr>
            <a:lvl7pPr marL="2286000" indent="457200" eaLnBrk="0" fontAlgn="base" hangingPunct="0">
              <a:spcBef>
                <a:spcPct val="20000"/>
              </a:spcBef>
              <a:spcAft>
                <a:spcPct val="0"/>
              </a:spcAft>
              <a:buClr>
                <a:schemeClr val="tx2"/>
              </a:buClr>
              <a:buSzPct val="75000"/>
              <a:buFont typeface="Tahoma Bold" panose="020B0804030504040204" pitchFamily="34" charset="0"/>
              <a:buChar char="–"/>
              <a:defRPr sz="1000">
                <a:solidFill>
                  <a:srgbClr val="A9A9A9"/>
                </a:solidFill>
                <a:latin typeface="Tahoma" panose="020B0604030504040204" pitchFamily="34" charset="0"/>
                <a:ea typeface="ヒラギノ角ゴ Pro W3"/>
                <a:cs typeface="Tahoma" panose="020B0604030504040204" pitchFamily="34" charset="0"/>
              </a:defRPr>
            </a:lvl7pPr>
            <a:lvl8pPr marL="2743200" indent="457200" eaLnBrk="0" fontAlgn="base" hangingPunct="0">
              <a:spcBef>
                <a:spcPct val="20000"/>
              </a:spcBef>
              <a:spcAft>
                <a:spcPct val="0"/>
              </a:spcAft>
              <a:buClr>
                <a:schemeClr val="tx2"/>
              </a:buClr>
              <a:buSzPct val="75000"/>
              <a:buFont typeface="Tahoma Bold" panose="020B0804030504040204" pitchFamily="34" charset="0"/>
              <a:buChar char="–"/>
              <a:defRPr sz="1000">
                <a:solidFill>
                  <a:srgbClr val="A9A9A9"/>
                </a:solidFill>
                <a:latin typeface="Tahoma" panose="020B0604030504040204" pitchFamily="34" charset="0"/>
                <a:ea typeface="ヒラギノ角ゴ Pro W3"/>
                <a:cs typeface="Tahoma" panose="020B0604030504040204" pitchFamily="34" charset="0"/>
              </a:defRPr>
            </a:lvl8pPr>
            <a:lvl9pPr marL="3200400" indent="457200" eaLnBrk="0" fontAlgn="base" hangingPunct="0">
              <a:spcBef>
                <a:spcPct val="20000"/>
              </a:spcBef>
              <a:spcAft>
                <a:spcPct val="0"/>
              </a:spcAft>
              <a:buClr>
                <a:schemeClr val="tx2"/>
              </a:buClr>
              <a:buSzPct val="75000"/>
              <a:buFont typeface="Tahoma Bold" panose="020B0804030504040204" pitchFamily="34" charset="0"/>
              <a:buChar char="–"/>
              <a:defRPr sz="1000">
                <a:solidFill>
                  <a:srgbClr val="A9A9A9"/>
                </a:solidFill>
                <a:latin typeface="Tahoma" panose="020B0604030504040204" pitchFamily="34" charset="0"/>
                <a:ea typeface="ヒラギノ角ゴ Pro W3"/>
                <a:cs typeface="Tahoma" panose="020B0604030504040204" pitchFamily="34" charset="0"/>
              </a:defRPr>
            </a:lvl9pPr>
          </a:lstStyle>
          <a:p>
            <a:pPr algn="ctr">
              <a:spcBef>
                <a:spcPct val="0"/>
              </a:spcBef>
              <a:buClrTx/>
              <a:buFontTx/>
              <a:buNone/>
            </a:pPr>
            <a:r>
              <a:rPr lang="en-US" altLang="en-US" sz="900" dirty="0">
                <a:solidFill>
                  <a:srgbClr val="FFFFFF"/>
                </a:solidFill>
              </a:rPr>
              <a:t>8.3 </a:t>
            </a:r>
            <a:r>
              <a:rPr lang="en-US" altLang="en-US" sz="900" dirty="0" err="1">
                <a:solidFill>
                  <a:srgbClr val="FFFFFF"/>
                </a:solidFill>
              </a:rPr>
              <a:t>Thiết</a:t>
            </a:r>
            <a:r>
              <a:rPr lang="en-US" altLang="en-US" sz="900" dirty="0">
                <a:solidFill>
                  <a:srgbClr val="FFFFFF"/>
                </a:solidFill>
              </a:rPr>
              <a:t> </a:t>
            </a:r>
            <a:r>
              <a:rPr lang="en-US" altLang="en-US" sz="900" dirty="0" err="1">
                <a:solidFill>
                  <a:srgbClr val="FFFFFF"/>
                </a:solidFill>
              </a:rPr>
              <a:t>kế</a:t>
            </a:r>
            <a:r>
              <a:rPr lang="en-US" altLang="en-US" sz="900" dirty="0">
                <a:solidFill>
                  <a:srgbClr val="FFFFFF"/>
                </a:solidFill>
              </a:rPr>
              <a:t> </a:t>
            </a:r>
            <a:r>
              <a:rPr lang="en-US" altLang="en-US" sz="900" dirty="0" err="1">
                <a:solidFill>
                  <a:srgbClr val="FFFFFF"/>
                </a:solidFill>
              </a:rPr>
              <a:t>và</a:t>
            </a:r>
            <a:r>
              <a:rPr lang="en-US" altLang="en-US" sz="900" dirty="0">
                <a:solidFill>
                  <a:srgbClr val="FFFFFF"/>
                </a:solidFill>
              </a:rPr>
              <a:t> </a:t>
            </a:r>
            <a:r>
              <a:rPr lang="en-US" altLang="en-US" sz="900" dirty="0" err="1">
                <a:solidFill>
                  <a:srgbClr val="FFFFFF"/>
                </a:solidFill>
              </a:rPr>
              <a:t>phát</a:t>
            </a:r>
            <a:r>
              <a:rPr lang="en-US" altLang="en-US" sz="900" dirty="0">
                <a:solidFill>
                  <a:srgbClr val="FFFFFF"/>
                </a:solidFill>
              </a:rPr>
              <a:t> </a:t>
            </a:r>
            <a:r>
              <a:rPr lang="en-US" altLang="en-US" sz="900" dirty="0" err="1">
                <a:solidFill>
                  <a:srgbClr val="FFFFFF"/>
                </a:solidFill>
              </a:rPr>
              <a:t>triển</a:t>
            </a:r>
            <a:r>
              <a:rPr lang="en-US" altLang="en-US" sz="900" dirty="0">
                <a:solidFill>
                  <a:srgbClr val="FFFFFF"/>
                </a:solidFill>
              </a:rPr>
              <a:t> </a:t>
            </a:r>
            <a:r>
              <a:rPr lang="en-US" altLang="en-US" sz="900" dirty="0" err="1">
                <a:solidFill>
                  <a:srgbClr val="FFFFFF"/>
                </a:solidFill>
              </a:rPr>
              <a:t>sản</a:t>
            </a:r>
            <a:r>
              <a:rPr lang="en-US" altLang="en-US" sz="900" dirty="0">
                <a:solidFill>
                  <a:srgbClr val="FFFFFF"/>
                </a:solidFill>
              </a:rPr>
              <a:t> </a:t>
            </a:r>
            <a:r>
              <a:rPr lang="en-US" altLang="en-US" sz="900" dirty="0" err="1">
                <a:solidFill>
                  <a:srgbClr val="FFFFFF"/>
                </a:solidFill>
              </a:rPr>
              <a:t>phẩm</a:t>
            </a:r>
            <a:r>
              <a:rPr lang="en-US" altLang="en-US" sz="900" dirty="0">
                <a:solidFill>
                  <a:srgbClr val="FFFFFF"/>
                </a:solidFill>
              </a:rPr>
              <a:t> </a:t>
            </a:r>
            <a:r>
              <a:rPr lang="en-US" altLang="en-US" sz="900" dirty="0" err="1">
                <a:solidFill>
                  <a:srgbClr val="FFFFFF"/>
                </a:solidFill>
              </a:rPr>
              <a:t>và</a:t>
            </a:r>
            <a:r>
              <a:rPr lang="en-US" altLang="en-US" sz="900" dirty="0">
                <a:solidFill>
                  <a:srgbClr val="FFFFFF"/>
                </a:solidFill>
              </a:rPr>
              <a:t> </a:t>
            </a:r>
            <a:r>
              <a:rPr lang="en-US" altLang="en-US" sz="900" dirty="0" err="1">
                <a:solidFill>
                  <a:srgbClr val="FFFFFF"/>
                </a:solidFill>
              </a:rPr>
              <a:t>dịch</a:t>
            </a:r>
            <a:r>
              <a:rPr lang="en-US" altLang="en-US" sz="900" dirty="0">
                <a:solidFill>
                  <a:srgbClr val="FFFFFF"/>
                </a:solidFill>
              </a:rPr>
              <a:t> </a:t>
            </a:r>
            <a:r>
              <a:rPr lang="en-US" altLang="en-US" sz="900" dirty="0" err="1">
                <a:solidFill>
                  <a:srgbClr val="FFFFFF"/>
                </a:solidFill>
              </a:rPr>
              <a:t>vụ</a:t>
            </a:r>
            <a:endParaRPr lang="en-US" altLang="en-US" sz="900" dirty="0">
              <a:solidFill>
                <a:srgbClr val="FFFFFF"/>
              </a:solidFill>
            </a:endParaRPr>
          </a:p>
        </p:txBody>
      </p:sp>
      <p:cxnSp>
        <p:nvCxnSpPr>
          <p:cNvPr id="98" name="Straight Arrow Connector 84"/>
          <p:cNvCxnSpPr>
            <a:cxnSpLocks noChangeShapeType="1"/>
          </p:cNvCxnSpPr>
          <p:nvPr/>
        </p:nvCxnSpPr>
        <p:spPr bwMode="auto">
          <a:xfrm>
            <a:off x="5637898" y="2387425"/>
            <a:ext cx="0" cy="176213"/>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9" name="Rectangle 85"/>
          <p:cNvSpPr>
            <a:spLocks noChangeArrowheads="1"/>
          </p:cNvSpPr>
          <p:nvPr/>
        </p:nvSpPr>
        <p:spPr bwMode="auto">
          <a:xfrm>
            <a:off x="5123876" y="3702708"/>
            <a:ext cx="1073016" cy="379413"/>
          </a:xfrm>
          <a:prstGeom prst="rect">
            <a:avLst/>
          </a:prstGeom>
          <a:solidFill>
            <a:srgbClr val="0070C0"/>
          </a:solidFill>
          <a:ln w="6350" algn="ctr">
            <a:solidFill>
              <a:schemeClr val="bg1"/>
            </a:solidFill>
            <a:round/>
            <a:headEnd/>
            <a:tailEnd/>
          </a:ln>
        </p:spPr>
        <p:txBody>
          <a:bodyPr lIns="45720" rIns="45720" anchor="ctr" anchorCtr="1"/>
          <a:lstStyle>
            <a:lvl1pPr>
              <a:defRPr b="1">
                <a:solidFill>
                  <a:schemeClr val="tx1"/>
                </a:solidFill>
                <a:latin typeface=".VnBlack" panose="020B7200000000000000" pitchFamily="34" charset="0"/>
              </a:defRPr>
            </a:lvl1pPr>
            <a:lvl2pPr marL="742950" indent="-285750">
              <a:defRPr b="1">
                <a:solidFill>
                  <a:schemeClr val="tx1"/>
                </a:solidFill>
                <a:latin typeface=".VnBlack" panose="020B7200000000000000" pitchFamily="34" charset="0"/>
              </a:defRPr>
            </a:lvl2pPr>
            <a:lvl3pPr marL="1143000" indent="-228600">
              <a:defRPr b="1">
                <a:solidFill>
                  <a:schemeClr val="tx1"/>
                </a:solidFill>
                <a:latin typeface=".VnBlack" panose="020B7200000000000000" pitchFamily="34" charset="0"/>
              </a:defRPr>
            </a:lvl3pPr>
            <a:lvl4pPr marL="1600200" indent="-228600">
              <a:defRPr b="1">
                <a:solidFill>
                  <a:schemeClr val="tx1"/>
                </a:solidFill>
                <a:latin typeface=".VnBlack" panose="020B7200000000000000" pitchFamily="34" charset="0"/>
              </a:defRPr>
            </a:lvl4pPr>
            <a:lvl5pPr marL="2057400" indent="-228600">
              <a:defRPr b="1">
                <a:solidFill>
                  <a:schemeClr val="tx1"/>
                </a:solidFill>
                <a:latin typeface=".VnBlack" panose="020B7200000000000000" pitchFamily="34" charset="0"/>
              </a:defRPr>
            </a:lvl5pPr>
            <a:lvl6pPr marL="2514600" indent="-228600" eaLnBrk="0" fontAlgn="base" hangingPunct="0">
              <a:spcBef>
                <a:spcPct val="0"/>
              </a:spcBef>
              <a:spcAft>
                <a:spcPct val="0"/>
              </a:spcAft>
              <a:defRPr b="1">
                <a:solidFill>
                  <a:schemeClr val="tx1"/>
                </a:solidFill>
                <a:latin typeface=".VnBlack" panose="020B7200000000000000" pitchFamily="34" charset="0"/>
              </a:defRPr>
            </a:lvl6pPr>
            <a:lvl7pPr marL="2971800" indent="-228600" eaLnBrk="0" fontAlgn="base" hangingPunct="0">
              <a:spcBef>
                <a:spcPct val="0"/>
              </a:spcBef>
              <a:spcAft>
                <a:spcPct val="0"/>
              </a:spcAft>
              <a:defRPr b="1">
                <a:solidFill>
                  <a:schemeClr val="tx1"/>
                </a:solidFill>
                <a:latin typeface=".VnBlack" panose="020B7200000000000000" pitchFamily="34" charset="0"/>
              </a:defRPr>
            </a:lvl7pPr>
            <a:lvl8pPr marL="3429000" indent="-228600" eaLnBrk="0" fontAlgn="base" hangingPunct="0">
              <a:spcBef>
                <a:spcPct val="0"/>
              </a:spcBef>
              <a:spcAft>
                <a:spcPct val="0"/>
              </a:spcAft>
              <a:defRPr b="1">
                <a:solidFill>
                  <a:schemeClr val="tx1"/>
                </a:solidFill>
                <a:latin typeface=".VnBlack" panose="020B7200000000000000" pitchFamily="34" charset="0"/>
              </a:defRPr>
            </a:lvl8pPr>
            <a:lvl9pPr marL="3886200" indent="-228600" eaLnBrk="0" fontAlgn="base" hangingPunct="0">
              <a:spcBef>
                <a:spcPct val="0"/>
              </a:spcBef>
              <a:spcAft>
                <a:spcPct val="0"/>
              </a:spcAft>
              <a:defRPr b="1">
                <a:solidFill>
                  <a:schemeClr val="tx1"/>
                </a:solidFill>
                <a:latin typeface=".VnBlack" panose="020B7200000000000000" pitchFamily="34" charset="0"/>
              </a:defRPr>
            </a:lvl9pPr>
          </a:lstStyle>
          <a:p>
            <a:pPr algn="ctr"/>
            <a:r>
              <a:rPr lang="en-US" altLang="en-US" sz="900" dirty="0">
                <a:solidFill>
                  <a:srgbClr val="FFFFFF"/>
                </a:solidFill>
                <a:latin typeface="Tahoma" panose="020B0604030504040204" pitchFamily="34" charset="0"/>
                <a:cs typeface="Tahoma" panose="020B0604030504040204" pitchFamily="34" charset="0"/>
              </a:rPr>
              <a:t>8.5 </a:t>
            </a:r>
            <a:r>
              <a:rPr lang="en-US" altLang="en-US" sz="900" dirty="0" err="1">
                <a:solidFill>
                  <a:srgbClr val="FFFFFF"/>
                </a:solidFill>
                <a:latin typeface="Tahoma" panose="020B0604030504040204" pitchFamily="34" charset="0"/>
                <a:cs typeface="Tahoma" panose="020B0604030504040204" pitchFamily="34" charset="0"/>
              </a:rPr>
              <a:t>Cung</a:t>
            </a:r>
            <a:r>
              <a:rPr lang="en-US" altLang="en-US" sz="900" dirty="0">
                <a:solidFill>
                  <a:srgbClr val="FFFFFF"/>
                </a:solidFill>
                <a:latin typeface="Tahoma" panose="020B0604030504040204" pitchFamily="34" charset="0"/>
                <a:cs typeface="Tahoma" panose="020B0604030504040204" pitchFamily="34" charset="0"/>
              </a:rPr>
              <a:t> </a:t>
            </a:r>
            <a:r>
              <a:rPr lang="en-US" altLang="en-US" sz="900" dirty="0" err="1">
                <a:solidFill>
                  <a:srgbClr val="FFFFFF"/>
                </a:solidFill>
                <a:latin typeface="Tahoma" panose="020B0604030504040204" pitchFamily="34" charset="0"/>
                <a:cs typeface="Tahoma" panose="020B0604030504040204" pitchFamily="34" charset="0"/>
              </a:rPr>
              <a:t>cấp</a:t>
            </a:r>
            <a:r>
              <a:rPr lang="en-US" altLang="en-US" sz="900" dirty="0">
                <a:solidFill>
                  <a:srgbClr val="FFFFFF"/>
                </a:solidFill>
                <a:latin typeface="Tahoma" panose="020B0604030504040204" pitchFamily="34" charset="0"/>
                <a:cs typeface="Tahoma" panose="020B0604030504040204" pitchFamily="34" charset="0"/>
              </a:rPr>
              <a:t> SP </a:t>
            </a:r>
            <a:r>
              <a:rPr lang="en-US" altLang="en-US" sz="900" dirty="0" err="1">
                <a:solidFill>
                  <a:srgbClr val="FFFFFF"/>
                </a:solidFill>
                <a:latin typeface="Tahoma" panose="020B0604030504040204" pitchFamily="34" charset="0"/>
                <a:cs typeface="Tahoma" panose="020B0604030504040204" pitchFamily="34" charset="0"/>
              </a:rPr>
              <a:t>và</a:t>
            </a:r>
            <a:r>
              <a:rPr lang="en-US" altLang="en-US" sz="900" dirty="0">
                <a:solidFill>
                  <a:srgbClr val="FFFFFF"/>
                </a:solidFill>
                <a:latin typeface="Tahoma" panose="020B0604030504040204" pitchFamily="34" charset="0"/>
                <a:cs typeface="Tahoma" panose="020B0604030504040204" pitchFamily="34" charset="0"/>
              </a:rPr>
              <a:t> </a:t>
            </a:r>
            <a:r>
              <a:rPr lang="en-US" altLang="en-US" sz="900" dirty="0" err="1">
                <a:solidFill>
                  <a:srgbClr val="FFFFFF"/>
                </a:solidFill>
                <a:latin typeface="Tahoma" panose="020B0604030504040204" pitchFamily="34" charset="0"/>
                <a:cs typeface="Tahoma" panose="020B0604030504040204" pitchFamily="34" charset="0"/>
              </a:rPr>
              <a:t>dịch</a:t>
            </a:r>
            <a:r>
              <a:rPr lang="en-US" altLang="en-US" sz="900" dirty="0">
                <a:solidFill>
                  <a:srgbClr val="FFFFFF"/>
                </a:solidFill>
                <a:latin typeface="Tahoma" panose="020B0604030504040204" pitchFamily="34" charset="0"/>
                <a:cs typeface="Tahoma" panose="020B0604030504040204" pitchFamily="34" charset="0"/>
              </a:rPr>
              <a:t> </a:t>
            </a:r>
            <a:r>
              <a:rPr lang="en-US" altLang="en-US" sz="900" dirty="0" err="1">
                <a:solidFill>
                  <a:srgbClr val="FFFFFF"/>
                </a:solidFill>
                <a:latin typeface="Tahoma" panose="020B0604030504040204" pitchFamily="34" charset="0"/>
                <a:cs typeface="Tahoma" panose="020B0604030504040204" pitchFamily="34" charset="0"/>
              </a:rPr>
              <a:t>vụ</a:t>
            </a:r>
            <a:endParaRPr lang="en-US" altLang="en-US" sz="900" dirty="0">
              <a:solidFill>
                <a:srgbClr val="FFFFFF"/>
              </a:solidFill>
              <a:latin typeface="Tahoma" panose="020B0604030504040204" pitchFamily="34" charset="0"/>
              <a:cs typeface="Tahoma" panose="020B0604030504040204" pitchFamily="34" charset="0"/>
            </a:endParaRPr>
          </a:p>
        </p:txBody>
      </p:sp>
      <p:cxnSp>
        <p:nvCxnSpPr>
          <p:cNvPr id="100" name="Straight Arrow Connector 86"/>
          <p:cNvCxnSpPr>
            <a:cxnSpLocks noChangeShapeType="1"/>
          </p:cNvCxnSpPr>
          <p:nvPr/>
        </p:nvCxnSpPr>
        <p:spPr bwMode="auto">
          <a:xfrm>
            <a:off x="5663627" y="3582778"/>
            <a:ext cx="0" cy="176213"/>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1" name="Rectangle 87"/>
          <p:cNvSpPr>
            <a:spLocks noChangeArrowheads="1"/>
          </p:cNvSpPr>
          <p:nvPr/>
        </p:nvSpPr>
        <p:spPr bwMode="auto">
          <a:xfrm>
            <a:off x="5103056" y="4589717"/>
            <a:ext cx="1081124" cy="423862"/>
          </a:xfrm>
          <a:prstGeom prst="rect">
            <a:avLst/>
          </a:prstGeom>
          <a:solidFill>
            <a:srgbClr val="0070C0"/>
          </a:solidFill>
          <a:ln w="6350" algn="ctr">
            <a:solidFill>
              <a:schemeClr val="bg1"/>
            </a:solidFill>
            <a:round/>
            <a:headEnd/>
            <a:tailEnd/>
          </a:ln>
        </p:spPr>
        <p:txBody>
          <a:bodyPr lIns="45720" rIns="45720" anchor="ctr" anchorCtr="1"/>
          <a:lstStyle>
            <a:lvl1pPr>
              <a:defRPr b="1">
                <a:solidFill>
                  <a:schemeClr val="tx1"/>
                </a:solidFill>
                <a:latin typeface=".VnBlack" panose="020B7200000000000000" pitchFamily="34" charset="0"/>
              </a:defRPr>
            </a:lvl1pPr>
            <a:lvl2pPr marL="742950" indent="-285750">
              <a:defRPr b="1">
                <a:solidFill>
                  <a:schemeClr val="tx1"/>
                </a:solidFill>
                <a:latin typeface=".VnBlack" panose="020B7200000000000000" pitchFamily="34" charset="0"/>
              </a:defRPr>
            </a:lvl2pPr>
            <a:lvl3pPr marL="1143000" indent="-228600">
              <a:defRPr b="1">
                <a:solidFill>
                  <a:schemeClr val="tx1"/>
                </a:solidFill>
                <a:latin typeface=".VnBlack" panose="020B7200000000000000" pitchFamily="34" charset="0"/>
              </a:defRPr>
            </a:lvl3pPr>
            <a:lvl4pPr marL="1600200" indent="-228600">
              <a:defRPr b="1">
                <a:solidFill>
                  <a:schemeClr val="tx1"/>
                </a:solidFill>
                <a:latin typeface=".VnBlack" panose="020B7200000000000000" pitchFamily="34" charset="0"/>
              </a:defRPr>
            </a:lvl4pPr>
            <a:lvl5pPr marL="2057400" indent="-228600">
              <a:defRPr b="1">
                <a:solidFill>
                  <a:schemeClr val="tx1"/>
                </a:solidFill>
                <a:latin typeface=".VnBlack" panose="020B7200000000000000" pitchFamily="34" charset="0"/>
              </a:defRPr>
            </a:lvl5pPr>
            <a:lvl6pPr marL="2514600" indent="-228600" eaLnBrk="0" fontAlgn="base" hangingPunct="0">
              <a:spcBef>
                <a:spcPct val="0"/>
              </a:spcBef>
              <a:spcAft>
                <a:spcPct val="0"/>
              </a:spcAft>
              <a:defRPr b="1">
                <a:solidFill>
                  <a:schemeClr val="tx1"/>
                </a:solidFill>
                <a:latin typeface=".VnBlack" panose="020B7200000000000000" pitchFamily="34" charset="0"/>
              </a:defRPr>
            </a:lvl6pPr>
            <a:lvl7pPr marL="2971800" indent="-228600" eaLnBrk="0" fontAlgn="base" hangingPunct="0">
              <a:spcBef>
                <a:spcPct val="0"/>
              </a:spcBef>
              <a:spcAft>
                <a:spcPct val="0"/>
              </a:spcAft>
              <a:defRPr b="1">
                <a:solidFill>
                  <a:schemeClr val="tx1"/>
                </a:solidFill>
                <a:latin typeface=".VnBlack" panose="020B7200000000000000" pitchFamily="34" charset="0"/>
              </a:defRPr>
            </a:lvl7pPr>
            <a:lvl8pPr marL="3429000" indent="-228600" eaLnBrk="0" fontAlgn="base" hangingPunct="0">
              <a:spcBef>
                <a:spcPct val="0"/>
              </a:spcBef>
              <a:spcAft>
                <a:spcPct val="0"/>
              </a:spcAft>
              <a:defRPr b="1">
                <a:solidFill>
                  <a:schemeClr val="tx1"/>
                </a:solidFill>
                <a:latin typeface=".VnBlack" panose="020B7200000000000000" pitchFamily="34" charset="0"/>
              </a:defRPr>
            </a:lvl8pPr>
            <a:lvl9pPr marL="3886200" indent="-228600" eaLnBrk="0" fontAlgn="base" hangingPunct="0">
              <a:spcBef>
                <a:spcPct val="0"/>
              </a:spcBef>
              <a:spcAft>
                <a:spcPct val="0"/>
              </a:spcAft>
              <a:defRPr b="1">
                <a:solidFill>
                  <a:schemeClr val="tx1"/>
                </a:solidFill>
                <a:latin typeface=".VnBlack" panose="020B7200000000000000" pitchFamily="34" charset="0"/>
              </a:defRPr>
            </a:lvl9pPr>
          </a:lstStyle>
          <a:p>
            <a:pPr algn="ctr"/>
            <a:r>
              <a:rPr lang="en-US" altLang="en-US" sz="900" dirty="0">
                <a:solidFill>
                  <a:srgbClr val="FFFFFF"/>
                </a:solidFill>
                <a:latin typeface="Tahoma" panose="020B0604030504040204" pitchFamily="34" charset="0"/>
                <a:cs typeface="Tahoma" panose="020B0604030504040204" pitchFamily="34" charset="0"/>
              </a:rPr>
              <a:t>8.7 </a:t>
            </a:r>
            <a:r>
              <a:rPr lang="en-US" altLang="en-US" sz="900" dirty="0" err="1">
                <a:solidFill>
                  <a:srgbClr val="FFFFFF"/>
                </a:solidFill>
                <a:latin typeface="Tahoma" panose="020B0604030504040204" pitchFamily="34" charset="0"/>
                <a:cs typeface="Tahoma" panose="020B0604030504040204" pitchFamily="34" charset="0"/>
              </a:rPr>
              <a:t>Kiểm</a:t>
            </a:r>
            <a:r>
              <a:rPr lang="en-US" altLang="en-US" sz="900" dirty="0">
                <a:solidFill>
                  <a:srgbClr val="FFFFFF"/>
                </a:solidFill>
                <a:latin typeface="Tahoma" panose="020B0604030504040204" pitchFamily="34" charset="0"/>
                <a:cs typeface="Tahoma" panose="020B0604030504040204" pitchFamily="34" charset="0"/>
              </a:rPr>
              <a:t> </a:t>
            </a:r>
            <a:r>
              <a:rPr lang="en-US" altLang="en-US" sz="900" dirty="0" err="1">
                <a:solidFill>
                  <a:srgbClr val="FFFFFF"/>
                </a:solidFill>
                <a:latin typeface="Tahoma" panose="020B0604030504040204" pitchFamily="34" charset="0"/>
                <a:cs typeface="Tahoma" panose="020B0604030504040204" pitchFamily="34" charset="0"/>
              </a:rPr>
              <a:t>soát</a:t>
            </a:r>
            <a:r>
              <a:rPr lang="en-US" altLang="en-US" sz="900" dirty="0">
                <a:solidFill>
                  <a:srgbClr val="FFFFFF"/>
                </a:solidFill>
                <a:latin typeface="Tahoma" panose="020B0604030504040204" pitchFamily="34" charset="0"/>
                <a:cs typeface="Tahoma" panose="020B0604030504040204" pitchFamily="34" charset="0"/>
              </a:rPr>
              <a:t> </a:t>
            </a:r>
            <a:r>
              <a:rPr lang="en-US" altLang="en-US" sz="900" dirty="0" err="1">
                <a:solidFill>
                  <a:srgbClr val="FFFFFF"/>
                </a:solidFill>
                <a:latin typeface="Tahoma" panose="020B0604030504040204" pitchFamily="34" charset="0"/>
                <a:cs typeface="Tahoma" panose="020B0604030504040204" pitchFamily="34" charset="0"/>
              </a:rPr>
              <a:t>đầu</a:t>
            </a:r>
            <a:r>
              <a:rPr lang="en-US" altLang="en-US" sz="900" dirty="0">
                <a:solidFill>
                  <a:srgbClr val="FFFFFF"/>
                </a:solidFill>
                <a:latin typeface="Tahoma" panose="020B0604030504040204" pitchFamily="34" charset="0"/>
                <a:cs typeface="Tahoma" panose="020B0604030504040204" pitchFamily="34" charset="0"/>
              </a:rPr>
              <a:t> </a:t>
            </a:r>
            <a:r>
              <a:rPr lang="en-US" altLang="en-US" sz="900" dirty="0" err="1">
                <a:solidFill>
                  <a:srgbClr val="FFFFFF"/>
                </a:solidFill>
                <a:latin typeface="Tahoma" panose="020B0604030504040204" pitchFamily="34" charset="0"/>
                <a:cs typeface="Tahoma" panose="020B0604030504040204" pitchFamily="34" charset="0"/>
              </a:rPr>
              <a:t>ra</a:t>
            </a:r>
            <a:r>
              <a:rPr lang="en-US" altLang="en-US" sz="900" dirty="0">
                <a:solidFill>
                  <a:srgbClr val="FFFFFF"/>
                </a:solidFill>
                <a:latin typeface="Tahoma" panose="020B0604030504040204" pitchFamily="34" charset="0"/>
                <a:cs typeface="Tahoma" panose="020B0604030504040204" pitchFamily="34" charset="0"/>
              </a:rPr>
              <a:t> </a:t>
            </a:r>
            <a:r>
              <a:rPr lang="en-US" altLang="en-US" sz="900" dirty="0" err="1">
                <a:solidFill>
                  <a:srgbClr val="FFFFFF"/>
                </a:solidFill>
                <a:latin typeface="Tahoma" panose="020B0604030504040204" pitchFamily="34" charset="0"/>
                <a:cs typeface="Tahoma" panose="020B0604030504040204" pitchFamily="34" charset="0"/>
              </a:rPr>
              <a:t>KPHù</a:t>
            </a:r>
            <a:r>
              <a:rPr lang="en-US" altLang="en-US" sz="900" dirty="0">
                <a:solidFill>
                  <a:srgbClr val="FFFFFF"/>
                </a:solidFill>
                <a:latin typeface="Tahoma" panose="020B0604030504040204" pitchFamily="34" charset="0"/>
                <a:cs typeface="Tahoma" panose="020B0604030504040204" pitchFamily="34" charset="0"/>
              </a:rPr>
              <a:t> </a:t>
            </a:r>
            <a:r>
              <a:rPr lang="en-US" altLang="en-US" sz="900" dirty="0" err="1">
                <a:solidFill>
                  <a:srgbClr val="FFFFFF"/>
                </a:solidFill>
                <a:latin typeface="Tahoma" panose="020B0604030504040204" pitchFamily="34" charset="0"/>
                <a:cs typeface="Tahoma" panose="020B0604030504040204" pitchFamily="34" charset="0"/>
              </a:rPr>
              <a:t>hợp</a:t>
            </a:r>
            <a:endParaRPr lang="en-US" altLang="en-US" sz="900" dirty="0">
              <a:solidFill>
                <a:srgbClr val="FFFFFF"/>
              </a:solidFill>
              <a:latin typeface="Tahoma" panose="020B0604030504040204" pitchFamily="34" charset="0"/>
              <a:cs typeface="Tahoma" panose="020B0604030504040204" pitchFamily="34" charset="0"/>
            </a:endParaRPr>
          </a:p>
        </p:txBody>
      </p:sp>
      <p:sp>
        <p:nvSpPr>
          <p:cNvPr id="102" name="Rectangle 88"/>
          <p:cNvSpPr>
            <a:spLocks noChangeArrowheads="1"/>
          </p:cNvSpPr>
          <p:nvPr/>
        </p:nvSpPr>
        <p:spPr bwMode="auto">
          <a:xfrm>
            <a:off x="5109645" y="4144625"/>
            <a:ext cx="1079500" cy="382588"/>
          </a:xfrm>
          <a:prstGeom prst="rect">
            <a:avLst/>
          </a:prstGeom>
          <a:solidFill>
            <a:srgbClr val="0070C0"/>
          </a:solidFill>
          <a:ln w="6350" algn="ctr">
            <a:solidFill>
              <a:schemeClr val="bg1"/>
            </a:solidFill>
            <a:round/>
            <a:headEnd/>
            <a:tailEnd/>
          </a:ln>
        </p:spPr>
        <p:txBody>
          <a:bodyPr lIns="45720" rIns="45720" anchor="ctr" anchorCtr="1"/>
          <a:lstStyle>
            <a:lvl1pPr>
              <a:defRPr b="1">
                <a:solidFill>
                  <a:schemeClr val="tx1"/>
                </a:solidFill>
                <a:latin typeface=".VnBlack" panose="020B7200000000000000" pitchFamily="34" charset="0"/>
              </a:defRPr>
            </a:lvl1pPr>
            <a:lvl2pPr marL="742950" indent="-285750">
              <a:defRPr b="1">
                <a:solidFill>
                  <a:schemeClr val="tx1"/>
                </a:solidFill>
                <a:latin typeface=".VnBlack" panose="020B7200000000000000" pitchFamily="34" charset="0"/>
              </a:defRPr>
            </a:lvl2pPr>
            <a:lvl3pPr marL="1143000" indent="-228600">
              <a:defRPr b="1">
                <a:solidFill>
                  <a:schemeClr val="tx1"/>
                </a:solidFill>
                <a:latin typeface=".VnBlack" panose="020B7200000000000000" pitchFamily="34" charset="0"/>
              </a:defRPr>
            </a:lvl3pPr>
            <a:lvl4pPr marL="1600200" indent="-228600">
              <a:defRPr b="1">
                <a:solidFill>
                  <a:schemeClr val="tx1"/>
                </a:solidFill>
                <a:latin typeface=".VnBlack" panose="020B7200000000000000" pitchFamily="34" charset="0"/>
              </a:defRPr>
            </a:lvl4pPr>
            <a:lvl5pPr marL="2057400" indent="-228600">
              <a:defRPr b="1">
                <a:solidFill>
                  <a:schemeClr val="tx1"/>
                </a:solidFill>
                <a:latin typeface=".VnBlack" panose="020B7200000000000000" pitchFamily="34" charset="0"/>
              </a:defRPr>
            </a:lvl5pPr>
            <a:lvl6pPr marL="2514600" indent="-228600" eaLnBrk="0" fontAlgn="base" hangingPunct="0">
              <a:spcBef>
                <a:spcPct val="0"/>
              </a:spcBef>
              <a:spcAft>
                <a:spcPct val="0"/>
              </a:spcAft>
              <a:defRPr b="1">
                <a:solidFill>
                  <a:schemeClr val="tx1"/>
                </a:solidFill>
                <a:latin typeface=".VnBlack" panose="020B7200000000000000" pitchFamily="34" charset="0"/>
              </a:defRPr>
            </a:lvl6pPr>
            <a:lvl7pPr marL="2971800" indent="-228600" eaLnBrk="0" fontAlgn="base" hangingPunct="0">
              <a:spcBef>
                <a:spcPct val="0"/>
              </a:spcBef>
              <a:spcAft>
                <a:spcPct val="0"/>
              </a:spcAft>
              <a:defRPr b="1">
                <a:solidFill>
                  <a:schemeClr val="tx1"/>
                </a:solidFill>
                <a:latin typeface=".VnBlack" panose="020B7200000000000000" pitchFamily="34" charset="0"/>
              </a:defRPr>
            </a:lvl7pPr>
            <a:lvl8pPr marL="3429000" indent="-228600" eaLnBrk="0" fontAlgn="base" hangingPunct="0">
              <a:spcBef>
                <a:spcPct val="0"/>
              </a:spcBef>
              <a:spcAft>
                <a:spcPct val="0"/>
              </a:spcAft>
              <a:defRPr b="1">
                <a:solidFill>
                  <a:schemeClr val="tx1"/>
                </a:solidFill>
                <a:latin typeface=".VnBlack" panose="020B7200000000000000" pitchFamily="34" charset="0"/>
              </a:defRPr>
            </a:lvl8pPr>
            <a:lvl9pPr marL="3886200" indent="-228600" eaLnBrk="0" fontAlgn="base" hangingPunct="0">
              <a:spcBef>
                <a:spcPct val="0"/>
              </a:spcBef>
              <a:spcAft>
                <a:spcPct val="0"/>
              </a:spcAft>
              <a:defRPr b="1">
                <a:solidFill>
                  <a:schemeClr val="tx1"/>
                </a:solidFill>
                <a:latin typeface=".VnBlack" panose="020B7200000000000000" pitchFamily="34" charset="0"/>
              </a:defRPr>
            </a:lvl9pPr>
          </a:lstStyle>
          <a:p>
            <a:pPr algn="ctr"/>
            <a:r>
              <a:rPr lang="en-US" altLang="en-US" sz="900" dirty="0">
                <a:solidFill>
                  <a:srgbClr val="FFFFFF"/>
                </a:solidFill>
                <a:latin typeface="Tahoma" panose="020B0604030504040204" pitchFamily="34" charset="0"/>
                <a:cs typeface="Tahoma" panose="020B0604030504040204" pitchFamily="34" charset="0"/>
              </a:rPr>
              <a:t>8.6 </a:t>
            </a:r>
            <a:r>
              <a:rPr lang="en-US" altLang="en-US" sz="900" dirty="0" err="1">
                <a:solidFill>
                  <a:srgbClr val="FFFFFF"/>
                </a:solidFill>
                <a:latin typeface="Tahoma" panose="020B0604030504040204" pitchFamily="34" charset="0"/>
                <a:cs typeface="Tahoma" panose="020B0604030504040204" pitchFamily="34" charset="0"/>
              </a:rPr>
              <a:t>Chuyển</a:t>
            </a:r>
            <a:r>
              <a:rPr lang="en-US" altLang="en-US" sz="900" dirty="0">
                <a:solidFill>
                  <a:srgbClr val="FFFFFF"/>
                </a:solidFill>
                <a:latin typeface="Tahoma" panose="020B0604030504040204" pitchFamily="34" charset="0"/>
                <a:cs typeface="Tahoma" panose="020B0604030504040204" pitchFamily="34" charset="0"/>
              </a:rPr>
              <a:t> </a:t>
            </a:r>
            <a:r>
              <a:rPr lang="en-US" altLang="en-US" sz="900" dirty="0" err="1">
                <a:solidFill>
                  <a:srgbClr val="FFFFFF"/>
                </a:solidFill>
                <a:latin typeface="Tahoma" panose="020B0604030504040204" pitchFamily="34" charset="0"/>
                <a:cs typeface="Tahoma" panose="020B0604030504040204" pitchFamily="34" charset="0"/>
              </a:rPr>
              <a:t>giao</a:t>
            </a:r>
            <a:r>
              <a:rPr lang="en-US" altLang="en-US" sz="900" dirty="0">
                <a:solidFill>
                  <a:srgbClr val="FFFFFF"/>
                </a:solidFill>
                <a:latin typeface="Tahoma" panose="020B0604030504040204" pitchFamily="34" charset="0"/>
                <a:cs typeface="Tahoma" panose="020B0604030504040204" pitchFamily="34" charset="0"/>
              </a:rPr>
              <a:t> SP </a:t>
            </a:r>
            <a:r>
              <a:rPr lang="en-US" altLang="en-US" sz="900" dirty="0" err="1">
                <a:solidFill>
                  <a:srgbClr val="FFFFFF"/>
                </a:solidFill>
                <a:latin typeface="Tahoma" panose="020B0604030504040204" pitchFamily="34" charset="0"/>
                <a:cs typeface="Tahoma" panose="020B0604030504040204" pitchFamily="34" charset="0"/>
              </a:rPr>
              <a:t>và</a:t>
            </a:r>
            <a:r>
              <a:rPr lang="en-US" altLang="en-US" sz="900" dirty="0">
                <a:solidFill>
                  <a:srgbClr val="FFFFFF"/>
                </a:solidFill>
                <a:latin typeface="Tahoma" panose="020B0604030504040204" pitchFamily="34" charset="0"/>
                <a:cs typeface="Tahoma" panose="020B0604030504040204" pitchFamily="34" charset="0"/>
              </a:rPr>
              <a:t> DV</a:t>
            </a:r>
          </a:p>
        </p:txBody>
      </p:sp>
      <p:cxnSp>
        <p:nvCxnSpPr>
          <p:cNvPr id="103" name="Straight Arrow Connector 89"/>
          <p:cNvCxnSpPr>
            <a:cxnSpLocks noChangeShapeType="1"/>
          </p:cNvCxnSpPr>
          <p:nvPr/>
        </p:nvCxnSpPr>
        <p:spPr bwMode="auto">
          <a:xfrm>
            <a:off x="5641513" y="4487005"/>
            <a:ext cx="0" cy="11430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4" name="Straight Arrow Connector 90"/>
          <p:cNvCxnSpPr>
            <a:cxnSpLocks noChangeShapeType="1"/>
          </p:cNvCxnSpPr>
          <p:nvPr/>
        </p:nvCxnSpPr>
        <p:spPr bwMode="auto">
          <a:xfrm>
            <a:off x="5635516" y="4049184"/>
            <a:ext cx="0" cy="179388"/>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5" name="Rectangle 104"/>
          <p:cNvSpPr>
            <a:spLocks noChangeArrowheads="1"/>
          </p:cNvSpPr>
          <p:nvPr/>
        </p:nvSpPr>
        <p:spPr bwMode="auto">
          <a:xfrm>
            <a:off x="5129153" y="1908857"/>
            <a:ext cx="1084262" cy="527050"/>
          </a:xfrm>
          <a:prstGeom prst="rect">
            <a:avLst/>
          </a:prstGeom>
          <a:solidFill>
            <a:srgbClr val="0070C0"/>
          </a:solidFill>
          <a:ln w="6350" algn="ctr">
            <a:solidFill>
              <a:schemeClr val="bg1"/>
            </a:solidFill>
            <a:round/>
            <a:headEnd/>
            <a:tailEnd/>
          </a:ln>
        </p:spPr>
        <p:txBody>
          <a:bodyPr lIns="45720" rIns="45720" anchor="ctr" anchorCtr="1"/>
          <a:lstStyle>
            <a:lvl1pPr>
              <a:defRPr b="1">
                <a:solidFill>
                  <a:schemeClr val="tx1"/>
                </a:solidFill>
                <a:latin typeface=".VnBlack" panose="020B7200000000000000" pitchFamily="34" charset="0"/>
              </a:defRPr>
            </a:lvl1pPr>
            <a:lvl2pPr marL="742950" indent="-285750">
              <a:defRPr b="1">
                <a:solidFill>
                  <a:schemeClr val="tx1"/>
                </a:solidFill>
                <a:latin typeface=".VnBlack" panose="020B7200000000000000" pitchFamily="34" charset="0"/>
              </a:defRPr>
            </a:lvl2pPr>
            <a:lvl3pPr marL="1143000" indent="-228600">
              <a:defRPr b="1">
                <a:solidFill>
                  <a:schemeClr val="tx1"/>
                </a:solidFill>
                <a:latin typeface=".VnBlack" panose="020B7200000000000000" pitchFamily="34" charset="0"/>
              </a:defRPr>
            </a:lvl3pPr>
            <a:lvl4pPr marL="1600200" indent="-228600">
              <a:defRPr b="1">
                <a:solidFill>
                  <a:schemeClr val="tx1"/>
                </a:solidFill>
                <a:latin typeface=".VnBlack" panose="020B7200000000000000" pitchFamily="34" charset="0"/>
              </a:defRPr>
            </a:lvl4pPr>
            <a:lvl5pPr marL="2057400" indent="-228600">
              <a:defRPr b="1">
                <a:solidFill>
                  <a:schemeClr val="tx1"/>
                </a:solidFill>
                <a:latin typeface=".VnBlack" panose="020B7200000000000000" pitchFamily="34" charset="0"/>
              </a:defRPr>
            </a:lvl5pPr>
            <a:lvl6pPr marL="2514600" indent="-228600" eaLnBrk="0" fontAlgn="base" hangingPunct="0">
              <a:spcBef>
                <a:spcPct val="0"/>
              </a:spcBef>
              <a:spcAft>
                <a:spcPct val="0"/>
              </a:spcAft>
              <a:defRPr b="1">
                <a:solidFill>
                  <a:schemeClr val="tx1"/>
                </a:solidFill>
                <a:latin typeface=".VnBlack" panose="020B7200000000000000" pitchFamily="34" charset="0"/>
              </a:defRPr>
            </a:lvl6pPr>
            <a:lvl7pPr marL="2971800" indent="-228600" eaLnBrk="0" fontAlgn="base" hangingPunct="0">
              <a:spcBef>
                <a:spcPct val="0"/>
              </a:spcBef>
              <a:spcAft>
                <a:spcPct val="0"/>
              </a:spcAft>
              <a:defRPr b="1">
                <a:solidFill>
                  <a:schemeClr val="tx1"/>
                </a:solidFill>
                <a:latin typeface=".VnBlack" panose="020B7200000000000000" pitchFamily="34" charset="0"/>
              </a:defRPr>
            </a:lvl7pPr>
            <a:lvl8pPr marL="3429000" indent="-228600" eaLnBrk="0" fontAlgn="base" hangingPunct="0">
              <a:spcBef>
                <a:spcPct val="0"/>
              </a:spcBef>
              <a:spcAft>
                <a:spcPct val="0"/>
              </a:spcAft>
              <a:defRPr b="1">
                <a:solidFill>
                  <a:schemeClr val="tx1"/>
                </a:solidFill>
                <a:latin typeface=".VnBlack" panose="020B7200000000000000" pitchFamily="34" charset="0"/>
              </a:defRPr>
            </a:lvl8pPr>
            <a:lvl9pPr marL="3886200" indent="-228600" eaLnBrk="0" fontAlgn="base" hangingPunct="0">
              <a:spcBef>
                <a:spcPct val="0"/>
              </a:spcBef>
              <a:spcAft>
                <a:spcPct val="0"/>
              </a:spcAft>
              <a:defRPr b="1">
                <a:solidFill>
                  <a:schemeClr val="tx1"/>
                </a:solidFill>
                <a:latin typeface=".VnBlack" panose="020B7200000000000000" pitchFamily="34" charset="0"/>
              </a:defRPr>
            </a:lvl9pPr>
          </a:lstStyle>
          <a:p>
            <a:pPr algn="ctr"/>
            <a:r>
              <a:rPr lang="en-US" altLang="en-US" sz="1000" dirty="0" smtClean="0">
                <a:solidFill>
                  <a:srgbClr val="FFFFFF"/>
                </a:solidFill>
                <a:latin typeface="Tahoma" panose="020B0604030504040204" pitchFamily="34" charset="0"/>
                <a:cs typeface="Tahoma" panose="020B0604030504040204" pitchFamily="34" charset="0"/>
              </a:rPr>
              <a:t>8.2 </a:t>
            </a:r>
            <a:r>
              <a:rPr lang="en-US" altLang="en-US" sz="1000" dirty="0" err="1">
                <a:solidFill>
                  <a:srgbClr val="FFFFFF"/>
                </a:solidFill>
                <a:latin typeface="Tahoma" panose="020B0604030504040204" pitchFamily="34" charset="0"/>
                <a:cs typeface="Tahoma" panose="020B0604030504040204" pitchFamily="34" charset="0"/>
              </a:rPr>
              <a:t>C</a:t>
            </a:r>
            <a:r>
              <a:rPr lang="en-US" altLang="en-US" sz="1000" dirty="0" err="1" smtClean="0">
                <a:solidFill>
                  <a:srgbClr val="FFFFFF"/>
                </a:solidFill>
                <a:latin typeface="Tahoma" panose="020B0604030504040204" pitchFamily="34" charset="0"/>
                <a:cs typeface="Tahoma" panose="020B0604030504040204" pitchFamily="34" charset="0"/>
              </a:rPr>
              <a:t>ác</a:t>
            </a:r>
            <a:r>
              <a:rPr lang="en-US" altLang="en-US" sz="1000" dirty="0" smtClean="0">
                <a:solidFill>
                  <a:srgbClr val="FFFFFF"/>
                </a:solidFill>
                <a:latin typeface="Tahoma" panose="020B0604030504040204" pitchFamily="34" charset="0"/>
                <a:cs typeface="Tahoma" panose="020B0604030504040204" pitchFamily="34" charset="0"/>
              </a:rPr>
              <a:t> </a:t>
            </a:r>
            <a:r>
              <a:rPr lang="en-US" altLang="en-US" sz="1000" dirty="0" err="1" smtClean="0">
                <a:solidFill>
                  <a:srgbClr val="FFFFFF"/>
                </a:solidFill>
                <a:latin typeface="Tahoma" panose="020B0604030504040204" pitchFamily="34" charset="0"/>
                <a:cs typeface="Tahoma" panose="020B0604030504040204" pitchFamily="34" charset="0"/>
              </a:rPr>
              <a:t>yêu</a:t>
            </a:r>
            <a:r>
              <a:rPr lang="en-US" altLang="en-US" sz="1000" dirty="0" smtClean="0">
                <a:solidFill>
                  <a:srgbClr val="FFFFFF"/>
                </a:solidFill>
                <a:latin typeface="Tahoma" panose="020B0604030504040204" pitchFamily="34" charset="0"/>
                <a:cs typeface="Tahoma" panose="020B0604030504040204" pitchFamily="34" charset="0"/>
              </a:rPr>
              <a:t> </a:t>
            </a:r>
            <a:r>
              <a:rPr lang="en-US" altLang="en-US" sz="1000" dirty="0" err="1" smtClean="0">
                <a:solidFill>
                  <a:srgbClr val="FFFFFF"/>
                </a:solidFill>
                <a:latin typeface="Tahoma" panose="020B0604030504040204" pitchFamily="34" charset="0"/>
                <a:cs typeface="Tahoma" panose="020B0604030504040204" pitchFamily="34" charset="0"/>
              </a:rPr>
              <a:t>cầu</a:t>
            </a:r>
            <a:r>
              <a:rPr lang="en-US" altLang="en-US" sz="1000" dirty="0" smtClean="0">
                <a:solidFill>
                  <a:srgbClr val="FFFFFF"/>
                </a:solidFill>
                <a:latin typeface="Tahoma" panose="020B0604030504040204" pitchFamily="34" charset="0"/>
                <a:cs typeface="Tahoma" panose="020B0604030504040204" pitchFamily="34" charset="0"/>
              </a:rPr>
              <a:t> </a:t>
            </a:r>
            <a:r>
              <a:rPr lang="en-US" altLang="en-US" sz="1000" dirty="0" err="1" smtClean="0">
                <a:solidFill>
                  <a:srgbClr val="FFFFFF"/>
                </a:solidFill>
                <a:latin typeface="Tahoma" panose="020B0604030504040204" pitchFamily="34" charset="0"/>
                <a:cs typeface="Tahoma" panose="020B0604030504040204" pitchFamily="34" charset="0"/>
              </a:rPr>
              <a:t>đối</a:t>
            </a:r>
            <a:r>
              <a:rPr lang="en-US" altLang="en-US" sz="1000" dirty="0" smtClean="0">
                <a:solidFill>
                  <a:srgbClr val="FFFFFF"/>
                </a:solidFill>
                <a:latin typeface="Tahoma" panose="020B0604030504040204" pitchFamily="34" charset="0"/>
                <a:cs typeface="Tahoma" panose="020B0604030504040204" pitchFamily="34" charset="0"/>
              </a:rPr>
              <a:t> </a:t>
            </a:r>
            <a:r>
              <a:rPr lang="en-US" altLang="en-US" sz="1000" dirty="0" err="1" smtClean="0">
                <a:solidFill>
                  <a:srgbClr val="FFFFFF"/>
                </a:solidFill>
                <a:latin typeface="Tahoma" panose="020B0604030504040204" pitchFamily="34" charset="0"/>
                <a:cs typeface="Tahoma" panose="020B0604030504040204" pitchFamily="34" charset="0"/>
              </a:rPr>
              <a:t>với</a:t>
            </a:r>
            <a:r>
              <a:rPr lang="en-US" altLang="en-US" sz="1000" dirty="0" smtClean="0">
                <a:solidFill>
                  <a:srgbClr val="FFFFFF"/>
                </a:solidFill>
                <a:latin typeface="Tahoma" panose="020B0604030504040204" pitchFamily="34" charset="0"/>
                <a:cs typeface="Tahoma" panose="020B0604030504040204" pitchFamily="34" charset="0"/>
              </a:rPr>
              <a:t> SP </a:t>
            </a:r>
            <a:r>
              <a:rPr lang="en-US" altLang="en-US" sz="1000" dirty="0" err="1" smtClean="0">
                <a:solidFill>
                  <a:srgbClr val="FFFFFF"/>
                </a:solidFill>
                <a:latin typeface="Tahoma" panose="020B0604030504040204" pitchFamily="34" charset="0"/>
                <a:cs typeface="Tahoma" panose="020B0604030504040204" pitchFamily="34" charset="0"/>
              </a:rPr>
              <a:t>và</a:t>
            </a:r>
            <a:r>
              <a:rPr lang="en-US" altLang="en-US" sz="1000" dirty="0" smtClean="0">
                <a:solidFill>
                  <a:srgbClr val="FFFFFF"/>
                </a:solidFill>
                <a:latin typeface="Tahoma" panose="020B0604030504040204" pitchFamily="34" charset="0"/>
                <a:cs typeface="Tahoma" panose="020B0604030504040204" pitchFamily="34" charset="0"/>
              </a:rPr>
              <a:t> </a:t>
            </a:r>
            <a:r>
              <a:rPr lang="en-US" altLang="en-US" sz="1000" dirty="0" err="1" smtClean="0">
                <a:solidFill>
                  <a:srgbClr val="FFFFFF"/>
                </a:solidFill>
                <a:latin typeface="Tahoma" panose="020B0604030504040204" pitchFamily="34" charset="0"/>
                <a:cs typeface="Tahoma" panose="020B0604030504040204" pitchFamily="34" charset="0"/>
              </a:rPr>
              <a:t>dịch</a:t>
            </a:r>
            <a:r>
              <a:rPr lang="en-US" altLang="en-US" sz="1000" dirty="0" smtClean="0">
                <a:solidFill>
                  <a:srgbClr val="FFFFFF"/>
                </a:solidFill>
                <a:latin typeface="Tahoma" panose="020B0604030504040204" pitchFamily="34" charset="0"/>
                <a:cs typeface="Tahoma" panose="020B0604030504040204" pitchFamily="34" charset="0"/>
              </a:rPr>
              <a:t> </a:t>
            </a:r>
            <a:r>
              <a:rPr lang="en-US" altLang="en-US" sz="1000" dirty="0" err="1" smtClean="0">
                <a:solidFill>
                  <a:srgbClr val="FFFFFF"/>
                </a:solidFill>
                <a:latin typeface="Tahoma" panose="020B0604030504040204" pitchFamily="34" charset="0"/>
                <a:cs typeface="Tahoma" panose="020B0604030504040204" pitchFamily="34" charset="0"/>
              </a:rPr>
              <a:t>vụ</a:t>
            </a:r>
            <a:endParaRPr lang="en-US" altLang="en-US" sz="1000" dirty="0">
              <a:solidFill>
                <a:srgbClr val="FFFFFF"/>
              </a:solidFill>
              <a:latin typeface="Tahoma" panose="020B0604030504040204" pitchFamily="34" charset="0"/>
              <a:cs typeface="Tahoma" panose="020B0604030504040204" pitchFamily="34" charset="0"/>
            </a:endParaRPr>
          </a:p>
        </p:txBody>
      </p:sp>
      <p:cxnSp>
        <p:nvCxnSpPr>
          <p:cNvPr id="106" name="Straight Arrow Connector 89"/>
          <p:cNvCxnSpPr>
            <a:cxnSpLocks noChangeShapeType="1"/>
          </p:cNvCxnSpPr>
          <p:nvPr/>
        </p:nvCxnSpPr>
        <p:spPr bwMode="auto">
          <a:xfrm>
            <a:off x="5663627" y="1844500"/>
            <a:ext cx="0" cy="114300"/>
          </a:xfrm>
          <a:prstGeom prst="straightConnector1">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 name="TextBox 1"/>
          <p:cNvSpPr txBox="1"/>
          <p:nvPr/>
        </p:nvSpPr>
        <p:spPr>
          <a:xfrm>
            <a:off x="479281" y="4093840"/>
            <a:ext cx="2352057" cy="646331"/>
          </a:xfrm>
          <a:prstGeom prst="rect">
            <a:avLst/>
          </a:prstGeom>
          <a:solidFill>
            <a:srgbClr val="DAEBCD"/>
          </a:solidFill>
        </p:spPr>
        <p:txBody>
          <a:bodyPr wrap="square" rtlCol="0">
            <a:spAutoFit/>
          </a:bodyPr>
          <a:lstStyle/>
          <a:p>
            <a:pPr marL="169863" indent="-169863"/>
            <a:r>
              <a:rPr lang="en-US" sz="1200" b="1" dirty="0" smtClean="0"/>
              <a:t>1  </a:t>
            </a:r>
            <a:r>
              <a:rPr lang="en-US" sz="1200" b="1" dirty="0" err="1" smtClean="0"/>
              <a:t>Phạm</a:t>
            </a:r>
            <a:r>
              <a:rPr lang="en-US" sz="1200" b="1" dirty="0" smtClean="0"/>
              <a:t> </a:t>
            </a:r>
            <a:r>
              <a:rPr lang="en-US" sz="1200" b="1" dirty="0"/>
              <a:t>vi </a:t>
            </a:r>
            <a:r>
              <a:rPr lang="en-US" sz="1200" b="1" dirty="0" err="1"/>
              <a:t>áp</a:t>
            </a:r>
            <a:r>
              <a:rPr lang="en-US" sz="1200" b="1" dirty="0"/>
              <a:t> </a:t>
            </a:r>
            <a:r>
              <a:rPr lang="en-US" sz="1200" b="1" dirty="0" err="1"/>
              <a:t>dụng</a:t>
            </a:r>
            <a:endParaRPr lang="en-US" sz="1200" b="1" dirty="0"/>
          </a:p>
          <a:p>
            <a:pPr marL="169863" indent="-169863">
              <a:buAutoNum type="arabicPlain" startAt="2"/>
            </a:pPr>
            <a:r>
              <a:rPr lang="en-US" sz="1200" b="1" dirty="0" err="1" smtClean="0"/>
              <a:t>Tài</a:t>
            </a:r>
            <a:r>
              <a:rPr lang="en-US" sz="1200" b="1" dirty="0" smtClean="0"/>
              <a:t> </a:t>
            </a:r>
            <a:r>
              <a:rPr lang="en-US" sz="1200" b="1" dirty="0" err="1"/>
              <a:t>liệu</a:t>
            </a:r>
            <a:r>
              <a:rPr lang="en-US" sz="1200" b="1" dirty="0"/>
              <a:t> </a:t>
            </a:r>
            <a:r>
              <a:rPr lang="en-US" sz="1200" b="1" dirty="0" err="1"/>
              <a:t>viện</a:t>
            </a:r>
            <a:r>
              <a:rPr lang="en-US" sz="1200" b="1" dirty="0"/>
              <a:t> </a:t>
            </a:r>
            <a:r>
              <a:rPr lang="en-US" sz="1200" b="1" dirty="0" err="1" smtClean="0"/>
              <a:t>dẫn</a:t>
            </a:r>
            <a:endParaRPr lang="en-US" sz="1200" b="1" dirty="0" smtClean="0"/>
          </a:p>
          <a:p>
            <a:pPr marL="169863" indent="-169863">
              <a:buAutoNum type="arabicPlain" startAt="2"/>
            </a:pPr>
            <a:r>
              <a:rPr lang="en-US" sz="1200" b="1" dirty="0" err="1" smtClean="0"/>
              <a:t>Thuật</a:t>
            </a:r>
            <a:r>
              <a:rPr lang="en-US" sz="1200" b="1" dirty="0" smtClean="0"/>
              <a:t> </a:t>
            </a:r>
            <a:r>
              <a:rPr lang="en-US" sz="1200" b="1" dirty="0" err="1"/>
              <a:t>ngữ</a:t>
            </a:r>
            <a:r>
              <a:rPr lang="en-US" sz="1200" b="1" dirty="0"/>
              <a:t> </a:t>
            </a:r>
            <a:r>
              <a:rPr lang="en-US" sz="1200" b="1" dirty="0" err="1"/>
              <a:t>và</a:t>
            </a:r>
            <a:r>
              <a:rPr lang="en-US" sz="1200" b="1" dirty="0"/>
              <a:t> </a:t>
            </a:r>
            <a:r>
              <a:rPr lang="en-US" sz="1200" b="1" dirty="0" err="1"/>
              <a:t>định</a:t>
            </a:r>
            <a:r>
              <a:rPr lang="en-US" sz="1200" b="1" dirty="0"/>
              <a:t> </a:t>
            </a:r>
            <a:r>
              <a:rPr lang="en-US" sz="1200" b="1" dirty="0" err="1"/>
              <a:t>nghĩa</a:t>
            </a:r>
            <a:endParaRPr lang="en-US" sz="1200" b="1" dirty="0"/>
          </a:p>
        </p:txBody>
      </p:sp>
    </p:spTree>
    <p:extLst>
      <p:ext uri="{BB962C8B-B14F-4D97-AF65-F5344CB8AC3E}">
        <p14:creationId xmlns:p14="http://schemas.microsoft.com/office/powerpoint/2010/main" val="30354983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095" y="525645"/>
            <a:ext cx="8229600" cy="360363"/>
          </a:xfrm>
        </p:spPr>
        <p:txBody>
          <a:bodyPr/>
          <a:lstStyle/>
          <a:p>
            <a:r>
              <a:rPr lang="en-US" sz="3200" b="1" dirty="0" err="1" smtClean="0">
                <a:solidFill>
                  <a:srgbClr val="FF0000"/>
                </a:solidFill>
                <a:latin typeface="Arial" panose="020B0604020202020204" pitchFamily="34" charset="0"/>
                <a:cs typeface="Arial" panose="020B0604020202020204" pitchFamily="34" charset="0"/>
              </a:rPr>
              <a:t>Mục</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đích</a:t>
            </a:r>
            <a:r>
              <a:rPr lang="en-US" sz="3200" b="1" dirty="0" smtClean="0">
                <a:solidFill>
                  <a:srgbClr val="FF0000"/>
                </a:solidFill>
                <a:latin typeface="Arial" panose="020B0604020202020204" pitchFamily="34" charset="0"/>
                <a:cs typeface="Arial" panose="020B0604020202020204" pitchFamily="34" charset="0"/>
              </a:rPr>
              <a:t> ISO 9001:2015</a:t>
            </a:r>
            <a:endParaRPr lang="en-US" sz="32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58760" y="1240643"/>
            <a:ext cx="8229600" cy="3546475"/>
          </a:xfrm>
        </p:spPr>
        <p:txBody>
          <a:bodyPr/>
          <a:lstStyle/>
          <a:p>
            <a:pPr marL="0" indent="0">
              <a:buNone/>
            </a:pPr>
            <a:r>
              <a:rPr lang="en-US" sz="2000" dirty="0" err="1" smtClean="0"/>
              <a:t>Quy</a:t>
            </a:r>
            <a:r>
              <a:rPr lang="en-US" sz="2000" dirty="0" smtClean="0"/>
              <a:t> </a:t>
            </a:r>
            <a:r>
              <a:rPr lang="en-US" sz="2000" dirty="0" err="1"/>
              <a:t>định</a:t>
            </a:r>
            <a:r>
              <a:rPr lang="en-US" sz="2000" dirty="0"/>
              <a:t> </a:t>
            </a:r>
            <a:r>
              <a:rPr lang="en-US" sz="2000" dirty="0" err="1"/>
              <a:t>các</a:t>
            </a:r>
            <a:r>
              <a:rPr lang="en-US" sz="2000" dirty="0"/>
              <a:t> </a:t>
            </a:r>
            <a:r>
              <a:rPr lang="en-US" sz="2000" dirty="0" err="1"/>
              <a:t>yêu</a:t>
            </a:r>
            <a:r>
              <a:rPr lang="en-US" sz="2000" dirty="0"/>
              <a:t> </a:t>
            </a:r>
            <a:r>
              <a:rPr lang="en-US" sz="2000" dirty="0" err="1"/>
              <a:t>cầu</a:t>
            </a:r>
            <a:r>
              <a:rPr lang="en-US" sz="2000" dirty="0"/>
              <a:t> </a:t>
            </a:r>
            <a:r>
              <a:rPr lang="en-US" sz="2000" dirty="0" err="1"/>
              <a:t>cho</a:t>
            </a:r>
            <a:r>
              <a:rPr lang="en-US" sz="2000" dirty="0"/>
              <a:t> </a:t>
            </a:r>
            <a:r>
              <a:rPr lang="en-US" sz="2000" dirty="0" err="1"/>
              <a:t>hệ</a:t>
            </a:r>
            <a:r>
              <a:rPr lang="en-US" sz="2000" dirty="0"/>
              <a:t> </a:t>
            </a:r>
            <a:r>
              <a:rPr lang="en-US" sz="2000" dirty="0" err="1"/>
              <a:t>thống</a:t>
            </a:r>
            <a:r>
              <a:rPr lang="en-US" sz="2000" dirty="0"/>
              <a:t> </a:t>
            </a:r>
            <a:r>
              <a:rPr lang="en-US" sz="2000" dirty="0" err="1"/>
              <a:t>quản</a:t>
            </a:r>
            <a:r>
              <a:rPr lang="en-US" sz="2000" dirty="0"/>
              <a:t> </a:t>
            </a:r>
            <a:r>
              <a:rPr lang="en-US" sz="2000" dirty="0" err="1"/>
              <a:t>lý</a:t>
            </a:r>
            <a:r>
              <a:rPr lang="en-US" sz="2000" dirty="0"/>
              <a:t> </a:t>
            </a:r>
            <a:r>
              <a:rPr lang="en-US" sz="2000" dirty="0" err="1"/>
              <a:t>chất</a:t>
            </a:r>
            <a:r>
              <a:rPr lang="en-US" sz="2000" dirty="0"/>
              <a:t> </a:t>
            </a:r>
            <a:r>
              <a:rPr lang="en-US" sz="2000" dirty="0" err="1"/>
              <a:t>lượng</a:t>
            </a:r>
            <a:r>
              <a:rPr lang="en-US" sz="2000" dirty="0"/>
              <a:t> </a:t>
            </a:r>
            <a:r>
              <a:rPr lang="en-US" sz="2000" dirty="0" err="1" smtClean="0"/>
              <a:t>để</a:t>
            </a:r>
            <a:r>
              <a:rPr lang="en-US" sz="2000" dirty="0" smtClean="0"/>
              <a:t> :</a:t>
            </a:r>
            <a:endParaRPr lang="en-US" sz="2000" dirty="0"/>
          </a:p>
          <a:p>
            <a:pPr marL="230188" lvl="0" indent="-230188"/>
            <a:r>
              <a:rPr lang="en-US" sz="2000" dirty="0" err="1" smtClean="0"/>
              <a:t>chứng</a:t>
            </a:r>
            <a:r>
              <a:rPr lang="en-US" sz="2000" dirty="0" smtClean="0"/>
              <a:t> </a:t>
            </a:r>
            <a:r>
              <a:rPr lang="en-US" sz="2000" dirty="0" err="1"/>
              <a:t>tỏ</a:t>
            </a:r>
            <a:r>
              <a:rPr lang="en-US" sz="2000" dirty="0"/>
              <a:t> </a:t>
            </a:r>
            <a:r>
              <a:rPr lang="en-US" sz="2000" dirty="0" err="1"/>
              <a:t>khả</a:t>
            </a:r>
            <a:r>
              <a:rPr lang="en-US" sz="2000" dirty="0"/>
              <a:t> </a:t>
            </a:r>
            <a:r>
              <a:rPr lang="en-US" sz="2000" dirty="0" err="1"/>
              <a:t>năng</a:t>
            </a:r>
            <a:r>
              <a:rPr lang="en-US" sz="2000" dirty="0"/>
              <a:t> </a:t>
            </a:r>
            <a:r>
              <a:rPr lang="en-US" sz="2000" dirty="0" err="1"/>
              <a:t>cung</a:t>
            </a:r>
            <a:r>
              <a:rPr lang="en-US" sz="2000" dirty="0"/>
              <a:t> </a:t>
            </a:r>
            <a:r>
              <a:rPr lang="en-US" sz="2000" dirty="0" err="1"/>
              <a:t>cấp</a:t>
            </a:r>
            <a:r>
              <a:rPr lang="en-US" sz="2000" dirty="0"/>
              <a:t> </a:t>
            </a:r>
            <a:r>
              <a:rPr lang="en-US" sz="2000" dirty="0" err="1"/>
              <a:t>một</a:t>
            </a:r>
            <a:r>
              <a:rPr lang="en-US" sz="2000" dirty="0"/>
              <a:t> </a:t>
            </a:r>
            <a:r>
              <a:rPr lang="en-US" sz="2000" dirty="0" err="1"/>
              <a:t>cách</a:t>
            </a:r>
            <a:r>
              <a:rPr lang="en-US" sz="2000" dirty="0"/>
              <a:t> </a:t>
            </a:r>
            <a:r>
              <a:rPr lang="en-US" sz="2000" dirty="0" err="1"/>
              <a:t>ổn</a:t>
            </a:r>
            <a:r>
              <a:rPr lang="en-US" sz="2000" dirty="0"/>
              <a:t> </a:t>
            </a:r>
            <a:r>
              <a:rPr lang="en-US" sz="2000" dirty="0" err="1"/>
              <a:t>định</a:t>
            </a:r>
            <a:r>
              <a:rPr lang="en-US" sz="2000" dirty="0"/>
              <a:t> </a:t>
            </a:r>
            <a:r>
              <a:rPr lang="en-US" sz="2000" dirty="0" err="1"/>
              <a:t>sản</a:t>
            </a:r>
            <a:r>
              <a:rPr lang="en-US" sz="2000" dirty="0"/>
              <a:t> </a:t>
            </a:r>
            <a:r>
              <a:rPr lang="en-US" sz="2000" dirty="0" err="1"/>
              <a:t>phẩm</a:t>
            </a:r>
            <a:r>
              <a:rPr lang="en-US" sz="2000" dirty="0"/>
              <a:t> </a:t>
            </a:r>
            <a:r>
              <a:rPr lang="en-US" sz="2000" dirty="0" err="1"/>
              <a:t>hoặc</a:t>
            </a:r>
            <a:r>
              <a:rPr lang="en-US" sz="2000" dirty="0"/>
              <a:t> </a:t>
            </a:r>
            <a:r>
              <a:rPr lang="en-US" sz="2000" dirty="0" err="1"/>
              <a:t>dịch</a:t>
            </a:r>
            <a:r>
              <a:rPr lang="en-US" sz="2000" dirty="0"/>
              <a:t> </a:t>
            </a:r>
            <a:r>
              <a:rPr lang="en-US" sz="2000" dirty="0" err="1"/>
              <a:t>vụ</a:t>
            </a:r>
            <a:r>
              <a:rPr lang="en-US" sz="2000" dirty="0"/>
              <a:t> </a:t>
            </a:r>
            <a:r>
              <a:rPr lang="en-US" sz="2000" dirty="0" err="1"/>
              <a:t>đáp</a:t>
            </a:r>
            <a:r>
              <a:rPr lang="en-US" sz="2000" dirty="0"/>
              <a:t> </a:t>
            </a:r>
            <a:r>
              <a:rPr lang="en-US" sz="2000" dirty="0" err="1" smtClean="0"/>
              <a:t>ứng</a:t>
            </a:r>
            <a:r>
              <a:rPr lang="en-US" sz="2000" dirty="0" smtClean="0"/>
              <a:t> </a:t>
            </a:r>
            <a:r>
              <a:rPr lang="en-US" sz="2000" dirty="0" err="1"/>
              <a:t>các</a:t>
            </a:r>
            <a:r>
              <a:rPr lang="en-US" sz="2000" dirty="0"/>
              <a:t> </a:t>
            </a:r>
            <a:r>
              <a:rPr lang="en-US" sz="2000" dirty="0" err="1"/>
              <a:t>yêu</a:t>
            </a:r>
            <a:r>
              <a:rPr lang="en-US" sz="2000" dirty="0"/>
              <a:t> </a:t>
            </a:r>
            <a:r>
              <a:rPr lang="en-US" sz="2000" dirty="0" err="1"/>
              <a:t>cầu</a:t>
            </a:r>
            <a:r>
              <a:rPr lang="en-US" sz="2000" dirty="0"/>
              <a:t> </a:t>
            </a:r>
            <a:r>
              <a:rPr lang="en-US" sz="2000" dirty="0" err="1"/>
              <a:t>của</a:t>
            </a:r>
            <a:r>
              <a:rPr lang="en-US" sz="2000" dirty="0"/>
              <a:t> </a:t>
            </a:r>
            <a:r>
              <a:rPr lang="en-US" sz="2000" dirty="0" err="1"/>
              <a:t>khách</a:t>
            </a:r>
            <a:r>
              <a:rPr lang="en-US" sz="2000" dirty="0"/>
              <a:t> </a:t>
            </a:r>
            <a:r>
              <a:rPr lang="en-US" sz="2000" dirty="0" err="1" smtClean="0"/>
              <a:t>hàng</a:t>
            </a:r>
            <a:r>
              <a:rPr lang="en-US" sz="2000" dirty="0" smtClean="0"/>
              <a:t>, </a:t>
            </a:r>
            <a:r>
              <a:rPr lang="en-US" sz="2000" dirty="0" err="1" smtClean="0"/>
              <a:t>yêu</a:t>
            </a:r>
            <a:r>
              <a:rPr lang="en-US" sz="2000" dirty="0" smtClean="0"/>
              <a:t> </a:t>
            </a:r>
            <a:r>
              <a:rPr lang="en-US" sz="2000" dirty="0" err="1"/>
              <a:t>cầu</a:t>
            </a:r>
            <a:r>
              <a:rPr lang="en-US" sz="2000" dirty="0"/>
              <a:t> </a:t>
            </a:r>
            <a:r>
              <a:rPr lang="en-US" sz="2000" dirty="0" err="1" smtClean="0"/>
              <a:t>pháp</a:t>
            </a:r>
            <a:r>
              <a:rPr lang="en-US" sz="2000" dirty="0" smtClean="0"/>
              <a:t> </a:t>
            </a:r>
            <a:r>
              <a:rPr lang="en-US" sz="2000" dirty="0" err="1" smtClean="0"/>
              <a:t>lý</a:t>
            </a:r>
            <a:endParaRPr lang="en-US" sz="2000" dirty="0"/>
          </a:p>
          <a:p>
            <a:pPr marL="230188" indent="-230188"/>
            <a:r>
              <a:rPr lang="en-US" sz="2000" dirty="0" err="1" smtClean="0"/>
              <a:t>nâng</a:t>
            </a:r>
            <a:r>
              <a:rPr lang="en-US" sz="2000" dirty="0" smtClean="0"/>
              <a:t> </a:t>
            </a:r>
            <a:r>
              <a:rPr lang="en-US" sz="2000" dirty="0" err="1"/>
              <a:t>cao</a:t>
            </a:r>
            <a:r>
              <a:rPr lang="en-US" sz="2000" dirty="0"/>
              <a:t> </a:t>
            </a:r>
            <a:r>
              <a:rPr lang="en-US" sz="2000" dirty="0" err="1"/>
              <a:t>sự</a:t>
            </a:r>
            <a:r>
              <a:rPr lang="en-US" sz="2000" dirty="0"/>
              <a:t> </a:t>
            </a:r>
            <a:r>
              <a:rPr lang="en-US" sz="2000" dirty="0" err="1"/>
              <a:t>thỏa</a:t>
            </a:r>
            <a:r>
              <a:rPr lang="en-US" sz="2000" dirty="0"/>
              <a:t> </a:t>
            </a:r>
            <a:r>
              <a:rPr lang="en-US" sz="2000" dirty="0" err="1"/>
              <a:t>mãn</a:t>
            </a:r>
            <a:r>
              <a:rPr lang="en-US" sz="2000" dirty="0"/>
              <a:t> </a:t>
            </a:r>
            <a:r>
              <a:rPr lang="en-US" sz="2000" dirty="0" err="1" smtClean="0"/>
              <a:t>của</a:t>
            </a:r>
            <a:r>
              <a:rPr lang="en-US" sz="2000" dirty="0" smtClean="0"/>
              <a:t> </a:t>
            </a:r>
            <a:r>
              <a:rPr lang="en-US" sz="2000" dirty="0" err="1"/>
              <a:t>khách</a:t>
            </a:r>
            <a:r>
              <a:rPr lang="en-US" sz="2000" dirty="0"/>
              <a:t> </a:t>
            </a:r>
            <a:r>
              <a:rPr lang="en-US" sz="2000" dirty="0" err="1" smtClean="0"/>
              <a:t>hàng</a:t>
            </a:r>
            <a:endParaRPr lang="en-US" sz="2000" dirty="0"/>
          </a:p>
        </p:txBody>
      </p:sp>
    </p:spTree>
    <p:extLst>
      <p:ext uri="{BB962C8B-B14F-4D97-AF65-F5344CB8AC3E}">
        <p14:creationId xmlns:p14="http://schemas.microsoft.com/office/powerpoint/2010/main" val="85293814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9582" y="312203"/>
            <a:ext cx="8229600" cy="360363"/>
          </a:xfrm>
        </p:spPr>
        <p:txBody>
          <a:bodyPr/>
          <a:lstStyle/>
          <a:p>
            <a:r>
              <a:rPr lang="en-US" sz="3200" b="1" dirty="0" err="1" smtClean="0">
                <a:solidFill>
                  <a:srgbClr val="FF0000"/>
                </a:solidFill>
                <a:latin typeface="Arial" panose="020B0604020202020204" pitchFamily="34" charset="0"/>
                <a:cs typeface="Arial" panose="020B0604020202020204" pitchFamily="34" charset="0"/>
              </a:rPr>
              <a:t>Phạm</a:t>
            </a:r>
            <a:r>
              <a:rPr lang="en-US" sz="3200" b="1" dirty="0" smtClean="0">
                <a:solidFill>
                  <a:srgbClr val="FF0000"/>
                </a:solidFill>
                <a:latin typeface="Arial" panose="020B0604020202020204" pitchFamily="34" charset="0"/>
                <a:cs typeface="Arial" panose="020B0604020202020204" pitchFamily="34" charset="0"/>
              </a:rPr>
              <a:t> vi </a:t>
            </a:r>
            <a:r>
              <a:rPr lang="en-US" sz="3200" b="1" dirty="0" err="1" smtClean="0">
                <a:solidFill>
                  <a:srgbClr val="FF0000"/>
                </a:solidFill>
                <a:latin typeface="Arial" panose="020B0604020202020204" pitchFamily="34" charset="0"/>
                <a:cs typeface="Arial" panose="020B0604020202020204" pitchFamily="34" charset="0"/>
              </a:rPr>
              <a:t>áp</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dụng</a:t>
            </a:r>
            <a:endParaRPr lang="en-US" sz="32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65476" y="1228807"/>
            <a:ext cx="3212327" cy="3546475"/>
          </a:xfrm>
        </p:spPr>
        <p:txBody>
          <a:bodyPr/>
          <a:lstStyle/>
          <a:p>
            <a:pPr marL="0" indent="0">
              <a:buNone/>
            </a:pPr>
            <a:r>
              <a:rPr lang="en-US" sz="2000" dirty="0" err="1" smtClean="0"/>
              <a:t>Mọi</a:t>
            </a:r>
            <a:r>
              <a:rPr lang="en-US" sz="2000" dirty="0" smtClean="0"/>
              <a:t> </a:t>
            </a:r>
            <a:r>
              <a:rPr lang="en-US" sz="2000" dirty="0" err="1"/>
              <a:t>tổ</a:t>
            </a:r>
            <a:r>
              <a:rPr lang="en-US" sz="2000" dirty="0"/>
              <a:t> </a:t>
            </a:r>
            <a:r>
              <a:rPr lang="en-US" sz="2000" dirty="0" err="1"/>
              <a:t>chức</a:t>
            </a:r>
            <a:r>
              <a:rPr lang="en-US" sz="2000" dirty="0"/>
              <a:t>, </a:t>
            </a:r>
            <a:r>
              <a:rPr lang="en-US" sz="2000" dirty="0" err="1"/>
              <a:t>không</a:t>
            </a:r>
            <a:r>
              <a:rPr lang="en-US" sz="2000" dirty="0"/>
              <a:t> </a:t>
            </a:r>
            <a:r>
              <a:rPr lang="en-US" sz="2000" dirty="0" err="1"/>
              <a:t>phân</a:t>
            </a:r>
            <a:r>
              <a:rPr lang="en-US" sz="2000" dirty="0"/>
              <a:t> </a:t>
            </a:r>
            <a:r>
              <a:rPr lang="en-US" sz="2000" dirty="0" err="1"/>
              <a:t>biệt</a:t>
            </a:r>
            <a:r>
              <a:rPr lang="en-US" sz="2000" dirty="0"/>
              <a:t> </a:t>
            </a:r>
            <a:r>
              <a:rPr lang="en-US" sz="2000" dirty="0" err="1"/>
              <a:t>loại</a:t>
            </a:r>
            <a:r>
              <a:rPr lang="en-US" sz="2000" dirty="0"/>
              <a:t> </a:t>
            </a:r>
            <a:r>
              <a:rPr lang="en-US" sz="2000" dirty="0" err="1"/>
              <a:t>hình</a:t>
            </a:r>
            <a:r>
              <a:rPr lang="en-US" sz="2000" dirty="0"/>
              <a:t> hay </a:t>
            </a:r>
            <a:r>
              <a:rPr lang="en-US" sz="2000" dirty="0" err="1"/>
              <a:t>quy</a:t>
            </a:r>
            <a:r>
              <a:rPr lang="en-US" sz="2000" dirty="0"/>
              <a:t> </a:t>
            </a:r>
            <a:r>
              <a:rPr lang="en-US" sz="2000" dirty="0" err="1"/>
              <a:t>mô</a:t>
            </a:r>
            <a:r>
              <a:rPr lang="en-US" sz="2000" dirty="0"/>
              <a:t> hay </a:t>
            </a:r>
            <a:r>
              <a:rPr lang="en-US" sz="2000" dirty="0" err="1"/>
              <a:t>sản</a:t>
            </a:r>
            <a:r>
              <a:rPr lang="en-US" sz="2000" dirty="0"/>
              <a:t> </a:t>
            </a:r>
            <a:r>
              <a:rPr lang="en-US" sz="2000" dirty="0" err="1"/>
              <a:t>phẩm</a:t>
            </a:r>
            <a:r>
              <a:rPr lang="en-US" sz="2000" dirty="0"/>
              <a:t> </a:t>
            </a:r>
            <a:r>
              <a:rPr lang="en-US" sz="2000" dirty="0" err="1"/>
              <a:t>và</a:t>
            </a:r>
            <a:r>
              <a:rPr lang="en-US" sz="2000" dirty="0"/>
              <a:t> </a:t>
            </a:r>
            <a:r>
              <a:rPr lang="en-US" sz="2000" dirty="0" err="1"/>
              <a:t>dịch</a:t>
            </a:r>
            <a:r>
              <a:rPr lang="en-US" sz="2000" dirty="0"/>
              <a:t> </a:t>
            </a:r>
            <a:r>
              <a:rPr lang="en-US" sz="2000" dirty="0" err="1"/>
              <a:t>vụ</a:t>
            </a:r>
            <a:r>
              <a:rPr lang="en-US" sz="2000" dirty="0"/>
              <a:t> </a:t>
            </a:r>
            <a:r>
              <a:rPr lang="en-US" sz="2000" dirty="0" err="1"/>
              <a:t>mà</a:t>
            </a:r>
            <a:r>
              <a:rPr lang="en-US" sz="2000" dirty="0"/>
              <a:t> </a:t>
            </a:r>
            <a:r>
              <a:rPr lang="en-US" sz="2000" dirty="0" err="1"/>
              <a:t>tổ</a:t>
            </a:r>
            <a:r>
              <a:rPr lang="en-US" sz="2000" dirty="0"/>
              <a:t> </a:t>
            </a:r>
            <a:r>
              <a:rPr lang="en-US" sz="2000" dirty="0" err="1"/>
              <a:t>chức</a:t>
            </a:r>
            <a:r>
              <a:rPr lang="en-US" sz="2000" dirty="0"/>
              <a:t> </a:t>
            </a:r>
            <a:r>
              <a:rPr lang="en-US" sz="2000" dirty="0" err="1"/>
              <a:t>cung</a:t>
            </a:r>
            <a:r>
              <a:rPr lang="en-US" sz="2000" dirty="0"/>
              <a:t> </a:t>
            </a:r>
            <a:r>
              <a:rPr lang="en-US" sz="2000" dirty="0" err="1"/>
              <a:t>cấp</a:t>
            </a:r>
            <a:r>
              <a:rPr lang="en-US" sz="2000"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6425" y="2571749"/>
            <a:ext cx="2162755" cy="1921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6342" y="967195"/>
            <a:ext cx="2085208" cy="137565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9066" y="2017975"/>
            <a:ext cx="2019845" cy="2827783"/>
          </a:xfrm>
          <a:prstGeom prst="rect">
            <a:avLst/>
          </a:prstGeom>
        </p:spPr>
      </p:pic>
    </p:spTree>
    <p:extLst>
      <p:ext uri="{BB962C8B-B14F-4D97-AF65-F5344CB8AC3E}">
        <p14:creationId xmlns:p14="http://schemas.microsoft.com/office/powerpoint/2010/main" val="154523482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1109" y="329540"/>
            <a:ext cx="3815255" cy="461665"/>
          </a:xfrm>
          <a:prstGeom prst="rect">
            <a:avLst/>
          </a:prstGeom>
          <a:noFill/>
        </p:spPr>
        <p:txBody>
          <a:bodyPr wrap="square" rtlCol="0">
            <a:spAutoFit/>
          </a:bodyPr>
          <a:lstStyle/>
          <a:p>
            <a:pPr algn="ctr"/>
            <a:r>
              <a:rPr lang="en-US" sz="2400" b="1" dirty="0" smtClean="0">
                <a:solidFill>
                  <a:srgbClr val="FF0000"/>
                </a:solidFill>
              </a:rPr>
              <a:t>TỔNG QUAN</a:t>
            </a:r>
            <a:endParaRPr lang="en-US" sz="2400" b="1" dirty="0">
              <a:solidFill>
                <a:srgbClr val="FF0000"/>
              </a:solidFill>
            </a:endParaRPr>
          </a:p>
        </p:txBody>
      </p:sp>
      <p:sp>
        <p:nvSpPr>
          <p:cNvPr id="7" name="TextBox 6"/>
          <p:cNvSpPr txBox="1"/>
          <p:nvPr/>
        </p:nvSpPr>
        <p:spPr>
          <a:xfrm>
            <a:off x="829339" y="924910"/>
            <a:ext cx="7666075" cy="3801041"/>
          </a:xfrm>
          <a:prstGeom prst="rect">
            <a:avLst/>
          </a:prstGeom>
          <a:noFill/>
        </p:spPr>
        <p:txBody>
          <a:bodyPr wrap="square" rtlCol="0">
            <a:spAutoFit/>
          </a:bodyPr>
          <a:lstStyle/>
          <a:p>
            <a:pPr>
              <a:spcBef>
                <a:spcPts val="600"/>
              </a:spcBef>
            </a:pPr>
            <a:r>
              <a:rPr lang="en-US" sz="2000" dirty="0" err="1" smtClean="0">
                <a:solidFill>
                  <a:srgbClr val="002060"/>
                </a:solidFill>
              </a:rPr>
              <a:t>Thiết</a:t>
            </a:r>
            <a:r>
              <a:rPr lang="en-US" sz="2000" dirty="0" smtClean="0">
                <a:solidFill>
                  <a:srgbClr val="002060"/>
                </a:solidFill>
              </a:rPr>
              <a:t> </a:t>
            </a:r>
            <a:r>
              <a:rPr lang="en-US" sz="2000" dirty="0" err="1" smtClean="0">
                <a:solidFill>
                  <a:srgbClr val="002060"/>
                </a:solidFill>
              </a:rPr>
              <a:t>kế</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áp</a:t>
            </a:r>
            <a:r>
              <a:rPr lang="en-US" sz="2000" dirty="0" smtClean="0">
                <a:solidFill>
                  <a:srgbClr val="002060"/>
                </a:solidFill>
              </a:rPr>
              <a:t> </a:t>
            </a:r>
            <a:r>
              <a:rPr lang="en-US" sz="2000" dirty="0" err="1" smtClean="0">
                <a:solidFill>
                  <a:srgbClr val="002060"/>
                </a:solidFill>
              </a:rPr>
              <a:t>dụng</a:t>
            </a:r>
            <a:r>
              <a:rPr lang="en-US" sz="2000" dirty="0" smtClean="0">
                <a:solidFill>
                  <a:srgbClr val="002060"/>
                </a:solidFill>
              </a:rPr>
              <a:t> </a:t>
            </a:r>
            <a:r>
              <a:rPr lang="en-US" sz="2000" dirty="0" err="1" smtClean="0">
                <a:solidFill>
                  <a:srgbClr val="002060"/>
                </a:solidFill>
              </a:rPr>
              <a:t>hệ</a:t>
            </a:r>
            <a:r>
              <a:rPr lang="en-US" sz="2000" dirty="0" smtClean="0">
                <a:solidFill>
                  <a:srgbClr val="002060"/>
                </a:solidFill>
              </a:rPr>
              <a:t> </a:t>
            </a:r>
            <a:r>
              <a:rPr lang="en-US" sz="2000" dirty="0" err="1" smtClean="0">
                <a:solidFill>
                  <a:srgbClr val="002060"/>
                </a:solidFill>
              </a:rPr>
              <a:t>thống</a:t>
            </a:r>
            <a:r>
              <a:rPr lang="en-US" sz="2000" dirty="0" smtClean="0">
                <a:solidFill>
                  <a:srgbClr val="002060"/>
                </a:solidFill>
              </a:rPr>
              <a:t> </a:t>
            </a:r>
            <a:r>
              <a:rPr lang="en-US" sz="2000" dirty="0" err="1" smtClean="0">
                <a:solidFill>
                  <a:srgbClr val="002060"/>
                </a:solidFill>
              </a:rPr>
              <a:t>quản</a:t>
            </a:r>
            <a:r>
              <a:rPr lang="en-US" sz="2000" dirty="0" smtClean="0">
                <a:solidFill>
                  <a:srgbClr val="002060"/>
                </a:solidFill>
              </a:rPr>
              <a:t> </a:t>
            </a:r>
            <a:r>
              <a:rPr lang="en-US" sz="2000" dirty="0" err="1" smtClean="0">
                <a:solidFill>
                  <a:srgbClr val="002060"/>
                </a:solidFill>
              </a:rPr>
              <a:t>lý</a:t>
            </a:r>
            <a:r>
              <a:rPr lang="en-US" sz="2000" dirty="0" smtClean="0">
                <a:solidFill>
                  <a:srgbClr val="002060"/>
                </a:solidFill>
              </a:rPr>
              <a:t> </a:t>
            </a:r>
            <a:r>
              <a:rPr lang="en-US" sz="2000" dirty="0" err="1" smtClean="0">
                <a:solidFill>
                  <a:srgbClr val="002060"/>
                </a:solidFill>
              </a:rPr>
              <a:t>chất</a:t>
            </a:r>
            <a:r>
              <a:rPr lang="en-US" sz="2000" dirty="0" smtClean="0">
                <a:solidFill>
                  <a:srgbClr val="002060"/>
                </a:solidFill>
              </a:rPr>
              <a:t> </a:t>
            </a:r>
            <a:r>
              <a:rPr lang="en-US" sz="2000" dirty="0" err="1" smtClean="0">
                <a:solidFill>
                  <a:srgbClr val="002060"/>
                </a:solidFill>
              </a:rPr>
              <a:t>lượng</a:t>
            </a:r>
            <a:r>
              <a:rPr lang="en-US" sz="2000" dirty="0" smtClean="0">
                <a:solidFill>
                  <a:srgbClr val="002060"/>
                </a:solidFill>
              </a:rPr>
              <a:t> </a:t>
            </a:r>
            <a:r>
              <a:rPr lang="en-US" sz="2000" dirty="0" err="1" smtClean="0">
                <a:solidFill>
                  <a:srgbClr val="002060"/>
                </a:solidFill>
              </a:rPr>
              <a:t>dựa</a:t>
            </a:r>
            <a:r>
              <a:rPr lang="en-US" sz="2000" dirty="0" smtClean="0">
                <a:solidFill>
                  <a:srgbClr val="002060"/>
                </a:solidFill>
              </a:rPr>
              <a:t> </a:t>
            </a:r>
            <a:r>
              <a:rPr lang="en-US" sz="2000" dirty="0" err="1" smtClean="0">
                <a:solidFill>
                  <a:srgbClr val="002060"/>
                </a:solidFill>
              </a:rPr>
              <a:t>trên</a:t>
            </a:r>
            <a:r>
              <a:rPr lang="en-US" sz="2000" dirty="0" smtClean="0">
                <a:solidFill>
                  <a:srgbClr val="002060"/>
                </a:solidFill>
              </a:rPr>
              <a:t> </a:t>
            </a:r>
            <a:r>
              <a:rPr lang="en-US" sz="2000" dirty="0" err="1" smtClean="0">
                <a:solidFill>
                  <a:srgbClr val="002060"/>
                </a:solidFill>
              </a:rPr>
              <a:t>bối</a:t>
            </a:r>
            <a:r>
              <a:rPr lang="en-US" sz="2000" dirty="0" smtClean="0">
                <a:solidFill>
                  <a:srgbClr val="002060"/>
                </a:solidFill>
              </a:rPr>
              <a:t> </a:t>
            </a:r>
            <a:r>
              <a:rPr lang="en-US" sz="2000" dirty="0" err="1" smtClean="0">
                <a:solidFill>
                  <a:srgbClr val="002060"/>
                </a:solidFill>
              </a:rPr>
              <a:t>cảnh</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sự</a:t>
            </a:r>
            <a:r>
              <a:rPr lang="en-US" sz="2000" dirty="0" smtClean="0">
                <a:solidFill>
                  <a:srgbClr val="002060"/>
                </a:solidFill>
              </a:rPr>
              <a:t> </a:t>
            </a:r>
            <a:r>
              <a:rPr lang="en-US" sz="2000" dirty="0" err="1" smtClean="0">
                <a:solidFill>
                  <a:srgbClr val="002060"/>
                </a:solidFill>
              </a:rPr>
              <a:t>thay</a:t>
            </a:r>
            <a:r>
              <a:rPr lang="en-US" sz="2000" dirty="0" smtClean="0">
                <a:solidFill>
                  <a:srgbClr val="002060"/>
                </a:solidFill>
              </a:rPr>
              <a:t> </a:t>
            </a:r>
            <a:r>
              <a:rPr lang="en-US" sz="2000" dirty="0" err="1" smtClean="0">
                <a:solidFill>
                  <a:srgbClr val="002060"/>
                </a:solidFill>
              </a:rPr>
              <a:t>đổi</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nó</a:t>
            </a:r>
            <a:r>
              <a:rPr lang="en-US" sz="2000" dirty="0" smtClean="0">
                <a:solidFill>
                  <a:srgbClr val="002060"/>
                </a:solidFill>
              </a:rPr>
              <a:t>:</a:t>
            </a:r>
            <a:endParaRPr lang="en-US" sz="2000" dirty="0">
              <a:solidFill>
                <a:srgbClr val="002060"/>
              </a:solidFill>
            </a:endParaRPr>
          </a:p>
          <a:p>
            <a:pPr marL="342900" indent="-342900">
              <a:spcBef>
                <a:spcPts val="600"/>
              </a:spcBef>
              <a:buFont typeface="Wingdings" panose="05000000000000000000" pitchFamily="2" charset="2"/>
              <a:buChar char="§"/>
            </a:pPr>
            <a:r>
              <a:rPr lang="en-US" sz="1800" dirty="0" err="1" smtClean="0">
                <a:solidFill>
                  <a:srgbClr val="002060"/>
                </a:solidFill>
              </a:rPr>
              <a:t>Các</a:t>
            </a:r>
            <a:r>
              <a:rPr lang="en-US" sz="1800" dirty="0" smtClean="0">
                <a:solidFill>
                  <a:srgbClr val="002060"/>
                </a:solidFill>
              </a:rPr>
              <a:t> </a:t>
            </a:r>
            <a:r>
              <a:rPr lang="en-US" sz="1800" dirty="0" err="1" smtClean="0">
                <a:solidFill>
                  <a:srgbClr val="002060"/>
                </a:solidFill>
              </a:rPr>
              <a:t>mục</a:t>
            </a:r>
            <a:r>
              <a:rPr lang="en-US" sz="1800" dirty="0" smtClean="0">
                <a:solidFill>
                  <a:srgbClr val="002060"/>
                </a:solidFill>
              </a:rPr>
              <a:t> </a:t>
            </a:r>
            <a:r>
              <a:rPr lang="en-US" sz="1800" dirty="0" err="1" smtClean="0">
                <a:solidFill>
                  <a:srgbClr val="002060"/>
                </a:solidFill>
              </a:rPr>
              <a:t>tiêu</a:t>
            </a:r>
            <a:r>
              <a:rPr lang="en-US" sz="1800" dirty="0" smtClean="0">
                <a:solidFill>
                  <a:srgbClr val="002060"/>
                </a:solidFill>
              </a:rPr>
              <a:t> </a:t>
            </a:r>
            <a:r>
              <a:rPr lang="en-US" sz="1800" dirty="0" err="1" smtClean="0">
                <a:solidFill>
                  <a:srgbClr val="002060"/>
                </a:solidFill>
              </a:rPr>
              <a:t>cụ</a:t>
            </a:r>
            <a:r>
              <a:rPr lang="en-US" sz="1800" dirty="0" smtClean="0">
                <a:solidFill>
                  <a:srgbClr val="002060"/>
                </a:solidFill>
              </a:rPr>
              <a:t> </a:t>
            </a:r>
            <a:r>
              <a:rPr lang="en-US" sz="1800" dirty="0" err="1" smtClean="0">
                <a:solidFill>
                  <a:srgbClr val="002060"/>
                </a:solidFill>
              </a:rPr>
              <a:t>thể</a:t>
            </a:r>
            <a:r>
              <a:rPr lang="en-US" sz="1800" dirty="0" smtClean="0">
                <a:solidFill>
                  <a:srgbClr val="002060"/>
                </a:solidFill>
              </a:rPr>
              <a:t>;</a:t>
            </a:r>
          </a:p>
          <a:p>
            <a:pPr marL="342900" indent="-342900">
              <a:spcBef>
                <a:spcPts val="600"/>
              </a:spcBef>
              <a:buFont typeface="Wingdings" panose="05000000000000000000" pitchFamily="2" charset="2"/>
              <a:buChar char="§"/>
            </a:pPr>
            <a:r>
              <a:rPr lang="en-US" sz="1800" dirty="0" err="1" smtClean="0">
                <a:solidFill>
                  <a:srgbClr val="002060"/>
                </a:solidFill>
              </a:rPr>
              <a:t>Các</a:t>
            </a:r>
            <a:r>
              <a:rPr lang="en-US" sz="1800" dirty="0" smtClean="0">
                <a:solidFill>
                  <a:srgbClr val="002060"/>
                </a:solidFill>
              </a:rPr>
              <a:t> </a:t>
            </a:r>
            <a:r>
              <a:rPr lang="en-US" sz="1800" dirty="0" err="1" smtClean="0">
                <a:solidFill>
                  <a:srgbClr val="002060"/>
                </a:solidFill>
              </a:rPr>
              <a:t>rủi</a:t>
            </a:r>
            <a:r>
              <a:rPr lang="en-US" sz="1800" dirty="0" smtClean="0">
                <a:solidFill>
                  <a:srgbClr val="002060"/>
                </a:solidFill>
              </a:rPr>
              <a:t> </a:t>
            </a:r>
            <a:r>
              <a:rPr lang="en-US" sz="1800" dirty="0" err="1" smtClean="0">
                <a:solidFill>
                  <a:srgbClr val="002060"/>
                </a:solidFill>
              </a:rPr>
              <a:t>ro</a:t>
            </a:r>
            <a:r>
              <a:rPr lang="en-US" sz="1800" dirty="0" smtClean="0">
                <a:solidFill>
                  <a:srgbClr val="002060"/>
                </a:solidFill>
              </a:rPr>
              <a:t> </a:t>
            </a:r>
            <a:r>
              <a:rPr lang="en-US" sz="1800" dirty="0" err="1" smtClean="0">
                <a:solidFill>
                  <a:srgbClr val="002060"/>
                </a:solidFill>
              </a:rPr>
              <a:t>liên</a:t>
            </a:r>
            <a:r>
              <a:rPr lang="en-US" sz="1800" dirty="0" smtClean="0">
                <a:solidFill>
                  <a:srgbClr val="002060"/>
                </a:solidFill>
              </a:rPr>
              <a:t> </a:t>
            </a:r>
            <a:r>
              <a:rPr lang="en-US" sz="1800" dirty="0" err="1" smtClean="0">
                <a:solidFill>
                  <a:srgbClr val="002060"/>
                </a:solidFill>
              </a:rPr>
              <a:t>quan</a:t>
            </a:r>
            <a:r>
              <a:rPr lang="en-US" sz="1800" dirty="0" smtClean="0">
                <a:solidFill>
                  <a:srgbClr val="002060"/>
                </a:solidFill>
              </a:rPr>
              <a:t> </a:t>
            </a:r>
            <a:r>
              <a:rPr lang="en-US" sz="1800" dirty="0" err="1" smtClean="0">
                <a:solidFill>
                  <a:srgbClr val="002060"/>
                </a:solidFill>
              </a:rPr>
              <a:t>đến</a:t>
            </a:r>
            <a:r>
              <a:rPr lang="en-US" sz="1800" dirty="0" smtClean="0">
                <a:solidFill>
                  <a:srgbClr val="002060"/>
                </a:solidFill>
              </a:rPr>
              <a:t> </a:t>
            </a:r>
            <a:r>
              <a:rPr lang="en-US" sz="1800" dirty="0" err="1" smtClean="0">
                <a:solidFill>
                  <a:srgbClr val="002060"/>
                </a:solidFill>
              </a:rPr>
              <a:t>bối</a:t>
            </a:r>
            <a:r>
              <a:rPr lang="en-US" sz="1800" dirty="0" smtClean="0">
                <a:solidFill>
                  <a:srgbClr val="002060"/>
                </a:solidFill>
              </a:rPr>
              <a:t> </a:t>
            </a:r>
            <a:r>
              <a:rPr lang="en-US" sz="1800" dirty="0" err="1" smtClean="0">
                <a:solidFill>
                  <a:srgbClr val="002060"/>
                </a:solidFill>
              </a:rPr>
              <a:t>cảnh</a:t>
            </a:r>
            <a:r>
              <a:rPr lang="en-US" sz="1800" dirty="0" smtClean="0">
                <a:solidFill>
                  <a:srgbClr val="002060"/>
                </a:solidFill>
              </a:rPr>
              <a:t> </a:t>
            </a:r>
            <a:r>
              <a:rPr lang="en-US" sz="1800" dirty="0" err="1" smtClean="0">
                <a:solidFill>
                  <a:srgbClr val="002060"/>
                </a:solidFill>
              </a:rPr>
              <a:t>và</a:t>
            </a:r>
            <a:r>
              <a:rPr lang="en-US" sz="1800" dirty="0" smtClean="0">
                <a:solidFill>
                  <a:srgbClr val="002060"/>
                </a:solidFill>
              </a:rPr>
              <a:t> </a:t>
            </a:r>
            <a:r>
              <a:rPr lang="en-US" sz="1800" dirty="0" err="1" smtClean="0">
                <a:solidFill>
                  <a:srgbClr val="002060"/>
                </a:solidFill>
              </a:rPr>
              <a:t>mục</a:t>
            </a:r>
            <a:r>
              <a:rPr lang="en-US" sz="1800" dirty="0" smtClean="0">
                <a:solidFill>
                  <a:srgbClr val="002060"/>
                </a:solidFill>
              </a:rPr>
              <a:t> </a:t>
            </a:r>
            <a:r>
              <a:rPr lang="en-US" sz="1800" dirty="0" err="1" smtClean="0">
                <a:solidFill>
                  <a:srgbClr val="002060"/>
                </a:solidFill>
              </a:rPr>
              <a:t>tiêu</a:t>
            </a:r>
            <a:r>
              <a:rPr lang="en-US" sz="1800" dirty="0" smtClean="0">
                <a:solidFill>
                  <a:srgbClr val="002060"/>
                </a:solidFill>
              </a:rPr>
              <a:t>;</a:t>
            </a:r>
          </a:p>
          <a:p>
            <a:pPr marL="342900" indent="-342900">
              <a:spcBef>
                <a:spcPts val="600"/>
              </a:spcBef>
              <a:buFont typeface="Wingdings" panose="05000000000000000000" pitchFamily="2" charset="2"/>
              <a:buChar char="§"/>
            </a:pPr>
            <a:r>
              <a:rPr lang="en-US" sz="1800" dirty="0" smtClean="0">
                <a:solidFill>
                  <a:srgbClr val="002060"/>
                </a:solidFill>
              </a:rPr>
              <a:t>Nhu </a:t>
            </a:r>
            <a:r>
              <a:rPr lang="en-US" sz="1800" dirty="0" err="1" smtClean="0">
                <a:solidFill>
                  <a:srgbClr val="002060"/>
                </a:solidFill>
              </a:rPr>
              <a:t>cầu</a:t>
            </a:r>
            <a:r>
              <a:rPr lang="en-US" sz="1800" dirty="0" smtClean="0">
                <a:solidFill>
                  <a:srgbClr val="002060"/>
                </a:solidFill>
              </a:rPr>
              <a:t> </a:t>
            </a:r>
            <a:r>
              <a:rPr lang="en-US" sz="1800" dirty="0" err="1" smtClean="0">
                <a:solidFill>
                  <a:srgbClr val="002060"/>
                </a:solidFill>
              </a:rPr>
              <a:t>và</a:t>
            </a:r>
            <a:r>
              <a:rPr lang="en-US" sz="1800" dirty="0" smtClean="0">
                <a:solidFill>
                  <a:srgbClr val="002060"/>
                </a:solidFill>
              </a:rPr>
              <a:t> </a:t>
            </a:r>
            <a:r>
              <a:rPr lang="en-US" sz="1800" dirty="0" err="1" smtClean="0">
                <a:solidFill>
                  <a:srgbClr val="002060"/>
                </a:solidFill>
              </a:rPr>
              <a:t>mong</a:t>
            </a:r>
            <a:r>
              <a:rPr lang="en-US" sz="1800" dirty="0" smtClean="0">
                <a:solidFill>
                  <a:srgbClr val="002060"/>
                </a:solidFill>
              </a:rPr>
              <a:t> </a:t>
            </a:r>
            <a:r>
              <a:rPr lang="en-US" sz="1800" dirty="0" err="1" smtClean="0">
                <a:solidFill>
                  <a:srgbClr val="002060"/>
                </a:solidFill>
              </a:rPr>
              <a:t>đợi</a:t>
            </a:r>
            <a:r>
              <a:rPr lang="en-US" sz="1800" dirty="0" smtClean="0">
                <a:solidFill>
                  <a:srgbClr val="002060"/>
                </a:solidFill>
              </a:rPr>
              <a:t> </a:t>
            </a:r>
            <a:r>
              <a:rPr lang="en-US" sz="1800" dirty="0" err="1" smtClean="0">
                <a:solidFill>
                  <a:srgbClr val="002060"/>
                </a:solidFill>
              </a:rPr>
              <a:t>của</a:t>
            </a:r>
            <a:r>
              <a:rPr lang="en-US" sz="1800" dirty="0" smtClean="0">
                <a:solidFill>
                  <a:srgbClr val="002060"/>
                </a:solidFill>
              </a:rPr>
              <a:t> </a:t>
            </a:r>
            <a:r>
              <a:rPr lang="en-US" sz="1800" dirty="0" err="1" smtClean="0">
                <a:solidFill>
                  <a:srgbClr val="002060"/>
                </a:solidFill>
              </a:rPr>
              <a:t>khách</a:t>
            </a:r>
            <a:r>
              <a:rPr lang="en-US" sz="1800" dirty="0" smtClean="0">
                <a:solidFill>
                  <a:srgbClr val="002060"/>
                </a:solidFill>
              </a:rPr>
              <a:t> </a:t>
            </a:r>
            <a:r>
              <a:rPr lang="en-US" sz="1800" dirty="0" err="1" smtClean="0">
                <a:solidFill>
                  <a:srgbClr val="002060"/>
                </a:solidFill>
              </a:rPr>
              <a:t>hàng</a:t>
            </a:r>
            <a:r>
              <a:rPr lang="en-US" sz="1800" dirty="0" smtClean="0">
                <a:solidFill>
                  <a:srgbClr val="002060"/>
                </a:solidFill>
              </a:rPr>
              <a:t> </a:t>
            </a:r>
            <a:r>
              <a:rPr lang="en-US" sz="1800" dirty="0" err="1" smtClean="0">
                <a:solidFill>
                  <a:srgbClr val="002060"/>
                </a:solidFill>
              </a:rPr>
              <a:t>và</a:t>
            </a:r>
            <a:r>
              <a:rPr lang="en-US" sz="1800" dirty="0" smtClean="0">
                <a:solidFill>
                  <a:srgbClr val="002060"/>
                </a:solidFill>
              </a:rPr>
              <a:t> </a:t>
            </a:r>
            <a:r>
              <a:rPr lang="en-US" sz="1800" dirty="0" err="1" smtClean="0">
                <a:solidFill>
                  <a:srgbClr val="002060"/>
                </a:solidFill>
              </a:rPr>
              <a:t>các</a:t>
            </a:r>
            <a:r>
              <a:rPr lang="en-US" sz="1800" dirty="0" smtClean="0">
                <a:solidFill>
                  <a:srgbClr val="002060"/>
                </a:solidFill>
              </a:rPr>
              <a:t> </a:t>
            </a:r>
            <a:r>
              <a:rPr lang="en-US" sz="1800" dirty="0" err="1" smtClean="0">
                <a:solidFill>
                  <a:srgbClr val="002060"/>
                </a:solidFill>
              </a:rPr>
              <a:t>bên</a:t>
            </a:r>
            <a:r>
              <a:rPr lang="en-US" sz="1800" dirty="0" smtClean="0">
                <a:solidFill>
                  <a:srgbClr val="002060"/>
                </a:solidFill>
              </a:rPr>
              <a:t> </a:t>
            </a:r>
            <a:r>
              <a:rPr lang="en-US" sz="1800" dirty="0" err="1" smtClean="0">
                <a:solidFill>
                  <a:srgbClr val="002060"/>
                </a:solidFill>
              </a:rPr>
              <a:t>quan</a:t>
            </a:r>
            <a:r>
              <a:rPr lang="en-US" sz="1800" dirty="0" smtClean="0">
                <a:solidFill>
                  <a:srgbClr val="002060"/>
                </a:solidFill>
              </a:rPr>
              <a:t> </a:t>
            </a:r>
            <a:r>
              <a:rPr lang="en-US" sz="1800" dirty="0" err="1" smtClean="0">
                <a:solidFill>
                  <a:srgbClr val="002060"/>
                </a:solidFill>
              </a:rPr>
              <a:t>tâm</a:t>
            </a:r>
            <a:r>
              <a:rPr lang="en-US" sz="1800" dirty="0" smtClean="0">
                <a:solidFill>
                  <a:srgbClr val="002060"/>
                </a:solidFill>
              </a:rPr>
              <a:t>;</a:t>
            </a:r>
          </a:p>
          <a:p>
            <a:pPr marL="342900" indent="-342900">
              <a:spcBef>
                <a:spcPts val="600"/>
              </a:spcBef>
              <a:buFont typeface="Wingdings" panose="05000000000000000000" pitchFamily="2" charset="2"/>
              <a:buChar char="§"/>
            </a:pPr>
            <a:r>
              <a:rPr lang="en-US" sz="1800" dirty="0" err="1" smtClean="0">
                <a:solidFill>
                  <a:srgbClr val="002060"/>
                </a:solidFill>
              </a:rPr>
              <a:t>Sản</a:t>
            </a:r>
            <a:r>
              <a:rPr lang="en-US" sz="1800" dirty="0" smtClean="0">
                <a:solidFill>
                  <a:srgbClr val="002060"/>
                </a:solidFill>
              </a:rPr>
              <a:t> </a:t>
            </a:r>
            <a:r>
              <a:rPr lang="en-US" sz="1800" dirty="0" err="1" smtClean="0">
                <a:solidFill>
                  <a:srgbClr val="002060"/>
                </a:solidFill>
              </a:rPr>
              <a:t>phẩm</a:t>
            </a:r>
            <a:r>
              <a:rPr lang="en-US" sz="1800" dirty="0" smtClean="0">
                <a:solidFill>
                  <a:srgbClr val="002060"/>
                </a:solidFill>
              </a:rPr>
              <a:t> </a:t>
            </a:r>
            <a:r>
              <a:rPr lang="en-US" sz="1800" dirty="0" err="1" smtClean="0">
                <a:solidFill>
                  <a:srgbClr val="002060"/>
                </a:solidFill>
              </a:rPr>
              <a:t>và</a:t>
            </a:r>
            <a:r>
              <a:rPr lang="en-US" sz="1800" dirty="0" smtClean="0">
                <a:solidFill>
                  <a:srgbClr val="002060"/>
                </a:solidFill>
              </a:rPr>
              <a:t> </a:t>
            </a:r>
            <a:r>
              <a:rPr lang="en-US" sz="1800" dirty="0" err="1" smtClean="0">
                <a:solidFill>
                  <a:srgbClr val="002060"/>
                </a:solidFill>
              </a:rPr>
              <a:t>dịch</a:t>
            </a:r>
            <a:r>
              <a:rPr lang="en-US" sz="1800" dirty="0" smtClean="0">
                <a:solidFill>
                  <a:srgbClr val="002060"/>
                </a:solidFill>
              </a:rPr>
              <a:t> </a:t>
            </a:r>
            <a:r>
              <a:rPr lang="en-US" sz="1800" dirty="0" err="1" smtClean="0">
                <a:solidFill>
                  <a:srgbClr val="002060"/>
                </a:solidFill>
              </a:rPr>
              <a:t>vụ</a:t>
            </a:r>
            <a:r>
              <a:rPr lang="en-US" sz="1800" dirty="0" smtClean="0">
                <a:solidFill>
                  <a:srgbClr val="002060"/>
                </a:solidFill>
              </a:rPr>
              <a:t> </a:t>
            </a:r>
            <a:r>
              <a:rPr lang="en-US" sz="1800" dirty="0" err="1" smtClean="0">
                <a:solidFill>
                  <a:srgbClr val="002060"/>
                </a:solidFill>
              </a:rPr>
              <a:t>cung</a:t>
            </a:r>
            <a:r>
              <a:rPr lang="en-US" sz="1800" dirty="0" smtClean="0">
                <a:solidFill>
                  <a:srgbClr val="002060"/>
                </a:solidFill>
              </a:rPr>
              <a:t> </a:t>
            </a:r>
            <a:r>
              <a:rPr lang="en-US" sz="1800" dirty="0" err="1" smtClean="0">
                <a:solidFill>
                  <a:srgbClr val="002060"/>
                </a:solidFill>
              </a:rPr>
              <a:t>cấp</a:t>
            </a:r>
            <a:r>
              <a:rPr lang="en-US" sz="1800" dirty="0" smtClean="0">
                <a:solidFill>
                  <a:srgbClr val="002060"/>
                </a:solidFill>
              </a:rPr>
              <a:t>;</a:t>
            </a:r>
          </a:p>
          <a:p>
            <a:pPr marL="342900" indent="-342900">
              <a:spcBef>
                <a:spcPts val="600"/>
              </a:spcBef>
              <a:buFont typeface="Wingdings" panose="05000000000000000000" pitchFamily="2" charset="2"/>
              <a:buChar char="§"/>
            </a:pPr>
            <a:r>
              <a:rPr lang="en-US" sz="1800" dirty="0" err="1" smtClean="0">
                <a:solidFill>
                  <a:srgbClr val="002060"/>
                </a:solidFill>
              </a:rPr>
              <a:t>Mức</a:t>
            </a:r>
            <a:r>
              <a:rPr lang="en-US" sz="1800" dirty="0" smtClean="0">
                <a:solidFill>
                  <a:srgbClr val="002060"/>
                </a:solidFill>
              </a:rPr>
              <a:t> </a:t>
            </a:r>
            <a:r>
              <a:rPr lang="en-US" sz="1800" dirty="0" err="1" smtClean="0">
                <a:solidFill>
                  <a:srgbClr val="002060"/>
                </a:solidFill>
              </a:rPr>
              <a:t>độ</a:t>
            </a:r>
            <a:r>
              <a:rPr lang="en-US" sz="1800" dirty="0" smtClean="0">
                <a:solidFill>
                  <a:srgbClr val="002060"/>
                </a:solidFill>
              </a:rPr>
              <a:t> </a:t>
            </a:r>
            <a:r>
              <a:rPr lang="en-US" sz="1800" dirty="0" err="1" smtClean="0">
                <a:solidFill>
                  <a:srgbClr val="002060"/>
                </a:solidFill>
              </a:rPr>
              <a:t>phức</a:t>
            </a:r>
            <a:r>
              <a:rPr lang="en-US" sz="1800" dirty="0" smtClean="0">
                <a:solidFill>
                  <a:srgbClr val="002060"/>
                </a:solidFill>
              </a:rPr>
              <a:t> </a:t>
            </a:r>
            <a:r>
              <a:rPr lang="en-US" sz="1800" dirty="0" err="1" smtClean="0">
                <a:solidFill>
                  <a:srgbClr val="002060"/>
                </a:solidFill>
              </a:rPr>
              <a:t>tạp</a:t>
            </a:r>
            <a:r>
              <a:rPr lang="en-US" sz="1800" dirty="0" smtClean="0">
                <a:solidFill>
                  <a:srgbClr val="002060"/>
                </a:solidFill>
              </a:rPr>
              <a:t> </a:t>
            </a:r>
            <a:r>
              <a:rPr lang="en-US" sz="1800" dirty="0" err="1" smtClean="0">
                <a:solidFill>
                  <a:srgbClr val="002060"/>
                </a:solidFill>
              </a:rPr>
              <a:t>quá</a:t>
            </a:r>
            <a:r>
              <a:rPr lang="en-US" sz="1800" dirty="0" smtClean="0">
                <a:solidFill>
                  <a:srgbClr val="002060"/>
                </a:solidFill>
              </a:rPr>
              <a:t> </a:t>
            </a:r>
            <a:r>
              <a:rPr lang="en-US" sz="1800" dirty="0" err="1" smtClean="0">
                <a:solidFill>
                  <a:srgbClr val="002060"/>
                </a:solidFill>
              </a:rPr>
              <a:t>trình</a:t>
            </a:r>
            <a:r>
              <a:rPr lang="en-US" sz="1800" dirty="0" smtClean="0">
                <a:solidFill>
                  <a:srgbClr val="002060"/>
                </a:solidFill>
              </a:rPr>
              <a:t> </a:t>
            </a:r>
            <a:r>
              <a:rPr lang="en-US" sz="1800" dirty="0" err="1" smtClean="0">
                <a:solidFill>
                  <a:srgbClr val="002060"/>
                </a:solidFill>
              </a:rPr>
              <a:t>và</a:t>
            </a:r>
            <a:r>
              <a:rPr lang="en-US" sz="1800" dirty="0" smtClean="0">
                <a:solidFill>
                  <a:srgbClr val="002060"/>
                </a:solidFill>
              </a:rPr>
              <a:t> </a:t>
            </a:r>
            <a:r>
              <a:rPr lang="en-US" sz="1800" dirty="0" err="1" smtClean="0">
                <a:solidFill>
                  <a:srgbClr val="002060"/>
                </a:solidFill>
              </a:rPr>
              <a:t>mối</a:t>
            </a:r>
            <a:r>
              <a:rPr lang="en-US" sz="1800" dirty="0" smtClean="0">
                <a:solidFill>
                  <a:srgbClr val="002060"/>
                </a:solidFill>
              </a:rPr>
              <a:t> </a:t>
            </a:r>
            <a:r>
              <a:rPr lang="en-US" sz="1800" dirty="0" err="1" smtClean="0">
                <a:solidFill>
                  <a:srgbClr val="002060"/>
                </a:solidFill>
              </a:rPr>
              <a:t>quan</a:t>
            </a:r>
            <a:r>
              <a:rPr lang="en-US" sz="1800" dirty="0" smtClean="0">
                <a:solidFill>
                  <a:srgbClr val="002060"/>
                </a:solidFill>
              </a:rPr>
              <a:t> </a:t>
            </a:r>
            <a:r>
              <a:rPr lang="en-US" sz="1800" dirty="0" err="1" smtClean="0">
                <a:solidFill>
                  <a:srgbClr val="002060"/>
                </a:solidFill>
              </a:rPr>
              <a:t>hệ</a:t>
            </a:r>
            <a:r>
              <a:rPr lang="en-US" sz="1800" dirty="0" smtClean="0">
                <a:solidFill>
                  <a:srgbClr val="002060"/>
                </a:solidFill>
              </a:rPr>
              <a:t> </a:t>
            </a:r>
            <a:r>
              <a:rPr lang="en-US" sz="1800" dirty="0" err="1" smtClean="0">
                <a:solidFill>
                  <a:srgbClr val="002060"/>
                </a:solidFill>
              </a:rPr>
              <a:t>của</a:t>
            </a:r>
            <a:r>
              <a:rPr lang="en-US" sz="1800" dirty="0" smtClean="0">
                <a:solidFill>
                  <a:srgbClr val="002060"/>
                </a:solidFill>
              </a:rPr>
              <a:t> </a:t>
            </a:r>
            <a:r>
              <a:rPr lang="en-US" sz="1800" dirty="0" err="1" smtClean="0">
                <a:solidFill>
                  <a:srgbClr val="002060"/>
                </a:solidFill>
              </a:rPr>
              <a:t>chúng</a:t>
            </a:r>
            <a:r>
              <a:rPr lang="en-US" sz="1800" dirty="0" smtClean="0">
                <a:solidFill>
                  <a:srgbClr val="002060"/>
                </a:solidFill>
              </a:rPr>
              <a:t>;</a:t>
            </a:r>
          </a:p>
          <a:p>
            <a:pPr marL="342900" indent="-342900">
              <a:spcBef>
                <a:spcPts val="600"/>
              </a:spcBef>
              <a:buFont typeface="Wingdings" panose="05000000000000000000" pitchFamily="2" charset="2"/>
              <a:buChar char="§"/>
            </a:pPr>
            <a:r>
              <a:rPr lang="en-US" sz="1800" dirty="0" err="1" smtClean="0">
                <a:solidFill>
                  <a:srgbClr val="002060"/>
                </a:solidFill>
              </a:rPr>
              <a:t>Năng</a:t>
            </a:r>
            <a:r>
              <a:rPr lang="en-US" sz="1800" dirty="0" smtClean="0">
                <a:solidFill>
                  <a:srgbClr val="002060"/>
                </a:solidFill>
              </a:rPr>
              <a:t> </a:t>
            </a:r>
            <a:r>
              <a:rPr lang="en-US" sz="1800" dirty="0" err="1" smtClean="0">
                <a:solidFill>
                  <a:srgbClr val="002060"/>
                </a:solidFill>
              </a:rPr>
              <a:t>lực</a:t>
            </a:r>
            <a:r>
              <a:rPr lang="en-US" sz="1800" dirty="0" smtClean="0">
                <a:solidFill>
                  <a:srgbClr val="002060"/>
                </a:solidFill>
              </a:rPr>
              <a:t> </a:t>
            </a:r>
            <a:r>
              <a:rPr lang="en-US" sz="1800" dirty="0" err="1" smtClean="0">
                <a:solidFill>
                  <a:srgbClr val="002060"/>
                </a:solidFill>
              </a:rPr>
              <a:t>nhân</a:t>
            </a:r>
            <a:r>
              <a:rPr lang="en-US" sz="1800" dirty="0" smtClean="0">
                <a:solidFill>
                  <a:srgbClr val="002060"/>
                </a:solidFill>
              </a:rPr>
              <a:t> </a:t>
            </a:r>
            <a:r>
              <a:rPr lang="en-US" sz="1800" dirty="0" err="1" smtClean="0">
                <a:solidFill>
                  <a:srgbClr val="002060"/>
                </a:solidFill>
              </a:rPr>
              <a:t>viên</a:t>
            </a:r>
            <a:r>
              <a:rPr lang="en-US" sz="1800" dirty="0" smtClean="0">
                <a:solidFill>
                  <a:srgbClr val="002060"/>
                </a:solidFill>
              </a:rPr>
              <a:t> </a:t>
            </a:r>
            <a:r>
              <a:rPr lang="en-US" sz="1800" dirty="0" err="1" smtClean="0">
                <a:solidFill>
                  <a:srgbClr val="002060"/>
                </a:solidFill>
              </a:rPr>
              <a:t>và</a:t>
            </a:r>
            <a:r>
              <a:rPr lang="en-US" sz="1800" dirty="0" smtClean="0">
                <a:solidFill>
                  <a:srgbClr val="002060"/>
                </a:solidFill>
              </a:rPr>
              <a:t> </a:t>
            </a:r>
            <a:r>
              <a:rPr lang="en-US" sz="1800" dirty="0" err="1" smtClean="0">
                <a:solidFill>
                  <a:srgbClr val="002060"/>
                </a:solidFill>
              </a:rPr>
              <a:t>người</a:t>
            </a:r>
            <a:r>
              <a:rPr lang="en-US" sz="1800" dirty="0" smtClean="0">
                <a:solidFill>
                  <a:srgbClr val="002060"/>
                </a:solidFill>
              </a:rPr>
              <a:t> </a:t>
            </a:r>
            <a:r>
              <a:rPr lang="en-US" sz="1800" dirty="0" err="1" smtClean="0">
                <a:solidFill>
                  <a:srgbClr val="002060"/>
                </a:solidFill>
              </a:rPr>
              <a:t>làm</a:t>
            </a:r>
            <a:r>
              <a:rPr lang="en-US" sz="1800" dirty="0" smtClean="0">
                <a:solidFill>
                  <a:srgbClr val="002060"/>
                </a:solidFill>
              </a:rPr>
              <a:t> </a:t>
            </a:r>
            <a:r>
              <a:rPr lang="en-US" sz="1800" dirty="0" err="1" smtClean="0">
                <a:solidFill>
                  <a:srgbClr val="002060"/>
                </a:solidFill>
              </a:rPr>
              <a:t>việc</a:t>
            </a:r>
            <a:r>
              <a:rPr lang="en-US" sz="1800" dirty="0" smtClean="0">
                <a:solidFill>
                  <a:srgbClr val="002060"/>
                </a:solidFill>
              </a:rPr>
              <a:t> </a:t>
            </a:r>
            <a:r>
              <a:rPr lang="en-US" sz="1800" dirty="0" err="1" smtClean="0">
                <a:solidFill>
                  <a:srgbClr val="002060"/>
                </a:solidFill>
              </a:rPr>
              <a:t>trên</a:t>
            </a:r>
            <a:r>
              <a:rPr lang="en-US" sz="1800" dirty="0" smtClean="0">
                <a:solidFill>
                  <a:srgbClr val="002060"/>
                </a:solidFill>
              </a:rPr>
              <a:t> </a:t>
            </a:r>
            <a:r>
              <a:rPr lang="en-US" sz="1800" dirty="0" err="1" smtClean="0">
                <a:solidFill>
                  <a:srgbClr val="002060"/>
                </a:solidFill>
              </a:rPr>
              <a:t>danh</a:t>
            </a:r>
            <a:r>
              <a:rPr lang="en-US" sz="1800" dirty="0" smtClean="0">
                <a:solidFill>
                  <a:srgbClr val="002060"/>
                </a:solidFill>
              </a:rPr>
              <a:t> </a:t>
            </a:r>
            <a:r>
              <a:rPr lang="en-US" sz="1800" dirty="0" err="1" smtClean="0">
                <a:solidFill>
                  <a:srgbClr val="002060"/>
                </a:solidFill>
              </a:rPr>
              <a:t>nghĩa</a:t>
            </a:r>
            <a:r>
              <a:rPr lang="en-US" sz="1800" dirty="0" smtClean="0">
                <a:solidFill>
                  <a:srgbClr val="002060"/>
                </a:solidFill>
              </a:rPr>
              <a:t> </a:t>
            </a:r>
            <a:r>
              <a:rPr lang="en-US" sz="1800" dirty="0" err="1" smtClean="0">
                <a:solidFill>
                  <a:srgbClr val="002060"/>
                </a:solidFill>
              </a:rPr>
              <a:t>tổ</a:t>
            </a:r>
            <a:r>
              <a:rPr lang="en-US" sz="1800" dirty="0" smtClean="0">
                <a:solidFill>
                  <a:srgbClr val="002060"/>
                </a:solidFill>
              </a:rPr>
              <a:t> </a:t>
            </a:r>
            <a:r>
              <a:rPr lang="en-US" sz="1800" dirty="0" err="1" smtClean="0">
                <a:solidFill>
                  <a:srgbClr val="002060"/>
                </a:solidFill>
              </a:rPr>
              <a:t>chức</a:t>
            </a:r>
            <a:r>
              <a:rPr lang="en-US" sz="1800" dirty="0" smtClean="0">
                <a:solidFill>
                  <a:srgbClr val="002060"/>
                </a:solidFill>
              </a:rPr>
              <a:t>;</a:t>
            </a:r>
          </a:p>
          <a:p>
            <a:pPr marL="342900" indent="-342900">
              <a:spcBef>
                <a:spcPts val="600"/>
              </a:spcBef>
              <a:buFont typeface="Wingdings" panose="05000000000000000000" pitchFamily="2" charset="2"/>
              <a:buChar char="§"/>
            </a:pPr>
            <a:r>
              <a:rPr lang="en-US" sz="1800" dirty="0" err="1" smtClean="0">
                <a:solidFill>
                  <a:srgbClr val="002060"/>
                </a:solidFill>
              </a:rPr>
              <a:t>Quy</a:t>
            </a:r>
            <a:r>
              <a:rPr lang="en-US" sz="1800" dirty="0" smtClean="0">
                <a:solidFill>
                  <a:srgbClr val="002060"/>
                </a:solidFill>
              </a:rPr>
              <a:t> </a:t>
            </a:r>
            <a:r>
              <a:rPr lang="en-US" sz="1800" dirty="0" err="1" smtClean="0">
                <a:solidFill>
                  <a:srgbClr val="002060"/>
                </a:solidFill>
              </a:rPr>
              <a:t>mô</a:t>
            </a:r>
            <a:r>
              <a:rPr lang="en-US" sz="1800" dirty="0" smtClean="0">
                <a:solidFill>
                  <a:srgbClr val="002060"/>
                </a:solidFill>
              </a:rPr>
              <a:t> </a:t>
            </a:r>
            <a:r>
              <a:rPr lang="en-US" sz="1800" dirty="0" err="1" smtClean="0">
                <a:solidFill>
                  <a:srgbClr val="002060"/>
                </a:solidFill>
              </a:rPr>
              <a:t>và</a:t>
            </a:r>
            <a:r>
              <a:rPr lang="en-US" sz="1800" dirty="0" smtClean="0">
                <a:solidFill>
                  <a:srgbClr val="002060"/>
                </a:solidFill>
              </a:rPr>
              <a:t> </a:t>
            </a:r>
            <a:r>
              <a:rPr lang="en-US" sz="1800" dirty="0" err="1" smtClean="0">
                <a:solidFill>
                  <a:srgbClr val="002060"/>
                </a:solidFill>
              </a:rPr>
              <a:t>cơ</a:t>
            </a:r>
            <a:r>
              <a:rPr lang="en-US" sz="1800" dirty="0" smtClean="0">
                <a:solidFill>
                  <a:srgbClr val="002060"/>
                </a:solidFill>
              </a:rPr>
              <a:t> </a:t>
            </a:r>
            <a:r>
              <a:rPr lang="en-US" sz="1800" dirty="0" err="1" smtClean="0">
                <a:solidFill>
                  <a:srgbClr val="002060"/>
                </a:solidFill>
              </a:rPr>
              <a:t>cấu</a:t>
            </a:r>
            <a:r>
              <a:rPr lang="en-US" sz="1800" dirty="0" smtClean="0">
                <a:solidFill>
                  <a:srgbClr val="002060"/>
                </a:solidFill>
              </a:rPr>
              <a:t> </a:t>
            </a:r>
            <a:r>
              <a:rPr lang="en-US" sz="1800" dirty="0" err="1" smtClean="0">
                <a:solidFill>
                  <a:srgbClr val="002060"/>
                </a:solidFill>
              </a:rPr>
              <a:t>tổ</a:t>
            </a:r>
            <a:r>
              <a:rPr lang="en-US" sz="1800" dirty="0" smtClean="0">
                <a:solidFill>
                  <a:srgbClr val="002060"/>
                </a:solidFill>
              </a:rPr>
              <a:t> </a:t>
            </a:r>
            <a:r>
              <a:rPr lang="en-US" sz="1800" dirty="0" err="1" smtClean="0">
                <a:solidFill>
                  <a:srgbClr val="002060"/>
                </a:solidFill>
              </a:rPr>
              <a:t>chức</a:t>
            </a:r>
            <a:endParaRPr lang="en-US" sz="1800" dirty="0" smtClean="0">
              <a:solidFill>
                <a:srgbClr val="002060"/>
              </a:solidFill>
            </a:endParaRPr>
          </a:p>
          <a:p>
            <a:pPr marL="342900" indent="-342900">
              <a:buFont typeface="Wingdings" panose="05000000000000000000" pitchFamily="2" charset="2"/>
              <a:buChar char="§"/>
            </a:pPr>
            <a:endParaRPr lang="en-US" sz="2000" dirty="0" smtClean="0">
              <a:solidFill>
                <a:srgbClr val="002060"/>
              </a:solidFill>
            </a:endParaRPr>
          </a:p>
          <a:p>
            <a:pPr marL="342900" indent="-342900">
              <a:buFont typeface="Wingdings" panose="05000000000000000000" pitchFamily="2" charset="2"/>
              <a:buChar char="§"/>
            </a:pPr>
            <a:endParaRPr lang="en-US" sz="2000" dirty="0">
              <a:solidFill>
                <a:srgbClr val="002060"/>
              </a:solidFill>
            </a:endParaRPr>
          </a:p>
        </p:txBody>
      </p:sp>
    </p:spTree>
    <p:extLst>
      <p:ext uri="{BB962C8B-B14F-4D97-AF65-F5344CB8AC3E}">
        <p14:creationId xmlns:p14="http://schemas.microsoft.com/office/powerpoint/2010/main" val="73950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2622" y="877423"/>
            <a:ext cx="8097088" cy="2693045"/>
          </a:xfrm>
          <a:prstGeom prst="rect">
            <a:avLst/>
          </a:prstGeom>
          <a:noFill/>
        </p:spPr>
        <p:txBody>
          <a:bodyPr wrap="square" rtlCol="0">
            <a:spAutoFit/>
          </a:bodyPr>
          <a:lstStyle/>
          <a:p>
            <a:pPr>
              <a:spcAft>
                <a:spcPts val="1200"/>
              </a:spcAft>
            </a:pPr>
            <a:r>
              <a:rPr lang="en-US" sz="2000" b="1" dirty="0" smtClean="0">
                <a:solidFill>
                  <a:srgbClr val="002060"/>
                </a:solidFill>
              </a:rPr>
              <a:t>4.1 </a:t>
            </a:r>
            <a:r>
              <a:rPr lang="en-US" sz="2000" b="1" dirty="0" err="1" smtClean="0">
                <a:solidFill>
                  <a:srgbClr val="002060"/>
                </a:solidFill>
              </a:rPr>
              <a:t>Hiểu</a:t>
            </a:r>
            <a:r>
              <a:rPr lang="en-US" sz="2000" b="1" dirty="0" smtClean="0">
                <a:solidFill>
                  <a:srgbClr val="002060"/>
                </a:solidFill>
              </a:rPr>
              <a:t> </a:t>
            </a:r>
            <a:r>
              <a:rPr lang="en-US" sz="2000" b="1" dirty="0" err="1" smtClean="0">
                <a:solidFill>
                  <a:srgbClr val="002060"/>
                </a:solidFill>
              </a:rPr>
              <a:t>tổ</a:t>
            </a:r>
            <a:r>
              <a:rPr lang="en-US" sz="2000" b="1" dirty="0" smtClean="0">
                <a:solidFill>
                  <a:srgbClr val="002060"/>
                </a:solidFill>
              </a:rPr>
              <a:t> </a:t>
            </a:r>
            <a:r>
              <a:rPr lang="en-US" sz="2000" b="1" dirty="0" err="1" smtClean="0">
                <a:solidFill>
                  <a:srgbClr val="002060"/>
                </a:solidFill>
              </a:rPr>
              <a:t>chức</a:t>
            </a:r>
            <a:r>
              <a:rPr lang="en-US" sz="2000" b="1" dirty="0" smtClean="0">
                <a:solidFill>
                  <a:srgbClr val="002060"/>
                </a:solidFill>
              </a:rPr>
              <a:t> </a:t>
            </a:r>
            <a:r>
              <a:rPr lang="en-US" sz="2000" b="1" dirty="0" err="1" smtClean="0">
                <a:solidFill>
                  <a:srgbClr val="002060"/>
                </a:solidFill>
              </a:rPr>
              <a:t>và</a:t>
            </a:r>
            <a:r>
              <a:rPr lang="en-US" sz="2000" b="1" dirty="0" smtClean="0">
                <a:solidFill>
                  <a:srgbClr val="002060"/>
                </a:solidFill>
              </a:rPr>
              <a:t> </a:t>
            </a:r>
            <a:r>
              <a:rPr lang="en-US" sz="2000" b="1" dirty="0" err="1" smtClean="0">
                <a:solidFill>
                  <a:srgbClr val="002060"/>
                </a:solidFill>
              </a:rPr>
              <a:t>bối</a:t>
            </a:r>
            <a:r>
              <a:rPr lang="en-US" sz="2000" b="1" dirty="0" smtClean="0">
                <a:solidFill>
                  <a:srgbClr val="002060"/>
                </a:solidFill>
              </a:rPr>
              <a:t> </a:t>
            </a:r>
            <a:r>
              <a:rPr lang="en-US" sz="2000" b="1" dirty="0" err="1" smtClean="0">
                <a:solidFill>
                  <a:srgbClr val="002060"/>
                </a:solidFill>
              </a:rPr>
              <a:t>cảnh</a:t>
            </a:r>
            <a:r>
              <a:rPr lang="en-US" sz="2000" b="1" dirty="0" smtClean="0">
                <a:solidFill>
                  <a:srgbClr val="002060"/>
                </a:solidFill>
              </a:rPr>
              <a:t> </a:t>
            </a:r>
          </a:p>
          <a:p>
            <a:pPr marL="342900" indent="-342900">
              <a:spcAft>
                <a:spcPts val="1200"/>
              </a:spcAft>
              <a:buFont typeface="Arial" panose="020B0604020202020204" pitchFamily="34" charset="0"/>
              <a:buChar char="•"/>
            </a:pPr>
            <a:r>
              <a:rPr lang="en-US" sz="2000" dirty="0" err="1" smtClean="0">
                <a:solidFill>
                  <a:srgbClr val="002060"/>
                </a:solidFill>
              </a:rPr>
              <a:t>Xác</a:t>
            </a:r>
            <a:r>
              <a:rPr lang="en-US" sz="2000" dirty="0" smtClean="0">
                <a:solidFill>
                  <a:srgbClr val="002060"/>
                </a:solidFill>
              </a:rPr>
              <a:t> </a:t>
            </a:r>
            <a:r>
              <a:rPr lang="en-US" sz="2000" dirty="0" err="1" smtClean="0">
                <a:solidFill>
                  <a:srgbClr val="002060"/>
                </a:solidFill>
              </a:rPr>
              <a:t>định</a:t>
            </a:r>
            <a:r>
              <a:rPr lang="en-US" sz="2000" dirty="0" smtClean="0">
                <a:solidFill>
                  <a:srgbClr val="002060"/>
                </a:solidFill>
              </a:rPr>
              <a:t>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vấn</a:t>
            </a:r>
            <a:r>
              <a:rPr lang="en-US" sz="2000" dirty="0" smtClean="0">
                <a:solidFill>
                  <a:srgbClr val="002060"/>
                </a:solidFill>
              </a:rPr>
              <a:t> </a:t>
            </a:r>
            <a:r>
              <a:rPr lang="en-US" sz="2000" dirty="0" err="1" smtClean="0">
                <a:solidFill>
                  <a:srgbClr val="002060"/>
                </a:solidFill>
              </a:rPr>
              <a:t>đề</a:t>
            </a:r>
            <a:r>
              <a:rPr lang="en-US" sz="2000" dirty="0" smtClean="0">
                <a:solidFill>
                  <a:srgbClr val="002060"/>
                </a:solidFill>
              </a:rPr>
              <a:t> </a:t>
            </a:r>
            <a:r>
              <a:rPr lang="en-US" sz="2000" dirty="0" err="1" smtClean="0">
                <a:solidFill>
                  <a:srgbClr val="002060"/>
                </a:solidFill>
              </a:rPr>
              <a:t>bên</a:t>
            </a:r>
            <a:r>
              <a:rPr lang="en-US" sz="2000" dirty="0" smtClean="0">
                <a:solidFill>
                  <a:srgbClr val="002060"/>
                </a:solidFill>
              </a:rPr>
              <a:t> </a:t>
            </a:r>
            <a:r>
              <a:rPr lang="en-US" sz="2000" dirty="0" err="1" smtClean="0">
                <a:solidFill>
                  <a:srgbClr val="002060"/>
                </a:solidFill>
              </a:rPr>
              <a:t>ngoài</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bên</a:t>
            </a:r>
            <a:r>
              <a:rPr lang="en-US" sz="2000" dirty="0" smtClean="0">
                <a:solidFill>
                  <a:srgbClr val="002060"/>
                </a:solidFill>
              </a:rPr>
              <a:t> </a:t>
            </a:r>
            <a:r>
              <a:rPr lang="en-US" sz="2000" dirty="0" err="1" smtClean="0">
                <a:solidFill>
                  <a:srgbClr val="002060"/>
                </a:solidFill>
              </a:rPr>
              <a:t>trong</a:t>
            </a:r>
            <a:r>
              <a:rPr lang="en-US" sz="2000" dirty="0" smtClean="0">
                <a:solidFill>
                  <a:srgbClr val="002060"/>
                </a:solidFill>
              </a:rPr>
              <a:t> </a:t>
            </a:r>
            <a:r>
              <a:rPr lang="en-US" sz="2000" dirty="0" err="1" smtClean="0">
                <a:solidFill>
                  <a:srgbClr val="002060"/>
                </a:solidFill>
              </a:rPr>
              <a:t>liên</a:t>
            </a:r>
            <a:r>
              <a:rPr lang="en-US" sz="2000" dirty="0" smtClean="0">
                <a:solidFill>
                  <a:srgbClr val="002060"/>
                </a:solidFill>
              </a:rPr>
              <a:t> </a:t>
            </a:r>
            <a:r>
              <a:rPr lang="en-US" sz="2000" dirty="0" err="1" smtClean="0">
                <a:solidFill>
                  <a:srgbClr val="002060"/>
                </a:solidFill>
              </a:rPr>
              <a:t>quan</a:t>
            </a:r>
            <a:r>
              <a:rPr lang="en-US" sz="2000" dirty="0" smtClean="0">
                <a:solidFill>
                  <a:srgbClr val="002060"/>
                </a:solidFill>
              </a:rPr>
              <a:t> </a:t>
            </a:r>
            <a:r>
              <a:rPr lang="en-US" sz="2000" dirty="0" err="1" smtClean="0">
                <a:solidFill>
                  <a:srgbClr val="002060"/>
                </a:solidFill>
              </a:rPr>
              <a:t>đến</a:t>
            </a:r>
            <a:r>
              <a:rPr lang="en-US" sz="2000" dirty="0" smtClean="0">
                <a:solidFill>
                  <a:srgbClr val="002060"/>
                </a:solidFill>
              </a:rPr>
              <a:t> </a:t>
            </a:r>
            <a:r>
              <a:rPr lang="en-US" sz="2000" dirty="0" err="1" smtClean="0">
                <a:solidFill>
                  <a:srgbClr val="002060"/>
                </a:solidFill>
              </a:rPr>
              <a:t>mục</a:t>
            </a:r>
            <a:r>
              <a:rPr lang="en-US" sz="2000" dirty="0" smtClean="0">
                <a:solidFill>
                  <a:srgbClr val="002060"/>
                </a:solidFill>
              </a:rPr>
              <a:t> </a:t>
            </a:r>
            <a:r>
              <a:rPr lang="en-US" sz="2000" dirty="0" err="1" smtClean="0">
                <a:solidFill>
                  <a:srgbClr val="002060"/>
                </a:solidFill>
              </a:rPr>
              <a:t>đích</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định</a:t>
            </a:r>
            <a:r>
              <a:rPr lang="en-US" sz="2000" dirty="0" smtClean="0">
                <a:solidFill>
                  <a:srgbClr val="002060"/>
                </a:solidFill>
              </a:rPr>
              <a:t> </a:t>
            </a:r>
            <a:r>
              <a:rPr lang="en-US" sz="2000" dirty="0" err="1" smtClean="0">
                <a:solidFill>
                  <a:srgbClr val="002060"/>
                </a:solidFill>
              </a:rPr>
              <a:t>hướng</a:t>
            </a:r>
            <a:r>
              <a:rPr lang="en-US" sz="2000" dirty="0" smtClean="0">
                <a:solidFill>
                  <a:srgbClr val="002060"/>
                </a:solidFill>
              </a:rPr>
              <a:t> </a:t>
            </a:r>
            <a:r>
              <a:rPr lang="en-US" sz="2000" dirty="0" err="1" smtClean="0">
                <a:solidFill>
                  <a:srgbClr val="002060"/>
                </a:solidFill>
              </a:rPr>
              <a:t>chiến</a:t>
            </a:r>
            <a:r>
              <a:rPr lang="en-US" sz="2000" dirty="0" smtClean="0">
                <a:solidFill>
                  <a:srgbClr val="002060"/>
                </a:solidFill>
              </a:rPr>
              <a:t> </a:t>
            </a:r>
            <a:r>
              <a:rPr lang="en-US" sz="2000" dirty="0" err="1" smtClean="0">
                <a:solidFill>
                  <a:srgbClr val="002060"/>
                </a:solidFill>
              </a:rPr>
              <a:t>lược</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chúng</a:t>
            </a:r>
            <a:r>
              <a:rPr lang="en-US" sz="2000" dirty="0" smtClean="0">
                <a:solidFill>
                  <a:srgbClr val="002060"/>
                </a:solidFill>
              </a:rPr>
              <a:t> </a:t>
            </a:r>
            <a:r>
              <a:rPr lang="en-US" sz="2000" dirty="0" err="1" smtClean="0">
                <a:solidFill>
                  <a:srgbClr val="002060"/>
                </a:solidFill>
              </a:rPr>
              <a:t>ảnh</a:t>
            </a:r>
            <a:r>
              <a:rPr lang="en-US" sz="2000" dirty="0" smtClean="0">
                <a:solidFill>
                  <a:srgbClr val="002060"/>
                </a:solidFill>
              </a:rPr>
              <a:t> </a:t>
            </a:r>
            <a:r>
              <a:rPr lang="en-US" sz="2000" dirty="0" err="1" smtClean="0">
                <a:solidFill>
                  <a:srgbClr val="002060"/>
                </a:solidFill>
              </a:rPr>
              <a:t>hưởng</a:t>
            </a:r>
            <a:r>
              <a:rPr lang="en-US" sz="2000" dirty="0" smtClean="0">
                <a:solidFill>
                  <a:srgbClr val="002060"/>
                </a:solidFill>
              </a:rPr>
              <a:t> </a:t>
            </a:r>
            <a:r>
              <a:rPr lang="en-US" sz="2000" dirty="0" err="1" smtClean="0">
                <a:solidFill>
                  <a:srgbClr val="002060"/>
                </a:solidFill>
              </a:rPr>
              <a:t>đến</a:t>
            </a:r>
            <a:r>
              <a:rPr lang="en-US" sz="2000" dirty="0" smtClean="0">
                <a:solidFill>
                  <a:srgbClr val="002060"/>
                </a:solidFill>
              </a:rPr>
              <a:t> </a:t>
            </a:r>
            <a:r>
              <a:rPr lang="en-US" sz="2000" dirty="0" err="1" smtClean="0">
                <a:solidFill>
                  <a:srgbClr val="002060"/>
                </a:solidFill>
              </a:rPr>
              <a:t>khả</a:t>
            </a:r>
            <a:r>
              <a:rPr lang="en-US" sz="2000" dirty="0" smtClean="0">
                <a:solidFill>
                  <a:srgbClr val="002060"/>
                </a:solidFill>
              </a:rPr>
              <a:t> </a:t>
            </a:r>
            <a:r>
              <a:rPr lang="en-US" sz="2000" dirty="0" err="1" smtClean="0">
                <a:solidFill>
                  <a:srgbClr val="002060"/>
                </a:solidFill>
              </a:rPr>
              <a:t>năng</a:t>
            </a:r>
            <a:r>
              <a:rPr lang="en-US" sz="2000" dirty="0" smtClean="0">
                <a:solidFill>
                  <a:srgbClr val="002060"/>
                </a:solidFill>
              </a:rPr>
              <a:t> </a:t>
            </a:r>
            <a:r>
              <a:rPr lang="en-US" sz="2000" dirty="0" err="1" smtClean="0">
                <a:solidFill>
                  <a:srgbClr val="002060"/>
                </a:solidFill>
              </a:rPr>
              <a:t>đạt</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mục</a:t>
            </a:r>
            <a:r>
              <a:rPr lang="en-US" sz="2000" dirty="0" smtClean="0">
                <a:solidFill>
                  <a:srgbClr val="002060"/>
                </a:solidFill>
              </a:rPr>
              <a:t> </a:t>
            </a:r>
            <a:r>
              <a:rPr lang="en-US" sz="2000" dirty="0" err="1" smtClean="0">
                <a:solidFill>
                  <a:srgbClr val="002060"/>
                </a:solidFill>
              </a:rPr>
              <a:t>tiêu</a:t>
            </a:r>
            <a:r>
              <a:rPr lang="en-US" sz="2000" dirty="0" smtClean="0">
                <a:solidFill>
                  <a:srgbClr val="002060"/>
                </a:solidFill>
              </a:rPr>
              <a:t> </a:t>
            </a:r>
            <a:r>
              <a:rPr lang="en-US" sz="2000" dirty="0" err="1" smtClean="0">
                <a:solidFill>
                  <a:srgbClr val="002060"/>
                </a:solidFill>
              </a:rPr>
              <a:t>mong</a:t>
            </a:r>
            <a:r>
              <a:rPr lang="en-US" sz="2000" dirty="0" smtClean="0">
                <a:solidFill>
                  <a:srgbClr val="002060"/>
                </a:solidFill>
              </a:rPr>
              <a:t> </a:t>
            </a:r>
            <a:r>
              <a:rPr lang="en-US" sz="2000" dirty="0" err="1" smtClean="0">
                <a:solidFill>
                  <a:srgbClr val="002060"/>
                </a:solidFill>
              </a:rPr>
              <a:t>muốn</a:t>
            </a:r>
            <a:r>
              <a:rPr lang="en-US" sz="2000" dirty="0" smtClean="0">
                <a:solidFill>
                  <a:srgbClr val="002060"/>
                </a:solidFill>
              </a:rPr>
              <a:t> </a:t>
            </a:r>
            <a:r>
              <a:rPr lang="en-US" sz="2000" dirty="0" err="1" smtClean="0">
                <a:solidFill>
                  <a:srgbClr val="002060"/>
                </a:solidFill>
              </a:rPr>
              <a:t>hệ</a:t>
            </a:r>
            <a:r>
              <a:rPr lang="en-US" sz="2000" dirty="0" smtClean="0">
                <a:solidFill>
                  <a:srgbClr val="002060"/>
                </a:solidFill>
              </a:rPr>
              <a:t> </a:t>
            </a:r>
            <a:r>
              <a:rPr lang="en-US" sz="2000" dirty="0" err="1" smtClean="0">
                <a:solidFill>
                  <a:srgbClr val="002060"/>
                </a:solidFill>
              </a:rPr>
              <a:t>thống</a:t>
            </a:r>
            <a:r>
              <a:rPr lang="en-US" sz="2000" dirty="0" smtClean="0">
                <a:solidFill>
                  <a:srgbClr val="002060"/>
                </a:solidFill>
              </a:rPr>
              <a:t> QLCL</a:t>
            </a:r>
          </a:p>
          <a:p>
            <a:pPr marL="342900" indent="-342900">
              <a:spcAft>
                <a:spcPts val="600"/>
              </a:spcAft>
              <a:buFont typeface="Wingdings" panose="05000000000000000000" pitchFamily="2" charset="2"/>
              <a:buChar char="§"/>
            </a:pPr>
            <a:r>
              <a:rPr lang="en-US" sz="2000" dirty="0" smtClean="0">
                <a:solidFill>
                  <a:srgbClr val="002060"/>
                </a:solidFill>
              </a:rPr>
              <a:t>Theo </a:t>
            </a:r>
            <a:r>
              <a:rPr lang="en-US" sz="2000" dirty="0" err="1" smtClean="0">
                <a:solidFill>
                  <a:srgbClr val="002060"/>
                </a:solidFill>
              </a:rPr>
              <a:t>dõi</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xem</a:t>
            </a:r>
            <a:r>
              <a:rPr lang="en-US" sz="2000" dirty="0" smtClean="0">
                <a:solidFill>
                  <a:srgbClr val="002060"/>
                </a:solidFill>
              </a:rPr>
              <a:t> </a:t>
            </a:r>
            <a:r>
              <a:rPr lang="en-US" sz="2000" dirty="0" err="1" smtClean="0">
                <a:solidFill>
                  <a:srgbClr val="002060"/>
                </a:solidFill>
              </a:rPr>
              <a:t>xét</a:t>
            </a:r>
            <a:r>
              <a:rPr lang="en-US" sz="2000" dirty="0" smtClean="0">
                <a:solidFill>
                  <a:srgbClr val="002060"/>
                </a:solidFill>
              </a:rPr>
              <a:t>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thông</a:t>
            </a:r>
            <a:r>
              <a:rPr lang="en-US" sz="2000" dirty="0" smtClean="0">
                <a:solidFill>
                  <a:srgbClr val="002060"/>
                </a:solidFill>
              </a:rPr>
              <a:t> tin </a:t>
            </a:r>
            <a:r>
              <a:rPr lang="en-US" sz="2000" dirty="0" err="1" smtClean="0">
                <a:solidFill>
                  <a:srgbClr val="002060"/>
                </a:solidFill>
              </a:rPr>
              <a:t>liên</a:t>
            </a:r>
            <a:r>
              <a:rPr lang="en-US" sz="2000" dirty="0" smtClean="0">
                <a:solidFill>
                  <a:srgbClr val="002060"/>
                </a:solidFill>
              </a:rPr>
              <a:t> </a:t>
            </a:r>
            <a:r>
              <a:rPr lang="en-US" sz="2000" dirty="0" err="1" smtClean="0">
                <a:solidFill>
                  <a:srgbClr val="002060"/>
                </a:solidFill>
              </a:rPr>
              <a:t>quan</a:t>
            </a:r>
            <a:r>
              <a:rPr lang="en-US" sz="2000" dirty="0" smtClean="0">
                <a:solidFill>
                  <a:srgbClr val="002060"/>
                </a:solidFill>
              </a:rPr>
              <a:t> </a:t>
            </a:r>
            <a:r>
              <a:rPr lang="en-US" sz="2000" dirty="0" err="1" smtClean="0">
                <a:solidFill>
                  <a:srgbClr val="002060"/>
                </a:solidFill>
              </a:rPr>
              <a:t>yếu</a:t>
            </a:r>
            <a:r>
              <a:rPr lang="en-US" sz="2000" dirty="0" smtClean="0">
                <a:solidFill>
                  <a:srgbClr val="002060"/>
                </a:solidFill>
              </a:rPr>
              <a:t> </a:t>
            </a:r>
            <a:r>
              <a:rPr lang="en-US" sz="2000" dirty="0" err="1" smtClean="0">
                <a:solidFill>
                  <a:srgbClr val="002060"/>
                </a:solidFill>
              </a:rPr>
              <a:t>tố</a:t>
            </a:r>
            <a:r>
              <a:rPr lang="en-US" sz="2000" dirty="0" smtClean="0">
                <a:solidFill>
                  <a:srgbClr val="002060"/>
                </a:solidFill>
              </a:rPr>
              <a:t> </a:t>
            </a:r>
            <a:r>
              <a:rPr lang="en-US" sz="2000" dirty="0" err="1" smtClean="0">
                <a:solidFill>
                  <a:srgbClr val="002060"/>
                </a:solidFill>
              </a:rPr>
              <a:t>bên</a:t>
            </a:r>
            <a:r>
              <a:rPr lang="en-US" sz="2000" dirty="0" smtClean="0">
                <a:solidFill>
                  <a:srgbClr val="002060"/>
                </a:solidFill>
              </a:rPr>
              <a:t> </a:t>
            </a:r>
            <a:r>
              <a:rPr lang="en-US" sz="2000" dirty="0" err="1" smtClean="0">
                <a:solidFill>
                  <a:srgbClr val="002060"/>
                </a:solidFill>
              </a:rPr>
              <a:t>trong</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bên</a:t>
            </a:r>
            <a:r>
              <a:rPr lang="en-US" sz="2000" dirty="0" smtClean="0">
                <a:solidFill>
                  <a:srgbClr val="002060"/>
                </a:solidFill>
              </a:rPr>
              <a:t> </a:t>
            </a:r>
            <a:r>
              <a:rPr lang="en-US" sz="2000" dirty="0" err="1" smtClean="0">
                <a:solidFill>
                  <a:srgbClr val="002060"/>
                </a:solidFill>
              </a:rPr>
              <a:t>ngoài</a:t>
            </a:r>
            <a:r>
              <a:rPr lang="en-US" sz="2000" dirty="0" smtClean="0">
                <a:solidFill>
                  <a:srgbClr val="002060"/>
                </a:solidFill>
              </a:rPr>
              <a:t>.</a:t>
            </a:r>
          </a:p>
          <a:p>
            <a:r>
              <a:rPr lang="en-US" sz="2400" dirty="0" smtClean="0">
                <a:solidFill>
                  <a:srgbClr val="002060"/>
                </a:solidFill>
              </a:rPr>
              <a:t>  </a:t>
            </a:r>
            <a:endParaRPr lang="en-US" sz="2400" dirty="0">
              <a:solidFill>
                <a:srgbClr val="002060"/>
              </a:solidFill>
            </a:endParaRPr>
          </a:p>
        </p:txBody>
      </p:sp>
      <p:sp>
        <p:nvSpPr>
          <p:cNvPr id="4" name="TextBox 3"/>
          <p:cNvSpPr txBox="1"/>
          <p:nvPr/>
        </p:nvSpPr>
        <p:spPr>
          <a:xfrm>
            <a:off x="546537" y="345697"/>
            <a:ext cx="8177047" cy="461665"/>
          </a:xfrm>
          <a:prstGeom prst="rect">
            <a:avLst/>
          </a:prstGeom>
          <a:noFill/>
        </p:spPr>
        <p:txBody>
          <a:bodyPr wrap="square" rtlCol="0">
            <a:spAutoFit/>
          </a:bodyPr>
          <a:lstStyle/>
          <a:p>
            <a:pPr algn="ctr"/>
            <a:r>
              <a:rPr lang="en-US" sz="2400" b="1" dirty="0" smtClean="0">
                <a:solidFill>
                  <a:srgbClr val="FF0000"/>
                </a:solidFill>
              </a:rPr>
              <a:t>4.   BỐI CẢNH CỦA TỔ CHỨC</a:t>
            </a:r>
            <a:endParaRPr lang="en-US" sz="2400" b="1" dirty="0">
              <a:solidFill>
                <a:srgbClr val="FF0000"/>
              </a:solidFill>
            </a:endParaRPr>
          </a:p>
        </p:txBody>
      </p:sp>
      <p:grpSp>
        <p:nvGrpSpPr>
          <p:cNvPr id="11" name="Group 10"/>
          <p:cNvGrpSpPr/>
          <p:nvPr/>
        </p:nvGrpSpPr>
        <p:grpSpPr>
          <a:xfrm>
            <a:off x="4904883" y="642473"/>
            <a:ext cx="1446552" cy="749508"/>
            <a:chOff x="4635060" y="3374135"/>
            <a:chExt cx="1446552" cy="749508"/>
          </a:xfrm>
        </p:grpSpPr>
        <p:sp>
          <p:nvSpPr>
            <p:cNvPr id="7" name="Cloud Callout 6"/>
            <p:cNvSpPr/>
            <p:nvPr/>
          </p:nvSpPr>
          <p:spPr>
            <a:xfrm>
              <a:off x="4811842" y="3545790"/>
              <a:ext cx="1064301" cy="406198"/>
            </a:xfrm>
            <a:prstGeom prst="cloudCallout">
              <a:avLst>
                <a:gd name="adj1" fmla="val -101819"/>
                <a:gd name="adj2" fmla="val 311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solidFill>
                    <a:prstClr val="white"/>
                  </a:solidFill>
                </a:rPr>
                <a:t>Mới</a:t>
              </a:r>
              <a:endParaRPr lang="en-US" sz="1800" dirty="0">
                <a:solidFill>
                  <a:prstClr val="white"/>
                </a:solidFill>
              </a:endParaRPr>
            </a:p>
          </p:txBody>
        </p:sp>
        <p:sp>
          <p:nvSpPr>
            <p:cNvPr id="9" name="Explosion 1 8"/>
            <p:cNvSpPr/>
            <p:nvPr/>
          </p:nvSpPr>
          <p:spPr>
            <a:xfrm>
              <a:off x="4635060" y="3374135"/>
              <a:ext cx="1446552" cy="749508"/>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smtClean="0">
                  <a:solidFill>
                    <a:prstClr val="white"/>
                  </a:solidFill>
                </a:rPr>
                <a:t>Mới</a:t>
              </a:r>
              <a:endParaRPr lang="en-US" sz="1600" b="1" dirty="0">
                <a:solidFill>
                  <a:prstClr val="white"/>
                </a:solidFill>
              </a:endParaRPr>
            </a:p>
          </p:txBody>
        </p:sp>
      </p:grpSp>
    </p:spTree>
    <p:extLst>
      <p:ext uri="{BB962C8B-B14F-4D97-AF65-F5344CB8AC3E}">
        <p14:creationId xmlns:p14="http://schemas.microsoft.com/office/powerpoint/2010/main" val="368174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25939" y="463245"/>
            <a:ext cx="3815255" cy="461665"/>
          </a:xfrm>
          <a:prstGeom prst="rect">
            <a:avLst/>
          </a:prstGeom>
          <a:noFill/>
        </p:spPr>
        <p:txBody>
          <a:bodyPr wrap="square" rtlCol="0">
            <a:spAutoFit/>
          </a:bodyPr>
          <a:lstStyle/>
          <a:p>
            <a:pPr algn="ctr"/>
            <a:r>
              <a:rPr lang="en-US" sz="2400" b="1" dirty="0" smtClean="0">
                <a:solidFill>
                  <a:srgbClr val="FF0000"/>
                </a:solidFill>
              </a:rPr>
              <a:t>BỐI CẢNH TỔ CHỨC</a:t>
            </a:r>
            <a:endParaRPr lang="en-US" sz="2400" b="1" dirty="0">
              <a:solidFill>
                <a:srgbClr val="FF0000"/>
              </a:solidFill>
            </a:endParaRPr>
          </a:p>
        </p:txBody>
      </p:sp>
      <p:sp>
        <p:nvSpPr>
          <p:cNvPr id="7" name="TextBox 6"/>
          <p:cNvSpPr txBox="1"/>
          <p:nvPr/>
        </p:nvSpPr>
        <p:spPr>
          <a:xfrm>
            <a:off x="725214" y="807215"/>
            <a:ext cx="8029903" cy="2954655"/>
          </a:xfrm>
          <a:prstGeom prst="rect">
            <a:avLst/>
          </a:prstGeom>
          <a:noFill/>
        </p:spPr>
        <p:txBody>
          <a:bodyPr wrap="square" rtlCol="0">
            <a:spAutoFit/>
          </a:bodyPr>
          <a:lstStyle/>
          <a:p>
            <a:endParaRPr lang="en-US" sz="2800" dirty="0" smtClean="0">
              <a:solidFill>
                <a:srgbClr val="002060"/>
              </a:solidFill>
            </a:endParaRPr>
          </a:p>
          <a:p>
            <a:pPr marL="342900" indent="-342900">
              <a:spcBef>
                <a:spcPts val="0"/>
              </a:spcBef>
              <a:spcAft>
                <a:spcPts val="1200"/>
              </a:spcAft>
              <a:buFont typeface="Wingdings" panose="05000000000000000000" pitchFamily="2" charset="2"/>
              <a:buChar char="§"/>
            </a:pPr>
            <a:r>
              <a:rPr lang="en-US" sz="2400" dirty="0" smtClean="0">
                <a:solidFill>
                  <a:srgbClr val="002060"/>
                </a:solidFill>
              </a:rPr>
              <a:t>S</a:t>
            </a:r>
            <a:r>
              <a:rPr lang="vi-VN" sz="2400" dirty="0" smtClean="0">
                <a:solidFill>
                  <a:srgbClr val="002060"/>
                </a:solidFill>
              </a:rPr>
              <a:t>ự </a:t>
            </a:r>
            <a:r>
              <a:rPr lang="vi-VN" sz="2400" dirty="0">
                <a:solidFill>
                  <a:srgbClr val="002060"/>
                </a:solidFill>
              </a:rPr>
              <a:t>kết hợp của các yếu tố và điều kiện bên trong và bên ngoài có thể có ảnh hưởng </a:t>
            </a:r>
            <a:r>
              <a:rPr lang="vi-VN" sz="2400" dirty="0" smtClean="0">
                <a:solidFill>
                  <a:srgbClr val="002060"/>
                </a:solidFill>
              </a:rPr>
              <a:t>đến</a:t>
            </a:r>
            <a:r>
              <a:rPr lang="en-US" sz="2400" dirty="0" smtClean="0">
                <a:solidFill>
                  <a:srgbClr val="002060"/>
                </a:solidFill>
              </a:rPr>
              <a:t> </a:t>
            </a:r>
            <a:r>
              <a:rPr lang="en-US" sz="2400" dirty="0" err="1" smtClean="0">
                <a:solidFill>
                  <a:srgbClr val="002060"/>
                </a:solidFill>
              </a:rPr>
              <a:t>phương</a:t>
            </a:r>
            <a:r>
              <a:rPr lang="en-US" sz="2400" dirty="0" smtClean="0">
                <a:solidFill>
                  <a:srgbClr val="002060"/>
                </a:solidFill>
              </a:rPr>
              <a:t> </a:t>
            </a:r>
            <a:r>
              <a:rPr lang="en-US" sz="2400" dirty="0" err="1" smtClean="0">
                <a:solidFill>
                  <a:srgbClr val="002060"/>
                </a:solidFill>
              </a:rPr>
              <a:t>pháp</a:t>
            </a:r>
            <a:r>
              <a:rPr lang="en-US" sz="2400" dirty="0" smtClean="0">
                <a:solidFill>
                  <a:srgbClr val="002060"/>
                </a:solidFill>
              </a:rPr>
              <a:t> </a:t>
            </a:r>
            <a:r>
              <a:rPr lang="en-US" sz="2400" dirty="0" err="1" smtClean="0">
                <a:solidFill>
                  <a:srgbClr val="002060"/>
                </a:solidFill>
              </a:rPr>
              <a:t>tiếp</a:t>
            </a:r>
            <a:r>
              <a:rPr lang="en-US" sz="2400" dirty="0" smtClean="0">
                <a:solidFill>
                  <a:srgbClr val="002060"/>
                </a:solidFill>
              </a:rPr>
              <a:t> </a:t>
            </a:r>
            <a:r>
              <a:rPr lang="en-US" sz="2400" dirty="0" err="1" smtClean="0">
                <a:solidFill>
                  <a:srgbClr val="002060"/>
                </a:solidFill>
              </a:rPr>
              <a:t>cận</a:t>
            </a:r>
            <a:r>
              <a:rPr lang="en-US" sz="2400" dirty="0" smtClean="0">
                <a:solidFill>
                  <a:srgbClr val="002060"/>
                </a:solidFill>
              </a:rPr>
              <a:t> </a:t>
            </a:r>
            <a:r>
              <a:rPr lang="en-US" sz="2400" dirty="0" err="1" smtClean="0">
                <a:solidFill>
                  <a:srgbClr val="002060"/>
                </a:solidFill>
              </a:rPr>
              <a:t>của</a:t>
            </a:r>
            <a:r>
              <a:rPr lang="en-US" sz="2400" dirty="0" smtClean="0">
                <a:solidFill>
                  <a:srgbClr val="002060"/>
                </a:solidFill>
              </a:rPr>
              <a:t> </a:t>
            </a:r>
            <a:r>
              <a:rPr lang="vi-VN" sz="2400" dirty="0" smtClean="0">
                <a:solidFill>
                  <a:srgbClr val="002060"/>
                </a:solidFill>
              </a:rPr>
              <a:t>tổ chức</a:t>
            </a:r>
            <a:r>
              <a:rPr lang="en-US" sz="2400" dirty="0" smtClean="0">
                <a:solidFill>
                  <a:srgbClr val="002060"/>
                </a:solidFill>
              </a:rPr>
              <a:t> </a:t>
            </a:r>
            <a:r>
              <a:rPr lang="en-US" sz="2400" dirty="0" err="1" smtClean="0">
                <a:solidFill>
                  <a:srgbClr val="002060"/>
                </a:solidFill>
              </a:rPr>
              <a:t>đối</a:t>
            </a:r>
            <a:r>
              <a:rPr lang="en-US" sz="2400" dirty="0" smtClean="0">
                <a:solidFill>
                  <a:srgbClr val="002060"/>
                </a:solidFill>
              </a:rPr>
              <a:t> </a:t>
            </a:r>
            <a:r>
              <a:rPr lang="en-US" sz="2400" dirty="0" err="1" smtClean="0">
                <a:solidFill>
                  <a:srgbClr val="002060"/>
                </a:solidFill>
              </a:rPr>
              <a:t>với</a:t>
            </a:r>
            <a:r>
              <a:rPr lang="en-US" sz="2400" dirty="0" smtClean="0">
                <a:solidFill>
                  <a:srgbClr val="002060"/>
                </a:solidFill>
              </a:rPr>
              <a:t> </a:t>
            </a:r>
            <a:r>
              <a:rPr lang="vi-VN" sz="2400" dirty="0" smtClean="0">
                <a:solidFill>
                  <a:srgbClr val="002060"/>
                </a:solidFill>
              </a:rPr>
              <a:t>sản phẩm</a:t>
            </a:r>
            <a:r>
              <a:rPr lang="en-US" sz="2400" dirty="0" smtClean="0">
                <a:solidFill>
                  <a:srgbClr val="002060"/>
                </a:solidFill>
              </a:rPr>
              <a:t>, </a:t>
            </a:r>
            <a:r>
              <a:rPr lang="vi-VN" sz="2400" dirty="0" smtClean="0">
                <a:solidFill>
                  <a:srgbClr val="002060"/>
                </a:solidFill>
              </a:rPr>
              <a:t>dịch vụ</a:t>
            </a:r>
            <a:r>
              <a:rPr lang="en-US" sz="2400" dirty="0" smtClean="0">
                <a:solidFill>
                  <a:srgbClr val="002060"/>
                </a:solidFill>
              </a:rPr>
              <a:t>, </a:t>
            </a:r>
            <a:r>
              <a:rPr lang="vi-VN" sz="2400" dirty="0" smtClean="0">
                <a:solidFill>
                  <a:srgbClr val="002060"/>
                </a:solidFill>
              </a:rPr>
              <a:t>đầu tư </a:t>
            </a:r>
            <a:r>
              <a:rPr lang="en-US" sz="2400" dirty="0" err="1" smtClean="0">
                <a:solidFill>
                  <a:srgbClr val="002060"/>
                </a:solidFill>
              </a:rPr>
              <a:t>và</a:t>
            </a:r>
            <a:r>
              <a:rPr lang="en-US" sz="2400" dirty="0" smtClean="0">
                <a:solidFill>
                  <a:srgbClr val="002060"/>
                </a:solidFill>
              </a:rPr>
              <a:t> </a:t>
            </a:r>
            <a:r>
              <a:rPr lang="en-US" sz="2400" dirty="0" err="1" smtClean="0">
                <a:solidFill>
                  <a:srgbClr val="002060"/>
                </a:solidFill>
              </a:rPr>
              <a:t>các</a:t>
            </a:r>
            <a:r>
              <a:rPr lang="en-US" sz="2400" dirty="0" smtClean="0">
                <a:solidFill>
                  <a:srgbClr val="002060"/>
                </a:solidFill>
              </a:rPr>
              <a:t> </a:t>
            </a:r>
            <a:r>
              <a:rPr lang="en-US" sz="2400" dirty="0" err="1" smtClean="0">
                <a:solidFill>
                  <a:srgbClr val="002060"/>
                </a:solidFill>
              </a:rPr>
              <a:t>bên</a:t>
            </a:r>
            <a:r>
              <a:rPr lang="en-US" sz="2400" dirty="0" smtClean="0">
                <a:solidFill>
                  <a:srgbClr val="002060"/>
                </a:solidFill>
              </a:rPr>
              <a:t> </a:t>
            </a:r>
            <a:r>
              <a:rPr lang="vi-VN" sz="2400" dirty="0" smtClean="0">
                <a:solidFill>
                  <a:srgbClr val="002060"/>
                </a:solidFill>
              </a:rPr>
              <a:t>quan tâm</a:t>
            </a:r>
            <a:r>
              <a:rPr lang="en-US" sz="2400" dirty="0">
                <a:solidFill>
                  <a:srgbClr val="002060"/>
                </a:solidFill>
              </a:rPr>
              <a:t>.</a:t>
            </a:r>
            <a:endParaRPr lang="en-US" sz="2400" dirty="0" smtClean="0">
              <a:solidFill>
                <a:srgbClr val="002060"/>
              </a:solidFill>
            </a:endParaRPr>
          </a:p>
          <a:p>
            <a:pPr marL="342900" indent="-342900">
              <a:spcBef>
                <a:spcPts val="0"/>
              </a:spcBef>
              <a:spcAft>
                <a:spcPts val="1200"/>
              </a:spcAft>
              <a:buFont typeface="Wingdings" panose="05000000000000000000" pitchFamily="2" charset="2"/>
              <a:buChar char="§"/>
            </a:pPr>
            <a:r>
              <a:rPr lang="en-US" sz="2400" dirty="0" err="1" smtClean="0">
                <a:solidFill>
                  <a:srgbClr val="002060"/>
                </a:solidFill>
              </a:rPr>
              <a:t>Môi</a:t>
            </a:r>
            <a:r>
              <a:rPr lang="en-US" sz="2400" dirty="0" smtClean="0">
                <a:solidFill>
                  <a:srgbClr val="002060"/>
                </a:solidFill>
              </a:rPr>
              <a:t> </a:t>
            </a:r>
            <a:r>
              <a:rPr lang="en-US" sz="2400" dirty="0" err="1" smtClean="0">
                <a:solidFill>
                  <a:srgbClr val="002060"/>
                </a:solidFill>
              </a:rPr>
              <a:t>trường</a:t>
            </a:r>
            <a:r>
              <a:rPr lang="en-US" sz="2400" dirty="0" smtClean="0">
                <a:solidFill>
                  <a:srgbClr val="002060"/>
                </a:solidFill>
              </a:rPr>
              <a:t> </a:t>
            </a:r>
            <a:r>
              <a:rPr lang="en-US" sz="2400" dirty="0" err="1" smtClean="0">
                <a:solidFill>
                  <a:srgbClr val="002060"/>
                </a:solidFill>
              </a:rPr>
              <a:t>kinh</a:t>
            </a:r>
            <a:r>
              <a:rPr lang="en-US" sz="2400" dirty="0" smtClean="0">
                <a:solidFill>
                  <a:srgbClr val="002060"/>
                </a:solidFill>
              </a:rPr>
              <a:t> </a:t>
            </a:r>
            <a:r>
              <a:rPr lang="en-US" sz="2400" dirty="0" err="1" smtClean="0">
                <a:solidFill>
                  <a:srgbClr val="002060"/>
                </a:solidFill>
              </a:rPr>
              <a:t>doanh</a:t>
            </a:r>
            <a:r>
              <a:rPr lang="en-US" sz="2400" dirty="0" smtClean="0">
                <a:solidFill>
                  <a:srgbClr val="002060"/>
                </a:solidFill>
              </a:rPr>
              <a:t>, </a:t>
            </a:r>
            <a:r>
              <a:rPr lang="en-US" sz="2400" dirty="0" err="1" smtClean="0">
                <a:solidFill>
                  <a:srgbClr val="002060"/>
                </a:solidFill>
              </a:rPr>
              <a:t>môi</a:t>
            </a:r>
            <a:r>
              <a:rPr lang="en-US" sz="2400" dirty="0" smtClean="0">
                <a:solidFill>
                  <a:srgbClr val="002060"/>
                </a:solidFill>
              </a:rPr>
              <a:t> </a:t>
            </a:r>
            <a:r>
              <a:rPr lang="en-US" sz="2400" dirty="0" err="1" smtClean="0">
                <a:solidFill>
                  <a:srgbClr val="002060"/>
                </a:solidFill>
              </a:rPr>
              <a:t>trường</a:t>
            </a:r>
            <a:r>
              <a:rPr lang="en-US" sz="2400" dirty="0" smtClean="0">
                <a:solidFill>
                  <a:srgbClr val="002060"/>
                </a:solidFill>
              </a:rPr>
              <a:t> </a:t>
            </a:r>
            <a:r>
              <a:rPr lang="en-US" sz="2400" dirty="0" err="1" smtClean="0">
                <a:solidFill>
                  <a:srgbClr val="002060"/>
                </a:solidFill>
              </a:rPr>
              <a:t>của</a:t>
            </a:r>
            <a:r>
              <a:rPr lang="en-US" sz="2400" dirty="0" smtClean="0">
                <a:solidFill>
                  <a:srgbClr val="002060"/>
                </a:solidFill>
              </a:rPr>
              <a:t> </a:t>
            </a:r>
            <a:r>
              <a:rPr lang="en-US" sz="2400" dirty="0" err="1" smtClean="0">
                <a:solidFill>
                  <a:srgbClr val="002060"/>
                </a:solidFill>
              </a:rPr>
              <a:t>tổ</a:t>
            </a:r>
            <a:r>
              <a:rPr lang="en-US" sz="2400" dirty="0" smtClean="0">
                <a:solidFill>
                  <a:srgbClr val="002060"/>
                </a:solidFill>
              </a:rPr>
              <a:t> </a:t>
            </a:r>
            <a:r>
              <a:rPr lang="en-US" sz="2400" dirty="0" err="1" smtClean="0">
                <a:solidFill>
                  <a:srgbClr val="002060"/>
                </a:solidFill>
              </a:rPr>
              <a:t>chức</a:t>
            </a:r>
            <a:r>
              <a:rPr lang="en-US" sz="2400" dirty="0" smtClean="0">
                <a:solidFill>
                  <a:srgbClr val="002060"/>
                </a:solidFill>
              </a:rPr>
              <a:t>.</a:t>
            </a:r>
            <a:r>
              <a:rPr lang="vi-VN" sz="2400" dirty="0" smtClean="0">
                <a:solidFill>
                  <a:srgbClr val="002060"/>
                </a:solidFill>
              </a:rPr>
              <a:t> </a:t>
            </a:r>
            <a:r>
              <a:rPr lang="vi-VN" sz="2800" dirty="0">
                <a:solidFill>
                  <a:srgbClr val="002060"/>
                </a:solidFill>
              </a:rPr>
              <a:t/>
            </a:r>
            <a:br>
              <a:rPr lang="vi-VN" sz="2800" dirty="0">
                <a:solidFill>
                  <a:srgbClr val="002060"/>
                </a:solidFill>
              </a:rPr>
            </a:br>
            <a:endParaRPr lang="en-US" sz="2800" dirty="0">
              <a:solidFill>
                <a:srgbClr val="002060"/>
              </a:solidFill>
            </a:endParaRPr>
          </a:p>
        </p:txBody>
      </p:sp>
    </p:spTree>
    <p:extLst>
      <p:ext uri="{BB962C8B-B14F-4D97-AF65-F5344CB8AC3E}">
        <p14:creationId xmlns:p14="http://schemas.microsoft.com/office/powerpoint/2010/main" val="33896155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2622" y="756638"/>
            <a:ext cx="8097088" cy="4170372"/>
          </a:xfrm>
          <a:prstGeom prst="rect">
            <a:avLst/>
          </a:prstGeom>
          <a:noFill/>
        </p:spPr>
        <p:txBody>
          <a:bodyPr wrap="square" rtlCol="0">
            <a:spAutoFit/>
          </a:bodyPr>
          <a:lstStyle/>
          <a:p>
            <a:pPr>
              <a:spcAft>
                <a:spcPts val="1200"/>
              </a:spcAft>
            </a:pPr>
            <a:r>
              <a:rPr lang="en-US" sz="2000" b="1" dirty="0" smtClean="0">
                <a:solidFill>
                  <a:srgbClr val="002060"/>
                </a:solidFill>
              </a:rPr>
              <a:t>4.1 </a:t>
            </a:r>
            <a:r>
              <a:rPr lang="en-US" sz="2000" b="1" dirty="0" err="1" smtClean="0">
                <a:solidFill>
                  <a:srgbClr val="002060"/>
                </a:solidFill>
              </a:rPr>
              <a:t>Hiểu</a:t>
            </a:r>
            <a:r>
              <a:rPr lang="en-US" sz="2000" b="1" dirty="0" smtClean="0">
                <a:solidFill>
                  <a:srgbClr val="002060"/>
                </a:solidFill>
              </a:rPr>
              <a:t> </a:t>
            </a:r>
            <a:r>
              <a:rPr lang="en-US" sz="2000" b="1" dirty="0" err="1" smtClean="0">
                <a:solidFill>
                  <a:srgbClr val="002060"/>
                </a:solidFill>
              </a:rPr>
              <a:t>tổ</a:t>
            </a:r>
            <a:r>
              <a:rPr lang="en-US" sz="2000" b="1" dirty="0" smtClean="0">
                <a:solidFill>
                  <a:srgbClr val="002060"/>
                </a:solidFill>
              </a:rPr>
              <a:t> </a:t>
            </a:r>
            <a:r>
              <a:rPr lang="en-US" sz="2000" b="1" dirty="0" err="1" smtClean="0">
                <a:solidFill>
                  <a:srgbClr val="002060"/>
                </a:solidFill>
              </a:rPr>
              <a:t>chức</a:t>
            </a:r>
            <a:r>
              <a:rPr lang="en-US" sz="2000" b="1" dirty="0" smtClean="0">
                <a:solidFill>
                  <a:srgbClr val="002060"/>
                </a:solidFill>
              </a:rPr>
              <a:t> </a:t>
            </a:r>
            <a:r>
              <a:rPr lang="en-US" sz="2000" b="1" dirty="0" err="1" smtClean="0">
                <a:solidFill>
                  <a:srgbClr val="002060"/>
                </a:solidFill>
              </a:rPr>
              <a:t>và</a:t>
            </a:r>
            <a:r>
              <a:rPr lang="en-US" sz="2000" b="1" dirty="0" smtClean="0">
                <a:solidFill>
                  <a:srgbClr val="002060"/>
                </a:solidFill>
              </a:rPr>
              <a:t> </a:t>
            </a:r>
            <a:r>
              <a:rPr lang="en-US" sz="2000" b="1" dirty="0" err="1" smtClean="0">
                <a:solidFill>
                  <a:srgbClr val="002060"/>
                </a:solidFill>
              </a:rPr>
              <a:t>bối</a:t>
            </a:r>
            <a:r>
              <a:rPr lang="en-US" sz="2000" b="1" dirty="0" smtClean="0">
                <a:solidFill>
                  <a:srgbClr val="002060"/>
                </a:solidFill>
              </a:rPr>
              <a:t> </a:t>
            </a:r>
            <a:r>
              <a:rPr lang="en-US" sz="2000" b="1" dirty="0" err="1" smtClean="0">
                <a:solidFill>
                  <a:srgbClr val="002060"/>
                </a:solidFill>
              </a:rPr>
              <a:t>cảnh</a:t>
            </a:r>
            <a:r>
              <a:rPr lang="en-US" sz="2000" b="1" dirty="0" smtClean="0">
                <a:solidFill>
                  <a:srgbClr val="002060"/>
                </a:solidFill>
              </a:rPr>
              <a:t> </a:t>
            </a:r>
          </a:p>
          <a:p>
            <a:pPr>
              <a:spcAft>
                <a:spcPts val="600"/>
              </a:spcAft>
            </a:pPr>
            <a:r>
              <a:rPr lang="en-US" sz="1800" b="1" dirty="0" err="1" smtClean="0">
                <a:solidFill>
                  <a:srgbClr val="C05412"/>
                </a:solidFill>
              </a:rPr>
              <a:t>Tổ</a:t>
            </a:r>
            <a:r>
              <a:rPr lang="en-US" sz="1800" b="1" dirty="0" smtClean="0">
                <a:solidFill>
                  <a:srgbClr val="C05412"/>
                </a:solidFill>
              </a:rPr>
              <a:t> </a:t>
            </a:r>
            <a:r>
              <a:rPr lang="en-US" sz="1800" b="1" dirty="0" err="1">
                <a:solidFill>
                  <a:srgbClr val="C05412"/>
                </a:solidFill>
              </a:rPr>
              <a:t>chức</a:t>
            </a:r>
            <a:r>
              <a:rPr lang="en-US" sz="1800" b="1" dirty="0">
                <a:solidFill>
                  <a:srgbClr val="C05412"/>
                </a:solidFill>
              </a:rPr>
              <a:t> </a:t>
            </a:r>
            <a:r>
              <a:rPr lang="en-US" sz="1800" b="1" dirty="0" err="1">
                <a:solidFill>
                  <a:srgbClr val="C05412"/>
                </a:solidFill>
              </a:rPr>
              <a:t>và</a:t>
            </a:r>
            <a:r>
              <a:rPr lang="en-US" sz="1800" b="1" dirty="0">
                <a:solidFill>
                  <a:srgbClr val="C05412"/>
                </a:solidFill>
              </a:rPr>
              <a:t> </a:t>
            </a:r>
            <a:r>
              <a:rPr lang="en-US" sz="1800" b="1" dirty="0" err="1">
                <a:solidFill>
                  <a:srgbClr val="C05412"/>
                </a:solidFill>
              </a:rPr>
              <a:t>bối</a:t>
            </a:r>
            <a:r>
              <a:rPr lang="en-US" sz="1800" b="1" dirty="0">
                <a:solidFill>
                  <a:srgbClr val="C05412"/>
                </a:solidFill>
              </a:rPr>
              <a:t> </a:t>
            </a:r>
            <a:r>
              <a:rPr lang="en-US" sz="1800" b="1" dirty="0" err="1">
                <a:solidFill>
                  <a:srgbClr val="C05412"/>
                </a:solidFill>
              </a:rPr>
              <a:t>cảnh</a:t>
            </a:r>
            <a:r>
              <a:rPr lang="en-US" sz="1800" b="1" dirty="0">
                <a:solidFill>
                  <a:srgbClr val="C05412"/>
                </a:solidFill>
              </a:rPr>
              <a:t> </a:t>
            </a:r>
            <a:r>
              <a:rPr lang="en-US" sz="1800" b="1" dirty="0" err="1">
                <a:solidFill>
                  <a:srgbClr val="C05412"/>
                </a:solidFill>
              </a:rPr>
              <a:t>của</a:t>
            </a:r>
            <a:r>
              <a:rPr lang="en-US" sz="1800" b="1" dirty="0">
                <a:solidFill>
                  <a:srgbClr val="C05412"/>
                </a:solidFill>
              </a:rPr>
              <a:t> </a:t>
            </a:r>
            <a:r>
              <a:rPr lang="en-US" sz="1800" b="1" dirty="0" err="1">
                <a:solidFill>
                  <a:srgbClr val="C05412"/>
                </a:solidFill>
              </a:rPr>
              <a:t>Rạng</a:t>
            </a:r>
            <a:r>
              <a:rPr lang="en-US" sz="1800" b="1" dirty="0">
                <a:solidFill>
                  <a:srgbClr val="C05412"/>
                </a:solidFill>
              </a:rPr>
              <a:t> </a:t>
            </a:r>
            <a:r>
              <a:rPr lang="en-US" sz="1800" b="1" dirty="0" err="1">
                <a:solidFill>
                  <a:srgbClr val="C05412"/>
                </a:solidFill>
              </a:rPr>
              <a:t>Đông</a:t>
            </a:r>
            <a:r>
              <a:rPr lang="en-US" sz="1800" b="1" dirty="0">
                <a:solidFill>
                  <a:srgbClr val="C05412"/>
                </a:solidFill>
              </a:rPr>
              <a:t> </a:t>
            </a:r>
            <a:r>
              <a:rPr lang="en-US" sz="1800" b="1" dirty="0" smtClean="0">
                <a:solidFill>
                  <a:srgbClr val="C05412"/>
                </a:solidFill>
              </a:rPr>
              <a:t>(</a:t>
            </a:r>
            <a:r>
              <a:rPr lang="en-US" sz="1800" b="1" dirty="0" err="1" smtClean="0">
                <a:solidFill>
                  <a:srgbClr val="C05412"/>
                </a:solidFill>
              </a:rPr>
              <a:t>trao</a:t>
            </a:r>
            <a:r>
              <a:rPr lang="en-US" sz="1800" b="1" dirty="0" smtClean="0">
                <a:solidFill>
                  <a:srgbClr val="C05412"/>
                </a:solidFill>
              </a:rPr>
              <a:t> </a:t>
            </a:r>
            <a:r>
              <a:rPr lang="en-US" sz="1800" b="1" dirty="0" err="1" smtClean="0">
                <a:solidFill>
                  <a:srgbClr val="C05412"/>
                </a:solidFill>
              </a:rPr>
              <a:t>đổi</a:t>
            </a:r>
            <a:r>
              <a:rPr lang="en-US" sz="1800" b="1" dirty="0" smtClean="0">
                <a:solidFill>
                  <a:srgbClr val="C05412"/>
                </a:solidFill>
              </a:rPr>
              <a:t>)</a:t>
            </a:r>
            <a:endParaRPr lang="en-US" sz="1800" b="1" dirty="0">
              <a:solidFill>
                <a:srgbClr val="C05412"/>
              </a:solidFill>
            </a:endParaRPr>
          </a:p>
          <a:p>
            <a:pPr marL="457200" indent="-457200">
              <a:spcAft>
                <a:spcPts val="600"/>
              </a:spcAft>
              <a:buFont typeface="+mj-lt"/>
              <a:buAutoNum type="alphaLcParenR"/>
            </a:pPr>
            <a:r>
              <a:rPr lang="en-US" sz="1800" dirty="0" err="1">
                <a:solidFill>
                  <a:srgbClr val="C05412"/>
                </a:solidFill>
              </a:rPr>
              <a:t>Xác</a:t>
            </a:r>
            <a:r>
              <a:rPr lang="en-US" sz="1800" dirty="0">
                <a:solidFill>
                  <a:srgbClr val="C05412"/>
                </a:solidFill>
              </a:rPr>
              <a:t> </a:t>
            </a:r>
            <a:r>
              <a:rPr lang="en-US" sz="1800" dirty="0" err="1">
                <a:solidFill>
                  <a:srgbClr val="C05412"/>
                </a:solidFill>
              </a:rPr>
              <a:t>định</a:t>
            </a:r>
            <a:r>
              <a:rPr lang="en-US" sz="1800" dirty="0">
                <a:solidFill>
                  <a:srgbClr val="C05412"/>
                </a:solidFill>
              </a:rPr>
              <a:t> </a:t>
            </a:r>
            <a:r>
              <a:rPr lang="en-US" sz="1800" dirty="0" err="1">
                <a:solidFill>
                  <a:srgbClr val="C05412"/>
                </a:solidFill>
              </a:rPr>
              <a:t>các</a:t>
            </a:r>
            <a:r>
              <a:rPr lang="en-US" sz="1800" dirty="0">
                <a:solidFill>
                  <a:srgbClr val="C05412"/>
                </a:solidFill>
              </a:rPr>
              <a:t> </a:t>
            </a:r>
            <a:r>
              <a:rPr lang="en-US" sz="1800" dirty="0" err="1">
                <a:solidFill>
                  <a:srgbClr val="C05412"/>
                </a:solidFill>
              </a:rPr>
              <a:t>vấn</a:t>
            </a:r>
            <a:r>
              <a:rPr lang="en-US" sz="1800" dirty="0">
                <a:solidFill>
                  <a:srgbClr val="C05412"/>
                </a:solidFill>
              </a:rPr>
              <a:t> </a:t>
            </a:r>
            <a:r>
              <a:rPr lang="en-US" sz="1800" dirty="0" err="1">
                <a:solidFill>
                  <a:srgbClr val="C05412"/>
                </a:solidFill>
              </a:rPr>
              <a:t>đề</a:t>
            </a:r>
            <a:r>
              <a:rPr lang="en-US" sz="1800" dirty="0">
                <a:solidFill>
                  <a:srgbClr val="C05412"/>
                </a:solidFill>
              </a:rPr>
              <a:t> </a:t>
            </a:r>
            <a:r>
              <a:rPr lang="en-US" sz="1800" dirty="0" err="1">
                <a:solidFill>
                  <a:srgbClr val="C05412"/>
                </a:solidFill>
              </a:rPr>
              <a:t>bên</a:t>
            </a:r>
            <a:r>
              <a:rPr lang="en-US" sz="1800" dirty="0">
                <a:solidFill>
                  <a:srgbClr val="C05412"/>
                </a:solidFill>
              </a:rPr>
              <a:t> </a:t>
            </a:r>
            <a:r>
              <a:rPr lang="en-US" sz="1800" dirty="0" err="1">
                <a:solidFill>
                  <a:srgbClr val="C05412"/>
                </a:solidFill>
              </a:rPr>
              <a:t>ngoài</a:t>
            </a:r>
            <a:r>
              <a:rPr lang="en-US" sz="1800" dirty="0">
                <a:solidFill>
                  <a:srgbClr val="C05412"/>
                </a:solidFill>
              </a:rPr>
              <a:t> </a:t>
            </a:r>
            <a:r>
              <a:rPr lang="en-US" sz="1800" dirty="0" err="1">
                <a:solidFill>
                  <a:srgbClr val="C05412"/>
                </a:solidFill>
              </a:rPr>
              <a:t>và</a:t>
            </a:r>
            <a:r>
              <a:rPr lang="en-US" sz="1800" dirty="0">
                <a:solidFill>
                  <a:srgbClr val="C05412"/>
                </a:solidFill>
              </a:rPr>
              <a:t> </a:t>
            </a:r>
            <a:r>
              <a:rPr lang="en-US" sz="1800" dirty="0" err="1">
                <a:solidFill>
                  <a:srgbClr val="C05412"/>
                </a:solidFill>
              </a:rPr>
              <a:t>bên</a:t>
            </a:r>
            <a:r>
              <a:rPr lang="en-US" sz="1800" dirty="0">
                <a:solidFill>
                  <a:srgbClr val="C05412"/>
                </a:solidFill>
              </a:rPr>
              <a:t> </a:t>
            </a:r>
            <a:r>
              <a:rPr lang="en-US" sz="1800" dirty="0" err="1" smtClean="0">
                <a:solidFill>
                  <a:srgbClr val="C05412"/>
                </a:solidFill>
              </a:rPr>
              <a:t>trong</a:t>
            </a:r>
            <a:r>
              <a:rPr lang="en-US" sz="1800" dirty="0" smtClean="0">
                <a:solidFill>
                  <a:srgbClr val="C05412"/>
                </a:solidFill>
              </a:rPr>
              <a:t> (</a:t>
            </a:r>
            <a:r>
              <a:rPr lang="en-US" sz="1800" dirty="0" err="1" smtClean="0">
                <a:solidFill>
                  <a:srgbClr val="C05412"/>
                </a:solidFill>
              </a:rPr>
              <a:t>phương</a:t>
            </a:r>
            <a:r>
              <a:rPr lang="en-US" sz="1800" dirty="0" smtClean="0">
                <a:solidFill>
                  <a:srgbClr val="C05412"/>
                </a:solidFill>
              </a:rPr>
              <a:t> </a:t>
            </a:r>
            <a:r>
              <a:rPr lang="en-US" sz="1800" dirty="0" err="1" smtClean="0">
                <a:solidFill>
                  <a:srgbClr val="C05412"/>
                </a:solidFill>
              </a:rPr>
              <a:t>pháp</a:t>
            </a:r>
            <a:r>
              <a:rPr lang="en-US" sz="1800" dirty="0" smtClean="0">
                <a:solidFill>
                  <a:srgbClr val="C05412"/>
                </a:solidFill>
              </a:rPr>
              <a:t> </a:t>
            </a:r>
            <a:r>
              <a:rPr lang="en-US" sz="1800" dirty="0" err="1" smtClean="0">
                <a:solidFill>
                  <a:srgbClr val="C05412"/>
                </a:solidFill>
              </a:rPr>
              <a:t>luận</a:t>
            </a:r>
            <a:r>
              <a:rPr lang="en-US" sz="1800" dirty="0" smtClean="0">
                <a:solidFill>
                  <a:srgbClr val="C05412"/>
                </a:solidFill>
              </a:rPr>
              <a:t>, qui </a:t>
            </a:r>
            <a:r>
              <a:rPr lang="en-US" sz="1800" dirty="0" err="1" smtClean="0">
                <a:solidFill>
                  <a:srgbClr val="C05412"/>
                </a:solidFill>
              </a:rPr>
              <a:t>trình</a:t>
            </a:r>
            <a:r>
              <a:rPr lang="en-US" sz="1800" dirty="0" smtClean="0">
                <a:solidFill>
                  <a:srgbClr val="C05412"/>
                </a:solidFill>
              </a:rPr>
              <a:t>, </a:t>
            </a:r>
            <a:r>
              <a:rPr lang="en-US" sz="1800" dirty="0" err="1" smtClean="0">
                <a:solidFill>
                  <a:srgbClr val="C05412"/>
                </a:solidFill>
              </a:rPr>
              <a:t>cụ</a:t>
            </a:r>
            <a:r>
              <a:rPr lang="en-US" sz="1800" dirty="0" smtClean="0">
                <a:solidFill>
                  <a:srgbClr val="C05412"/>
                </a:solidFill>
              </a:rPr>
              <a:t> </a:t>
            </a:r>
            <a:r>
              <a:rPr lang="en-US" sz="1800" dirty="0" err="1" smtClean="0">
                <a:solidFill>
                  <a:srgbClr val="C05412"/>
                </a:solidFill>
              </a:rPr>
              <a:t>thể</a:t>
            </a:r>
            <a:r>
              <a:rPr lang="en-US" sz="1800" dirty="0" smtClean="0">
                <a:solidFill>
                  <a:srgbClr val="C05412"/>
                </a:solidFill>
              </a:rPr>
              <a:t>)</a:t>
            </a:r>
          </a:p>
          <a:p>
            <a:pPr marL="457200" indent="-457200">
              <a:spcAft>
                <a:spcPts val="600"/>
              </a:spcAft>
              <a:buFont typeface="+mj-lt"/>
              <a:buAutoNum type="alphaLcParenR"/>
            </a:pPr>
            <a:r>
              <a:rPr lang="it-IT" sz="1800" dirty="0" smtClean="0">
                <a:solidFill>
                  <a:srgbClr val="C05412"/>
                </a:solidFill>
              </a:rPr>
              <a:t>Mục </a:t>
            </a:r>
            <a:r>
              <a:rPr lang="it-IT" sz="1800" dirty="0">
                <a:solidFill>
                  <a:srgbClr val="C05412"/>
                </a:solidFill>
              </a:rPr>
              <a:t>đích và định hướng chiến lược </a:t>
            </a:r>
            <a:r>
              <a:rPr lang="it-IT" sz="1800" dirty="0" smtClean="0">
                <a:solidFill>
                  <a:srgbClr val="C05412"/>
                </a:solidFill>
              </a:rPr>
              <a:t>của Rạng Đông (thể hiện bằng gì?, công bố ở đâu)</a:t>
            </a:r>
          </a:p>
          <a:p>
            <a:pPr marL="457200" indent="-457200">
              <a:spcAft>
                <a:spcPts val="600"/>
              </a:spcAft>
              <a:buFont typeface="+mj-lt"/>
              <a:buAutoNum type="alphaLcParenR"/>
            </a:pPr>
            <a:r>
              <a:rPr lang="it-IT" sz="1800" dirty="0" smtClean="0">
                <a:solidFill>
                  <a:srgbClr val="C05412"/>
                </a:solidFill>
              </a:rPr>
              <a:t>Kết </a:t>
            </a:r>
            <a:r>
              <a:rPr lang="it-IT" sz="1800" dirty="0">
                <a:solidFill>
                  <a:srgbClr val="C05412"/>
                </a:solidFill>
              </a:rPr>
              <a:t>quả dự kiến của hệ thống quản lý chất </a:t>
            </a:r>
            <a:r>
              <a:rPr lang="it-IT" sz="1800" dirty="0" smtClean="0">
                <a:solidFill>
                  <a:srgbClr val="C05412"/>
                </a:solidFill>
              </a:rPr>
              <a:t>lượng mà Lãnh đạo Công ty đề ra.</a:t>
            </a:r>
            <a:r>
              <a:rPr lang="en-US" sz="1800" dirty="0">
                <a:solidFill>
                  <a:srgbClr val="C05412"/>
                </a:solidFill>
              </a:rPr>
              <a:t> </a:t>
            </a:r>
            <a:endParaRPr lang="en-US" sz="1800" dirty="0" smtClean="0">
              <a:solidFill>
                <a:srgbClr val="C05412"/>
              </a:solidFill>
            </a:endParaRPr>
          </a:p>
          <a:p>
            <a:pPr marL="457200" indent="-457200">
              <a:spcAft>
                <a:spcPts val="600"/>
              </a:spcAft>
              <a:buFont typeface="+mj-lt"/>
              <a:buAutoNum type="alphaLcParenR"/>
            </a:pPr>
            <a:r>
              <a:rPr lang="en-US" sz="1800" dirty="0" err="1" smtClean="0">
                <a:solidFill>
                  <a:srgbClr val="C05412"/>
                </a:solidFill>
              </a:rPr>
              <a:t>Ảnh</a:t>
            </a:r>
            <a:r>
              <a:rPr lang="en-US" sz="1800" dirty="0" smtClean="0">
                <a:solidFill>
                  <a:srgbClr val="C05412"/>
                </a:solidFill>
              </a:rPr>
              <a:t> </a:t>
            </a:r>
            <a:r>
              <a:rPr lang="en-US" sz="1800" dirty="0" err="1">
                <a:solidFill>
                  <a:srgbClr val="C05412"/>
                </a:solidFill>
              </a:rPr>
              <a:t>hưởng</a:t>
            </a:r>
            <a:r>
              <a:rPr lang="en-US" sz="1800" dirty="0">
                <a:solidFill>
                  <a:srgbClr val="C05412"/>
                </a:solidFill>
              </a:rPr>
              <a:t> </a:t>
            </a:r>
            <a:r>
              <a:rPr lang="en-US" sz="1800" dirty="0" err="1">
                <a:solidFill>
                  <a:srgbClr val="C05412"/>
                </a:solidFill>
              </a:rPr>
              <a:t>của</a:t>
            </a:r>
            <a:r>
              <a:rPr lang="en-US" sz="1800" dirty="0">
                <a:solidFill>
                  <a:srgbClr val="C05412"/>
                </a:solidFill>
              </a:rPr>
              <a:t> </a:t>
            </a:r>
            <a:r>
              <a:rPr lang="en-US" sz="1800" dirty="0" err="1">
                <a:solidFill>
                  <a:srgbClr val="C05412"/>
                </a:solidFill>
              </a:rPr>
              <a:t>các</a:t>
            </a:r>
            <a:r>
              <a:rPr lang="en-US" sz="1800" dirty="0">
                <a:solidFill>
                  <a:srgbClr val="C05412"/>
                </a:solidFill>
              </a:rPr>
              <a:t> </a:t>
            </a:r>
            <a:r>
              <a:rPr lang="en-US" sz="1800" dirty="0" err="1">
                <a:solidFill>
                  <a:srgbClr val="C05412"/>
                </a:solidFill>
              </a:rPr>
              <a:t>vấn</a:t>
            </a:r>
            <a:r>
              <a:rPr lang="en-US" sz="1800" dirty="0">
                <a:solidFill>
                  <a:srgbClr val="C05412"/>
                </a:solidFill>
              </a:rPr>
              <a:t> </a:t>
            </a:r>
            <a:r>
              <a:rPr lang="en-US" sz="1800" dirty="0" err="1">
                <a:solidFill>
                  <a:srgbClr val="C05412"/>
                </a:solidFill>
              </a:rPr>
              <a:t>đề</a:t>
            </a:r>
            <a:r>
              <a:rPr lang="en-US" sz="1800" dirty="0">
                <a:solidFill>
                  <a:srgbClr val="C05412"/>
                </a:solidFill>
              </a:rPr>
              <a:t> </a:t>
            </a:r>
            <a:r>
              <a:rPr lang="en-US" sz="1800" dirty="0" err="1">
                <a:solidFill>
                  <a:srgbClr val="C05412"/>
                </a:solidFill>
              </a:rPr>
              <a:t>bên</a:t>
            </a:r>
            <a:r>
              <a:rPr lang="en-US" sz="1800" dirty="0">
                <a:solidFill>
                  <a:srgbClr val="C05412"/>
                </a:solidFill>
              </a:rPr>
              <a:t> </a:t>
            </a:r>
            <a:r>
              <a:rPr lang="en-US" sz="1800" dirty="0" err="1">
                <a:solidFill>
                  <a:srgbClr val="C05412"/>
                </a:solidFill>
              </a:rPr>
              <a:t>ngoài</a:t>
            </a:r>
            <a:r>
              <a:rPr lang="en-US" sz="1800" dirty="0">
                <a:solidFill>
                  <a:srgbClr val="C05412"/>
                </a:solidFill>
              </a:rPr>
              <a:t> </a:t>
            </a:r>
            <a:r>
              <a:rPr lang="en-US" sz="1800" dirty="0" err="1">
                <a:solidFill>
                  <a:srgbClr val="C05412"/>
                </a:solidFill>
              </a:rPr>
              <a:t>và</a:t>
            </a:r>
            <a:r>
              <a:rPr lang="en-US" sz="1800" dirty="0">
                <a:solidFill>
                  <a:srgbClr val="C05412"/>
                </a:solidFill>
              </a:rPr>
              <a:t> </a:t>
            </a:r>
            <a:r>
              <a:rPr lang="en-US" sz="1800" dirty="0" err="1">
                <a:solidFill>
                  <a:srgbClr val="C05412"/>
                </a:solidFill>
              </a:rPr>
              <a:t>bên</a:t>
            </a:r>
            <a:r>
              <a:rPr lang="en-US" sz="1800" dirty="0">
                <a:solidFill>
                  <a:srgbClr val="C05412"/>
                </a:solidFill>
              </a:rPr>
              <a:t> </a:t>
            </a:r>
            <a:r>
              <a:rPr lang="en-US" sz="1800" dirty="0" err="1">
                <a:solidFill>
                  <a:srgbClr val="C05412"/>
                </a:solidFill>
              </a:rPr>
              <a:t>trong</a:t>
            </a:r>
            <a:r>
              <a:rPr lang="en-US" sz="1800" dirty="0">
                <a:solidFill>
                  <a:srgbClr val="C05412"/>
                </a:solidFill>
              </a:rPr>
              <a:t> </a:t>
            </a:r>
            <a:r>
              <a:rPr lang="en-US" sz="1800" dirty="0" err="1" smtClean="0">
                <a:solidFill>
                  <a:srgbClr val="C05412"/>
                </a:solidFill>
              </a:rPr>
              <a:t>đó</a:t>
            </a:r>
            <a:r>
              <a:rPr lang="en-US" sz="1800" dirty="0" smtClean="0">
                <a:solidFill>
                  <a:srgbClr val="C05412"/>
                </a:solidFill>
              </a:rPr>
              <a:t> </a:t>
            </a:r>
            <a:r>
              <a:rPr lang="en-US" sz="1800" dirty="0" err="1">
                <a:solidFill>
                  <a:srgbClr val="C05412"/>
                </a:solidFill>
              </a:rPr>
              <a:t>đối</a:t>
            </a:r>
            <a:r>
              <a:rPr lang="en-US" sz="1800" dirty="0">
                <a:solidFill>
                  <a:srgbClr val="C05412"/>
                </a:solidFill>
              </a:rPr>
              <a:t> </a:t>
            </a:r>
            <a:r>
              <a:rPr lang="en-US" sz="1800" dirty="0" err="1" smtClean="0">
                <a:solidFill>
                  <a:srgbClr val="C05412"/>
                </a:solidFill>
              </a:rPr>
              <a:t>với</a:t>
            </a:r>
            <a:r>
              <a:rPr lang="en-US" sz="1800" dirty="0" smtClean="0">
                <a:solidFill>
                  <a:srgbClr val="C05412"/>
                </a:solidFill>
              </a:rPr>
              <a:t> b) </a:t>
            </a:r>
            <a:r>
              <a:rPr lang="en-US" sz="1800" dirty="0" err="1" smtClean="0">
                <a:solidFill>
                  <a:srgbClr val="C05412"/>
                </a:solidFill>
              </a:rPr>
              <a:t>và</a:t>
            </a:r>
            <a:r>
              <a:rPr lang="en-US" sz="1800" dirty="0" smtClean="0">
                <a:solidFill>
                  <a:srgbClr val="C05412"/>
                </a:solidFill>
              </a:rPr>
              <a:t> c)</a:t>
            </a:r>
          </a:p>
          <a:p>
            <a:pPr marL="457200" indent="-457200">
              <a:spcAft>
                <a:spcPts val="600"/>
              </a:spcAft>
              <a:buFont typeface="+mj-lt"/>
              <a:buAutoNum type="alphaLcParenR"/>
            </a:pPr>
            <a:r>
              <a:rPr lang="en-US" sz="1800" dirty="0" err="1" smtClean="0">
                <a:solidFill>
                  <a:srgbClr val="C05412"/>
                </a:solidFill>
              </a:rPr>
              <a:t>Cách</a:t>
            </a:r>
            <a:r>
              <a:rPr lang="en-US" sz="1800" dirty="0" smtClean="0">
                <a:solidFill>
                  <a:srgbClr val="C05412"/>
                </a:solidFill>
              </a:rPr>
              <a:t> </a:t>
            </a:r>
            <a:r>
              <a:rPr lang="en-US" sz="1800" dirty="0" err="1" smtClean="0">
                <a:solidFill>
                  <a:srgbClr val="C05412"/>
                </a:solidFill>
              </a:rPr>
              <a:t>thức</a:t>
            </a:r>
            <a:r>
              <a:rPr lang="en-US" sz="1800" dirty="0" smtClean="0">
                <a:solidFill>
                  <a:srgbClr val="C05412"/>
                </a:solidFill>
              </a:rPr>
              <a:t> </a:t>
            </a:r>
            <a:r>
              <a:rPr lang="en-US" sz="1800" dirty="0" err="1" smtClean="0">
                <a:solidFill>
                  <a:srgbClr val="C05412"/>
                </a:solidFill>
              </a:rPr>
              <a:t>và</a:t>
            </a:r>
            <a:r>
              <a:rPr lang="en-US" sz="1800" dirty="0" smtClean="0">
                <a:solidFill>
                  <a:srgbClr val="C05412"/>
                </a:solidFill>
              </a:rPr>
              <a:t> </a:t>
            </a:r>
            <a:r>
              <a:rPr lang="en-US" sz="1800" dirty="0" err="1" smtClean="0">
                <a:solidFill>
                  <a:srgbClr val="C05412"/>
                </a:solidFill>
              </a:rPr>
              <a:t>bằng</a:t>
            </a:r>
            <a:r>
              <a:rPr lang="en-US" sz="1800" dirty="0" smtClean="0">
                <a:solidFill>
                  <a:srgbClr val="C05412"/>
                </a:solidFill>
              </a:rPr>
              <a:t> </a:t>
            </a:r>
            <a:r>
              <a:rPr lang="en-US" sz="1800" dirty="0" err="1" smtClean="0">
                <a:solidFill>
                  <a:srgbClr val="C05412"/>
                </a:solidFill>
              </a:rPr>
              <a:t>chứng</a:t>
            </a:r>
            <a:r>
              <a:rPr lang="en-US" sz="1800" dirty="0" smtClean="0">
                <a:solidFill>
                  <a:srgbClr val="C05412"/>
                </a:solidFill>
              </a:rPr>
              <a:t> </a:t>
            </a:r>
            <a:r>
              <a:rPr lang="en-US" sz="1800" dirty="0" err="1" smtClean="0">
                <a:solidFill>
                  <a:srgbClr val="C05412"/>
                </a:solidFill>
              </a:rPr>
              <a:t>theo</a:t>
            </a:r>
            <a:r>
              <a:rPr lang="en-US" sz="1800" dirty="0" smtClean="0">
                <a:solidFill>
                  <a:srgbClr val="C05412"/>
                </a:solidFill>
              </a:rPr>
              <a:t> </a:t>
            </a:r>
            <a:r>
              <a:rPr lang="en-US" sz="1800" dirty="0" err="1" smtClean="0">
                <a:solidFill>
                  <a:srgbClr val="C05412"/>
                </a:solidFill>
              </a:rPr>
              <a:t>dõi</a:t>
            </a:r>
            <a:r>
              <a:rPr lang="en-US" sz="1800" dirty="0" smtClean="0">
                <a:solidFill>
                  <a:srgbClr val="C05412"/>
                </a:solidFill>
              </a:rPr>
              <a:t> </a:t>
            </a:r>
            <a:r>
              <a:rPr lang="en-US" sz="1800" dirty="0" err="1">
                <a:solidFill>
                  <a:srgbClr val="C05412"/>
                </a:solidFill>
              </a:rPr>
              <a:t>đối</a:t>
            </a:r>
            <a:r>
              <a:rPr lang="en-US" sz="1800" dirty="0">
                <a:solidFill>
                  <a:srgbClr val="C05412"/>
                </a:solidFill>
              </a:rPr>
              <a:t> </a:t>
            </a:r>
            <a:r>
              <a:rPr lang="en-US" sz="1800" dirty="0" err="1">
                <a:solidFill>
                  <a:srgbClr val="C05412"/>
                </a:solidFill>
              </a:rPr>
              <a:t>với</a:t>
            </a:r>
            <a:r>
              <a:rPr lang="en-US" sz="1800" dirty="0">
                <a:solidFill>
                  <a:srgbClr val="C05412"/>
                </a:solidFill>
              </a:rPr>
              <a:t> b) </a:t>
            </a:r>
            <a:r>
              <a:rPr lang="en-US" sz="1800" dirty="0" err="1">
                <a:solidFill>
                  <a:srgbClr val="C05412"/>
                </a:solidFill>
              </a:rPr>
              <a:t>và</a:t>
            </a:r>
            <a:r>
              <a:rPr lang="en-US" sz="1800" dirty="0">
                <a:solidFill>
                  <a:srgbClr val="C05412"/>
                </a:solidFill>
              </a:rPr>
              <a:t> c</a:t>
            </a:r>
            <a:r>
              <a:rPr lang="en-US" sz="1800" dirty="0" smtClean="0">
                <a:solidFill>
                  <a:srgbClr val="C05412"/>
                </a:solidFill>
              </a:rPr>
              <a:t>)</a:t>
            </a:r>
          </a:p>
          <a:p>
            <a:pPr marL="457200" indent="-457200">
              <a:spcAft>
                <a:spcPts val="600"/>
              </a:spcAft>
              <a:buFont typeface="+mj-lt"/>
              <a:buAutoNum type="alphaLcParenR"/>
            </a:pPr>
            <a:r>
              <a:rPr lang="en-US" sz="1800" dirty="0" err="1" smtClean="0">
                <a:solidFill>
                  <a:srgbClr val="C05412"/>
                </a:solidFill>
              </a:rPr>
              <a:t>Nhắc</a:t>
            </a:r>
            <a:r>
              <a:rPr lang="en-US" sz="1800" dirty="0" smtClean="0">
                <a:solidFill>
                  <a:srgbClr val="C05412"/>
                </a:solidFill>
              </a:rPr>
              <a:t> </a:t>
            </a:r>
            <a:r>
              <a:rPr lang="en-US" sz="1800" dirty="0" err="1" smtClean="0">
                <a:solidFill>
                  <a:srgbClr val="C05412"/>
                </a:solidFill>
              </a:rPr>
              <a:t>nhở</a:t>
            </a:r>
            <a:r>
              <a:rPr lang="en-US" sz="1800" dirty="0" smtClean="0">
                <a:solidFill>
                  <a:srgbClr val="C05412"/>
                </a:solidFill>
              </a:rPr>
              <a:t> </a:t>
            </a:r>
            <a:r>
              <a:rPr lang="en-US" sz="1800" dirty="0" err="1" smtClean="0">
                <a:solidFill>
                  <a:srgbClr val="C05412"/>
                </a:solidFill>
              </a:rPr>
              <a:t>trong</a:t>
            </a:r>
            <a:r>
              <a:rPr lang="en-US" sz="1800" dirty="0" smtClean="0">
                <a:solidFill>
                  <a:srgbClr val="C05412"/>
                </a:solidFill>
              </a:rPr>
              <a:t> </a:t>
            </a:r>
            <a:r>
              <a:rPr lang="en-US" sz="1800" dirty="0" err="1" smtClean="0">
                <a:solidFill>
                  <a:srgbClr val="C05412"/>
                </a:solidFill>
              </a:rPr>
              <a:t>đánh</a:t>
            </a:r>
            <a:r>
              <a:rPr lang="en-US" sz="1800" dirty="0" smtClean="0">
                <a:solidFill>
                  <a:srgbClr val="C05412"/>
                </a:solidFill>
              </a:rPr>
              <a:t> </a:t>
            </a:r>
            <a:r>
              <a:rPr lang="en-US" sz="1800" dirty="0" err="1" smtClean="0">
                <a:solidFill>
                  <a:srgbClr val="C05412"/>
                </a:solidFill>
              </a:rPr>
              <a:t>giá</a:t>
            </a:r>
            <a:r>
              <a:rPr lang="en-US" sz="1800" dirty="0" smtClean="0">
                <a:solidFill>
                  <a:srgbClr val="C05412"/>
                </a:solidFill>
              </a:rPr>
              <a:t> </a:t>
            </a:r>
            <a:r>
              <a:rPr lang="en-US" sz="1800" dirty="0" err="1" smtClean="0">
                <a:solidFill>
                  <a:srgbClr val="C05412"/>
                </a:solidFill>
              </a:rPr>
              <a:t>nội</a:t>
            </a:r>
            <a:r>
              <a:rPr lang="en-US" sz="1800" dirty="0" smtClean="0">
                <a:solidFill>
                  <a:srgbClr val="C05412"/>
                </a:solidFill>
              </a:rPr>
              <a:t> </a:t>
            </a:r>
            <a:r>
              <a:rPr lang="en-US" sz="1800" dirty="0" err="1" smtClean="0">
                <a:solidFill>
                  <a:srgbClr val="C05412"/>
                </a:solidFill>
              </a:rPr>
              <a:t>bộ</a:t>
            </a:r>
            <a:r>
              <a:rPr lang="en-US" sz="1800" dirty="0" smtClean="0">
                <a:solidFill>
                  <a:srgbClr val="C05412"/>
                </a:solidFill>
              </a:rPr>
              <a:t> </a:t>
            </a:r>
            <a:r>
              <a:rPr lang="en-US" sz="1800" dirty="0" err="1" smtClean="0">
                <a:solidFill>
                  <a:srgbClr val="C05412"/>
                </a:solidFill>
              </a:rPr>
              <a:t>và</a:t>
            </a:r>
            <a:r>
              <a:rPr lang="en-US" sz="1800" dirty="0" smtClean="0">
                <a:solidFill>
                  <a:srgbClr val="C05412"/>
                </a:solidFill>
              </a:rPr>
              <a:t> </a:t>
            </a:r>
            <a:r>
              <a:rPr lang="en-US" sz="1800" dirty="0" err="1" smtClean="0">
                <a:solidFill>
                  <a:srgbClr val="C05412"/>
                </a:solidFill>
              </a:rPr>
              <a:t>bên</a:t>
            </a:r>
            <a:r>
              <a:rPr lang="en-US" sz="1800" dirty="0" smtClean="0">
                <a:solidFill>
                  <a:srgbClr val="C05412"/>
                </a:solidFill>
              </a:rPr>
              <a:t> </a:t>
            </a:r>
            <a:r>
              <a:rPr lang="en-US" sz="1800" dirty="0" err="1" smtClean="0">
                <a:solidFill>
                  <a:srgbClr val="C05412"/>
                </a:solidFill>
              </a:rPr>
              <a:t>ngoài</a:t>
            </a:r>
            <a:endParaRPr lang="en-US" sz="1800" dirty="0">
              <a:solidFill>
                <a:srgbClr val="C05412"/>
              </a:solidFill>
            </a:endParaRPr>
          </a:p>
          <a:p>
            <a:pPr marL="342900" indent="-342900">
              <a:spcAft>
                <a:spcPts val="600"/>
              </a:spcAft>
              <a:buFont typeface="Arial" panose="020B0604020202020204" pitchFamily="34" charset="0"/>
              <a:buChar char="•"/>
            </a:pPr>
            <a:endParaRPr lang="en-US" sz="2000" dirty="0">
              <a:solidFill>
                <a:srgbClr val="002060"/>
              </a:solidFill>
            </a:endParaRPr>
          </a:p>
        </p:txBody>
      </p:sp>
      <p:sp>
        <p:nvSpPr>
          <p:cNvPr id="4" name="TextBox 3"/>
          <p:cNvSpPr txBox="1"/>
          <p:nvPr/>
        </p:nvSpPr>
        <p:spPr>
          <a:xfrm>
            <a:off x="546537" y="345697"/>
            <a:ext cx="8177047" cy="461665"/>
          </a:xfrm>
          <a:prstGeom prst="rect">
            <a:avLst/>
          </a:prstGeom>
          <a:noFill/>
        </p:spPr>
        <p:txBody>
          <a:bodyPr wrap="square" rtlCol="0">
            <a:spAutoFit/>
          </a:bodyPr>
          <a:lstStyle/>
          <a:p>
            <a:pPr algn="ctr"/>
            <a:r>
              <a:rPr lang="en-US" sz="2400" b="1" dirty="0" smtClean="0">
                <a:solidFill>
                  <a:srgbClr val="FF0000"/>
                </a:solidFill>
              </a:rPr>
              <a:t>4.   BỐI CẢNH CỦA TỔ CHỨC</a:t>
            </a:r>
            <a:endParaRPr lang="en-US" sz="2400" b="1" dirty="0">
              <a:solidFill>
                <a:srgbClr val="FF0000"/>
              </a:solidFill>
            </a:endParaRPr>
          </a:p>
        </p:txBody>
      </p:sp>
    </p:spTree>
    <p:extLst>
      <p:ext uri="{BB962C8B-B14F-4D97-AF65-F5344CB8AC3E}">
        <p14:creationId xmlns:p14="http://schemas.microsoft.com/office/powerpoint/2010/main" val="446542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Freeform 2"/>
          <p:cNvSpPr>
            <a:spLocks/>
          </p:cNvSpPr>
          <p:nvPr/>
        </p:nvSpPr>
        <p:spPr bwMode="auto">
          <a:xfrm>
            <a:off x="1810693" y="1200150"/>
            <a:ext cx="5389017" cy="2665680"/>
          </a:xfrm>
          <a:custGeom>
            <a:avLst/>
            <a:gdLst>
              <a:gd name="T0" fmla="*/ 2147483646 w 4367"/>
              <a:gd name="T1" fmla="*/ 2147483646 h 1866"/>
              <a:gd name="T2" fmla="*/ 2147483646 w 4367"/>
              <a:gd name="T3" fmla="*/ 0 h 1866"/>
              <a:gd name="T4" fmla="*/ 0 w 4367"/>
              <a:gd name="T5" fmla="*/ 0 h 1866"/>
              <a:gd name="T6" fmla="*/ 2147483646 w 4367"/>
              <a:gd name="T7" fmla="*/ 2147483646 h 1866"/>
              <a:gd name="T8" fmla="*/ 2147483646 w 4367"/>
              <a:gd name="T9" fmla="*/ 2147483646 h 1866"/>
              <a:gd name="T10" fmla="*/ 2147483646 w 4367"/>
              <a:gd name="T11" fmla="*/ 2147483646 h 1866"/>
              <a:gd name="T12" fmla="*/ 2147483646 w 4367"/>
              <a:gd name="T13" fmla="*/ 2147483646 h 1866"/>
              <a:gd name="T14" fmla="*/ 2147483646 w 4367"/>
              <a:gd name="T15" fmla="*/ 2147483646 h 1866"/>
              <a:gd name="T16" fmla="*/ 2147483646 w 4367"/>
              <a:gd name="T17" fmla="*/ 2147483646 h 1866"/>
              <a:gd name="T18" fmla="*/ 2147483646 w 4367"/>
              <a:gd name="T19" fmla="*/ 2147483646 h 1866"/>
              <a:gd name="T20" fmla="*/ 2147483646 w 4367"/>
              <a:gd name="T21" fmla="*/ 2147483646 h 1866"/>
              <a:gd name="T22" fmla="*/ 2147483646 w 4367"/>
              <a:gd name="T23" fmla="*/ 2147483646 h 1866"/>
              <a:gd name="T24" fmla="*/ 2147483646 w 4367"/>
              <a:gd name="T25" fmla="*/ 2147483646 h 1866"/>
              <a:gd name="T26" fmla="*/ 2147483646 w 4367"/>
              <a:gd name="T27" fmla="*/ 2147483646 h 1866"/>
              <a:gd name="T28" fmla="*/ 2147483646 w 4367"/>
              <a:gd name="T29" fmla="*/ 2147483646 h 1866"/>
              <a:gd name="T30" fmla="*/ 2147483646 w 4367"/>
              <a:gd name="T31" fmla="*/ 2147483646 h 1866"/>
              <a:gd name="T32" fmla="*/ 2147483646 w 4367"/>
              <a:gd name="T33" fmla="*/ 2147483646 h 1866"/>
              <a:gd name="T34" fmla="*/ 2147483646 w 4367"/>
              <a:gd name="T35" fmla="*/ 2147483646 h 1866"/>
              <a:gd name="T36" fmla="*/ 2147483646 w 4367"/>
              <a:gd name="T37" fmla="*/ 2147483646 h 1866"/>
              <a:gd name="T38" fmla="*/ 2147483646 w 4367"/>
              <a:gd name="T39" fmla="*/ 2147483646 h 1866"/>
              <a:gd name="T40" fmla="*/ 2147483646 w 4367"/>
              <a:gd name="T41" fmla="*/ 2147483646 h 1866"/>
              <a:gd name="T42" fmla="*/ 2147483646 w 4367"/>
              <a:gd name="T43" fmla="*/ 2147483646 h 1866"/>
              <a:gd name="T44" fmla="*/ 2147483646 w 4367"/>
              <a:gd name="T45" fmla="*/ 2147483646 h 1866"/>
              <a:gd name="T46" fmla="*/ 2147483646 w 4367"/>
              <a:gd name="T47" fmla="*/ 2147483646 h 1866"/>
              <a:gd name="T48" fmla="*/ 2147483646 w 4367"/>
              <a:gd name="T49" fmla="*/ 2147483646 h 1866"/>
              <a:gd name="T50" fmla="*/ 2147483646 w 4367"/>
              <a:gd name="T51" fmla="*/ 2147483646 h 1866"/>
              <a:gd name="T52" fmla="*/ 2147483646 w 4367"/>
              <a:gd name="T53" fmla="*/ 2147483646 h 1866"/>
              <a:gd name="T54" fmla="*/ 2147483646 w 4367"/>
              <a:gd name="T55" fmla="*/ 2147483646 h 1866"/>
              <a:gd name="T56" fmla="*/ 2147483646 w 4367"/>
              <a:gd name="T57" fmla="*/ 2147483646 h 1866"/>
              <a:gd name="T58" fmla="*/ 2147483646 w 4367"/>
              <a:gd name="T59" fmla="*/ 2147483646 h 1866"/>
              <a:gd name="T60" fmla="*/ 2147483646 w 4367"/>
              <a:gd name="T61" fmla="*/ 2147483646 h 1866"/>
              <a:gd name="T62" fmla="*/ 2147483646 w 4367"/>
              <a:gd name="T63" fmla="*/ 2147483646 h 18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367" h="1866">
                <a:moveTo>
                  <a:pt x="4308" y="1392"/>
                </a:moveTo>
                <a:lnTo>
                  <a:pt x="4308" y="0"/>
                </a:lnTo>
                <a:lnTo>
                  <a:pt x="0" y="0"/>
                </a:lnTo>
                <a:lnTo>
                  <a:pt x="6" y="1866"/>
                </a:lnTo>
                <a:cubicBezTo>
                  <a:pt x="22" y="1862"/>
                  <a:pt x="168" y="1836"/>
                  <a:pt x="168" y="1776"/>
                </a:cubicBezTo>
                <a:cubicBezTo>
                  <a:pt x="208" y="1770"/>
                  <a:pt x="224" y="1735"/>
                  <a:pt x="264" y="1728"/>
                </a:cubicBezTo>
                <a:cubicBezTo>
                  <a:pt x="289" y="1723"/>
                  <a:pt x="342" y="1680"/>
                  <a:pt x="342" y="1680"/>
                </a:cubicBezTo>
                <a:cubicBezTo>
                  <a:pt x="403" y="1619"/>
                  <a:pt x="372" y="1619"/>
                  <a:pt x="456" y="1608"/>
                </a:cubicBezTo>
                <a:cubicBezTo>
                  <a:pt x="503" y="1561"/>
                  <a:pt x="517" y="1550"/>
                  <a:pt x="540" y="1620"/>
                </a:cubicBezTo>
                <a:cubicBezTo>
                  <a:pt x="783" y="1611"/>
                  <a:pt x="807" y="1566"/>
                  <a:pt x="960" y="1668"/>
                </a:cubicBezTo>
                <a:cubicBezTo>
                  <a:pt x="1004" y="1653"/>
                  <a:pt x="1041" y="1634"/>
                  <a:pt x="1080" y="1608"/>
                </a:cubicBezTo>
                <a:cubicBezTo>
                  <a:pt x="1136" y="1524"/>
                  <a:pt x="1104" y="1552"/>
                  <a:pt x="1164" y="1512"/>
                </a:cubicBezTo>
                <a:cubicBezTo>
                  <a:pt x="1379" y="1536"/>
                  <a:pt x="1523" y="1492"/>
                  <a:pt x="1716" y="1428"/>
                </a:cubicBezTo>
                <a:cubicBezTo>
                  <a:pt x="1920" y="1530"/>
                  <a:pt x="1822" y="1518"/>
                  <a:pt x="2004" y="1500"/>
                </a:cubicBezTo>
                <a:cubicBezTo>
                  <a:pt x="2028" y="1492"/>
                  <a:pt x="2053" y="1485"/>
                  <a:pt x="2076" y="1476"/>
                </a:cubicBezTo>
                <a:cubicBezTo>
                  <a:pt x="2093" y="1469"/>
                  <a:pt x="2107" y="1459"/>
                  <a:pt x="2124" y="1452"/>
                </a:cubicBezTo>
                <a:cubicBezTo>
                  <a:pt x="2147" y="1443"/>
                  <a:pt x="2196" y="1428"/>
                  <a:pt x="2196" y="1428"/>
                </a:cubicBezTo>
                <a:cubicBezTo>
                  <a:pt x="2252" y="1432"/>
                  <a:pt x="2308" y="1432"/>
                  <a:pt x="2364" y="1440"/>
                </a:cubicBezTo>
                <a:cubicBezTo>
                  <a:pt x="2389" y="1444"/>
                  <a:pt x="2412" y="1456"/>
                  <a:pt x="2436" y="1464"/>
                </a:cubicBezTo>
                <a:cubicBezTo>
                  <a:pt x="2448" y="1468"/>
                  <a:pt x="2472" y="1476"/>
                  <a:pt x="2472" y="1476"/>
                </a:cubicBezTo>
                <a:cubicBezTo>
                  <a:pt x="2508" y="1470"/>
                  <a:pt x="2543" y="1452"/>
                  <a:pt x="2580" y="1452"/>
                </a:cubicBezTo>
                <a:cubicBezTo>
                  <a:pt x="2668" y="1452"/>
                  <a:pt x="2756" y="1469"/>
                  <a:pt x="2844" y="1476"/>
                </a:cubicBezTo>
                <a:cubicBezTo>
                  <a:pt x="2883" y="1489"/>
                  <a:pt x="2913" y="1511"/>
                  <a:pt x="2952" y="1524"/>
                </a:cubicBezTo>
                <a:cubicBezTo>
                  <a:pt x="3008" y="1519"/>
                  <a:pt x="3073" y="1531"/>
                  <a:pt x="3120" y="1500"/>
                </a:cubicBezTo>
                <a:cubicBezTo>
                  <a:pt x="3172" y="1465"/>
                  <a:pt x="3137" y="1464"/>
                  <a:pt x="3192" y="1440"/>
                </a:cubicBezTo>
                <a:cubicBezTo>
                  <a:pt x="3241" y="1419"/>
                  <a:pt x="3382" y="1417"/>
                  <a:pt x="3396" y="1416"/>
                </a:cubicBezTo>
                <a:cubicBezTo>
                  <a:pt x="3462" y="1366"/>
                  <a:pt x="3467" y="1366"/>
                  <a:pt x="3552" y="1380"/>
                </a:cubicBezTo>
                <a:cubicBezTo>
                  <a:pt x="3651" y="1446"/>
                  <a:pt x="3714" y="1378"/>
                  <a:pt x="3804" y="1356"/>
                </a:cubicBezTo>
                <a:cubicBezTo>
                  <a:pt x="3832" y="1360"/>
                  <a:pt x="3861" y="1361"/>
                  <a:pt x="3888" y="1368"/>
                </a:cubicBezTo>
                <a:cubicBezTo>
                  <a:pt x="3905" y="1373"/>
                  <a:pt x="3918" y="1390"/>
                  <a:pt x="3936" y="1392"/>
                </a:cubicBezTo>
                <a:cubicBezTo>
                  <a:pt x="4040" y="1402"/>
                  <a:pt x="4144" y="1400"/>
                  <a:pt x="4248" y="1404"/>
                </a:cubicBezTo>
                <a:cubicBezTo>
                  <a:pt x="4360" y="1432"/>
                  <a:pt x="4367" y="1451"/>
                  <a:pt x="4308" y="1392"/>
                </a:cubicBezTo>
                <a:close/>
              </a:path>
            </a:pathLst>
          </a:custGeom>
          <a:solidFill>
            <a:srgbClr val="FFFF66"/>
          </a:solidFill>
          <a:ln w="12700" cap="sq" cmpd="sng">
            <a:solidFill>
              <a:schemeClr val="tx1"/>
            </a:solidFill>
            <a:prstDash val="solid"/>
            <a:round/>
            <a:headEnd type="none" w="sm" len="sm"/>
            <a:tailEnd type="none" w="sm" len="sm"/>
          </a:ln>
          <a:effectLst>
            <a:outerShdw dist="71842" dir="2700000" algn="ctr" rotWithShape="0">
              <a:schemeClr val="bg2"/>
            </a:outerShdw>
          </a:effectLst>
        </p:spPr>
        <p:txBody>
          <a:bodyPr wrap="none" anchor="ctr"/>
          <a:lstStyle/>
          <a:p>
            <a:endParaRPr lang="en-US" sz="2400" dirty="0"/>
          </a:p>
        </p:txBody>
      </p:sp>
      <p:sp>
        <p:nvSpPr>
          <p:cNvPr id="390147" name="Text Box 3"/>
          <p:cNvSpPr txBox="1">
            <a:spLocks noChangeArrowheads="1"/>
          </p:cNvSpPr>
          <p:nvPr/>
        </p:nvSpPr>
        <p:spPr bwMode="auto">
          <a:xfrm>
            <a:off x="2286000" y="1428750"/>
            <a:ext cx="464939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just">
              <a:spcBef>
                <a:spcPct val="0"/>
              </a:spcBef>
              <a:buFontTx/>
              <a:buNone/>
            </a:pPr>
            <a:r>
              <a:rPr lang="vi-VN" dirty="0">
                <a:solidFill>
                  <a:schemeClr val="tx1"/>
                </a:solidFill>
                <a:latin typeface="Arial" panose="020B0604020202020204" pitchFamily="34" charset="0"/>
                <a:cs typeface="Arial" panose="020B0604020202020204" pitchFamily="34" charset="0"/>
              </a:rPr>
              <a:t>Các hoạt động có phối hợp để định hướng và kiểm soát một tổ chức về </a:t>
            </a:r>
            <a:r>
              <a:rPr lang="vi-VN">
                <a:solidFill>
                  <a:schemeClr val="tx1"/>
                </a:solidFill>
                <a:latin typeface="Arial" panose="020B0604020202020204" pitchFamily="34" charset="0"/>
                <a:cs typeface="Arial" panose="020B0604020202020204" pitchFamily="34" charset="0"/>
              </a:rPr>
              <a:t>chất </a:t>
            </a:r>
            <a:r>
              <a:rPr lang="vi-VN" smtClean="0">
                <a:solidFill>
                  <a:schemeClr val="tx1"/>
                </a:solidFill>
                <a:latin typeface="Arial" panose="020B0604020202020204" pitchFamily="34" charset="0"/>
                <a:cs typeface="Arial" panose="020B0604020202020204" pitchFamily="34" charset="0"/>
              </a:rPr>
              <a:t>lượng</a:t>
            </a:r>
            <a:r>
              <a:rPr lang="en-US" smtClean="0">
                <a:solidFill>
                  <a:schemeClr val="tx1"/>
                </a:solidFill>
                <a:latin typeface="Arial" panose="020B0604020202020204" pitchFamily="34" charset="0"/>
                <a:cs typeface="Arial" panose="020B0604020202020204" pitchFamily="34" charset="0"/>
              </a:rPr>
              <a:t>.</a:t>
            </a:r>
            <a:endParaRPr lang="vi-VN" dirty="0">
              <a:solidFill>
                <a:schemeClr val="tx1"/>
              </a:solidFill>
              <a:latin typeface="Arial" panose="020B0604020202020204" pitchFamily="34" charset="0"/>
              <a:cs typeface="Arial" panose="020B0604020202020204" pitchFamily="34" charset="0"/>
            </a:endParaRPr>
          </a:p>
          <a:p>
            <a:pPr algn="r">
              <a:spcBef>
                <a:spcPct val="0"/>
              </a:spcBef>
              <a:buFontTx/>
              <a:buNone/>
            </a:pPr>
            <a:r>
              <a:rPr lang="en-US" dirty="0">
                <a:solidFill>
                  <a:schemeClr val="tx1"/>
                </a:solidFill>
                <a:latin typeface="Arial" panose="020B0604020202020204" pitchFamily="34" charset="0"/>
                <a:cs typeface="Arial" panose="020B0604020202020204" pitchFamily="34" charset="0"/>
              </a:rPr>
              <a:t>IS0 </a:t>
            </a:r>
            <a:r>
              <a:rPr lang="en-US" dirty="0" smtClean="0">
                <a:solidFill>
                  <a:schemeClr val="tx1"/>
                </a:solidFill>
                <a:latin typeface="Arial" panose="020B0604020202020204" pitchFamily="34" charset="0"/>
                <a:cs typeface="Arial" panose="020B0604020202020204" pitchFamily="34" charset="0"/>
              </a:rPr>
              <a:t>9000-2015</a:t>
            </a:r>
            <a:endParaRPr lang="en-US" dirty="0">
              <a:solidFill>
                <a:schemeClr val="tx1"/>
              </a:solidFill>
              <a:latin typeface="Arial" panose="020B0604020202020204" pitchFamily="34" charset="0"/>
              <a:cs typeface="Arial" panose="020B0604020202020204" pitchFamily="34" charset="0"/>
            </a:endParaRPr>
          </a:p>
        </p:txBody>
      </p:sp>
      <p:sp>
        <p:nvSpPr>
          <p:cNvPr id="24581" name="Rectangle 4"/>
          <p:cNvSpPr>
            <a:spLocks noChangeArrowheads="1"/>
          </p:cNvSpPr>
          <p:nvPr/>
        </p:nvSpPr>
        <p:spPr bwMode="auto">
          <a:xfrm>
            <a:off x="2057400" y="457200"/>
            <a:ext cx="5143500" cy="571500"/>
          </a:xfrm>
          <a:prstGeom prst="rect">
            <a:avLst/>
          </a:prstGeom>
          <a:solidFill>
            <a:srgbClr val="CC3300"/>
          </a:solidFill>
          <a:ln>
            <a:noFill/>
          </a:ln>
          <a:effectLst/>
          <a:extLs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400" b="1">
                <a:solidFill>
                  <a:srgbClr val="000066"/>
                </a:solidFill>
                <a:latin typeface=".VnBlack" panose="020B7200000000000000" pitchFamily="34" charset="0"/>
              </a:defRPr>
            </a:lvl1pPr>
            <a:lvl2pPr marL="742950" indent="-285750">
              <a:spcBef>
                <a:spcPct val="20000"/>
              </a:spcBef>
              <a:buChar char="–"/>
              <a:defRPr sz="2400">
                <a:solidFill>
                  <a:schemeClr val="accent2"/>
                </a:solidFill>
                <a:latin typeface=".VnBlack" panose="020B7200000000000000" pitchFamily="34" charset="0"/>
              </a:defRPr>
            </a:lvl2pPr>
            <a:lvl3pPr marL="1143000" indent="-228600">
              <a:spcBef>
                <a:spcPct val="20000"/>
              </a:spcBef>
              <a:buChar char="•"/>
              <a:defRPr sz="2000">
                <a:solidFill>
                  <a:schemeClr val="tx1"/>
                </a:solidFill>
                <a:latin typeface=".VnBlack" panose="020B7200000000000000" pitchFamily="34" charset="0"/>
              </a:defRPr>
            </a:lvl3pPr>
            <a:lvl4pPr marL="1600200" indent="-228600">
              <a:spcBef>
                <a:spcPct val="20000"/>
              </a:spcBef>
              <a:buChar char="–"/>
              <a:defRPr sz="2000">
                <a:solidFill>
                  <a:schemeClr val="tx1"/>
                </a:solidFill>
                <a:latin typeface=".VnBlack" panose="020B7200000000000000" pitchFamily="34" charset="0"/>
              </a:defRPr>
            </a:lvl4pPr>
            <a:lvl5pPr marL="2057400" indent="-228600">
              <a:spcBef>
                <a:spcPct val="20000"/>
              </a:spcBef>
              <a:buChar char="»"/>
              <a:defRPr sz="2000">
                <a:solidFill>
                  <a:schemeClr val="tx1"/>
                </a:solidFill>
                <a:latin typeface=".VnBlack"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Black"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Black"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Black"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Black" panose="020B7200000000000000" pitchFamily="34" charset="0"/>
              </a:defRPr>
            </a:lvl9pPr>
          </a:lstStyle>
          <a:p>
            <a:pPr algn="ctr">
              <a:spcBef>
                <a:spcPct val="0"/>
              </a:spcBef>
              <a:buFontTx/>
              <a:buNone/>
            </a:pPr>
            <a:r>
              <a:rPr lang="en-GB" sz="2800">
                <a:solidFill>
                  <a:srgbClr val="F8F8F8"/>
                </a:solidFill>
                <a:latin typeface="Arial" panose="020B0604020202020204" pitchFamily="34" charset="0"/>
                <a:cs typeface="Arial" panose="020B0604020202020204" pitchFamily="34" charset="0"/>
              </a:rPr>
              <a:t>QUẢN LÝ CHẤT LƯỢNG</a:t>
            </a:r>
            <a:endParaRPr lang="en-US" sz="2800">
              <a:solidFill>
                <a:srgbClr val="E3EBAB"/>
              </a:solidFill>
              <a:latin typeface="Arial" panose="020B0604020202020204" pitchFamily="34" charset="0"/>
              <a:cs typeface="Arial" panose="020B0604020202020204" pitchFamily="34" charset="0"/>
            </a:endParaRPr>
          </a:p>
        </p:txBody>
      </p:sp>
      <p:pic>
        <p:nvPicPr>
          <p:cNvPr id="24582" name="Picture 5" descr="ARM_MED_"/>
          <p:cNvPicPr>
            <a:picLocks noGrp="1" noChangeAspect="1" noChangeArrowheads="1" noCrop="1"/>
          </p:cNvPicPr>
          <p:nvPr>
            <p:ph/>
          </p:nvPr>
        </p:nvPicPr>
        <p:blipFill>
          <a:blip r:embed="rId4">
            <a:extLst>
              <a:ext uri="{28A0092B-C50C-407E-A947-70E740481C1C}">
                <a14:useLocalDpi xmlns:a14="http://schemas.microsoft.com/office/drawing/2010/main" val="0"/>
              </a:ext>
            </a:extLst>
          </a:blip>
          <a:srcRect/>
          <a:stretch>
            <a:fillRect/>
          </a:stretch>
        </p:blipFill>
        <p:spPr>
          <a:xfrm>
            <a:off x="5848350" y="3327627"/>
            <a:ext cx="1769010" cy="1415823"/>
          </a:xfrm>
          <a:noFill/>
          <a:extLst>
            <a:ext uri="{91240B29-F687-4F45-9708-019B960494DF}">
              <a14:hiddenLine xmlns:a14="http://schemas.microsoft.com/office/drawing/2010/main" w="9525" cmpd="sng">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0153" name="Line 9"/>
          <p:cNvSpPr>
            <a:spLocks noChangeShapeType="1"/>
          </p:cNvSpPr>
          <p:nvPr/>
        </p:nvSpPr>
        <p:spPr bwMode="auto">
          <a:xfrm>
            <a:off x="2415578" y="2205084"/>
            <a:ext cx="1712802" cy="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90154" name="Line 10"/>
          <p:cNvSpPr>
            <a:spLocks noChangeShapeType="1"/>
          </p:cNvSpPr>
          <p:nvPr/>
        </p:nvSpPr>
        <p:spPr bwMode="auto">
          <a:xfrm>
            <a:off x="4716289" y="2205084"/>
            <a:ext cx="1394799" cy="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cxnSp>
        <p:nvCxnSpPr>
          <p:cNvPr id="10" name="Straight Connector 9"/>
          <p:cNvCxnSpPr/>
          <p:nvPr/>
        </p:nvCxnSpPr>
        <p:spPr bwMode="auto">
          <a:xfrm>
            <a:off x="514350" y="4629150"/>
            <a:ext cx="7372350" cy="0"/>
          </a:xfrm>
          <a:prstGeom prst="line">
            <a:avLst/>
          </a:prstGeom>
          <a:solidFill>
            <a:schemeClr val="accent1"/>
          </a:solidFill>
          <a:ln w="38100" cap="flat" cmpd="sng" algn="ctr">
            <a:solidFill>
              <a:schemeClr val="accent3">
                <a:lumMod val="65000"/>
              </a:schemeClr>
            </a:solidFill>
            <a:prstDash val="solid"/>
            <a:round/>
            <a:headEnd type="none" w="med" len="med"/>
            <a:tailEnd type="none" w="med" len="med"/>
          </a:ln>
          <a:effectLst/>
        </p:spPr>
      </p:cxnSp>
      <p:sp>
        <p:nvSpPr>
          <p:cNvPr id="11" name="Footer Placeholder 4"/>
          <p:cNvSpPr>
            <a:spLocks noGrp="1"/>
          </p:cNvSpPr>
          <p:nvPr>
            <p:ph type="ftr" sz="quarter" idx="3"/>
          </p:nvPr>
        </p:nvSpPr>
        <p:spPr>
          <a:xfrm>
            <a:off x="407963" y="4744190"/>
            <a:ext cx="3740150" cy="144462"/>
          </a:xfrm>
          <a:prstGeom prst="rect">
            <a:avLst/>
          </a:prstGeom>
        </p:spPr>
        <p:txBody>
          <a:bodyPr vert="horz" lIns="0" tIns="0" rIns="0" bIns="0" rtlCol="0" anchor="t" anchorCtr="0"/>
          <a:lstStyle>
            <a:lvl1pPr algn="l" defTabSz="343043" fontAlgn="auto">
              <a:spcBef>
                <a:spcPts val="0"/>
              </a:spcBef>
              <a:spcAft>
                <a:spcPts val="0"/>
              </a:spcAft>
              <a:defRPr sz="1000" b="0">
                <a:solidFill>
                  <a:schemeClr val="tx1">
                    <a:tint val="75000"/>
                  </a:schemeClr>
                </a:solidFill>
                <a:latin typeface="Tahoma"/>
                <a:ea typeface="+mn-ea"/>
                <a:cs typeface="Tahoma"/>
              </a:defRPr>
            </a:lvl1pPr>
          </a:lstStyle>
          <a:p>
            <a:pPr>
              <a:defRPr/>
            </a:pPr>
            <a:r>
              <a:rPr lang="en-US"/>
              <a:t>Tài liệu đào tạo nội bộ</a:t>
            </a:r>
            <a:endParaRPr lang="en-US" dirty="0"/>
          </a:p>
        </p:txBody>
      </p:sp>
      <p:sp>
        <p:nvSpPr>
          <p:cNvPr id="2" name="TextBox 1"/>
          <p:cNvSpPr txBox="1"/>
          <p:nvPr/>
        </p:nvSpPr>
        <p:spPr>
          <a:xfrm>
            <a:off x="66675" y="704850"/>
            <a:ext cx="1647826" cy="3323987"/>
          </a:xfrm>
          <a:prstGeom prst="rect">
            <a:avLst/>
          </a:prstGeom>
          <a:noFill/>
          <a:ln>
            <a:solidFill>
              <a:schemeClr val="accent1"/>
            </a:solidFill>
          </a:ln>
        </p:spPr>
        <p:txBody>
          <a:bodyPr wrap="square" rtlCol="0">
            <a:spAutoFit/>
          </a:bodyPr>
          <a:lstStyle/>
          <a:p>
            <a:pPr algn="just"/>
            <a:r>
              <a:rPr lang="en-US" i="1" smtClean="0">
                <a:solidFill>
                  <a:srgbClr val="FF0000"/>
                </a:solidFill>
              </a:rPr>
              <a:t>Định hướng </a:t>
            </a:r>
            <a:r>
              <a:rPr lang="en-US" i="1" smtClean="0"/>
              <a:t>(làm ăn theo kiểu gì?) = chính sách, mục tiêu + chiến lược + sứ mệnh + tầm nhìn;</a:t>
            </a:r>
          </a:p>
          <a:p>
            <a:pPr algn="just"/>
            <a:r>
              <a:rPr lang="en-US" i="1" smtClean="0">
                <a:solidFill>
                  <a:srgbClr val="FF0000"/>
                </a:solidFill>
              </a:rPr>
              <a:t>Kiểm soát: </a:t>
            </a:r>
            <a:r>
              <a:rPr lang="en-US" i="1" smtClean="0"/>
              <a:t>mọi việc được kiểm soát đúng như ý mình muốn để đạt định hướng. Bằng NQ, QT, QIĐ, HDCV, KHKS, đánh giá, thông báo,...</a:t>
            </a:r>
            <a:endParaRPr lang="en-US" i="1"/>
          </a:p>
        </p:txBody>
      </p:sp>
    </p:spTree>
    <p:extLst>
      <p:ext uri="{BB962C8B-B14F-4D97-AF65-F5344CB8AC3E}">
        <p14:creationId xmlns:p14="http://schemas.microsoft.com/office/powerpoint/2010/main" val="1352034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90146"/>
                                        </p:tgtEl>
                                        <p:attrNameLst>
                                          <p:attrName>style.visibility</p:attrName>
                                        </p:attrNameLst>
                                      </p:cBhvr>
                                      <p:to>
                                        <p:strVal val="visible"/>
                                      </p:to>
                                    </p:set>
                                    <p:anim calcmode="lin" valueType="num">
                                      <p:cBhvr>
                                        <p:cTn id="7" dur="1000" fill="hold"/>
                                        <p:tgtEl>
                                          <p:spTgt spid="390146"/>
                                        </p:tgtEl>
                                        <p:attrNameLst>
                                          <p:attrName>ppt_w</p:attrName>
                                        </p:attrNameLst>
                                      </p:cBhvr>
                                      <p:tavLst>
                                        <p:tav tm="0">
                                          <p:val>
                                            <p:fltVal val="0"/>
                                          </p:val>
                                        </p:tav>
                                        <p:tav tm="100000">
                                          <p:val>
                                            <p:strVal val="#ppt_w"/>
                                          </p:val>
                                        </p:tav>
                                      </p:tavLst>
                                    </p:anim>
                                    <p:anim calcmode="lin" valueType="num">
                                      <p:cBhvr>
                                        <p:cTn id="8" dur="1000" fill="hold"/>
                                        <p:tgtEl>
                                          <p:spTgt spid="390146"/>
                                        </p:tgtEl>
                                        <p:attrNameLst>
                                          <p:attrName>ppt_h</p:attrName>
                                        </p:attrNameLst>
                                      </p:cBhvr>
                                      <p:tavLst>
                                        <p:tav tm="0">
                                          <p:val>
                                            <p:fltVal val="0"/>
                                          </p:val>
                                        </p:tav>
                                        <p:tav tm="100000">
                                          <p:val>
                                            <p:strVal val="#ppt_h"/>
                                          </p:val>
                                        </p:tav>
                                      </p:tavLst>
                                    </p:anim>
                                    <p:anim calcmode="lin" valueType="num">
                                      <p:cBhvr>
                                        <p:cTn id="9" dur="1000" fill="hold"/>
                                        <p:tgtEl>
                                          <p:spTgt spid="3901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9014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11" fill="hold" nodeType="afterGroup">
                            <p:stCondLst>
                              <p:cond delay="1000"/>
                            </p:stCondLst>
                            <p:childTnLst>
                              <p:par>
                                <p:cTn id="12" presetID="23" presetClass="entr" presetSubtype="528" fill="hold" grpId="0" nodeType="afterEffect">
                                  <p:stCondLst>
                                    <p:cond delay="0"/>
                                  </p:stCondLst>
                                  <p:childTnLst>
                                    <p:set>
                                      <p:cBhvr>
                                        <p:cTn id="13" dur="1" fill="hold">
                                          <p:stCondLst>
                                            <p:cond delay="0"/>
                                          </p:stCondLst>
                                        </p:cTn>
                                        <p:tgtEl>
                                          <p:spTgt spid="390147"/>
                                        </p:tgtEl>
                                        <p:attrNameLst>
                                          <p:attrName>style.visibility</p:attrName>
                                        </p:attrNameLst>
                                      </p:cBhvr>
                                      <p:to>
                                        <p:strVal val="visible"/>
                                      </p:to>
                                    </p:set>
                                    <p:anim calcmode="lin" valueType="num">
                                      <p:cBhvr>
                                        <p:cTn id="14" dur="500" fill="hold"/>
                                        <p:tgtEl>
                                          <p:spTgt spid="390147"/>
                                        </p:tgtEl>
                                        <p:attrNameLst>
                                          <p:attrName>ppt_w</p:attrName>
                                        </p:attrNameLst>
                                      </p:cBhvr>
                                      <p:tavLst>
                                        <p:tav tm="0">
                                          <p:val>
                                            <p:fltVal val="0"/>
                                          </p:val>
                                        </p:tav>
                                        <p:tav tm="100000">
                                          <p:val>
                                            <p:strVal val="#ppt_w"/>
                                          </p:val>
                                        </p:tav>
                                      </p:tavLst>
                                    </p:anim>
                                    <p:anim calcmode="lin" valueType="num">
                                      <p:cBhvr>
                                        <p:cTn id="15" dur="500" fill="hold"/>
                                        <p:tgtEl>
                                          <p:spTgt spid="390147"/>
                                        </p:tgtEl>
                                        <p:attrNameLst>
                                          <p:attrName>ppt_h</p:attrName>
                                        </p:attrNameLst>
                                      </p:cBhvr>
                                      <p:tavLst>
                                        <p:tav tm="0">
                                          <p:val>
                                            <p:fltVal val="0"/>
                                          </p:val>
                                        </p:tav>
                                        <p:tav tm="100000">
                                          <p:val>
                                            <p:strVal val="#ppt_h"/>
                                          </p:val>
                                        </p:tav>
                                      </p:tavLst>
                                    </p:anim>
                                    <p:anim calcmode="lin" valueType="num">
                                      <p:cBhvr>
                                        <p:cTn id="16" dur="500" fill="hold"/>
                                        <p:tgtEl>
                                          <p:spTgt spid="390147"/>
                                        </p:tgtEl>
                                        <p:attrNameLst>
                                          <p:attrName>ppt_x</p:attrName>
                                        </p:attrNameLst>
                                      </p:cBhvr>
                                      <p:tavLst>
                                        <p:tav tm="0">
                                          <p:val>
                                            <p:fltVal val="0.5"/>
                                          </p:val>
                                        </p:tav>
                                        <p:tav tm="100000">
                                          <p:val>
                                            <p:strVal val="#ppt_x"/>
                                          </p:val>
                                        </p:tav>
                                      </p:tavLst>
                                    </p:anim>
                                    <p:anim calcmode="lin" valueType="num">
                                      <p:cBhvr>
                                        <p:cTn id="17" dur="500" fill="hold"/>
                                        <p:tgtEl>
                                          <p:spTgt spid="390147"/>
                                        </p:tgtEl>
                                        <p:attrNameLst>
                                          <p:attrName>ppt_y</p:attrName>
                                        </p:attrNameLst>
                                      </p:cBhvr>
                                      <p:tavLst>
                                        <p:tav tm="0">
                                          <p:val>
                                            <p:fltVal val="0.5"/>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90153"/>
                                        </p:tgtEl>
                                        <p:attrNameLst>
                                          <p:attrName>style.visibility</p:attrName>
                                        </p:attrNameLst>
                                      </p:cBhvr>
                                      <p:to>
                                        <p:strVal val="visible"/>
                                      </p:to>
                                    </p:set>
                                    <p:animEffect transition="in" filter="strips(downRight)">
                                      <p:cBhvr>
                                        <p:cTn id="22" dur="500"/>
                                        <p:tgtEl>
                                          <p:spTgt spid="39015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90154"/>
                                        </p:tgtEl>
                                        <p:attrNameLst>
                                          <p:attrName>style.visibility</p:attrName>
                                        </p:attrNameLst>
                                      </p:cBhvr>
                                      <p:to>
                                        <p:strVal val="visible"/>
                                      </p:to>
                                    </p:set>
                                    <p:animEffect transition="in" filter="strips(downRight)">
                                      <p:cBhvr>
                                        <p:cTn id="27" dur="500"/>
                                        <p:tgtEl>
                                          <p:spTgt spid="390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6" grpId="0" animBg="1"/>
      <p:bldP spid="390147" grpId="0" autoUpdateAnimBg="0"/>
      <p:bldP spid="390153" grpId="0" animBg="1"/>
      <p:bldP spid="3901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4063" y="879150"/>
            <a:ext cx="7575452" cy="3508653"/>
          </a:xfrm>
          <a:prstGeom prst="rect">
            <a:avLst/>
          </a:prstGeom>
          <a:noFill/>
        </p:spPr>
        <p:txBody>
          <a:bodyPr wrap="square" rtlCol="0">
            <a:spAutoFit/>
          </a:bodyPr>
          <a:lstStyle/>
          <a:p>
            <a:pPr>
              <a:spcAft>
                <a:spcPts val="1200"/>
              </a:spcAft>
            </a:pPr>
            <a:r>
              <a:rPr lang="en-US" sz="2000" b="1" dirty="0" smtClean="0">
                <a:solidFill>
                  <a:srgbClr val="002060"/>
                </a:solidFill>
              </a:rPr>
              <a:t>4.2</a:t>
            </a:r>
            <a:r>
              <a:rPr lang="en-US" sz="2400" dirty="0" smtClean="0">
                <a:solidFill>
                  <a:srgbClr val="002060"/>
                </a:solidFill>
              </a:rPr>
              <a:t>  </a:t>
            </a:r>
            <a:r>
              <a:rPr lang="en-US" sz="2000" b="1" dirty="0" err="1" smtClean="0">
                <a:solidFill>
                  <a:srgbClr val="002060"/>
                </a:solidFill>
              </a:rPr>
              <a:t>Hiểu</a:t>
            </a:r>
            <a:r>
              <a:rPr lang="en-US" sz="2000" b="1" dirty="0" smtClean="0">
                <a:solidFill>
                  <a:srgbClr val="002060"/>
                </a:solidFill>
              </a:rPr>
              <a:t> </a:t>
            </a:r>
            <a:r>
              <a:rPr lang="en-US" sz="2000" b="1" dirty="0" err="1" smtClean="0">
                <a:solidFill>
                  <a:srgbClr val="002060"/>
                </a:solidFill>
              </a:rPr>
              <a:t>nhu</a:t>
            </a:r>
            <a:r>
              <a:rPr lang="en-US" sz="2000" b="1" dirty="0" smtClean="0">
                <a:solidFill>
                  <a:srgbClr val="002060"/>
                </a:solidFill>
              </a:rPr>
              <a:t> </a:t>
            </a:r>
            <a:r>
              <a:rPr lang="en-US" sz="2000" b="1" dirty="0" err="1" smtClean="0">
                <a:solidFill>
                  <a:srgbClr val="002060"/>
                </a:solidFill>
              </a:rPr>
              <a:t>cầu</a:t>
            </a:r>
            <a:r>
              <a:rPr lang="en-US" sz="2000" b="1" dirty="0" smtClean="0">
                <a:solidFill>
                  <a:srgbClr val="002060"/>
                </a:solidFill>
              </a:rPr>
              <a:t>, </a:t>
            </a:r>
            <a:r>
              <a:rPr lang="en-US" sz="2000" b="1" dirty="0" err="1" smtClean="0">
                <a:solidFill>
                  <a:srgbClr val="002060"/>
                </a:solidFill>
              </a:rPr>
              <a:t>mong</a:t>
            </a:r>
            <a:r>
              <a:rPr lang="en-US" sz="2000" b="1" dirty="0" smtClean="0">
                <a:solidFill>
                  <a:srgbClr val="002060"/>
                </a:solidFill>
              </a:rPr>
              <a:t> </a:t>
            </a:r>
            <a:r>
              <a:rPr lang="en-US" sz="2000" b="1" dirty="0" err="1" smtClean="0">
                <a:solidFill>
                  <a:srgbClr val="002060"/>
                </a:solidFill>
              </a:rPr>
              <a:t>đợi</a:t>
            </a:r>
            <a:r>
              <a:rPr lang="en-US" sz="2000" b="1" dirty="0" smtClean="0">
                <a:solidFill>
                  <a:srgbClr val="002060"/>
                </a:solidFill>
              </a:rPr>
              <a:t> </a:t>
            </a:r>
            <a:r>
              <a:rPr lang="en-US" sz="2000" b="1" dirty="0" err="1" smtClean="0">
                <a:solidFill>
                  <a:srgbClr val="002060"/>
                </a:solidFill>
              </a:rPr>
              <a:t>các</a:t>
            </a:r>
            <a:r>
              <a:rPr lang="en-US" sz="2000" b="1" dirty="0" smtClean="0">
                <a:solidFill>
                  <a:srgbClr val="002060"/>
                </a:solidFill>
              </a:rPr>
              <a:t> </a:t>
            </a:r>
            <a:r>
              <a:rPr lang="en-US" sz="2000" b="1" dirty="0" err="1" smtClean="0">
                <a:solidFill>
                  <a:srgbClr val="002060"/>
                </a:solidFill>
              </a:rPr>
              <a:t>bên</a:t>
            </a:r>
            <a:r>
              <a:rPr lang="en-US" sz="2000" b="1" dirty="0" smtClean="0">
                <a:solidFill>
                  <a:srgbClr val="002060"/>
                </a:solidFill>
              </a:rPr>
              <a:t> </a:t>
            </a:r>
            <a:r>
              <a:rPr lang="en-US" sz="2000" b="1" dirty="0" err="1" smtClean="0">
                <a:solidFill>
                  <a:srgbClr val="002060"/>
                </a:solidFill>
              </a:rPr>
              <a:t>quan</a:t>
            </a:r>
            <a:r>
              <a:rPr lang="en-US" sz="2000" b="1" dirty="0" smtClean="0">
                <a:solidFill>
                  <a:srgbClr val="002060"/>
                </a:solidFill>
              </a:rPr>
              <a:t> </a:t>
            </a:r>
            <a:r>
              <a:rPr lang="en-US" sz="2000" b="1" dirty="0" err="1" smtClean="0">
                <a:solidFill>
                  <a:srgbClr val="002060"/>
                </a:solidFill>
              </a:rPr>
              <a:t>tâm</a:t>
            </a:r>
            <a:r>
              <a:rPr lang="en-US" sz="2000" b="1" dirty="0" smtClean="0">
                <a:solidFill>
                  <a:srgbClr val="002060"/>
                </a:solidFill>
              </a:rPr>
              <a:t>:</a:t>
            </a:r>
          </a:p>
          <a:p>
            <a:pPr algn="just">
              <a:spcAft>
                <a:spcPts val="600"/>
              </a:spcAft>
            </a:pPr>
            <a:r>
              <a:rPr lang="en-US" sz="2000" dirty="0" err="1" smtClean="0">
                <a:solidFill>
                  <a:srgbClr val="002060"/>
                </a:solidFill>
              </a:rPr>
              <a:t>Xác</a:t>
            </a:r>
            <a:r>
              <a:rPr lang="en-US" sz="2000" dirty="0" smtClean="0">
                <a:solidFill>
                  <a:srgbClr val="002060"/>
                </a:solidFill>
              </a:rPr>
              <a:t> </a:t>
            </a:r>
            <a:r>
              <a:rPr lang="en-US" sz="2000" dirty="0" err="1" smtClean="0">
                <a:solidFill>
                  <a:srgbClr val="002060"/>
                </a:solidFill>
              </a:rPr>
              <a:t>định</a:t>
            </a:r>
            <a:r>
              <a:rPr lang="en-US" sz="2400" dirty="0" smtClean="0">
                <a:solidFill>
                  <a:srgbClr val="002060"/>
                </a:solidFill>
              </a:rPr>
              <a:t>:</a:t>
            </a:r>
          </a:p>
          <a:p>
            <a:pPr marL="342900" indent="-342900" algn="just">
              <a:spcAft>
                <a:spcPts val="600"/>
              </a:spcAft>
              <a:buFont typeface="Wingdings" panose="05000000000000000000" pitchFamily="2" charset="2"/>
              <a:buChar char="§"/>
            </a:pP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bên</a:t>
            </a:r>
            <a:r>
              <a:rPr lang="en-US" sz="2000" dirty="0" smtClean="0">
                <a:solidFill>
                  <a:srgbClr val="002060"/>
                </a:solidFill>
              </a:rPr>
              <a:t> </a:t>
            </a:r>
            <a:r>
              <a:rPr lang="en-US" sz="2000" dirty="0" err="1" smtClean="0">
                <a:solidFill>
                  <a:srgbClr val="002060"/>
                </a:solidFill>
              </a:rPr>
              <a:t>quan</a:t>
            </a:r>
            <a:r>
              <a:rPr lang="en-US" sz="2000" dirty="0" smtClean="0">
                <a:solidFill>
                  <a:srgbClr val="002060"/>
                </a:solidFill>
              </a:rPr>
              <a:t> </a:t>
            </a:r>
            <a:r>
              <a:rPr lang="en-US" sz="2000" dirty="0" err="1" smtClean="0">
                <a:solidFill>
                  <a:srgbClr val="002060"/>
                </a:solidFill>
              </a:rPr>
              <a:t>tâm</a:t>
            </a:r>
            <a:endParaRPr lang="en-US" sz="2000" dirty="0" smtClean="0">
              <a:solidFill>
                <a:srgbClr val="002060"/>
              </a:solidFill>
            </a:endParaRPr>
          </a:p>
          <a:p>
            <a:pPr marL="342900" indent="-342900" algn="just">
              <a:spcAft>
                <a:spcPts val="600"/>
              </a:spcAft>
              <a:buFont typeface="Wingdings" panose="05000000000000000000" pitchFamily="2" charset="2"/>
              <a:buChar char="§"/>
            </a:pP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yêu</a:t>
            </a:r>
            <a:r>
              <a:rPr lang="en-US" sz="2000" dirty="0" smtClean="0">
                <a:solidFill>
                  <a:srgbClr val="002060"/>
                </a:solidFill>
              </a:rPr>
              <a:t> </a:t>
            </a:r>
            <a:r>
              <a:rPr lang="en-US" sz="2000" dirty="0" err="1" smtClean="0">
                <a:solidFill>
                  <a:srgbClr val="002060"/>
                </a:solidFill>
              </a:rPr>
              <a:t>cầu</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bên</a:t>
            </a:r>
            <a:r>
              <a:rPr lang="en-US" sz="2000" dirty="0" smtClean="0">
                <a:solidFill>
                  <a:srgbClr val="002060"/>
                </a:solidFill>
              </a:rPr>
              <a:t> </a:t>
            </a:r>
            <a:r>
              <a:rPr lang="en-US" sz="2000" dirty="0" err="1" smtClean="0">
                <a:solidFill>
                  <a:srgbClr val="002060"/>
                </a:solidFill>
              </a:rPr>
              <a:t>quan</a:t>
            </a:r>
            <a:r>
              <a:rPr lang="en-US" sz="2000" dirty="0" smtClean="0">
                <a:solidFill>
                  <a:srgbClr val="002060"/>
                </a:solidFill>
              </a:rPr>
              <a:t> </a:t>
            </a:r>
            <a:r>
              <a:rPr lang="en-US" sz="2000" dirty="0" err="1" smtClean="0">
                <a:solidFill>
                  <a:srgbClr val="002060"/>
                </a:solidFill>
              </a:rPr>
              <a:t>tâm</a:t>
            </a:r>
            <a:endParaRPr lang="en-US" sz="2000" dirty="0">
              <a:solidFill>
                <a:srgbClr val="002060"/>
              </a:solidFill>
            </a:endParaRPr>
          </a:p>
          <a:p>
            <a:pPr>
              <a:spcAft>
                <a:spcPts val="600"/>
              </a:spcAft>
            </a:pPr>
            <a:r>
              <a:rPr lang="en-US" sz="2000" dirty="0" smtClean="0">
                <a:solidFill>
                  <a:srgbClr val="002060"/>
                </a:solidFill>
              </a:rPr>
              <a:t>Theo </a:t>
            </a:r>
            <a:r>
              <a:rPr lang="en-US" sz="2000" dirty="0" err="1">
                <a:solidFill>
                  <a:srgbClr val="002060"/>
                </a:solidFill>
              </a:rPr>
              <a:t>dõi</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xem</a:t>
            </a:r>
            <a:r>
              <a:rPr lang="en-US" sz="2000" dirty="0">
                <a:solidFill>
                  <a:srgbClr val="002060"/>
                </a:solidFill>
              </a:rPr>
              <a:t> </a:t>
            </a:r>
            <a:r>
              <a:rPr lang="en-US" sz="2000" dirty="0" err="1">
                <a:solidFill>
                  <a:srgbClr val="002060"/>
                </a:solidFill>
              </a:rPr>
              <a:t>xét</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thông</a:t>
            </a:r>
            <a:r>
              <a:rPr lang="en-US" sz="2000" dirty="0">
                <a:solidFill>
                  <a:srgbClr val="002060"/>
                </a:solidFill>
              </a:rPr>
              <a:t> tin </a:t>
            </a:r>
            <a:r>
              <a:rPr lang="en-US" sz="2000" dirty="0" err="1" smtClean="0">
                <a:solidFill>
                  <a:srgbClr val="002060"/>
                </a:solidFill>
              </a:rPr>
              <a:t>về</a:t>
            </a:r>
            <a:r>
              <a:rPr lang="en-US" sz="2000" dirty="0" smtClean="0">
                <a:solidFill>
                  <a:srgbClr val="002060"/>
                </a:solidFill>
              </a:rPr>
              <a:t>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bên</a:t>
            </a:r>
            <a:r>
              <a:rPr lang="en-US" sz="2000" dirty="0" smtClean="0">
                <a:solidFill>
                  <a:srgbClr val="002060"/>
                </a:solidFill>
              </a:rPr>
              <a:t> </a:t>
            </a:r>
            <a:r>
              <a:rPr lang="en-US" sz="2000" dirty="0" err="1" smtClean="0">
                <a:solidFill>
                  <a:srgbClr val="002060"/>
                </a:solidFill>
              </a:rPr>
              <a:t>quan</a:t>
            </a:r>
            <a:r>
              <a:rPr lang="en-US" sz="2000" dirty="0" smtClean="0">
                <a:solidFill>
                  <a:srgbClr val="002060"/>
                </a:solidFill>
              </a:rPr>
              <a:t> </a:t>
            </a:r>
            <a:r>
              <a:rPr lang="en-US" sz="2000" dirty="0" err="1" smtClean="0">
                <a:solidFill>
                  <a:srgbClr val="002060"/>
                </a:solidFill>
              </a:rPr>
              <a:t>tâm</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yêu</a:t>
            </a:r>
            <a:r>
              <a:rPr lang="en-US" sz="2000" dirty="0" smtClean="0">
                <a:solidFill>
                  <a:srgbClr val="002060"/>
                </a:solidFill>
              </a:rPr>
              <a:t> </a:t>
            </a:r>
            <a:r>
              <a:rPr lang="en-US" sz="2000" dirty="0" err="1" smtClean="0">
                <a:solidFill>
                  <a:srgbClr val="002060"/>
                </a:solidFill>
              </a:rPr>
              <a:t>cầu</a:t>
            </a:r>
            <a:r>
              <a:rPr lang="en-US" sz="2000" dirty="0" smtClean="0">
                <a:solidFill>
                  <a:srgbClr val="002060"/>
                </a:solidFill>
              </a:rPr>
              <a:t> </a:t>
            </a:r>
            <a:r>
              <a:rPr lang="en-US" sz="2000" dirty="0" err="1" smtClean="0">
                <a:solidFill>
                  <a:srgbClr val="002060"/>
                </a:solidFill>
              </a:rPr>
              <a:t>liên</a:t>
            </a:r>
            <a:r>
              <a:rPr lang="en-US" sz="2000" dirty="0" smtClean="0">
                <a:solidFill>
                  <a:srgbClr val="002060"/>
                </a:solidFill>
              </a:rPr>
              <a:t> </a:t>
            </a:r>
            <a:r>
              <a:rPr lang="en-US" sz="2000" dirty="0" err="1" smtClean="0">
                <a:solidFill>
                  <a:srgbClr val="002060"/>
                </a:solidFill>
              </a:rPr>
              <a:t>quan</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họ</a:t>
            </a:r>
            <a:r>
              <a:rPr lang="en-US" sz="2000" dirty="0" smtClean="0">
                <a:solidFill>
                  <a:srgbClr val="002060"/>
                </a:solidFill>
              </a:rPr>
              <a:t>.</a:t>
            </a:r>
            <a:endParaRPr lang="en-US" sz="2000" dirty="0">
              <a:solidFill>
                <a:srgbClr val="002060"/>
              </a:solidFill>
            </a:endParaRPr>
          </a:p>
          <a:p>
            <a:pPr algn="just"/>
            <a:endParaRPr lang="en-US" sz="2000" dirty="0" smtClean="0">
              <a:solidFill>
                <a:srgbClr val="002060"/>
              </a:solidFill>
            </a:endParaRPr>
          </a:p>
          <a:p>
            <a:pPr marL="342900" indent="-342900" algn="just">
              <a:buFont typeface="Wingdings" panose="05000000000000000000" pitchFamily="2" charset="2"/>
              <a:buChar char="§"/>
            </a:pPr>
            <a:endParaRPr lang="en-US" sz="2000" dirty="0" smtClean="0">
              <a:solidFill>
                <a:srgbClr val="002060"/>
              </a:solidFill>
            </a:endParaRPr>
          </a:p>
          <a:p>
            <a:r>
              <a:rPr lang="en-US" sz="2400" dirty="0" smtClean="0">
                <a:solidFill>
                  <a:srgbClr val="002060"/>
                </a:solidFill>
              </a:rPr>
              <a:t>  </a:t>
            </a:r>
            <a:endParaRPr lang="en-US" sz="2400" dirty="0">
              <a:solidFill>
                <a:srgbClr val="002060"/>
              </a:solidFill>
            </a:endParaRPr>
          </a:p>
        </p:txBody>
      </p:sp>
      <p:sp>
        <p:nvSpPr>
          <p:cNvPr id="4" name="TextBox 3"/>
          <p:cNvSpPr txBox="1"/>
          <p:nvPr/>
        </p:nvSpPr>
        <p:spPr>
          <a:xfrm>
            <a:off x="698938" y="425669"/>
            <a:ext cx="8177047" cy="461665"/>
          </a:xfrm>
          <a:prstGeom prst="rect">
            <a:avLst/>
          </a:prstGeom>
          <a:noFill/>
        </p:spPr>
        <p:txBody>
          <a:bodyPr wrap="square" rtlCol="0">
            <a:spAutoFit/>
          </a:bodyPr>
          <a:lstStyle/>
          <a:p>
            <a:pPr algn="ctr"/>
            <a:r>
              <a:rPr lang="en-US" sz="2400" b="1" dirty="0" smtClean="0">
                <a:solidFill>
                  <a:srgbClr val="FF0000"/>
                </a:solidFill>
              </a:rPr>
              <a:t>4.   BỐI CẢNH CỦA TỔ CHỨC</a:t>
            </a:r>
            <a:endParaRPr lang="en-US" sz="2400" b="1" dirty="0">
              <a:solidFill>
                <a:srgbClr val="FF0000"/>
              </a:solidFill>
            </a:endParaRPr>
          </a:p>
        </p:txBody>
      </p:sp>
      <p:grpSp>
        <p:nvGrpSpPr>
          <p:cNvPr id="6" name="Group 5"/>
          <p:cNvGrpSpPr/>
          <p:nvPr/>
        </p:nvGrpSpPr>
        <p:grpSpPr>
          <a:xfrm>
            <a:off x="7033486" y="879150"/>
            <a:ext cx="1446552" cy="749508"/>
            <a:chOff x="4635060" y="3374135"/>
            <a:chExt cx="1446552" cy="749508"/>
          </a:xfrm>
        </p:grpSpPr>
        <p:sp>
          <p:nvSpPr>
            <p:cNvPr id="7" name="Cloud Callout 6"/>
            <p:cNvSpPr/>
            <p:nvPr/>
          </p:nvSpPr>
          <p:spPr>
            <a:xfrm>
              <a:off x="4811842" y="3545790"/>
              <a:ext cx="1064301" cy="406198"/>
            </a:xfrm>
            <a:prstGeom prst="cloudCallout">
              <a:avLst>
                <a:gd name="adj1" fmla="val -101819"/>
                <a:gd name="adj2" fmla="val 311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solidFill>
                    <a:prstClr val="white"/>
                  </a:solidFill>
                </a:rPr>
                <a:t>Mới</a:t>
              </a:r>
              <a:endParaRPr lang="en-US" sz="1800" dirty="0">
                <a:solidFill>
                  <a:prstClr val="white"/>
                </a:solidFill>
              </a:endParaRPr>
            </a:p>
          </p:txBody>
        </p:sp>
        <p:sp>
          <p:nvSpPr>
            <p:cNvPr id="8" name="Explosion 1 7"/>
            <p:cNvSpPr/>
            <p:nvPr/>
          </p:nvSpPr>
          <p:spPr>
            <a:xfrm>
              <a:off x="4635060" y="3374135"/>
              <a:ext cx="1446552" cy="749508"/>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smtClean="0">
                  <a:solidFill>
                    <a:prstClr val="white"/>
                  </a:solidFill>
                </a:rPr>
                <a:t>Mới</a:t>
              </a:r>
              <a:endParaRPr lang="en-US" sz="1600" b="1" dirty="0">
                <a:solidFill>
                  <a:prstClr val="white"/>
                </a:solidFill>
              </a:endParaRPr>
            </a:p>
          </p:txBody>
        </p:sp>
      </p:grpSp>
    </p:spTree>
    <p:extLst>
      <p:ext uri="{BB962C8B-B14F-4D97-AF65-F5344CB8AC3E}">
        <p14:creationId xmlns:p14="http://schemas.microsoft.com/office/powerpoint/2010/main" val="163532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4063" y="879150"/>
            <a:ext cx="7575452" cy="3801041"/>
          </a:xfrm>
          <a:prstGeom prst="rect">
            <a:avLst/>
          </a:prstGeom>
          <a:noFill/>
        </p:spPr>
        <p:txBody>
          <a:bodyPr wrap="square" rtlCol="0">
            <a:spAutoFit/>
          </a:bodyPr>
          <a:lstStyle/>
          <a:p>
            <a:pPr>
              <a:spcAft>
                <a:spcPts val="1200"/>
              </a:spcAft>
            </a:pPr>
            <a:r>
              <a:rPr lang="en-US" sz="2000" b="1" dirty="0" smtClean="0">
                <a:solidFill>
                  <a:srgbClr val="002060"/>
                </a:solidFill>
              </a:rPr>
              <a:t>4.2</a:t>
            </a:r>
            <a:r>
              <a:rPr lang="en-US" sz="2400" dirty="0" smtClean="0">
                <a:solidFill>
                  <a:srgbClr val="002060"/>
                </a:solidFill>
              </a:rPr>
              <a:t>  </a:t>
            </a:r>
            <a:r>
              <a:rPr lang="en-US" sz="2000" b="1" dirty="0" err="1" smtClean="0">
                <a:solidFill>
                  <a:srgbClr val="002060"/>
                </a:solidFill>
              </a:rPr>
              <a:t>Hiểu</a:t>
            </a:r>
            <a:r>
              <a:rPr lang="en-US" sz="2000" b="1" dirty="0" smtClean="0">
                <a:solidFill>
                  <a:srgbClr val="002060"/>
                </a:solidFill>
              </a:rPr>
              <a:t> </a:t>
            </a:r>
            <a:r>
              <a:rPr lang="en-US" sz="2000" b="1" dirty="0" err="1" smtClean="0">
                <a:solidFill>
                  <a:srgbClr val="002060"/>
                </a:solidFill>
              </a:rPr>
              <a:t>nhu</a:t>
            </a:r>
            <a:r>
              <a:rPr lang="en-US" sz="2000" b="1" dirty="0" smtClean="0">
                <a:solidFill>
                  <a:srgbClr val="002060"/>
                </a:solidFill>
              </a:rPr>
              <a:t> </a:t>
            </a:r>
            <a:r>
              <a:rPr lang="en-US" sz="2000" b="1" dirty="0" err="1" smtClean="0">
                <a:solidFill>
                  <a:srgbClr val="002060"/>
                </a:solidFill>
              </a:rPr>
              <a:t>cầu</a:t>
            </a:r>
            <a:r>
              <a:rPr lang="en-US" sz="2000" b="1" dirty="0" smtClean="0">
                <a:solidFill>
                  <a:srgbClr val="002060"/>
                </a:solidFill>
              </a:rPr>
              <a:t>, </a:t>
            </a:r>
            <a:r>
              <a:rPr lang="en-US" sz="2000" b="1" dirty="0" err="1" smtClean="0">
                <a:solidFill>
                  <a:srgbClr val="002060"/>
                </a:solidFill>
              </a:rPr>
              <a:t>mong</a:t>
            </a:r>
            <a:r>
              <a:rPr lang="en-US" sz="2000" b="1" dirty="0" smtClean="0">
                <a:solidFill>
                  <a:srgbClr val="002060"/>
                </a:solidFill>
              </a:rPr>
              <a:t> </a:t>
            </a:r>
            <a:r>
              <a:rPr lang="en-US" sz="2000" b="1" dirty="0" err="1" smtClean="0">
                <a:solidFill>
                  <a:srgbClr val="002060"/>
                </a:solidFill>
              </a:rPr>
              <a:t>đợi</a:t>
            </a:r>
            <a:r>
              <a:rPr lang="en-US" sz="2000" b="1" dirty="0" smtClean="0">
                <a:solidFill>
                  <a:srgbClr val="002060"/>
                </a:solidFill>
              </a:rPr>
              <a:t> </a:t>
            </a:r>
            <a:r>
              <a:rPr lang="en-US" sz="2000" b="1" dirty="0" err="1" smtClean="0">
                <a:solidFill>
                  <a:srgbClr val="002060"/>
                </a:solidFill>
              </a:rPr>
              <a:t>các</a:t>
            </a:r>
            <a:r>
              <a:rPr lang="en-US" sz="2000" b="1" dirty="0" smtClean="0">
                <a:solidFill>
                  <a:srgbClr val="002060"/>
                </a:solidFill>
              </a:rPr>
              <a:t> </a:t>
            </a:r>
            <a:r>
              <a:rPr lang="en-US" sz="2000" b="1" dirty="0" err="1" smtClean="0">
                <a:solidFill>
                  <a:srgbClr val="002060"/>
                </a:solidFill>
              </a:rPr>
              <a:t>bên</a:t>
            </a:r>
            <a:r>
              <a:rPr lang="en-US" sz="2000" b="1" dirty="0" smtClean="0">
                <a:solidFill>
                  <a:srgbClr val="002060"/>
                </a:solidFill>
              </a:rPr>
              <a:t> </a:t>
            </a:r>
            <a:r>
              <a:rPr lang="en-US" sz="2000" b="1" dirty="0" err="1" smtClean="0">
                <a:solidFill>
                  <a:srgbClr val="002060"/>
                </a:solidFill>
              </a:rPr>
              <a:t>quan</a:t>
            </a:r>
            <a:r>
              <a:rPr lang="en-US" sz="2000" b="1" dirty="0" smtClean="0">
                <a:solidFill>
                  <a:srgbClr val="002060"/>
                </a:solidFill>
              </a:rPr>
              <a:t> </a:t>
            </a:r>
            <a:r>
              <a:rPr lang="en-US" sz="2000" b="1" dirty="0" err="1" smtClean="0">
                <a:solidFill>
                  <a:srgbClr val="002060"/>
                </a:solidFill>
              </a:rPr>
              <a:t>tâm</a:t>
            </a:r>
            <a:r>
              <a:rPr lang="en-US" sz="2000" b="1" dirty="0" smtClean="0">
                <a:solidFill>
                  <a:srgbClr val="002060"/>
                </a:solidFill>
              </a:rPr>
              <a:t>:</a:t>
            </a:r>
          </a:p>
          <a:p>
            <a:pPr marL="342900" indent="-342900">
              <a:spcAft>
                <a:spcPts val="600"/>
              </a:spcAft>
              <a:buFont typeface="Wingdings" panose="05000000000000000000" pitchFamily="2" charset="2"/>
              <a:buChar char="§"/>
            </a:pPr>
            <a:r>
              <a:rPr lang="en-US" sz="2000" dirty="0" err="1">
                <a:solidFill>
                  <a:srgbClr val="C05412"/>
                </a:solidFill>
              </a:rPr>
              <a:t>Các</a:t>
            </a:r>
            <a:r>
              <a:rPr lang="en-US" sz="2000" dirty="0">
                <a:solidFill>
                  <a:srgbClr val="C05412"/>
                </a:solidFill>
              </a:rPr>
              <a:t> </a:t>
            </a:r>
            <a:r>
              <a:rPr lang="en-US" sz="2000" dirty="0" err="1">
                <a:solidFill>
                  <a:srgbClr val="C05412"/>
                </a:solidFill>
              </a:rPr>
              <a:t>bên</a:t>
            </a:r>
            <a:r>
              <a:rPr lang="en-US" sz="2000" dirty="0">
                <a:solidFill>
                  <a:srgbClr val="C05412"/>
                </a:solidFill>
              </a:rPr>
              <a:t> </a:t>
            </a:r>
            <a:r>
              <a:rPr lang="en-US" sz="2000" dirty="0" err="1">
                <a:solidFill>
                  <a:srgbClr val="C05412"/>
                </a:solidFill>
              </a:rPr>
              <a:t>quan</a:t>
            </a:r>
            <a:r>
              <a:rPr lang="en-US" sz="2000" dirty="0">
                <a:solidFill>
                  <a:srgbClr val="C05412"/>
                </a:solidFill>
              </a:rPr>
              <a:t> </a:t>
            </a:r>
            <a:r>
              <a:rPr lang="en-US" sz="2000" dirty="0" err="1" smtClean="0">
                <a:solidFill>
                  <a:srgbClr val="C05412"/>
                </a:solidFill>
              </a:rPr>
              <a:t>tâm</a:t>
            </a:r>
            <a:r>
              <a:rPr lang="en-US" sz="2000" dirty="0" smtClean="0">
                <a:solidFill>
                  <a:srgbClr val="C05412"/>
                </a:solidFill>
              </a:rPr>
              <a:t> </a:t>
            </a:r>
            <a:r>
              <a:rPr lang="en-US" sz="2000" dirty="0" err="1" smtClean="0">
                <a:solidFill>
                  <a:srgbClr val="C05412"/>
                </a:solidFill>
              </a:rPr>
              <a:t>của</a:t>
            </a:r>
            <a:r>
              <a:rPr lang="en-US" sz="2000" dirty="0" smtClean="0">
                <a:solidFill>
                  <a:srgbClr val="C05412"/>
                </a:solidFill>
              </a:rPr>
              <a:t> </a:t>
            </a:r>
            <a:r>
              <a:rPr lang="en-US" sz="2000" dirty="0" err="1">
                <a:solidFill>
                  <a:srgbClr val="C05412"/>
                </a:solidFill>
              </a:rPr>
              <a:t>Rạng</a:t>
            </a:r>
            <a:r>
              <a:rPr lang="en-US" sz="2000" dirty="0">
                <a:solidFill>
                  <a:srgbClr val="C05412"/>
                </a:solidFill>
              </a:rPr>
              <a:t> </a:t>
            </a:r>
            <a:r>
              <a:rPr lang="en-US" sz="2000" dirty="0" err="1">
                <a:solidFill>
                  <a:srgbClr val="C05412"/>
                </a:solidFill>
              </a:rPr>
              <a:t>Đông</a:t>
            </a:r>
            <a:r>
              <a:rPr lang="en-US" sz="2000" dirty="0">
                <a:solidFill>
                  <a:srgbClr val="C05412"/>
                </a:solidFill>
              </a:rPr>
              <a:t> </a:t>
            </a:r>
            <a:endParaRPr lang="en-US" sz="2000" dirty="0" smtClean="0">
              <a:solidFill>
                <a:srgbClr val="C05412"/>
              </a:solidFill>
            </a:endParaRPr>
          </a:p>
          <a:p>
            <a:pPr marL="342900" indent="-342900">
              <a:spcAft>
                <a:spcPts val="600"/>
              </a:spcAft>
              <a:buFont typeface="Wingdings" panose="05000000000000000000" pitchFamily="2" charset="2"/>
              <a:buChar char="§"/>
            </a:pPr>
            <a:r>
              <a:rPr lang="en-US" sz="2000" dirty="0" err="1" smtClean="0">
                <a:solidFill>
                  <a:srgbClr val="C05412"/>
                </a:solidFill>
              </a:rPr>
              <a:t>Yêu</a:t>
            </a:r>
            <a:r>
              <a:rPr lang="en-US" sz="2000" dirty="0" smtClean="0">
                <a:solidFill>
                  <a:srgbClr val="C05412"/>
                </a:solidFill>
              </a:rPr>
              <a:t> </a:t>
            </a:r>
            <a:r>
              <a:rPr lang="en-US" sz="2000" dirty="0" err="1" smtClean="0">
                <a:solidFill>
                  <a:srgbClr val="C05412"/>
                </a:solidFill>
              </a:rPr>
              <a:t>cầu</a:t>
            </a:r>
            <a:r>
              <a:rPr lang="en-US" sz="2000" dirty="0" smtClean="0">
                <a:solidFill>
                  <a:srgbClr val="C05412"/>
                </a:solidFill>
              </a:rPr>
              <a:t> </a:t>
            </a:r>
            <a:r>
              <a:rPr lang="en-US" sz="2000" dirty="0" err="1" smtClean="0">
                <a:solidFill>
                  <a:srgbClr val="C05412"/>
                </a:solidFill>
              </a:rPr>
              <a:t>của</a:t>
            </a:r>
            <a:r>
              <a:rPr lang="en-US" sz="2000" dirty="0" smtClean="0">
                <a:solidFill>
                  <a:srgbClr val="C05412"/>
                </a:solidFill>
              </a:rPr>
              <a:t> </a:t>
            </a:r>
            <a:r>
              <a:rPr lang="en-US" sz="2000" dirty="0" err="1" smtClean="0">
                <a:solidFill>
                  <a:srgbClr val="C05412"/>
                </a:solidFill>
              </a:rPr>
              <a:t>các</a:t>
            </a:r>
            <a:r>
              <a:rPr lang="en-US" sz="2000" dirty="0" smtClean="0">
                <a:solidFill>
                  <a:srgbClr val="C05412"/>
                </a:solidFill>
              </a:rPr>
              <a:t> </a:t>
            </a:r>
            <a:r>
              <a:rPr lang="en-US" sz="2000" dirty="0" err="1" smtClean="0">
                <a:solidFill>
                  <a:srgbClr val="C05412"/>
                </a:solidFill>
              </a:rPr>
              <a:t>bên</a:t>
            </a:r>
            <a:r>
              <a:rPr lang="en-US" sz="2000" dirty="0" smtClean="0">
                <a:solidFill>
                  <a:srgbClr val="C05412"/>
                </a:solidFill>
              </a:rPr>
              <a:t> </a:t>
            </a:r>
            <a:r>
              <a:rPr lang="en-US" sz="2000" dirty="0" err="1" smtClean="0">
                <a:solidFill>
                  <a:srgbClr val="C05412"/>
                </a:solidFill>
              </a:rPr>
              <a:t>quan</a:t>
            </a:r>
            <a:r>
              <a:rPr lang="en-US" sz="2000" dirty="0" smtClean="0">
                <a:solidFill>
                  <a:srgbClr val="C05412"/>
                </a:solidFill>
              </a:rPr>
              <a:t> </a:t>
            </a:r>
            <a:r>
              <a:rPr lang="en-US" sz="2000" dirty="0" err="1" smtClean="0">
                <a:solidFill>
                  <a:srgbClr val="C05412"/>
                </a:solidFill>
              </a:rPr>
              <a:t>tâm</a:t>
            </a:r>
            <a:r>
              <a:rPr lang="en-US" sz="2000" dirty="0" smtClean="0">
                <a:solidFill>
                  <a:srgbClr val="C05412"/>
                </a:solidFill>
              </a:rPr>
              <a:t> </a:t>
            </a:r>
            <a:r>
              <a:rPr lang="en-US" sz="2000" dirty="0" err="1">
                <a:solidFill>
                  <a:srgbClr val="C05412"/>
                </a:solidFill>
              </a:rPr>
              <a:t>của</a:t>
            </a:r>
            <a:r>
              <a:rPr lang="en-US" sz="2000" dirty="0">
                <a:solidFill>
                  <a:srgbClr val="C05412"/>
                </a:solidFill>
              </a:rPr>
              <a:t> </a:t>
            </a:r>
            <a:r>
              <a:rPr lang="en-US" sz="2000" dirty="0" err="1">
                <a:solidFill>
                  <a:srgbClr val="C05412"/>
                </a:solidFill>
              </a:rPr>
              <a:t>Rạng</a:t>
            </a:r>
            <a:r>
              <a:rPr lang="en-US" sz="2000" dirty="0">
                <a:solidFill>
                  <a:srgbClr val="C05412"/>
                </a:solidFill>
              </a:rPr>
              <a:t> </a:t>
            </a:r>
            <a:r>
              <a:rPr lang="en-US" sz="2000" dirty="0" err="1">
                <a:solidFill>
                  <a:srgbClr val="C05412"/>
                </a:solidFill>
              </a:rPr>
              <a:t>Đông</a:t>
            </a:r>
            <a:r>
              <a:rPr lang="en-US" sz="2000" dirty="0">
                <a:solidFill>
                  <a:srgbClr val="C05412"/>
                </a:solidFill>
              </a:rPr>
              <a:t> </a:t>
            </a:r>
          </a:p>
          <a:p>
            <a:pPr marL="342900" indent="-342900">
              <a:spcAft>
                <a:spcPts val="600"/>
              </a:spcAft>
              <a:buFont typeface="Wingdings" panose="05000000000000000000" pitchFamily="2" charset="2"/>
              <a:buChar char="§"/>
            </a:pPr>
            <a:r>
              <a:rPr lang="en-US" sz="2000" dirty="0" err="1" smtClean="0">
                <a:solidFill>
                  <a:srgbClr val="C05412"/>
                </a:solidFill>
              </a:rPr>
              <a:t>Cách</a:t>
            </a:r>
            <a:r>
              <a:rPr lang="en-US" sz="2000" dirty="0" smtClean="0">
                <a:solidFill>
                  <a:srgbClr val="C05412"/>
                </a:solidFill>
              </a:rPr>
              <a:t> </a:t>
            </a:r>
            <a:r>
              <a:rPr lang="en-US" sz="2000" dirty="0" err="1" smtClean="0">
                <a:solidFill>
                  <a:srgbClr val="C05412"/>
                </a:solidFill>
              </a:rPr>
              <a:t>thức</a:t>
            </a:r>
            <a:r>
              <a:rPr lang="en-US" sz="2000" dirty="0" smtClean="0">
                <a:solidFill>
                  <a:srgbClr val="C05412"/>
                </a:solidFill>
              </a:rPr>
              <a:t> </a:t>
            </a:r>
            <a:r>
              <a:rPr lang="en-US" sz="2000" dirty="0" err="1" smtClean="0">
                <a:solidFill>
                  <a:srgbClr val="C05412"/>
                </a:solidFill>
              </a:rPr>
              <a:t>và</a:t>
            </a:r>
            <a:r>
              <a:rPr lang="en-US" sz="2000" dirty="0" smtClean="0">
                <a:solidFill>
                  <a:srgbClr val="C05412"/>
                </a:solidFill>
              </a:rPr>
              <a:t> </a:t>
            </a:r>
            <a:r>
              <a:rPr lang="en-US" sz="2000" dirty="0" err="1" smtClean="0">
                <a:solidFill>
                  <a:srgbClr val="C05412"/>
                </a:solidFill>
              </a:rPr>
              <a:t>bằng</a:t>
            </a:r>
            <a:r>
              <a:rPr lang="en-US" sz="2000" dirty="0" smtClean="0">
                <a:solidFill>
                  <a:srgbClr val="C05412"/>
                </a:solidFill>
              </a:rPr>
              <a:t> </a:t>
            </a:r>
            <a:r>
              <a:rPr lang="en-US" sz="2000" dirty="0" err="1" smtClean="0">
                <a:solidFill>
                  <a:srgbClr val="C05412"/>
                </a:solidFill>
              </a:rPr>
              <a:t>chứng</a:t>
            </a:r>
            <a:r>
              <a:rPr lang="en-US" sz="2000" dirty="0" smtClean="0">
                <a:solidFill>
                  <a:srgbClr val="C05412"/>
                </a:solidFill>
              </a:rPr>
              <a:t> </a:t>
            </a:r>
            <a:r>
              <a:rPr lang="en-US" sz="2000" dirty="0" err="1" smtClean="0">
                <a:solidFill>
                  <a:srgbClr val="C05412"/>
                </a:solidFill>
              </a:rPr>
              <a:t>theo</a:t>
            </a:r>
            <a:r>
              <a:rPr lang="en-US" sz="2000" dirty="0" smtClean="0">
                <a:solidFill>
                  <a:srgbClr val="C05412"/>
                </a:solidFill>
              </a:rPr>
              <a:t> </a:t>
            </a:r>
            <a:r>
              <a:rPr lang="en-US" sz="2000" dirty="0" err="1">
                <a:solidFill>
                  <a:srgbClr val="C05412"/>
                </a:solidFill>
              </a:rPr>
              <a:t>dõi</a:t>
            </a:r>
            <a:r>
              <a:rPr lang="en-US" sz="2000" dirty="0">
                <a:solidFill>
                  <a:srgbClr val="C05412"/>
                </a:solidFill>
              </a:rPr>
              <a:t> </a:t>
            </a:r>
            <a:r>
              <a:rPr lang="en-US" sz="2000" dirty="0" err="1">
                <a:solidFill>
                  <a:srgbClr val="C05412"/>
                </a:solidFill>
              </a:rPr>
              <a:t>và</a:t>
            </a:r>
            <a:r>
              <a:rPr lang="en-US" sz="2000" dirty="0">
                <a:solidFill>
                  <a:srgbClr val="C05412"/>
                </a:solidFill>
              </a:rPr>
              <a:t> </a:t>
            </a:r>
            <a:r>
              <a:rPr lang="en-US" sz="2000" dirty="0" err="1">
                <a:solidFill>
                  <a:srgbClr val="C05412"/>
                </a:solidFill>
              </a:rPr>
              <a:t>xem</a:t>
            </a:r>
            <a:r>
              <a:rPr lang="en-US" sz="2000" dirty="0">
                <a:solidFill>
                  <a:srgbClr val="C05412"/>
                </a:solidFill>
              </a:rPr>
              <a:t> </a:t>
            </a:r>
            <a:r>
              <a:rPr lang="en-US" sz="2000" dirty="0" err="1">
                <a:solidFill>
                  <a:srgbClr val="C05412"/>
                </a:solidFill>
              </a:rPr>
              <a:t>xét</a:t>
            </a:r>
            <a:r>
              <a:rPr lang="en-US" sz="2000" dirty="0">
                <a:solidFill>
                  <a:srgbClr val="C05412"/>
                </a:solidFill>
              </a:rPr>
              <a:t> </a:t>
            </a:r>
            <a:r>
              <a:rPr lang="en-US" sz="2000" dirty="0" err="1">
                <a:solidFill>
                  <a:srgbClr val="C05412"/>
                </a:solidFill>
              </a:rPr>
              <a:t>các</a:t>
            </a:r>
            <a:r>
              <a:rPr lang="en-US" sz="2000" dirty="0">
                <a:solidFill>
                  <a:srgbClr val="C05412"/>
                </a:solidFill>
              </a:rPr>
              <a:t> </a:t>
            </a:r>
            <a:r>
              <a:rPr lang="en-US" sz="2000" dirty="0" err="1">
                <a:solidFill>
                  <a:srgbClr val="C05412"/>
                </a:solidFill>
              </a:rPr>
              <a:t>thông</a:t>
            </a:r>
            <a:r>
              <a:rPr lang="en-US" sz="2000" dirty="0">
                <a:solidFill>
                  <a:srgbClr val="C05412"/>
                </a:solidFill>
              </a:rPr>
              <a:t> tin </a:t>
            </a:r>
            <a:r>
              <a:rPr lang="en-US" sz="2000" dirty="0" err="1" smtClean="0">
                <a:solidFill>
                  <a:srgbClr val="C05412"/>
                </a:solidFill>
              </a:rPr>
              <a:t>về</a:t>
            </a:r>
            <a:r>
              <a:rPr lang="en-US" sz="2000" dirty="0" smtClean="0">
                <a:solidFill>
                  <a:srgbClr val="C05412"/>
                </a:solidFill>
              </a:rPr>
              <a:t> </a:t>
            </a:r>
            <a:r>
              <a:rPr lang="en-US" sz="2000" dirty="0" err="1" smtClean="0">
                <a:solidFill>
                  <a:srgbClr val="C05412"/>
                </a:solidFill>
              </a:rPr>
              <a:t>các</a:t>
            </a:r>
            <a:r>
              <a:rPr lang="en-US" sz="2000" dirty="0" smtClean="0">
                <a:solidFill>
                  <a:srgbClr val="C05412"/>
                </a:solidFill>
              </a:rPr>
              <a:t> </a:t>
            </a:r>
            <a:r>
              <a:rPr lang="en-US" sz="2000" dirty="0" err="1" smtClean="0">
                <a:solidFill>
                  <a:srgbClr val="C05412"/>
                </a:solidFill>
              </a:rPr>
              <a:t>bên</a:t>
            </a:r>
            <a:r>
              <a:rPr lang="en-US" sz="2000" dirty="0" smtClean="0">
                <a:solidFill>
                  <a:srgbClr val="C05412"/>
                </a:solidFill>
              </a:rPr>
              <a:t> </a:t>
            </a:r>
            <a:r>
              <a:rPr lang="en-US" sz="2000" dirty="0" err="1" smtClean="0">
                <a:solidFill>
                  <a:srgbClr val="C05412"/>
                </a:solidFill>
              </a:rPr>
              <a:t>quan</a:t>
            </a:r>
            <a:r>
              <a:rPr lang="en-US" sz="2000" dirty="0" smtClean="0">
                <a:solidFill>
                  <a:srgbClr val="C05412"/>
                </a:solidFill>
              </a:rPr>
              <a:t> </a:t>
            </a:r>
            <a:r>
              <a:rPr lang="en-US" sz="2000" dirty="0" err="1" smtClean="0">
                <a:solidFill>
                  <a:srgbClr val="C05412"/>
                </a:solidFill>
              </a:rPr>
              <a:t>tâm</a:t>
            </a:r>
            <a:r>
              <a:rPr lang="en-US" sz="2000" dirty="0" smtClean="0">
                <a:solidFill>
                  <a:srgbClr val="C05412"/>
                </a:solidFill>
              </a:rPr>
              <a:t> </a:t>
            </a:r>
            <a:r>
              <a:rPr lang="en-US" sz="2000" dirty="0" err="1" smtClean="0">
                <a:solidFill>
                  <a:srgbClr val="C05412"/>
                </a:solidFill>
              </a:rPr>
              <a:t>và</a:t>
            </a:r>
            <a:r>
              <a:rPr lang="en-US" sz="2000" dirty="0" smtClean="0">
                <a:solidFill>
                  <a:srgbClr val="C05412"/>
                </a:solidFill>
              </a:rPr>
              <a:t> </a:t>
            </a:r>
            <a:r>
              <a:rPr lang="en-US" sz="2000" dirty="0" err="1" smtClean="0">
                <a:solidFill>
                  <a:srgbClr val="C05412"/>
                </a:solidFill>
              </a:rPr>
              <a:t>các</a:t>
            </a:r>
            <a:r>
              <a:rPr lang="en-US" sz="2000" dirty="0" smtClean="0">
                <a:solidFill>
                  <a:srgbClr val="C05412"/>
                </a:solidFill>
              </a:rPr>
              <a:t> </a:t>
            </a:r>
            <a:r>
              <a:rPr lang="en-US" sz="2000" dirty="0" err="1" smtClean="0">
                <a:solidFill>
                  <a:srgbClr val="C05412"/>
                </a:solidFill>
              </a:rPr>
              <a:t>yêu</a:t>
            </a:r>
            <a:r>
              <a:rPr lang="en-US" sz="2000" dirty="0" smtClean="0">
                <a:solidFill>
                  <a:srgbClr val="C05412"/>
                </a:solidFill>
              </a:rPr>
              <a:t> </a:t>
            </a:r>
            <a:r>
              <a:rPr lang="en-US" sz="2000" dirty="0" err="1" smtClean="0">
                <a:solidFill>
                  <a:srgbClr val="C05412"/>
                </a:solidFill>
              </a:rPr>
              <a:t>cầu</a:t>
            </a:r>
            <a:r>
              <a:rPr lang="en-US" sz="2000" dirty="0" smtClean="0">
                <a:solidFill>
                  <a:srgbClr val="C05412"/>
                </a:solidFill>
              </a:rPr>
              <a:t> </a:t>
            </a:r>
            <a:r>
              <a:rPr lang="en-US" sz="2000" dirty="0" err="1" smtClean="0">
                <a:solidFill>
                  <a:srgbClr val="C05412"/>
                </a:solidFill>
              </a:rPr>
              <a:t>liên</a:t>
            </a:r>
            <a:r>
              <a:rPr lang="en-US" sz="2000" dirty="0" smtClean="0">
                <a:solidFill>
                  <a:srgbClr val="C05412"/>
                </a:solidFill>
              </a:rPr>
              <a:t> </a:t>
            </a:r>
            <a:r>
              <a:rPr lang="en-US" sz="2000" dirty="0" err="1" smtClean="0">
                <a:solidFill>
                  <a:srgbClr val="C05412"/>
                </a:solidFill>
              </a:rPr>
              <a:t>quan</a:t>
            </a:r>
            <a:r>
              <a:rPr lang="en-US" sz="2000" dirty="0" smtClean="0">
                <a:solidFill>
                  <a:srgbClr val="C05412"/>
                </a:solidFill>
              </a:rPr>
              <a:t> </a:t>
            </a:r>
            <a:r>
              <a:rPr lang="en-US" sz="2000" dirty="0" err="1" smtClean="0">
                <a:solidFill>
                  <a:srgbClr val="C05412"/>
                </a:solidFill>
              </a:rPr>
              <a:t>của</a:t>
            </a:r>
            <a:r>
              <a:rPr lang="en-US" sz="2000" dirty="0" smtClean="0">
                <a:solidFill>
                  <a:srgbClr val="C05412"/>
                </a:solidFill>
              </a:rPr>
              <a:t> </a:t>
            </a:r>
            <a:r>
              <a:rPr lang="en-US" sz="2000" dirty="0" err="1" smtClean="0">
                <a:solidFill>
                  <a:srgbClr val="C05412"/>
                </a:solidFill>
              </a:rPr>
              <a:t>họ</a:t>
            </a:r>
            <a:r>
              <a:rPr lang="en-US" sz="2000" dirty="0" smtClean="0">
                <a:solidFill>
                  <a:srgbClr val="C05412"/>
                </a:solidFill>
              </a:rPr>
              <a:t>.</a:t>
            </a:r>
          </a:p>
          <a:p>
            <a:pPr marL="342900" indent="-342900">
              <a:spcAft>
                <a:spcPts val="600"/>
              </a:spcAft>
              <a:buFont typeface="Wingdings" panose="05000000000000000000" pitchFamily="2" charset="2"/>
              <a:buChar char="§"/>
            </a:pPr>
            <a:r>
              <a:rPr lang="en-US" sz="2000" dirty="0" err="1">
                <a:solidFill>
                  <a:srgbClr val="C05412"/>
                </a:solidFill>
              </a:rPr>
              <a:t>Nhắc</a:t>
            </a:r>
            <a:r>
              <a:rPr lang="en-US" sz="2000" dirty="0">
                <a:solidFill>
                  <a:srgbClr val="C05412"/>
                </a:solidFill>
              </a:rPr>
              <a:t> </a:t>
            </a:r>
            <a:r>
              <a:rPr lang="en-US" sz="2000" dirty="0" err="1">
                <a:solidFill>
                  <a:srgbClr val="C05412"/>
                </a:solidFill>
              </a:rPr>
              <a:t>nhở</a:t>
            </a:r>
            <a:r>
              <a:rPr lang="en-US" sz="2000" dirty="0">
                <a:solidFill>
                  <a:srgbClr val="C05412"/>
                </a:solidFill>
              </a:rPr>
              <a:t> </a:t>
            </a:r>
            <a:r>
              <a:rPr lang="en-US" sz="2000" dirty="0" err="1">
                <a:solidFill>
                  <a:srgbClr val="C05412"/>
                </a:solidFill>
              </a:rPr>
              <a:t>trong</a:t>
            </a:r>
            <a:r>
              <a:rPr lang="en-US" sz="2000" dirty="0">
                <a:solidFill>
                  <a:srgbClr val="C05412"/>
                </a:solidFill>
              </a:rPr>
              <a:t> </a:t>
            </a:r>
            <a:r>
              <a:rPr lang="en-US" sz="2000" dirty="0" err="1">
                <a:solidFill>
                  <a:srgbClr val="C05412"/>
                </a:solidFill>
              </a:rPr>
              <a:t>đánh</a:t>
            </a:r>
            <a:r>
              <a:rPr lang="en-US" sz="2000" dirty="0">
                <a:solidFill>
                  <a:srgbClr val="C05412"/>
                </a:solidFill>
              </a:rPr>
              <a:t> </a:t>
            </a:r>
            <a:r>
              <a:rPr lang="en-US" sz="2000" dirty="0" err="1">
                <a:solidFill>
                  <a:srgbClr val="C05412"/>
                </a:solidFill>
              </a:rPr>
              <a:t>giá</a:t>
            </a:r>
            <a:r>
              <a:rPr lang="en-US" sz="2000" dirty="0">
                <a:solidFill>
                  <a:srgbClr val="C05412"/>
                </a:solidFill>
              </a:rPr>
              <a:t> </a:t>
            </a:r>
            <a:r>
              <a:rPr lang="en-US" sz="2000" dirty="0" err="1">
                <a:solidFill>
                  <a:srgbClr val="C05412"/>
                </a:solidFill>
              </a:rPr>
              <a:t>nội</a:t>
            </a:r>
            <a:r>
              <a:rPr lang="en-US" sz="2000" dirty="0">
                <a:solidFill>
                  <a:srgbClr val="C05412"/>
                </a:solidFill>
              </a:rPr>
              <a:t> </a:t>
            </a:r>
            <a:r>
              <a:rPr lang="en-US" sz="2000" dirty="0" err="1">
                <a:solidFill>
                  <a:srgbClr val="C05412"/>
                </a:solidFill>
              </a:rPr>
              <a:t>bộ</a:t>
            </a:r>
            <a:r>
              <a:rPr lang="en-US" sz="2000" dirty="0">
                <a:solidFill>
                  <a:srgbClr val="C05412"/>
                </a:solidFill>
              </a:rPr>
              <a:t> </a:t>
            </a:r>
            <a:r>
              <a:rPr lang="en-US" sz="2000" dirty="0" err="1">
                <a:solidFill>
                  <a:srgbClr val="C05412"/>
                </a:solidFill>
              </a:rPr>
              <a:t>và</a:t>
            </a:r>
            <a:r>
              <a:rPr lang="en-US" sz="2000" dirty="0">
                <a:solidFill>
                  <a:srgbClr val="C05412"/>
                </a:solidFill>
              </a:rPr>
              <a:t> </a:t>
            </a:r>
            <a:r>
              <a:rPr lang="en-US" sz="2000" dirty="0" err="1">
                <a:solidFill>
                  <a:srgbClr val="C05412"/>
                </a:solidFill>
              </a:rPr>
              <a:t>bên</a:t>
            </a:r>
            <a:r>
              <a:rPr lang="en-US" sz="2000" dirty="0">
                <a:solidFill>
                  <a:srgbClr val="C05412"/>
                </a:solidFill>
              </a:rPr>
              <a:t> </a:t>
            </a:r>
            <a:r>
              <a:rPr lang="en-US" sz="2000" dirty="0" err="1">
                <a:solidFill>
                  <a:srgbClr val="C05412"/>
                </a:solidFill>
              </a:rPr>
              <a:t>ngoài</a:t>
            </a:r>
            <a:endParaRPr lang="en-US" sz="2000" dirty="0">
              <a:solidFill>
                <a:srgbClr val="C05412"/>
              </a:solidFill>
            </a:endParaRPr>
          </a:p>
          <a:p>
            <a:pPr marL="342900" indent="-342900">
              <a:spcAft>
                <a:spcPts val="600"/>
              </a:spcAft>
              <a:buFont typeface="Wingdings" panose="05000000000000000000" pitchFamily="2" charset="2"/>
              <a:buChar char="§"/>
            </a:pPr>
            <a:endParaRPr lang="en-US" sz="2000" dirty="0">
              <a:solidFill>
                <a:srgbClr val="61897F"/>
              </a:solidFill>
            </a:endParaRPr>
          </a:p>
          <a:p>
            <a:pPr algn="just"/>
            <a:endParaRPr lang="en-US" sz="2000" dirty="0" smtClean="0">
              <a:solidFill>
                <a:srgbClr val="002060"/>
              </a:solidFill>
            </a:endParaRPr>
          </a:p>
          <a:p>
            <a:pPr marL="342900" indent="-342900" algn="just">
              <a:buFont typeface="Wingdings" panose="05000000000000000000" pitchFamily="2" charset="2"/>
              <a:buChar char="§"/>
            </a:pPr>
            <a:endParaRPr lang="en-US" sz="2000" dirty="0" smtClean="0">
              <a:solidFill>
                <a:srgbClr val="002060"/>
              </a:solidFill>
            </a:endParaRPr>
          </a:p>
          <a:p>
            <a:r>
              <a:rPr lang="en-US" sz="2400" dirty="0" smtClean="0">
                <a:solidFill>
                  <a:srgbClr val="002060"/>
                </a:solidFill>
              </a:rPr>
              <a:t>  </a:t>
            </a:r>
            <a:endParaRPr lang="en-US" sz="2400" dirty="0">
              <a:solidFill>
                <a:srgbClr val="002060"/>
              </a:solidFill>
            </a:endParaRPr>
          </a:p>
        </p:txBody>
      </p:sp>
      <p:sp>
        <p:nvSpPr>
          <p:cNvPr id="4" name="TextBox 3"/>
          <p:cNvSpPr txBox="1"/>
          <p:nvPr/>
        </p:nvSpPr>
        <p:spPr>
          <a:xfrm>
            <a:off x="698938" y="425669"/>
            <a:ext cx="8177047" cy="461665"/>
          </a:xfrm>
          <a:prstGeom prst="rect">
            <a:avLst/>
          </a:prstGeom>
          <a:noFill/>
        </p:spPr>
        <p:txBody>
          <a:bodyPr wrap="square" rtlCol="0">
            <a:spAutoFit/>
          </a:bodyPr>
          <a:lstStyle/>
          <a:p>
            <a:pPr algn="ctr"/>
            <a:r>
              <a:rPr lang="en-US" sz="2400" b="1" dirty="0" smtClean="0">
                <a:solidFill>
                  <a:srgbClr val="FF0000"/>
                </a:solidFill>
              </a:rPr>
              <a:t>4.   BỐI CẢNH CỦA TỔ CHỨC</a:t>
            </a:r>
            <a:endParaRPr lang="en-US" sz="2400" b="1" dirty="0">
              <a:solidFill>
                <a:srgbClr val="FF0000"/>
              </a:solidFill>
            </a:endParaRPr>
          </a:p>
        </p:txBody>
      </p:sp>
      <p:grpSp>
        <p:nvGrpSpPr>
          <p:cNvPr id="6" name="Group 5"/>
          <p:cNvGrpSpPr/>
          <p:nvPr/>
        </p:nvGrpSpPr>
        <p:grpSpPr>
          <a:xfrm>
            <a:off x="7033486" y="879150"/>
            <a:ext cx="1446552" cy="749508"/>
            <a:chOff x="4635060" y="3374135"/>
            <a:chExt cx="1446552" cy="749508"/>
          </a:xfrm>
        </p:grpSpPr>
        <p:sp>
          <p:nvSpPr>
            <p:cNvPr id="7" name="Cloud Callout 6"/>
            <p:cNvSpPr/>
            <p:nvPr/>
          </p:nvSpPr>
          <p:spPr>
            <a:xfrm>
              <a:off x="4811842" y="3545790"/>
              <a:ext cx="1064301" cy="406198"/>
            </a:xfrm>
            <a:prstGeom prst="cloudCallout">
              <a:avLst>
                <a:gd name="adj1" fmla="val -101819"/>
                <a:gd name="adj2" fmla="val 311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solidFill>
                    <a:prstClr val="white"/>
                  </a:solidFill>
                </a:rPr>
                <a:t>Mới</a:t>
              </a:r>
              <a:endParaRPr lang="en-US" sz="1800" dirty="0">
                <a:solidFill>
                  <a:prstClr val="white"/>
                </a:solidFill>
              </a:endParaRPr>
            </a:p>
          </p:txBody>
        </p:sp>
        <p:sp>
          <p:nvSpPr>
            <p:cNvPr id="8" name="Explosion 1 7"/>
            <p:cNvSpPr/>
            <p:nvPr/>
          </p:nvSpPr>
          <p:spPr>
            <a:xfrm>
              <a:off x="4635060" y="3374135"/>
              <a:ext cx="1446552" cy="749508"/>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smtClean="0">
                  <a:solidFill>
                    <a:prstClr val="white"/>
                  </a:solidFill>
                </a:rPr>
                <a:t>Mới</a:t>
              </a:r>
              <a:endParaRPr lang="en-US" sz="1600" b="1" dirty="0">
                <a:solidFill>
                  <a:prstClr val="white"/>
                </a:solidFill>
              </a:endParaRPr>
            </a:p>
          </p:txBody>
        </p:sp>
      </p:grpSp>
    </p:spTree>
    <p:extLst>
      <p:ext uri="{BB962C8B-B14F-4D97-AF65-F5344CB8AC3E}">
        <p14:creationId xmlns:p14="http://schemas.microsoft.com/office/powerpoint/2010/main" val="189139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4911" y="1069064"/>
            <a:ext cx="7968722" cy="3231654"/>
          </a:xfrm>
          <a:prstGeom prst="rect">
            <a:avLst/>
          </a:prstGeom>
          <a:noFill/>
        </p:spPr>
        <p:txBody>
          <a:bodyPr wrap="square" rtlCol="0">
            <a:spAutoFit/>
          </a:bodyPr>
          <a:lstStyle/>
          <a:p>
            <a:pPr>
              <a:spcBef>
                <a:spcPts val="1200"/>
              </a:spcBef>
            </a:pPr>
            <a:r>
              <a:rPr lang="en-US" sz="2000" b="1" dirty="0" smtClean="0">
                <a:solidFill>
                  <a:srgbClr val="002060"/>
                </a:solidFill>
              </a:rPr>
              <a:t>4.3   </a:t>
            </a:r>
            <a:r>
              <a:rPr lang="en-US" sz="2000" b="1" dirty="0" err="1" smtClean="0">
                <a:solidFill>
                  <a:srgbClr val="002060"/>
                </a:solidFill>
              </a:rPr>
              <a:t>Xác</a:t>
            </a:r>
            <a:r>
              <a:rPr lang="en-US" sz="2000" b="1" dirty="0" smtClean="0">
                <a:solidFill>
                  <a:srgbClr val="002060"/>
                </a:solidFill>
              </a:rPr>
              <a:t> </a:t>
            </a:r>
            <a:r>
              <a:rPr lang="en-US" sz="2000" b="1" dirty="0" err="1" smtClean="0">
                <a:solidFill>
                  <a:srgbClr val="002060"/>
                </a:solidFill>
              </a:rPr>
              <a:t>định</a:t>
            </a:r>
            <a:r>
              <a:rPr lang="en-US" sz="2000" b="1" dirty="0" smtClean="0">
                <a:solidFill>
                  <a:srgbClr val="002060"/>
                </a:solidFill>
              </a:rPr>
              <a:t> </a:t>
            </a:r>
            <a:r>
              <a:rPr lang="en-US" sz="2000" b="1" dirty="0" err="1" smtClean="0">
                <a:solidFill>
                  <a:srgbClr val="002060"/>
                </a:solidFill>
              </a:rPr>
              <a:t>phạm</a:t>
            </a:r>
            <a:r>
              <a:rPr lang="en-US" sz="2000" b="1" dirty="0" smtClean="0">
                <a:solidFill>
                  <a:srgbClr val="002060"/>
                </a:solidFill>
              </a:rPr>
              <a:t> vi </a:t>
            </a:r>
            <a:r>
              <a:rPr lang="en-US" sz="2000" b="1" dirty="0" err="1" smtClean="0">
                <a:solidFill>
                  <a:srgbClr val="002060"/>
                </a:solidFill>
              </a:rPr>
              <a:t>áp</a:t>
            </a:r>
            <a:r>
              <a:rPr lang="en-US" sz="2000" b="1" dirty="0" smtClean="0">
                <a:solidFill>
                  <a:srgbClr val="002060"/>
                </a:solidFill>
              </a:rPr>
              <a:t> </a:t>
            </a:r>
            <a:r>
              <a:rPr lang="en-US" sz="2000" b="1" dirty="0" err="1" smtClean="0">
                <a:solidFill>
                  <a:srgbClr val="002060"/>
                </a:solidFill>
              </a:rPr>
              <a:t>dụng</a:t>
            </a:r>
            <a:r>
              <a:rPr lang="en-US" sz="2000" b="1" dirty="0" smtClean="0">
                <a:solidFill>
                  <a:srgbClr val="002060"/>
                </a:solidFill>
              </a:rPr>
              <a:t> </a:t>
            </a:r>
            <a:r>
              <a:rPr lang="en-US" sz="2000" b="1" dirty="0" err="1" smtClean="0">
                <a:solidFill>
                  <a:srgbClr val="002060"/>
                </a:solidFill>
              </a:rPr>
              <a:t>hệ</a:t>
            </a:r>
            <a:r>
              <a:rPr lang="en-US" sz="2000" b="1" dirty="0" smtClean="0">
                <a:solidFill>
                  <a:srgbClr val="002060"/>
                </a:solidFill>
              </a:rPr>
              <a:t> </a:t>
            </a:r>
            <a:r>
              <a:rPr lang="en-US" sz="2000" b="1" dirty="0" err="1" smtClean="0">
                <a:solidFill>
                  <a:srgbClr val="002060"/>
                </a:solidFill>
              </a:rPr>
              <a:t>thống</a:t>
            </a:r>
            <a:r>
              <a:rPr lang="en-US" sz="2000" b="1" dirty="0" smtClean="0">
                <a:solidFill>
                  <a:srgbClr val="002060"/>
                </a:solidFill>
              </a:rPr>
              <a:t> </a:t>
            </a:r>
            <a:r>
              <a:rPr lang="en-US" sz="2000" b="1" dirty="0" err="1" smtClean="0">
                <a:solidFill>
                  <a:srgbClr val="002060"/>
                </a:solidFill>
              </a:rPr>
              <a:t>quản</a:t>
            </a:r>
            <a:r>
              <a:rPr lang="en-US" sz="2000" b="1" dirty="0" smtClean="0">
                <a:solidFill>
                  <a:srgbClr val="002060"/>
                </a:solidFill>
              </a:rPr>
              <a:t> </a:t>
            </a:r>
            <a:r>
              <a:rPr lang="en-US" sz="2000" b="1" dirty="0" err="1" smtClean="0">
                <a:solidFill>
                  <a:srgbClr val="002060"/>
                </a:solidFill>
              </a:rPr>
              <a:t>lý</a:t>
            </a:r>
            <a:r>
              <a:rPr lang="en-US" sz="2000" b="1" dirty="0" smtClean="0">
                <a:solidFill>
                  <a:srgbClr val="002060"/>
                </a:solidFill>
              </a:rPr>
              <a:t> </a:t>
            </a:r>
            <a:r>
              <a:rPr lang="en-US" sz="2000" b="1" dirty="0" err="1" smtClean="0">
                <a:solidFill>
                  <a:srgbClr val="002060"/>
                </a:solidFill>
              </a:rPr>
              <a:t>chất</a:t>
            </a:r>
            <a:r>
              <a:rPr lang="en-US" sz="2000" b="1" dirty="0" smtClean="0">
                <a:solidFill>
                  <a:srgbClr val="002060"/>
                </a:solidFill>
              </a:rPr>
              <a:t> </a:t>
            </a:r>
            <a:r>
              <a:rPr lang="en-US" sz="2000" b="1" dirty="0" err="1" smtClean="0">
                <a:solidFill>
                  <a:srgbClr val="002060"/>
                </a:solidFill>
              </a:rPr>
              <a:t>lượng</a:t>
            </a:r>
            <a:r>
              <a:rPr lang="en-US" sz="2000" b="1" dirty="0" smtClean="0">
                <a:solidFill>
                  <a:srgbClr val="002060"/>
                </a:solidFill>
              </a:rPr>
              <a:t>:</a:t>
            </a:r>
          </a:p>
          <a:p>
            <a:pPr algn="just">
              <a:spcBef>
                <a:spcPts val="1200"/>
              </a:spcBef>
            </a:pPr>
            <a:r>
              <a:rPr lang="en-US" sz="2000" dirty="0" err="1" smtClean="0">
                <a:solidFill>
                  <a:srgbClr val="002060"/>
                </a:solidFill>
              </a:rPr>
              <a:t>Phạm</a:t>
            </a:r>
            <a:r>
              <a:rPr lang="en-US" sz="2000" dirty="0" smtClean="0">
                <a:solidFill>
                  <a:srgbClr val="002060"/>
                </a:solidFill>
              </a:rPr>
              <a:t> </a:t>
            </a:r>
            <a:r>
              <a:rPr lang="en-US" sz="2000" dirty="0">
                <a:solidFill>
                  <a:srgbClr val="002060"/>
                </a:solidFill>
              </a:rPr>
              <a:t>vi </a:t>
            </a:r>
            <a:r>
              <a:rPr lang="en-US" sz="2000" dirty="0" err="1">
                <a:solidFill>
                  <a:srgbClr val="002060"/>
                </a:solidFill>
              </a:rPr>
              <a:t>áp</a:t>
            </a:r>
            <a:r>
              <a:rPr lang="en-US" sz="2000" dirty="0">
                <a:solidFill>
                  <a:srgbClr val="002060"/>
                </a:solidFill>
              </a:rPr>
              <a:t> </a:t>
            </a:r>
            <a:r>
              <a:rPr lang="en-US" sz="2000" dirty="0" err="1">
                <a:solidFill>
                  <a:srgbClr val="002060"/>
                </a:solidFill>
              </a:rPr>
              <a:t>dụng</a:t>
            </a:r>
            <a:r>
              <a:rPr lang="en-US" sz="2000" dirty="0">
                <a:solidFill>
                  <a:srgbClr val="002060"/>
                </a:solidFill>
              </a:rPr>
              <a:t> </a:t>
            </a:r>
            <a:r>
              <a:rPr lang="en-US" sz="2000" dirty="0" err="1">
                <a:solidFill>
                  <a:srgbClr val="002060"/>
                </a:solidFill>
              </a:rPr>
              <a:t>dưới</a:t>
            </a:r>
            <a:r>
              <a:rPr lang="en-US" sz="2000" dirty="0">
                <a:solidFill>
                  <a:srgbClr val="002060"/>
                </a:solidFill>
              </a:rPr>
              <a:t> </a:t>
            </a:r>
            <a:r>
              <a:rPr lang="en-US" sz="2000" dirty="0" err="1" smtClean="0">
                <a:solidFill>
                  <a:srgbClr val="002060"/>
                </a:solidFill>
              </a:rPr>
              <a:t>dạng</a:t>
            </a:r>
            <a:r>
              <a:rPr lang="en-US" sz="2000" dirty="0" smtClean="0">
                <a:solidFill>
                  <a:srgbClr val="002060"/>
                </a:solidFill>
              </a:rPr>
              <a:t> </a:t>
            </a:r>
            <a:r>
              <a:rPr lang="en-US" sz="2000" dirty="0" err="1" smtClean="0">
                <a:solidFill>
                  <a:srgbClr val="002060"/>
                </a:solidFill>
              </a:rPr>
              <a:t>thông</a:t>
            </a:r>
            <a:r>
              <a:rPr lang="en-US" sz="2000" dirty="0" smtClean="0">
                <a:solidFill>
                  <a:srgbClr val="002060"/>
                </a:solidFill>
              </a:rPr>
              <a:t> tin </a:t>
            </a:r>
            <a:r>
              <a:rPr lang="en-US" sz="2000" dirty="0" err="1" smtClean="0">
                <a:solidFill>
                  <a:srgbClr val="002060"/>
                </a:solidFill>
              </a:rPr>
              <a:t>văn</a:t>
            </a:r>
            <a:r>
              <a:rPr lang="en-US" sz="2000" dirty="0" smtClean="0">
                <a:solidFill>
                  <a:srgbClr val="002060"/>
                </a:solidFill>
              </a:rPr>
              <a:t> </a:t>
            </a:r>
            <a:r>
              <a:rPr lang="en-US" sz="2000" dirty="0" err="1" smtClean="0">
                <a:solidFill>
                  <a:srgbClr val="002060"/>
                </a:solidFill>
              </a:rPr>
              <a:t>bản</a:t>
            </a:r>
            <a:r>
              <a:rPr lang="en-US" sz="2000" dirty="0" smtClean="0">
                <a:solidFill>
                  <a:srgbClr val="002060"/>
                </a:solidFill>
              </a:rPr>
              <a:t> (documented information):</a:t>
            </a:r>
          </a:p>
          <a:p>
            <a:pPr marL="342900" indent="-342900" algn="just">
              <a:spcBef>
                <a:spcPts val="1200"/>
              </a:spcBef>
              <a:buFont typeface="Wingdings" panose="05000000000000000000" pitchFamily="2" charset="2"/>
              <a:buChar char="§"/>
            </a:pPr>
            <a:r>
              <a:rPr lang="en-US" sz="2000" dirty="0" err="1" smtClean="0">
                <a:solidFill>
                  <a:srgbClr val="002060"/>
                </a:solidFill>
              </a:rPr>
              <a:t>Sản</a:t>
            </a:r>
            <a:r>
              <a:rPr lang="en-US" sz="2000" dirty="0" smtClean="0">
                <a:solidFill>
                  <a:srgbClr val="002060"/>
                </a:solidFill>
              </a:rPr>
              <a:t> </a:t>
            </a:r>
            <a:r>
              <a:rPr lang="en-US" sz="2000" dirty="0" err="1" smtClean="0">
                <a:solidFill>
                  <a:srgbClr val="002060"/>
                </a:solidFill>
              </a:rPr>
              <a:t>phẩm</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dịch</a:t>
            </a:r>
            <a:r>
              <a:rPr lang="en-US" sz="2000" dirty="0" smtClean="0">
                <a:solidFill>
                  <a:srgbClr val="002060"/>
                </a:solidFill>
              </a:rPr>
              <a:t> </a:t>
            </a:r>
            <a:r>
              <a:rPr lang="en-US" sz="2000" dirty="0" err="1" smtClean="0">
                <a:solidFill>
                  <a:srgbClr val="002060"/>
                </a:solidFill>
              </a:rPr>
              <a:t>vụ</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bao</a:t>
            </a:r>
            <a:r>
              <a:rPr lang="en-US" sz="2000" dirty="0" smtClean="0">
                <a:solidFill>
                  <a:srgbClr val="002060"/>
                </a:solidFill>
              </a:rPr>
              <a:t> </a:t>
            </a:r>
            <a:r>
              <a:rPr lang="en-US" sz="2000" dirty="0" err="1" smtClean="0">
                <a:solidFill>
                  <a:srgbClr val="002060"/>
                </a:solidFill>
              </a:rPr>
              <a:t>phủ</a:t>
            </a:r>
            <a:r>
              <a:rPr lang="en-US" sz="2000" dirty="0" smtClean="0">
                <a:solidFill>
                  <a:srgbClr val="002060"/>
                </a:solidFill>
              </a:rPr>
              <a:t> </a:t>
            </a:r>
            <a:r>
              <a:rPr lang="en-US" sz="2000" dirty="0" err="1" smtClean="0">
                <a:solidFill>
                  <a:srgbClr val="002060"/>
                </a:solidFill>
              </a:rPr>
              <a:t>bởi</a:t>
            </a:r>
            <a:r>
              <a:rPr lang="en-US" sz="2000" dirty="0" smtClean="0">
                <a:solidFill>
                  <a:srgbClr val="002060"/>
                </a:solidFill>
              </a:rPr>
              <a:t> </a:t>
            </a:r>
            <a:r>
              <a:rPr lang="en-US" sz="2000" dirty="0" err="1" smtClean="0">
                <a:solidFill>
                  <a:srgbClr val="002060"/>
                </a:solidFill>
              </a:rPr>
              <a:t>hệ</a:t>
            </a:r>
            <a:r>
              <a:rPr lang="en-US" sz="2000" dirty="0" smtClean="0">
                <a:solidFill>
                  <a:srgbClr val="002060"/>
                </a:solidFill>
              </a:rPr>
              <a:t> </a:t>
            </a:r>
            <a:r>
              <a:rPr lang="en-US" sz="2000" dirty="0" err="1" smtClean="0">
                <a:solidFill>
                  <a:srgbClr val="002060"/>
                </a:solidFill>
              </a:rPr>
              <a:t>thống</a:t>
            </a:r>
            <a:r>
              <a:rPr lang="en-US" sz="2000" dirty="0" smtClean="0">
                <a:solidFill>
                  <a:srgbClr val="002060"/>
                </a:solidFill>
              </a:rPr>
              <a:t> </a:t>
            </a:r>
            <a:r>
              <a:rPr lang="en-US" sz="2000" dirty="0" err="1" smtClean="0">
                <a:solidFill>
                  <a:srgbClr val="002060"/>
                </a:solidFill>
              </a:rPr>
              <a:t>quản</a:t>
            </a:r>
            <a:r>
              <a:rPr lang="en-US" sz="2000" dirty="0" smtClean="0">
                <a:solidFill>
                  <a:srgbClr val="002060"/>
                </a:solidFill>
              </a:rPr>
              <a:t> </a:t>
            </a:r>
            <a:r>
              <a:rPr lang="en-US" sz="2000" dirty="0" err="1" smtClean="0">
                <a:solidFill>
                  <a:srgbClr val="002060"/>
                </a:solidFill>
              </a:rPr>
              <a:t>lý</a:t>
            </a:r>
            <a:r>
              <a:rPr lang="en-US" sz="2000" dirty="0" smtClean="0">
                <a:solidFill>
                  <a:srgbClr val="002060"/>
                </a:solidFill>
              </a:rPr>
              <a:t> </a:t>
            </a:r>
            <a:r>
              <a:rPr lang="en-US" sz="2000" dirty="0" err="1" smtClean="0">
                <a:solidFill>
                  <a:srgbClr val="002060"/>
                </a:solidFill>
              </a:rPr>
              <a:t>chất</a:t>
            </a:r>
            <a:r>
              <a:rPr lang="en-US" sz="2000" dirty="0" smtClean="0">
                <a:solidFill>
                  <a:srgbClr val="002060"/>
                </a:solidFill>
              </a:rPr>
              <a:t> </a:t>
            </a:r>
            <a:r>
              <a:rPr lang="en-US" sz="2000" dirty="0" err="1" smtClean="0">
                <a:solidFill>
                  <a:srgbClr val="002060"/>
                </a:solidFill>
              </a:rPr>
              <a:t>lượng</a:t>
            </a:r>
            <a:endParaRPr lang="en-US" sz="2000" dirty="0" smtClean="0">
              <a:solidFill>
                <a:srgbClr val="002060"/>
              </a:solidFill>
            </a:endParaRPr>
          </a:p>
          <a:p>
            <a:pPr marL="342900" indent="-342900" algn="just">
              <a:spcBef>
                <a:spcPts val="1200"/>
              </a:spcBef>
              <a:buFont typeface="Wingdings" panose="05000000000000000000" pitchFamily="2" charset="2"/>
              <a:buChar char="§"/>
            </a:pPr>
            <a:r>
              <a:rPr lang="en-US" sz="2000" dirty="0" err="1" smtClean="0">
                <a:solidFill>
                  <a:srgbClr val="002060"/>
                </a:solidFill>
              </a:rPr>
              <a:t>Giải</a:t>
            </a:r>
            <a:r>
              <a:rPr lang="en-US" sz="2000" dirty="0" smtClean="0">
                <a:solidFill>
                  <a:srgbClr val="002060"/>
                </a:solidFill>
              </a:rPr>
              <a:t> </a:t>
            </a:r>
            <a:r>
              <a:rPr lang="en-US" sz="2000" dirty="0" err="1" smtClean="0">
                <a:solidFill>
                  <a:srgbClr val="002060"/>
                </a:solidFill>
              </a:rPr>
              <a:t>thích</a:t>
            </a:r>
            <a:r>
              <a:rPr lang="en-US" sz="2000" dirty="0" smtClean="0">
                <a:solidFill>
                  <a:srgbClr val="002060"/>
                </a:solidFill>
              </a:rPr>
              <a:t> </a:t>
            </a:r>
            <a:r>
              <a:rPr lang="en-US" sz="2000" dirty="0" err="1" smtClean="0">
                <a:solidFill>
                  <a:srgbClr val="002060"/>
                </a:solidFill>
              </a:rPr>
              <a:t>rõ</a:t>
            </a:r>
            <a:r>
              <a:rPr lang="en-US" sz="2000" dirty="0" smtClean="0">
                <a:solidFill>
                  <a:srgbClr val="002060"/>
                </a:solidFill>
              </a:rPr>
              <a:t>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yêu</a:t>
            </a:r>
            <a:r>
              <a:rPr lang="en-US" sz="2000" dirty="0" smtClean="0">
                <a:solidFill>
                  <a:srgbClr val="002060"/>
                </a:solidFill>
              </a:rPr>
              <a:t> </a:t>
            </a:r>
            <a:r>
              <a:rPr lang="en-US" sz="2000" dirty="0" err="1" smtClean="0">
                <a:solidFill>
                  <a:srgbClr val="002060"/>
                </a:solidFill>
              </a:rPr>
              <a:t>cầu</a:t>
            </a:r>
            <a:r>
              <a:rPr lang="en-US" sz="2000" dirty="0" smtClean="0">
                <a:solidFill>
                  <a:srgbClr val="002060"/>
                </a:solidFill>
              </a:rPr>
              <a:t> </a:t>
            </a:r>
            <a:r>
              <a:rPr lang="en-US" sz="2000" dirty="0" err="1" smtClean="0">
                <a:solidFill>
                  <a:srgbClr val="002060"/>
                </a:solidFill>
              </a:rPr>
              <a:t>tiêu</a:t>
            </a:r>
            <a:r>
              <a:rPr lang="en-US" sz="2000" dirty="0" smtClean="0">
                <a:solidFill>
                  <a:srgbClr val="002060"/>
                </a:solidFill>
              </a:rPr>
              <a:t> </a:t>
            </a:r>
            <a:r>
              <a:rPr lang="en-US" sz="2000" dirty="0" err="1" smtClean="0">
                <a:solidFill>
                  <a:srgbClr val="002060"/>
                </a:solidFill>
              </a:rPr>
              <a:t>chuẩn</a:t>
            </a:r>
            <a:r>
              <a:rPr lang="en-US" sz="2000" dirty="0" smtClean="0">
                <a:solidFill>
                  <a:srgbClr val="002060"/>
                </a:solidFill>
              </a:rPr>
              <a:t> </a:t>
            </a:r>
            <a:r>
              <a:rPr lang="en-US" sz="2000" dirty="0" err="1" smtClean="0">
                <a:solidFill>
                  <a:srgbClr val="002060"/>
                </a:solidFill>
              </a:rPr>
              <a:t>mà</a:t>
            </a:r>
            <a:r>
              <a:rPr lang="en-US" sz="2000" dirty="0" smtClean="0">
                <a:solidFill>
                  <a:srgbClr val="002060"/>
                </a:solidFill>
              </a:rPr>
              <a:t> </a:t>
            </a:r>
            <a:r>
              <a:rPr lang="en-US" sz="2000" dirty="0" err="1" smtClean="0">
                <a:solidFill>
                  <a:srgbClr val="002060"/>
                </a:solidFill>
              </a:rPr>
              <a:t>tổ</a:t>
            </a:r>
            <a:r>
              <a:rPr lang="en-US" sz="2000" dirty="0" smtClean="0">
                <a:solidFill>
                  <a:srgbClr val="002060"/>
                </a:solidFill>
              </a:rPr>
              <a:t> </a:t>
            </a:r>
            <a:r>
              <a:rPr lang="en-US" sz="2000" dirty="0" err="1" smtClean="0">
                <a:solidFill>
                  <a:srgbClr val="002060"/>
                </a:solidFill>
              </a:rPr>
              <a:t>chức</a:t>
            </a:r>
            <a:r>
              <a:rPr lang="en-US" sz="2000" dirty="0" smtClean="0">
                <a:solidFill>
                  <a:srgbClr val="002060"/>
                </a:solidFill>
              </a:rPr>
              <a:t> </a:t>
            </a:r>
            <a:r>
              <a:rPr lang="en-US" sz="2000" dirty="0" err="1" smtClean="0">
                <a:solidFill>
                  <a:srgbClr val="002060"/>
                </a:solidFill>
              </a:rPr>
              <a:t>không</a:t>
            </a:r>
            <a:r>
              <a:rPr lang="en-US" sz="2000" dirty="0" smtClean="0">
                <a:solidFill>
                  <a:srgbClr val="002060"/>
                </a:solidFill>
              </a:rPr>
              <a:t> </a:t>
            </a:r>
            <a:r>
              <a:rPr lang="en-US" sz="2000" dirty="0" err="1" smtClean="0">
                <a:solidFill>
                  <a:srgbClr val="002060"/>
                </a:solidFill>
              </a:rPr>
              <a:t>áp</a:t>
            </a:r>
            <a:r>
              <a:rPr lang="en-US" sz="2000" dirty="0" smtClean="0">
                <a:solidFill>
                  <a:srgbClr val="002060"/>
                </a:solidFill>
              </a:rPr>
              <a:t> </a:t>
            </a:r>
            <a:r>
              <a:rPr lang="en-US" sz="2000" dirty="0" err="1" smtClean="0">
                <a:solidFill>
                  <a:srgbClr val="002060"/>
                </a:solidFill>
              </a:rPr>
              <a:t>dụng</a:t>
            </a:r>
            <a:endParaRPr lang="en-US" sz="2000" dirty="0" smtClean="0">
              <a:solidFill>
                <a:srgbClr val="002060"/>
              </a:solidFill>
            </a:endParaRPr>
          </a:p>
          <a:p>
            <a:pPr marL="342900" indent="-342900" algn="just">
              <a:spcBef>
                <a:spcPts val="1200"/>
              </a:spcBef>
              <a:buFont typeface="Wingdings" panose="05000000000000000000" pitchFamily="2" charset="2"/>
              <a:buChar char="§"/>
            </a:pPr>
            <a:r>
              <a:rPr lang="en-US" sz="2000" dirty="0" err="1">
                <a:solidFill>
                  <a:srgbClr val="C05412"/>
                </a:solidFill>
              </a:rPr>
              <a:t>Phạm</a:t>
            </a:r>
            <a:r>
              <a:rPr lang="en-US" sz="2000" dirty="0">
                <a:solidFill>
                  <a:srgbClr val="C05412"/>
                </a:solidFill>
              </a:rPr>
              <a:t> vi </a:t>
            </a:r>
            <a:r>
              <a:rPr lang="en-US" sz="2000" dirty="0" err="1">
                <a:solidFill>
                  <a:srgbClr val="C05412"/>
                </a:solidFill>
              </a:rPr>
              <a:t>áp</a:t>
            </a:r>
            <a:r>
              <a:rPr lang="en-US" sz="2000" dirty="0">
                <a:solidFill>
                  <a:srgbClr val="C05412"/>
                </a:solidFill>
              </a:rPr>
              <a:t> </a:t>
            </a:r>
            <a:r>
              <a:rPr lang="en-US" sz="2000" dirty="0" err="1" smtClean="0">
                <a:solidFill>
                  <a:srgbClr val="C05412"/>
                </a:solidFill>
              </a:rPr>
              <a:t>dụng</a:t>
            </a:r>
            <a:r>
              <a:rPr lang="en-US" sz="2000" dirty="0" smtClean="0">
                <a:solidFill>
                  <a:srgbClr val="C05412"/>
                </a:solidFill>
              </a:rPr>
              <a:t> HTQLCL </a:t>
            </a:r>
            <a:r>
              <a:rPr lang="en-US" sz="2000" dirty="0" err="1" smtClean="0">
                <a:solidFill>
                  <a:srgbClr val="C05412"/>
                </a:solidFill>
              </a:rPr>
              <a:t>của</a:t>
            </a:r>
            <a:r>
              <a:rPr lang="en-US" sz="2000" dirty="0" smtClean="0">
                <a:solidFill>
                  <a:srgbClr val="C05412"/>
                </a:solidFill>
              </a:rPr>
              <a:t> </a:t>
            </a:r>
            <a:r>
              <a:rPr lang="en-US" sz="2000" dirty="0" err="1" smtClean="0">
                <a:solidFill>
                  <a:srgbClr val="C05412"/>
                </a:solidFill>
              </a:rPr>
              <a:t>Rạng</a:t>
            </a:r>
            <a:r>
              <a:rPr lang="en-US" sz="2000" dirty="0" smtClean="0">
                <a:solidFill>
                  <a:srgbClr val="C05412"/>
                </a:solidFill>
              </a:rPr>
              <a:t> </a:t>
            </a:r>
            <a:r>
              <a:rPr lang="en-US" sz="2000" dirty="0" err="1" smtClean="0">
                <a:solidFill>
                  <a:srgbClr val="C05412"/>
                </a:solidFill>
              </a:rPr>
              <a:t>Đông</a:t>
            </a:r>
            <a:endParaRPr lang="en-US" sz="2000" dirty="0" smtClean="0">
              <a:solidFill>
                <a:srgbClr val="C05412"/>
              </a:solidFill>
            </a:endParaRPr>
          </a:p>
          <a:p>
            <a:r>
              <a:rPr lang="en-US" sz="2400" dirty="0" smtClean="0">
                <a:solidFill>
                  <a:srgbClr val="002060"/>
                </a:solidFill>
              </a:rPr>
              <a:t>  </a:t>
            </a:r>
            <a:endParaRPr lang="en-US" sz="2400" dirty="0">
              <a:solidFill>
                <a:srgbClr val="002060"/>
              </a:solidFill>
            </a:endParaRPr>
          </a:p>
        </p:txBody>
      </p:sp>
      <p:sp>
        <p:nvSpPr>
          <p:cNvPr id="4" name="TextBox 3"/>
          <p:cNvSpPr txBox="1"/>
          <p:nvPr/>
        </p:nvSpPr>
        <p:spPr>
          <a:xfrm>
            <a:off x="546538" y="372858"/>
            <a:ext cx="8177047" cy="461665"/>
          </a:xfrm>
          <a:prstGeom prst="rect">
            <a:avLst/>
          </a:prstGeom>
          <a:noFill/>
        </p:spPr>
        <p:txBody>
          <a:bodyPr wrap="square" rtlCol="0">
            <a:spAutoFit/>
          </a:bodyPr>
          <a:lstStyle/>
          <a:p>
            <a:pPr algn="ctr"/>
            <a:r>
              <a:rPr lang="en-US" sz="2400" b="1" dirty="0" smtClean="0">
                <a:solidFill>
                  <a:srgbClr val="FF0000"/>
                </a:solidFill>
              </a:rPr>
              <a:t>4.   BỐI CẢNH CỦA TỔ CHỨC</a:t>
            </a:r>
            <a:endParaRPr lang="en-US" sz="2400" b="1" dirty="0">
              <a:solidFill>
                <a:srgbClr val="FF0000"/>
              </a:solidFill>
            </a:endParaRPr>
          </a:p>
        </p:txBody>
      </p:sp>
    </p:spTree>
    <p:extLst>
      <p:ext uri="{BB962C8B-B14F-4D97-AF65-F5344CB8AC3E}">
        <p14:creationId xmlns:p14="http://schemas.microsoft.com/office/powerpoint/2010/main" val="355245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6538" y="273269"/>
            <a:ext cx="8177047" cy="461665"/>
          </a:xfrm>
          <a:prstGeom prst="rect">
            <a:avLst/>
          </a:prstGeom>
          <a:noFill/>
        </p:spPr>
        <p:txBody>
          <a:bodyPr wrap="square" rtlCol="0">
            <a:spAutoFit/>
          </a:bodyPr>
          <a:lstStyle/>
          <a:p>
            <a:pPr algn="ctr"/>
            <a:r>
              <a:rPr lang="en-US" sz="2400" b="1" dirty="0" smtClean="0">
                <a:solidFill>
                  <a:srgbClr val="FF0000"/>
                </a:solidFill>
              </a:rPr>
              <a:t>4.   BỐI CẢNH CỦA TỔ CHỨC</a:t>
            </a:r>
            <a:endParaRPr lang="en-US" sz="2400" b="1" dirty="0">
              <a:solidFill>
                <a:srgbClr val="FF0000"/>
              </a:solidFill>
            </a:endParaRPr>
          </a:p>
        </p:txBody>
      </p:sp>
      <p:sp>
        <p:nvSpPr>
          <p:cNvPr id="3" name="TextBox 2"/>
          <p:cNvSpPr txBox="1"/>
          <p:nvPr/>
        </p:nvSpPr>
        <p:spPr>
          <a:xfrm>
            <a:off x="546538" y="800166"/>
            <a:ext cx="8304628" cy="3939540"/>
          </a:xfrm>
          <a:prstGeom prst="rect">
            <a:avLst/>
          </a:prstGeom>
          <a:noFill/>
        </p:spPr>
        <p:txBody>
          <a:bodyPr wrap="square" rtlCol="0">
            <a:spAutoFit/>
          </a:bodyPr>
          <a:lstStyle/>
          <a:p>
            <a:pPr>
              <a:spcAft>
                <a:spcPts val="600"/>
              </a:spcAft>
            </a:pPr>
            <a:r>
              <a:rPr lang="en-US" sz="2000" b="1" dirty="0" smtClean="0">
                <a:solidFill>
                  <a:srgbClr val="002060"/>
                </a:solidFill>
              </a:rPr>
              <a:t>4.4   </a:t>
            </a:r>
            <a:r>
              <a:rPr lang="en-US" sz="2000" b="1" dirty="0" err="1" smtClean="0">
                <a:solidFill>
                  <a:srgbClr val="002060"/>
                </a:solidFill>
              </a:rPr>
              <a:t>Hệ</a:t>
            </a:r>
            <a:r>
              <a:rPr lang="en-US" sz="2000" b="1" dirty="0" smtClean="0">
                <a:solidFill>
                  <a:srgbClr val="002060"/>
                </a:solidFill>
              </a:rPr>
              <a:t> </a:t>
            </a:r>
            <a:r>
              <a:rPr lang="en-US" sz="2000" b="1" dirty="0" err="1" smtClean="0">
                <a:solidFill>
                  <a:srgbClr val="002060"/>
                </a:solidFill>
              </a:rPr>
              <a:t>thống</a:t>
            </a:r>
            <a:r>
              <a:rPr lang="en-US" sz="2000" b="1" dirty="0" smtClean="0">
                <a:solidFill>
                  <a:srgbClr val="002060"/>
                </a:solidFill>
              </a:rPr>
              <a:t> </a:t>
            </a:r>
            <a:r>
              <a:rPr lang="en-US" sz="2000" b="1" dirty="0" err="1" smtClean="0">
                <a:solidFill>
                  <a:srgbClr val="002060"/>
                </a:solidFill>
              </a:rPr>
              <a:t>quản</a:t>
            </a:r>
            <a:r>
              <a:rPr lang="en-US" sz="2000" b="1" dirty="0" smtClean="0">
                <a:solidFill>
                  <a:srgbClr val="002060"/>
                </a:solidFill>
              </a:rPr>
              <a:t> </a:t>
            </a:r>
            <a:r>
              <a:rPr lang="en-US" sz="2000" b="1" dirty="0" err="1" smtClean="0">
                <a:solidFill>
                  <a:srgbClr val="002060"/>
                </a:solidFill>
              </a:rPr>
              <a:t>lý</a:t>
            </a:r>
            <a:r>
              <a:rPr lang="en-US" sz="2000" b="1" dirty="0" smtClean="0">
                <a:solidFill>
                  <a:srgbClr val="002060"/>
                </a:solidFill>
              </a:rPr>
              <a:t> </a:t>
            </a:r>
            <a:r>
              <a:rPr lang="en-US" sz="2000" b="1" dirty="0" err="1" smtClean="0">
                <a:solidFill>
                  <a:srgbClr val="002060"/>
                </a:solidFill>
              </a:rPr>
              <a:t>chất</a:t>
            </a:r>
            <a:r>
              <a:rPr lang="en-US" sz="2000" b="1" dirty="0" smtClean="0">
                <a:solidFill>
                  <a:srgbClr val="002060"/>
                </a:solidFill>
              </a:rPr>
              <a:t> </a:t>
            </a:r>
            <a:r>
              <a:rPr lang="en-US" sz="2000" b="1" dirty="0" err="1" smtClean="0">
                <a:solidFill>
                  <a:srgbClr val="002060"/>
                </a:solidFill>
              </a:rPr>
              <a:t>lượng</a:t>
            </a:r>
            <a:r>
              <a:rPr lang="en-US" sz="2000" b="1" dirty="0" smtClean="0">
                <a:solidFill>
                  <a:srgbClr val="002060"/>
                </a:solidFill>
              </a:rPr>
              <a:t> </a:t>
            </a:r>
            <a:r>
              <a:rPr lang="en-US" sz="2000" b="1" dirty="0" err="1" smtClean="0">
                <a:solidFill>
                  <a:srgbClr val="002060"/>
                </a:solidFill>
              </a:rPr>
              <a:t>và</a:t>
            </a:r>
            <a:r>
              <a:rPr lang="en-US" sz="2000" b="1" dirty="0" smtClean="0">
                <a:solidFill>
                  <a:srgbClr val="002060"/>
                </a:solidFill>
              </a:rPr>
              <a:t> </a:t>
            </a:r>
            <a:r>
              <a:rPr lang="en-US" sz="2000" b="1" dirty="0" err="1" smtClean="0">
                <a:solidFill>
                  <a:srgbClr val="002060"/>
                </a:solidFill>
              </a:rPr>
              <a:t>các</a:t>
            </a:r>
            <a:r>
              <a:rPr lang="en-US" sz="2000" b="1" dirty="0" smtClean="0">
                <a:solidFill>
                  <a:srgbClr val="002060"/>
                </a:solidFill>
              </a:rPr>
              <a:t> </a:t>
            </a:r>
            <a:r>
              <a:rPr lang="en-US" sz="2000" b="1" dirty="0" err="1" smtClean="0">
                <a:solidFill>
                  <a:srgbClr val="002060"/>
                </a:solidFill>
              </a:rPr>
              <a:t>quá</a:t>
            </a:r>
            <a:r>
              <a:rPr lang="en-US" sz="2000" b="1" dirty="0" smtClean="0">
                <a:solidFill>
                  <a:srgbClr val="002060"/>
                </a:solidFill>
              </a:rPr>
              <a:t> </a:t>
            </a:r>
            <a:r>
              <a:rPr lang="en-US" sz="2000" b="1" dirty="0" err="1" smtClean="0">
                <a:solidFill>
                  <a:srgbClr val="002060"/>
                </a:solidFill>
              </a:rPr>
              <a:t>trình</a:t>
            </a:r>
            <a:r>
              <a:rPr lang="en-US" sz="2000" b="1" dirty="0" smtClean="0">
                <a:solidFill>
                  <a:srgbClr val="002060"/>
                </a:solidFill>
              </a:rPr>
              <a:t>:</a:t>
            </a:r>
          </a:p>
          <a:p>
            <a:pPr>
              <a:spcAft>
                <a:spcPts val="600"/>
              </a:spcAft>
            </a:pPr>
            <a:r>
              <a:rPr lang="en-US" sz="2000" dirty="0" smtClean="0">
                <a:solidFill>
                  <a:srgbClr val="002060"/>
                </a:solidFill>
              </a:rPr>
              <a:t>    </a:t>
            </a:r>
            <a:r>
              <a:rPr lang="en-US" sz="1800" dirty="0" err="1" smtClean="0">
                <a:solidFill>
                  <a:srgbClr val="002060"/>
                </a:solidFill>
              </a:rPr>
              <a:t>Xác</a:t>
            </a:r>
            <a:r>
              <a:rPr lang="en-US" sz="1800" dirty="0" smtClean="0">
                <a:solidFill>
                  <a:srgbClr val="002060"/>
                </a:solidFill>
              </a:rPr>
              <a:t> </a:t>
            </a:r>
            <a:r>
              <a:rPr lang="en-US" sz="1800" dirty="0" err="1" smtClean="0">
                <a:solidFill>
                  <a:srgbClr val="002060"/>
                </a:solidFill>
              </a:rPr>
              <a:t>định</a:t>
            </a:r>
            <a:r>
              <a:rPr lang="en-US" sz="1800" dirty="0" smtClean="0">
                <a:solidFill>
                  <a:srgbClr val="002060"/>
                </a:solidFill>
              </a:rPr>
              <a:t> </a:t>
            </a:r>
            <a:r>
              <a:rPr lang="en-US" sz="1800" dirty="0" err="1" smtClean="0">
                <a:solidFill>
                  <a:srgbClr val="002060"/>
                </a:solidFill>
              </a:rPr>
              <a:t>các</a:t>
            </a:r>
            <a:r>
              <a:rPr lang="en-US" sz="1800" dirty="0" smtClean="0">
                <a:solidFill>
                  <a:srgbClr val="002060"/>
                </a:solidFill>
              </a:rPr>
              <a:t> </a:t>
            </a:r>
            <a:r>
              <a:rPr lang="en-US" sz="1800" dirty="0" err="1" smtClean="0">
                <a:solidFill>
                  <a:srgbClr val="002060"/>
                </a:solidFill>
              </a:rPr>
              <a:t>quá</a:t>
            </a:r>
            <a:r>
              <a:rPr lang="en-US" sz="1800" dirty="0" smtClean="0">
                <a:solidFill>
                  <a:srgbClr val="002060"/>
                </a:solidFill>
              </a:rPr>
              <a:t> </a:t>
            </a:r>
            <a:r>
              <a:rPr lang="en-US" sz="1800" dirty="0" err="1" smtClean="0">
                <a:solidFill>
                  <a:srgbClr val="002060"/>
                </a:solidFill>
              </a:rPr>
              <a:t>trình</a:t>
            </a:r>
            <a:r>
              <a:rPr lang="en-US" sz="1800" dirty="0" smtClean="0">
                <a:solidFill>
                  <a:srgbClr val="002060"/>
                </a:solidFill>
              </a:rPr>
              <a:t> </a:t>
            </a:r>
            <a:r>
              <a:rPr lang="en-US" sz="1800" dirty="0" err="1" smtClean="0">
                <a:solidFill>
                  <a:srgbClr val="002060"/>
                </a:solidFill>
              </a:rPr>
              <a:t>cần</a:t>
            </a:r>
            <a:r>
              <a:rPr lang="en-US" sz="1800" dirty="0" smtClean="0">
                <a:solidFill>
                  <a:srgbClr val="002060"/>
                </a:solidFill>
              </a:rPr>
              <a:t> </a:t>
            </a:r>
            <a:r>
              <a:rPr lang="en-US" sz="1800" dirty="0" err="1" smtClean="0">
                <a:solidFill>
                  <a:srgbClr val="002060"/>
                </a:solidFill>
              </a:rPr>
              <a:t>thiết</a:t>
            </a:r>
            <a:r>
              <a:rPr lang="en-US" sz="1800" dirty="0" smtClean="0">
                <a:solidFill>
                  <a:srgbClr val="002060"/>
                </a:solidFill>
              </a:rPr>
              <a:t> </a:t>
            </a:r>
            <a:r>
              <a:rPr lang="en-US" sz="1800" dirty="0" err="1" smtClean="0">
                <a:solidFill>
                  <a:srgbClr val="002060"/>
                </a:solidFill>
              </a:rPr>
              <a:t>và</a:t>
            </a:r>
            <a:r>
              <a:rPr lang="en-US" sz="1800" dirty="0" smtClean="0">
                <a:solidFill>
                  <a:srgbClr val="002060"/>
                </a:solidFill>
              </a:rPr>
              <a:t> </a:t>
            </a:r>
          </a:p>
          <a:p>
            <a:pPr marL="685800" lvl="1" indent="-342900">
              <a:spcAft>
                <a:spcPts val="600"/>
              </a:spcAft>
              <a:buFont typeface="Wingdings" panose="05000000000000000000" pitchFamily="2" charset="2"/>
              <a:buChar char="§"/>
            </a:pPr>
            <a:r>
              <a:rPr lang="en-US" sz="1600" dirty="0" err="1" smtClean="0">
                <a:solidFill>
                  <a:srgbClr val="002060"/>
                </a:solidFill>
              </a:rPr>
              <a:t>Các</a:t>
            </a:r>
            <a:r>
              <a:rPr lang="en-US" sz="1600" dirty="0" smtClean="0">
                <a:solidFill>
                  <a:srgbClr val="002060"/>
                </a:solidFill>
              </a:rPr>
              <a:t> </a:t>
            </a:r>
            <a:r>
              <a:rPr lang="en-US" sz="1600" dirty="0" err="1" smtClean="0">
                <a:solidFill>
                  <a:srgbClr val="002060"/>
                </a:solidFill>
              </a:rPr>
              <a:t>yêu</a:t>
            </a:r>
            <a:r>
              <a:rPr lang="en-US" sz="1600" dirty="0" smtClean="0">
                <a:solidFill>
                  <a:srgbClr val="002060"/>
                </a:solidFill>
              </a:rPr>
              <a:t> </a:t>
            </a:r>
            <a:r>
              <a:rPr lang="en-US" sz="1600" dirty="0" err="1" smtClean="0">
                <a:solidFill>
                  <a:srgbClr val="002060"/>
                </a:solidFill>
              </a:rPr>
              <a:t>cầu</a:t>
            </a:r>
            <a:r>
              <a:rPr lang="en-US" sz="1600" dirty="0" smtClean="0">
                <a:solidFill>
                  <a:srgbClr val="002060"/>
                </a:solidFill>
              </a:rPr>
              <a:t> </a:t>
            </a:r>
            <a:r>
              <a:rPr lang="en-US" sz="1600" dirty="0" err="1" smtClean="0">
                <a:solidFill>
                  <a:srgbClr val="002060"/>
                </a:solidFill>
              </a:rPr>
              <a:t>đầu</a:t>
            </a:r>
            <a:r>
              <a:rPr lang="en-US" sz="1600" dirty="0" smtClean="0">
                <a:solidFill>
                  <a:srgbClr val="002060"/>
                </a:solidFill>
              </a:rPr>
              <a:t> </a:t>
            </a:r>
            <a:r>
              <a:rPr lang="en-US" sz="1600" dirty="0" err="1" smtClean="0">
                <a:solidFill>
                  <a:srgbClr val="002060"/>
                </a:solidFill>
              </a:rPr>
              <a:t>vào</a:t>
            </a:r>
            <a:r>
              <a:rPr lang="en-US" sz="1600" dirty="0" smtClean="0">
                <a:solidFill>
                  <a:srgbClr val="002060"/>
                </a:solidFill>
              </a:rPr>
              <a:t> </a:t>
            </a:r>
            <a:r>
              <a:rPr lang="en-US" sz="1600" dirty="0" err="1" smtClean="0">
                <a:solidFill>
                  <a:srgbClr val="002060"/>
                </a:solidFill>
              </a:rPr>
              <a:t>và</a:t>
            </a:r>
            <a:r>
              <a:rPr lang="en-US" sz="1600" dirty="0" smtClean="0">
                <a:solidFill>
                  <a:srgbClr val="002060"/>
                </a:solidFill>
              </a:rPr>
              <a:t> </a:t>
            </a:r>
            <a:r>
              <a:rPr lang="en-US" sz="1600" dirty="0" err="1" smtClean="0">
                <a:solidFill>
                  <a:srgbClr val="002060"/>
                </a:solidFill>
              </a:rPr>
              <a:t>đầu</a:t>
            </a:r>
            <a:r>
              <a:rPr lang="en-US" sz="1600" dirty="0" smtClean="0">
                <a:solidFill>
                  <a:srgbClr val="002060"/>
                </a:solidFill>
              </a:rPr>
              <a:t> </a:t>
            </a:r>
            <a:r>
              <a:rPr lang="en-US" sz="1600" dirty="0" err="1" smtClean="0">
                <a:solidFill>
                  <a:srgbClr val="002060"/>
                </a:solidFill>
              </a:rPr>
              <a:t>ra.</a:t>
            </a:r>
            <a:endParaRPr lang="en-US" sz="1600" dirty="0" smtClean="0">
              <a:solidFill>
                <a:srgbClr val="002060"/>
              </a:solidFill>
            </a:endParaRPr>
          </a:p>
          <a:p>
            <a:pPr marL="685800" lvl="1" indent="-342900">
              <a:spcAft>
                <a:spcPts val="600"/>
              </a:spcAft>
              <a:buFont typeface="Wingdings" panose="05000000000000000000" pitchFamily="2" charset="2"/>
              <a:buChar char="§"/>
            </a:pPr>
            <a:r>
              <a:rPr lang="en-US" sz="1600" dirty="0" err="1" smtClean="0">
                <a:solidFill>
                  <a:srgbClr val="002060"/>
                </a:solidFill>
              </a:rPr>
              <a:t>Trình</a:t>
            </a:r>
            <a:r>
              <a:rPr lang="en-US" sz="1600" dirty="0" smtClean="0">
                <a:solidFill>
                  <a:srgbClr val="002060"/>
                </a:solidFill>
              </a:rPr>
              <a:t> </a:t>
            </a:r>
            <a:r>
              <a:rPr lang="en-US" sz="1600" dirty="0" err="1" smtClean="0">
                <a:solidFill>
                  <a:srgbClr val="002060"/>
                </a:solidFill>
              </a:rPr>
              <a:t>tự</a:t>
            </a:r>
            <a:r>
              <a:rPr lang="en-US" sz="1600" dirty="0" smtClean="0">
                <a:solidFill>
                  <a:srgbClr val="002060"/>
                </a:solidFill>
              </a:rPr>
              <a:t> </a:t>
            </a:r>
            <a:r>
              <a:rPr lang="en-US" sz="1600" dirty="0" err="1" smtClean="0">
                <a:solidFill>
                  <a:srgbClr val="002060"/>
                </a:solidFill>
              </a:rPr>
              <a:t>và</a:t>
            </a:r>
            <a:r>
              <a:rPr lang="en-US" sz="1600" dirty="0" smtClean="0">
                <a:solidFill>
                  <a:srgbClr val="002060"/>
                </a:solidFill>
              </a:rPr>
              <a:t> </a:t>
            </a:r>
            <a:r>
              <a:rPr lang="en-US" sz="1600" dirty="0" err="1" smtClean="0">
                <a:solidFill>
                  <a:srgbClr val="002060"/>
                </a:solidFill>
              </a:rPr>
              <a:t>mối</a:t>
            </a:r>
            <a:r>
              <a:rPr lang="en-US" sz="1600" dirty="0" smtClean="0">
                <a:solidFill>
                  <a:srgbClr val="002060"/>
                </a:solidFill>
              </a:rPr>
              <a:t> </a:t>
            </a:r>
            <a:r>
              <a:rPr lang="en-US" sz="1600" dirty="0" err="1" smtClean="0">
                <a:solidFill>
                  <a:srgbClr val="002060"/>
                </a:solidFill>
              </a:rPr>
              <a:t>tương</a:t>
            </a:r>
            <a:r>
              <a:rPr lang="en-US" sz="1600" dirty="0" smtClean="0">
                <a:solidFill>
                  <a:srgbClr val="002060"/>
                </a:solidFill>
              </a:rPr>
              <a:t> </a:t>
            </a:r>
            <a:r>
              <a:rPr lang="en-US" sz="1600" dirty="0" err="1" smtClean="0">
                <a:solidFill>
                  <a:srgbClr val="002060"/>
                </a:solidFill>
              </a:rPr>
              <a:t>tác</a:t>
            </a:r>
            <a:r>
              <a:rPr lang="en-US" sz="1600" dirty="0" smtClean="0">
                <a:solidFill>
                  <a:srgbClr val="002060"/>
                </a:solidFill>
              </a:rPr>
              <a:t>.</a:t>
            </a:r>
          </a:p>
          <a:p>
            <a:pPr marL="685800" lvl="1" indent="-342900">
              <a:spcAft>
                <a:spcPts val="600"/>
              </a:spcAft>
              <a:buFont typeface="Wingdings" panose="05000000000000000000" pitchFamily="2" charset="2"/>
              <a:buChar char="§"/>
            </a:pPr>
            <a:r>
              <a:rPr lang="en-US" sz="1600" dirty="0" smtClean="0">
                <a:solidFill>
                  <a:srgbClr val="002060"/>
                </a:solidFill>
              </a:rPr>
              <a:t>C</a:t>
            </a:r>
            <a:r>
              <a:rPr lang="vi-VN" sz="1600" dirty="0" smtClean="0">
                <a:solidFill>
                  <a:srgbClr val="002060"/>
                </a:solidFill>
              </a:rPr>
              <a:t>huẩn</a:t>
            </a:r>
            <a:r>
              <a:rPr lang="en-US" sz="1600" dirty="0" smtClean="0">
                <a:solidFill>
                  <a:srgbClr val="002060"/>
                </a:solidFill>
              </a:rPr>
              <a:t> </a:t>
            </a:r>
            <a:r>
              <a:rPr lang="en-US" sz="1600" dirty="0" err="1" smtClean="0">
                <a:solidFill>
                  <a:srgbClr val="002060"/>
                </a:solidFill>
              </a:rPr>
              <a:t>mực</a:t>
            </a:r>
            <a:r>
              <a:rPr lang="vi-VN" sz="1600" dirty="0" smtClean="0">
                <a:solidFill>
                  <a:srgbClr val="002060"/>
                </a:solidFill>
              </a:rPr>
              <a:t>, </a:t>
            </a:r>
            <a:r>
              <a:rPr lang="vi-VN" sz="1600" dirty="0">
                <a:solidFill>
                  <a:srgbClr val="002060"/>
                </a:solidFill>
              </a:rPr>
              <a:t>phương pháp, </a:t>
            </a:r>
            <a:r>
              <a:rPr lang="en-US" sz="1600" dirty="0" smtClean="0">
                <a:solidFill>
                  <a:srgbClr val="002060"/>
                </a:solidFill>
              </a:rPr>
              <a:t>c</a:t>
            </a:r>
            <a:r>
              <a:rPr lang="vi-VN" sz="1600" dirty="0" smtClean="0">
                <a:solidFill>
                  <a:srgbClr val="002060"/>
                </a:solidFill>
              </a:rPr>
              <a:t>ác </a:t>
            </a:r>
            <a:r>
              <a:rPr lang="vi-VN" sz="1600" dirty="0">
                <a:solidFill>
                  <a:srgbClr val="002060"/>
                </a:solidFill>
              </a:rPr>
              <a:t>phép đo và các chỉ số </a:t>
            </a:r>
            <a:r>
              <a:rPr lang="vi-VN" sz="1600" dirty="0" smtClean="0">
                <a:solidFill>
                  <a:srgbClr val="002060"/>
                </a:solidFill>
              </a:rPr>
              <a:t>đảm </a:t>
            </a:r>
            <a:r>
              <a:rPr lang="vi-VN" sz="1600" dirty="0">
                <a:solidFill>
                  <a:srgbClr val="002060"/>
                </a:solidFill>
              </a:rPr>
              <a:t>bảo hoạt động hiệu </a:t>
            </a:r>
            <a:r>
              <a:rPr lang="en-US" sz="1600" dirty="0" err="1" smtClean="0">
                <a:solidFill>
                  <a:srgbClr val="002060"/>
                </a:solidFill>
              </a:rPr>
              <a:t>lực</a:t>
            </a:r>
            <a:r>
              <a:rPr lang="vi-VN" sz="1600" dirty="0" smtClean="0">
                <a:solidFill>
                  <a:srgbClr val="002060"/>
                </a:solidFill>
              </a:rPr>
              <a:t> </a:t>
            </a:r>
            <a:r>
              <a:rPr lang="vi-VN" sz="1600" dirty="0">
                <a:solidFill>
                  <a:srgbClr val="002060"/>
                </a:solidFill>
              </a:rPr>
              <a:t>và kiểm soát các quá trình </a:t>
            </a:r>
            <a:endParaRPr lang="en-US" sz="1600" dirty="0" smtClean="0">
              <a:solidFill>
                <a:srgbClr val="002060"/>
              </a:solidFill>
            </a:endParaRPr>
          </a:p>
          <a:p>
            <a:pPr marL="685800" lvl="1" indent="-342900">
              <a:spcAft>
                <a:spcPts val="600"/>
              </a:spcAft>
              <a:buFont typeface="Wingdings" panose="05000000000000000000" pitchFamily="2" charset="2"/>
              <a:buChar char="§"/>
            </a:pPr>
            <a:r>
              <a:rPr lang="en-US" sz="1600" dirty="0" err="1" smtClean="0">
                <a:solidFill>
                  <a:srgbClr val="002060"/>
                </a:solidFill>
              </a:rPr>
              <a:t>Nguồn</a:t>
            </a:r>
            <a:r>
              <a:rPr lang="en-US" sz="1600" dirty="0" smtClean="0">
                <a:solidFill>
                  <a:srgbClr val="002060"/>
                </a:solidFill>
              </a:rPr>
              <a:t> </a:t>
            </a:r>
            <a:r>
              <a:rPr lang="en-US" sz="1600" dirty="0" err="1" smtClean="0">
                <a:solidFill>
                  <a:srgbClr val="002060"/>
                </a:solidFill>
              </a:rPr>
              <a:t>lực</a:t>
            </a:r>
            <a:r>
              <a:rPr lang="en-US" sz="1600" dirty="0" smtClean="0">
                <a:solidFill>
                  <a:srgbClr val="002060"/>
                </a:solidFill>
              </a:rPr>
              <a:t> </a:t>
            </a:r>
            <a:r>
              <a:rPr lang="en-US" sz="1600" dirty="0" err="1" smtClean="0">
                <a:solidFill>
                  <a:srgbClr val="002060"/>
                </a:solidFill>
              </a:rPr>
              <a:t>cần</a:t>
            </a:r>
            <a:r>
              <a:rPr lang="en-US" sz="1600" dirty="0" smtClean="0">
                <a:solidFill>
                  <a:srgbClr val="002060"/>
                </a:solidFill>
              </a:rPr>
              <a:t> </a:t>
            </a:r>
            <a:r>
              <a:rPr lang="en-US" sz="1600" dirty="0" err="1" smtClean="0">
                <a:solidFill>
                  <a:srgbClr val="002060"/>
                </a:solidFill>
              </a:rPr>
              <a:t>thiết</a:t>
            </a:r>
            <a:r>
              <a:rPr lang="en-US" sz="1600" dirty="0" smtClean="0">
                <a:solidFill>
                  <a:srgbClr val="002060"/>
                </a:solidFill>
              </a:rPr>
              <a:t>.</a:t>
            </a:r>
          </a:p>
          <a:p>
            <a:pPr marL="685800" lvl="1" indent="-342900">
              <a:spcAft>
                <a:spcPts val="600"/>
              </a:spcAft>
              <a:buFont typeface="Wingdings" panose="05000000000000000000" pitchFamily="2" charset="2"/>
              <a:buChar char="§"/>
            </a:pPr>
            <a:r>
              <a:rPr lang="en-US" sz="1600" dirty="0" err="1" smtClean="0">
                <a:solidFill>
                  <a:srgbClr val="002060"/>
                </a:solidFill>
              </a:rPr>
              <a:t>Trách</a:t>
            </a:r>
            <a:r>
              <a:rPr lang="en-US" sz="1600" dirty="0" smtClean="0">
                <a:solidFill>
                  <a:srgbClr val="002060"/>
                </a:solidFill>
              </a:rPr>
              <a:t> </a:t>
            </a:r>
            <a:r>
              <a:rPr lang="en-US" sz="1600" dirty="0" err="1" smtClean="0">
                <a:solidFill>
                  <a:srgbClr val="002060"/>
                </a:solidFill>
              </a:rPr>
              <a:t>nhiệm</a:t>
            </a:r>
            <a:r>
              <a:rPr lang="en-US" sz="1600" dirty="0" smtClean="0">
                <a:solidFill>
                  <a:srgbClr val="002060"/>
                </a:solidFill>
              </a:rPr>
              <a:t> </a:t>
            </a:r>
            <a:r>
              <a:rPr lang="en-US" sz="1600" dirty="0" err="1" smtClean="0">
                <a:solidFill>
                  <a:srgbClr val="002060"/>
                </a:solidFill>
              </a:rPr>
              <a:t>và</a:t>
            </a:r>
            <a:r>
              <a:rPr lang="en-US" sz="1600" dirty="0" smtClean="0">
                <a:solidFill>
                  <a:srgbClr val="002060"/>
                </a:solidFill>
              </a:rPr>
              <a:t> </a:t>
            </a:r>
            <a:r>
              <a:rPr lang="en-US" sz="1600" dirty="0" err="1" smtClean="0">
                <a:solidFill>
                  <a:srgbClr val="002060"/>
                </a:solidFill>
              </a:rPr>
              <a:t>quyền</a:t>
            </a:r>
            <a:r>
              <a:rPr lang="en-US" sz="1600" dirty="0" smtClean="0">
                <a:solidFill>
                  <a:srgbClr val="002060"/>
                </a:solidFill>
              </a:rPr>
              <a:t> </a:t>
            </a:r>
            <a:r>
              <a:rPr lang="en-US" sz="1600" dirty="0" err="1" smtClean="0">
                <a:solidFill>
                  <a:srgbClr val="002060"/>
                </a:solidFill>
              </a:rPr>
              <a:t>hạn</a:t>
            </a:r>
            <a:r>
              <a:rPr lang="en-US" sz="1600" dirty="0" smtClean="0">
                <a:solidFill>
                  <a:srgbClr val="002060"/>
                </a:solidFill>
              </a:rPr>
              <a:t>.</a:t>
            </a:r>
          </a:p>
          <a:p>
            <a:pPr marL="685800" lvl="1" indent="-342900">
              <a:spcAft>
                <a:spcPts val="600"/>
              </a:spcAft>
              <a:buFont typeface="Wingdings" panose="05000000000000000000" pitchFamily="2" charset="2"/>
              <a:buChar char="§"/>
            </a:pPr>
            <a:r>
              <a:rPr lang="en-US" sz="1600" dirty="0" err="1" smtClean="0">
                <a:solidFill>
                  <a:srgbClr val="002060"/>
                </a:solidFill>
              </a:rPr>
              <a:t>Rủi</a:t>
            </a:r>
            <a:r>
              <a:rPr lang="en-US" sz="1600" dirty="0" smtClean="0">
                <a:solidFill>
                  <a:srgbClr val="002060"/>
                </a:solidFill>
              </a:rPr>
              <a:t> </a:t>
            </a:r>
            <a:r>
              <a:rPr lang="en-US" sz="1600" dirty="0" err="1" smtClean="0">
                <a:solidFill>
                  <a:srgbClr val="002060"/>
                </a:solidFill>
              </a:rPr>
              <a:t>ro</a:t>
            </a:r>
            <a:r>
              <a:rPr lang="en-US" sz="1600" dirty="0" smtClean="0">
                <a:solidFill>
                  <a:srgbClr val="002060"/>
                </a:solidFill>
              </a:rPr>
              <a:t> </a:t>
            </a:r>
            <a:r>
              <a:rPr lang="en-US" sz="1600" dirty="0" err="1" smtClean="0">
                <a:solidFill>
                  <a:srgbClr val="002060"/>
                </a:solidFill>
              </a:rPr>
              <a:t>và</a:t>
            </a:r>
            <a:r>
              <a:rPr lang="en-US" sz="1600" dirty="0" smtClean="0">
                <a:solidFill>
                  <a:srgbClr val="002060"/>
                </a:solidFill>
              </a:rPr>
              <a:t> </a:t>
            </a:r>
            <a:r>
              <a:rPr lang="en-US" sz="1600" dirty="0" err="1" smtClean="0">
                <a:solidFill>
                  <a:srgbClr val="002060"/>
                </a:solidFill>
              </a:rPr>
              <a:t>các</a:t>
            </a:r>
            <a:r>
              <a:rPr lang="en-US" sz="1600" dirty="0" smtClean="0">
                <a:solidFill>
                  <a:srgbClr val="002060"/>
                </a:solidFill>
              </a:rPr>
              <a:t> </a:t>
            </a:r>
            <a:r>
              <a:rPr lang="en-US" sz="1600" dirty="0" err="1" smtClean="0">
                <a:solidFill>
                  <a:srgbClr val="002060"/>
                </a:solidFill>
              </a:rPr>
              <a:t>cơ</a:t>
            </a:r>
            <a:r>
              <a:rPr lang="en-US" sz="1600" dirty="0" smtClean="0">
                <a:solidFill>
                  <a:srgbClr val="002060"/>
                </a:solidFill>
              </a:rPr>
              <a:t> </a:t>
            </a:r>
            <a:r>
              <a:rPr lang="en-US" sz="1600" dirty="0" err="1" smtClean="0">
                <a:solidFill>
                  <a:srgbClr val="002060"/>
                </a:solidFill>
              </a:rPr>
              <a:t>hội</a:t>
            </a:r>
            <a:r>
              <a:rPr lang="en-US" sz="1600" dirty="0" smtClean="0">
                <a:solidFill>
                  <a:srgbClr val="002060"/>
                </a:solidFill>
              </a:rPr>
              <a:t>, </a:t>
            </a:r>
            <a:r>
              <a:rPr lang="en-US" sz="1600" dirty="0" err="1" smtClean="0">
                <a:solidFill>
                  <a:srgbClr val="002060"/>
                </a:solidFill>
              </a:rPr>
              <a:t>hoạch</a:t>
            </a:r>
            <a:r>
              <a:rPr lang="en-US" sz="1600" dirty="0" smtClean="0">
                <a:solidFill>
                  <a:srgbClr val="002060"/>
                </a:solidFill>
              </a:rPr>
              <a:t> </a:t>
            </a:r>
            <a:r>
              <a:rPr lang="en-US" sz="1600" dirty="0" err="1" smtClean="0">
                <a:solidFill>
                  <a:srgbClr val="002060"/>
                </a:solidFill>
              </a:rPr>
              <a:t>định</a:t>
            </a:r>
            <a:r>
              <a:rPr lang="en-US" sz="1600" dirty="0" smtClean="0">
                <a:solidFill>
                  <a:srgbClr val="002060"/>
                </a:solidFill>
              </a:rPr>
              <a:t> </a:t>
            </a:r>
            <a:r>
              <a:rPr lang="en-US" sz="1600" dirty="0" err="1" smtClean="0">
                <a:solidFill>
                  <a:srgbClr val="002060"/>
                </a:solidFill>
              </a:rPr>
              <a:t>và</a:t>
            </a:r>
            <a:r>
              <a:rPr lang="en-US" sz="1600" dirty="0" smtClean="0">
                <a:solidFill>
                  <a:srgbClr val="002060"/>
                </a:solidFill>
              </a:rPr>
              <a:t> </a:t>
            </a:r>
            <a:r>
              <a:rPr lang="en-US" sz="1600" dirty="0" err="1" smtClean="0">
                <a:solidFill>
                  <a:srgbClr val="002060"/>
                </a:solidFill>
              </a:rPr>
              <a:t>thực</a:t>
            </a:r>
            <a:r>
              <a:rPr lang="en-US" sz="1600" dirty="0" smtClean="0">
                <a:solidFill>
                  <a:srgbClr val="002060"/>
                </a:solidFill>
              </a:rPr>
              <a:t> </a:t>
            </a:r>
            <a:r>
              <a:rPr lang="en-US" sz="1600" dirty="0" err="1" smtClean="0">
                <a:solidFill>
                  <a:srgbClr val="002060"/>
                </a:solidFill>
              </a:rPr>
              <a:t>hiện</a:t>
            </a:r>
            <a:r>
              <a:rPr lang="en-US" sz="1600" dirty="0" smtClean="0">
                <a:solidFill>
                  <a:srgbClr val="002060"/>
                </a:solidFill>
              </a:rPr>
              <a:t> </a:t>
            </a:r>
            <a:r>
              <a:rPr lang="en-US" sz="1600" dirty="0" err="1" smtClean="0">
                <a:solidFill>
                  <a:srgbClr val="002060"/>
                </a:solidFill>
              </a:rPr>
              <a:t>hành</a:t>
            </a:r>
            <a:r>
              <a:rPr lang="en-US" sz="1600" dirty="0" smtClean="0">
                <a:solidFill>
                  <a:srgbClr val="002060"/>
                </a:solidFill>
              </a:rPr>
              <a:t> </a:t>
            </a:r>
            <a:r>
              <a:rPr lang="en-US" sz="1600" dirty="0" err="1" smtClean="0">
                <a:solidFill>
                  <a:srgbClr val="002060"/>
                </a:solidFill>
              </a:rPr>
              <a:t>động</a:t>
            </a:r>
            <a:r>
              <a:rPr lang="en-US" sz="1600" dirty="0" smtClean="0">
                <a:solidFill>
                  <a:srgbClr val="002060"/>
                </a:solidFill>
              </a:rPr>
              <a:t> </a:t>
            </a:r>
            <a:r>
              <a:rPr lang="en-US" sz="1600" dirty="0" err="1" smtClean="0">
                <a:solidFill>
                  <a:srgbClr val="002060"/>
                </a:solidFill>
              </a:rPr>
              <a:t>thích</a:t>
            </a:r>
            <a:r>
              <a:rPr lang="en-US" sz="1600" dirty="0" smtClean="0">
                <a:solidFill>
                  <a:srgbClr val="002060"/>
                </a:solidFill>
              </a:rPr>
              <a:t> </a:t>
            </a:r>
            <a:r>
              <a:rPr lang="en-US" sz="1600" dirty="0" err="1" smtClean="0">
                <a:solidFill>
                  <a:srgbClr val="002060"/>
                </a:solidFill>
              </a:rPr>
              <a:t>hợp</a:t>
            </a:r>
            <a:r>
              <a:rPr lang="en-US" sz="1600" dirty="0" smtClean="0">
                <a:solidFill>
                  <a:srgbClr val="002060"/>
                </a:solidFill>
              </a:rPr>
              <a:t>.</a:t>
            </a:r>
          </a:p>
          <a:p>
            <a:pPr marL="685800" lvl="1" indent="-342900">
              <a:spcAft>
                <a:spcPts val="600"/>
              </a:spcAft>
              <a:buFont typeface="Wingdings" panose="05000000000000000000" pitchFamily="2" charset="2"/>
              <a:buChar char="§"/>
            </a:pPr>
            <a:r>
              <a:rPr lang="en-US" sz="1600" dirty="0" err="1">
                <a:solidFill>
                  <a:srgbClr val="002060"/>
                </a:solidFill>
              </a:rPr>
              <a:t>Phương</a:t>
            </a:r>
            <a:r>
              <a:rPr lang="en-US" sz="1600" dirty="0">
                <a:solidFill>
                  <a:srgbClr val="002060"/>
                </a:solidFill>
              </a:rPr>
              <a:t> </a:t>
            </a:r>
            <a:r>
              <a:rPr lang="en-US" sz="1600" dirty="0" err="1">
                <a:solidFill>
                  <a:srgbClr val="002060"/>
                </a:solidFill>
              </a:rPr>
              <a:t>pháp</a:t>
            </a:r>
            <a:r>
              <a:rPr lang="en-US" sz="1600" dirty="0">
                <a:solidFill>
                  <a:srgbClr val="002060"/>
                </a:solidFill>
              </a:rPr>
              <a:t> </a:t>
            </a:r>
            <a:r>
              <a:rPr lang="en-US" sz="1600" dirty="0" err="1">
                <a:solidFill>
                  <a:srgbClr val="002060"/>
                </a:solidFill>
              </a:rPr>
              <a:t>theo</a:t>
            </a:r>
            <a:r>
              <a:rPr lang="en-US" sz="1600" dirty="0">
                <a:solidFill>
                  <a:srgbClr val="002060"/>
                </a:solidFill>
              </a:rPr>
              <a:t> </a:t>
            </a:r>
            <a:r>
              <a:rPr lang="en-US" sz="1600" dirty="0" err="1">
                <a:solidFill>
                  <a:srgbClr val="002060"/>
                </a:solidFill>
              </a:rPr>
              <a:t>dõi</a:t>
            </a:r>
            <a:r>
              <a:rPr lang="en-US" sz="1600" dirty="0">
                <a:solidFill>
                  <a:srgbClr val="002060"/>
                </a:solidFill>
              </a:rPr>
              <a:t> </a:t>
            </a:r>
            <a:r>
              <a:rPr lang="en-US" sz="1600" dirty="0" err="1">
                <a:solidFill>
                  <a:srgbClr val="002060"/>
                </a:solidFill>
              </a:rPr>
              <a:t>và</a:t>
            </a:r>
            <a:r>
              <a:rPr lang="en-US" sz="1600" dirty="0">
                <a:solidFill>
                  <a:srgbClr val="002060"/>
                </a:solidFill>
              </a:rPr>
              <a:t> </a:t>
            </a:r>
            <a:r>
              <a:rPr lang="en-US" sz="1600" dirty="0" err="1">
                <a:solidFill>
                  <a:srgbClr val="002060"/>
                </a:solidFill>
              </a:rPr>
              <a:t>đo</a:t>
            </a:r>
            <a:r>
              <a:rPr lang="en-US" sz="1600" dirty="0">
                <a:solidFill>
                  <a:srgbClr val="002060"/>
                </a:solidFill>
              </a:rPr>
              <a:t> </a:t>
            </a:r>
            <a:r>
              <a:rPr lang="en-US" sz="1600" dirty="0" err="1">
                <a:solidFill>
                  <a:srgbClr val="002060"/>
                </a:solidFill>
              </a:rPr>
              <a:t>lường</a:t>
            </a:r>
            <a:r>
              <a:rPr lang="en-US" sz="1600" dirty="0">
                <a:solidFill>
                  <a:srgbClr val="002060"/>
                </a:solidFill>
              </a:rPr>
              <a:t>, </a:t>
            </a:r>
            <a:r>
              <a:rPr lang="en-US" sz="1600" dirty="0" err="1">
                <a:solidFill>
                  <a:srgbClr val="002060"/>
                </a:solidFill>
              </a:rPr>
              <a:t>đánh</a:t>
            </a:r>
            <a:r>
              <a:rPr lang="en-US" sz="1600" dirty="0">
                <a:solidFill>
                  <a:srgbClr val="002060"/>
                </a:solidFill>
              </a:rPr>
              <a:t> </a:t>
            </a:r>
            <a:r>
              <a:rPr lang="en-US" sz="1600" dirty="0" err="1" smtClean="0">
                <a:solidFill>
                  <a:srgbClr val="002060"/>
                </a:solidFill>
              </a:rPr>
              <a:t>giá</a:t>
            </a:r>
            <a:endParaRPr lang="en-US" sz="1600" dirty="0" smtClean="0">
              <a:solidFill>
                <a:srgbClr val="002060"/>
              </a:solidFill>
            </a:endParaRPr>
          </a:p>
          <a:p>
            <a:pPr marL="685800" lvl="1" indent="-342900">
              <a:spcAft>
                <a:spcPts val="600"/>
              </a:spcAft>
              <a:buFont typeface="Wingdings" panose="05000000000000000000" pitchFamily="2" charset="2"/>
              <a:buChar char="§"/>
            </a:pPr>
            <a:r>
              <a:rPr lang="en-US" sz="1600" dirty="0" err="1" smtClean="0">
                <a:solidFill>
                  <a:srgbClr val="002060"/>
                </a:solidFill>
              </a:rPr>
              <a:t>Cải</a:t>
            </a:r>
            <a:r>
              <a:rPr lang="en-US" sz="1600" dirty="0" smtClean="0">
                <a:solidFill>
                  <a:srgbClr val="002060"/>
                </a:solidFill>
              </a:rPr>
              <a:t> </a:t>
            </a:r>
            <a:r>
              <a:rPr lang="en-US" sz="1600" dirty="0" err="1">
                <a:solidFill>
                  <a:srgbClr val="002060"/>
                </a:solidFill>
              </a:rPr>
              <a:t>tiến</a:t>
            </a:r>
            <a:r>
              <a:rPr lang="en-US" sz="1600" dirty="0" smtClean="0">
                <a:solidFill>
                  <a:srgbClr val="002060"/>
                </a:solidFill>
              </a:rPr>
              <a:t> </a:t>
            </a:r>
            <a:r>
              <a:rPr lang="en-US" sz="1600" dirty="0" err="1" smtClean="0">
                <a:solidFill>
                  <a:srgbClr val="002060"/>
                </a:solidFill>
              </a:rPr>
              <a:t>quá</a:t>
            </a:r>
            <a:r>
              <a:rPr lang="en-US" sz="1600" dirty="0" smtClean="0">
                <a:solidFill>
                  <a:srgbClr val="002060"/>
                </a:solidFill>
              </a:rPr>
              <a:t> </a:t>
            </a:r>
            <a:r>
              <a:rPr lang="en-US" sz="1600" dirty="0" err="1" smtClean="0">
                <a:solidFill>
                  <a:srgbClr val="002060"/>
                </a:solidFill>
              </a:rPr>
              <a:t>trình</a:t>
            </a:r>
            <a:endParaRPr lang="en-US" sz="1600" dirty="0" smtClean="0">
              <a:solidFill>
                <a:srgbClr val="002060"/>
              </a:solidFill>
            </a:endParaRPr>
          </a:p>
          <a:p>
            <a:pPr lvl="1" indent="0">
              <a:spcAft>
                <a:spcPts val="600"/>
              </a:spcAft>
            </a:pPr>
            <a:r>
              <a:rPr lang="en-US" sz="1800" dirty="0" err="1" smtClean="0">
                <a:solidFill>
                  <a:srgbClr val="002060"/>
                </a:solidFill>
              </a:rPr>
              <a:t>Thông</a:t>
            </a:r>
            <a:r>
              <a:rPr lang="en-US" sz="1800" dirty="0" smtClean="0">
                <a:solidFill>
                  <a:srgbClr val="002060"/>
                </a:solidFill>
              </a:rPr>
              <a:t> tin </a:t>
            </a:r>
            <a:r>
              <a:rPr lang="en-US" sz="1800" dirty="0" err="1" smtClean="0">
                <a:solidFill>
                  <a:srgbClr val="002060"/>
                </a:solidFill>
              </a:rPr>
              <a:t>dạng</a:t>
            </a:r>
            <a:r>
              <a:rPr lang="en-US" sz="1800" dirty="0" smtClean="0">
                <a:solidFill>
                  <a:srgbClr val="002060"/>
                </a:solidFill>
              </a:rPr>
              <a:t> </a:t>
            </a:r>
            <a:r>
              <a:rPr lang="en-US" sz="1800" dirty="0" err="1" smtClean="0">
                <a:solidFill>
                  <a:srgbClr val="002060"/>
                </a:solidFill>
              </a:rPr>
              <a:t>văn</a:t>
            </a:r>
            <a:r>
              <a:rPr lang="en-US" sz="1800" dirty="0" smtClean="0">
                <a:solidFill>
                  <a:srgbClr val="002060"/>
                </a:solidFill>
              </a:rPr>
              <a:t> </a:t>
            </a:r>
            <a:r>
              <a:rPr lang="en-US" sz="1800" dirty="0" err="1" smtClean="0">
                <a:solidFill>
                  <a:srgbClr val="002060"/>
                </a:solidFill>
              </a:rPr>
              <a:t>bản</a:t>
            </a:r>
            <a:r>
              <a:rPr lang="en-US" sz="1800" dirty="0" smtClean="0">
                <a:solidFill>
                  <a:srgbClr val="002060"/>
                </a:solidFill>
              </a:rPr>
              <a:t> </a:t>
            </a:r>
            <a:r>
              <a:rPr lang="en-US" sz="1800" dirty="0" err="1" smtClean="0">
                <a:solidFill>
                  <a:srgbClr val="002060"/>
                </a:solidFill>
              </a:rPr>
              <a:t>để</a:t>
            </a:r>
            <a:r>
              <a:rPr lang="en-US" sz="1800" dirty="0" smtClean="0">
                <a:solidFill>
                  <a:srgbClr val="002060"/>
                </a:solidFill>
              </a:rPr>
              <a:t> </a:t>
            </a:r>
            <a:r>
              <a:rPr lang="en-US" sz="1800" dirty="0" err="1" smtClean="0">
                <a:solidFill>
                  <a:srgbClr val="002060"/>
                </a:solidFill>
              </a:rPr>
              <a:t>thực</a:t>
            </a:r>
            <a:r>
              <a:rPr lang="en-US" sz="1800" dirty="0" smtClean="0">
                <a:solidFill>
                  <a:srgbClr val="002060"/>
                </a:solidFill>
              </a:rPr>
              <a:t> </a:t>
            </a:r>
            <a:r>
              <a:rPr lang="en-US" sz="1800" dirty="0" err="1" smtClean="0">
                <a:solidFill>
                  <a:srgbClr val="002060"/>
                </a:solidFill>
              </a:rPr>
              <a:t>hiện</a:t>
            </a:r>
            <a:r>
              <a:rPr lang="en-US" sz="1800" dirty="0" smtClean="0">
                <a:solidFill>
                  <a:srgbClr val="002060"/>
                </a:solidFill>
              </a:rPr>
              <a:t> </a:t>
            </a:r>
            <a:r>
              <a:rPr lang="en-US" sz="1800" dirty="0" err="1" smtClean="0">
                <a:solidFill>
                  <a:srgbClr val="002060"/>
                </a:solidFill>
              </a:rPr>
              <a:t>các</a:t>
            </a:r>
            <a:r>
              <a:rPr lang="en-US" sz="1800" dirty="0" smtClean="0">
                <a:solidFill>
                  <a:srgbClr val="002060"/>
                </a:solidFill>
              </a:rPr>
              <a:t> </a:t>
            </a:r>
            <a:r>
              <a:rPr lang="en-US" sz="1800" dirty="0" err="1" smtClean="0">
                <a:solidFill>
                  <a:srgbClr val="002060"/>
                </a:solidFill>
              </a:rPr>
              <a:t>quá</a:t>
            </a:r>
            <a:r>
              <a:rPr lang="en-US" sz="1800" dirty="0" smtClean="0">
                <a:solidFill>
                  <a:srgbClr val="002060"/>
                </a:solidFill>
              </a:rPr>
              <a:t> </a:t>
            </a:r>
            <a:r>
              <a:rPr lang="en-US" sz="1800" dirty="0" err="1" smtClean="0">
                <a:solidFill>
                  <a:srgbClr val="002060"/>
                </a:solidFill>
              </a:rPr>
              <a:t>trình</a:t>
            </a:r>
            <a:r>
              <a:rPr lang="en-US" sz="1800" dirty="0" smtClean="0">
                <a:solidFill>
                  <a:srgbClr val="002060"/>
                </a:solidFill>
              </a:rPr>
              <a:t> </a:t>
            </a:r>
            <a:r>
              <a:rPr lang="en-US" sz="1800" dirty="0" err="1" smtClean="0">
                <a:solidFill>
                  <a:srgbClr val="002060"/>
                </a:solidFill>
              </a:rPr>
              <a:t>và</a:t>
            </a:r>
            <a:r>
              <a:rPr lang="en-US" sz="1800" dirty="0" smtClean="0">
                <a:solidFill>
                  <a:srgbClr val="002060"/>
                </a:solidFill>
              </a:rPr>
              <a:t> </a:t>
            </a:r>
            <a:r>
              <a:rPr lang="en-US" sz="1800" dirty="0" err="1" smtClean="0">
                <a:solidFill>
                  <a:srgbClr val="002060"/>
                </a:solidFill>
              </a:rPr>
              <a:t>cung</a:t>
            </a:r>
            <a:r>
              <a:rPr lang="en-US" sz="1800" dirty="0" smtClean="0">
                <a:solidFill>
                  <a:srgbClr val="002060"/>
                </a:solidFill>
              </a:rPr>
              <a:t> </a:t>
            </a:r>
            <a:r>
              <a:rPr lang="en-US" sz="1800" dirty="0" err="1" smtClean="0">
                <a:solidFill>
                  <a:srgbClr val="002060"/>
                </a:solidFill>
              </a:rPr>
              <a:t>cấp</a:t>
            </a:r>
            <a:r>
              <a:rPr lang="en-US" sz="1800" dirty="0" smtClean="0">
                <a:solidFill>
                  <a:srgbClr val="002060"/>
                </a:solidFill>
              </a:rPr>
              <a:t> </a:t>
            </a:r>
            <a:r>
              <a:rPr lang="en-US" sz="1800" dirty="0" err="1" smtClean="0">
                <a:solidFill>
                  <a:srgbClr val="002060"/>
                </a:solidFill>
              </a:rPr>
              <a:t>bằng</a:t>
            </a:r>
            <a:r>
              <a:rPr lang="en-US" sz="1800" dirty="0" smtClean="0">
                <a:solidFill>
                  <a:srgbClr val="002060"/>
                </a:solidFill>
              </a:rPr>
              <a:t> </a:t>
            </a:r>
            <a:r>
              <a:rPr lang="en-US" sz="1800" dirty="0" err="1" smtClean="0">
                <a:solidFill>
                  <a:srgbClr val="002060"/>
                </a:solidFill>
              </a:rPr>
              <a:t>chứng</a:t>
            </a:r>
            <a:endParaRPr lang="en-US" sz="1800" dirty="0">
              <a:solidFill>
                <a:srgbClr val="002060"/>
              </a:solidFill>
            </a:endParaRPr>
          </a:p>
        </p:txBody>
      </p:sp>
      <p:grpSp>
        <p:nvGrpSpPr>
          <p:cNvPr id="6" name="Group 5"/>
          <p:cNvGrpSpPr/>
          <p:nvPr/>
        </p:nvGrpSpPr>
        <p:grpSpPr>
          <a:xfrm>
            <a:off x="6087310" y="1162269"/>
            <a:ext cx="1878166" cy="1051415"/>
            <a:chOff x="4635060" y="3374135"/>
            <a:chExt cx="1446552" cy="749508"/>
          </a:xfrm>
        </p:grpSpPr>
        <p:sp>
          <p:nvSpPr>
            <p:cNvPr id="7" name="Cloud Callout 6"/>
            <p:cNvSpPr/>
            <p:nvPr/>
          </p:nvSpPr>
          <p:spPr>
            <a:xfrm>
              <a:off x="4811842" y="3545790"/>
              <a:ext cx="1064301" cy="406198"/>
            </a:xfrm>
            <a:prstGeom prst="cloudCallout">
              <a:avLst>
                <a:gd name="adj1" fmla="val -101819"/>
                <a:gd name="adj2" fmla="val 311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solidFill>
                    <a:prstClr val="white"/>
                  </a:solidFill>
                </a:rPr>
                <a:t>Mới</a:t>
              </a:r>
              <a:endParaRPr lang="en-US" sz="1800" dirty="0">
                <a:solidFill>
                  <a:prstClr val="white"/>
                </a:solidFill>
              </a:endParaRPr>
            </a:p>
          </p:txBody>
        </p:sp>
        <p:sp>
          <p:nvSpPr>
            <p:cNvPr id="8" name="Explosion 1 7"/>
            <p:cNvSpPr/>
            <p:nvPr/>
          </p:nvSpPr>
          <p:spPr>
            <a:xfrm>
              <a:off x="4635060" y="3374135"/>
              <a:ext cx="1446552" cy="749508"/>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smtClean="0">
                  <a:solidFill>
                    <a:prstClr val="white"/>
                  </a:solidFill>
                </a:rPr>
                <a:t>Có</a:t>
              </a:r>
              <a:r>
                <a:rPr lang="en-US" sz="1600" b="1" dirty="0" smtClean="0">
                  <a:solidFill>
                    <a:prstClr val="white"/>
                  </a:solidFill>
                </a:rPr>
                <a:t> </a:t>
              </a:r>
              <a:r>
                <a:rPr lang="en-US" sz="1600" b="1" dirty="0" err="1" smtClean="0">
                  <a:solidFill>
                    <a:prstClr val="white"/>
                  </a:solidFill>
                </a:rPr>
                <a:t>yêu</a:t>
              </a:r>
              <a:r>
                <a:rPr lang="en-US" sz="1600" b="1" dirty="0" smtClean="0">
                  <a:solidFill>
                    <a:prstClr val="white"/>
                  </a:solidFill>
                </a:rPr>
                <a:t> </a:t>
              </a:r>
              <a:r>
                <a:rPr lang="en-US" sz="1600" b="1" dirty="0" err="1" smtClean="0">
                  <a:solidFill>
                    <a:prstClr val="white"/>
                  </a:solidFill>
                </a:rPr>
                <a:t>cầu</a:t>
              </a:r>
              <a:r>
                <a:rPr lang="en-US" sz="1600" b="1" dirty="0" smtClean="0">
                  <a:solidFill>
                    <a:prstClr val="white"/>
                  </a:solidFill>
                </a:rPr>
                <a:t> </a:t>
              </a:r>
              <a:r>
                <a:rPr lang="en-US" sz="1600" b="1" dirty="0" err="1" smtClean="0">
                  <a:solidFill>
                    <a:prstClr val="white"/>
                  </a:solidFill>
                </a:rPr>
                <a:t>mới</a:t>
              </a:r>
              <a:endParaRPr lang="en-US" sz="1600" b="1" dirty="0">
                <a:solidFill>
                  <a:prstClr val="white"/>
                </a:solidFill>
              </a:endParaRPr>
            </a:p>
          </p:txBody>
        </p:sp>
      </p:grpSp>
    </p:spTree>
    <p:extLst>
      <p:ext uri="{BB962C8B-B14F-4D97-AF65-F5344CB8AC3E}">
        <p14:creationId xmlns:p14="http://schemas.microsoft.com/office/powerpoint/2010/main" val="208704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6538" y="273269"/>
            <a:ext cx="8177047" cy="461665"/>
          </a:xfrm>
          <a:prstGeom prst="rect">
            <a:avLst/>
          </a:prstGeom>
          <a:noFill/>
        </p:spPr>
        <p:txBody>
          <a:bodyPr wrap="square" rtlCol="0">
            <a:spAutoFit/>
          </a:bodyPr>
          <a:lstStyle/>
          <a:p>
            <a:pPr algn="ctr"/>
            <a:r>
              <a:rPr lang="en-US" sz="2400" b="1" dirty="0" smtClean="0">
                <a:solidFill>
                  <a:srgbClr val="FF0000"/>
                </a:solidFill>
              </a:rPr>
              <a:t>4.   BỐI CẢNH CỦA TỔ CHỨC</a:t>
            </a:r>
            <a:endParaRPr lang="en-US" sz="2400" b="1" dirty="0">
              <a:solidFill>
                <a:srgbClr val="FF0000"/>
              </a:solidFill>
            </a:endParaRPr>
          </a:p>
        </p:txBody>
      </p:sp>
      <p:sp>
        <p:nvSpPr>
          <p:cNvPr id="3" name="TextBox 2"/>
          <p:cNvSpPr txBox="1"/>
          <p:nvPr/>
        </p:nvSpPr>
        <p:spPr>
          <a:xfrm>
            <a:off x="546538" y="800166"/>
            <a:ext cx="8304628" cy="1477328"/>
          </a:xfrm>
          <a:prstGeom prst="rect">
            <a:avLst/>
          </a:prstGeom>
          <a:noFill/>
        </p:spPr>
        <p:txBody>
          <a:bodyPr wrap="square" rtlCol="0">
            <a:spAutoFit/>
          </a:bodyPr>
          <a:lstStyle/>
          <a:p>
            <a:pPr>
              <a:spcAft>
                <a:spcPts val="600"/>
              </a:spcAft>
            </a:pPr>
            <a:r>
              <a:rPr lang="en-US" sz="2000" b="1" dirty="0" smtClean="0">
                <a:solidFill>
                  <a:srgbClr val="002060"/>
                </a:solidFill>
              </a:rPr>
              <a:t>4.4   </a:t>
            </a:r>
            <a:r>
              <a:rPr lang="en-US" sz="2000" b="1" dirty="0" err="1" smtClean="0">
                <a:solidFill>
                  <a:srgbClr val="002060"/>
                </a:solidFill>
              </a:rPr>
              <a:t>Hệ</a:t>
            </a:r>
            <a:r>
              <a:rPr lang="en-US" sz="2000" b="1" dirty="0" smtClean="0">
                <a:solidFill>
                  <a:srgbClr val="002060"/>
                </a:solidFill>
              </a:rPr>
              <a:t> </a:t>
            </a:r>
            <a:r>
              <a:rPr lang="en-US" sz="2000" b="1" dirty="0" err="1" smtClean="0">
                <a:solidFill>
                  <a:srgbClr val="002060"/>
                </a:solidFill>
              </a:rPr>
              <a:t>thống</a:t>
            </a:r>
            <a:r>
              <a:rPr lang="en-US" sz="2000" b="1" dirty="0" smtClean="0">
                <a:solidFill>
                  <a:srgbClr val="002060"/>
                </a:solidFill>
              </a:rPr>
              <a:t> </a:t>
            </a:r>
            <a:r>
              <a:rPr lang="en-US" sz="2000" b="1" dirty="0" err="1" smtClean="0">
                <a:solidFill>
                  <a:srgbClr val="002060"/>
                </a:solidFill>
              </a:rPr>
              <a:t>quản</a:t>
            </a:r>
            <a:r>
              <a:rPr lang="en-US" sz="2000" b="1" dirty="0" smtClean="0">
                <a:solidFill>
                  <a:srgbClr val="002060"/>
                </a:solidFill>
              </a:rPr>
              <a:t> </a:t>
            </a:r>
            <a:r>
              <a:rPr lang="en-US" sz="2000" b="1" dirty="0" err="1" smtClean="0">
                <a:solidFill>
                  <a:srgbClr val="002060"/>
                </a:solidFill>
              </a:rPr>
              <a:t>lý</a:t>
            </a:r>
            <a:r>
              <a:rPr lang="en-US" sz="2000" b="1" dirty="0" smtClean="0">
                <a:solidFill>
                  <a:srgbClr val="002060"/>
                </a:solidFill>
              </a:rPr>
              <a:t> </a:t>
            </a:r>
            <a:r>
              <a:rPr lang="en-US" sz="2000" b="1" dirty="0" err="1" smtClean="0">
                <a:solidFill>
                  <a:srgbClr val="002060"/>
                </a:solidFill>
              </a:rPr>
              <a:t>chất</a:t>
            </a:r>
            <a:r>
              <a:rPr lang="en-US" sz="2000" b="1" dirty="0" smtClean="0">
                <a:solidFill>
                  <a:srgbClr val="002060"/>
                </a:solidFill>
              </a:rPr>
              <a:t> </a:t>
            </a:r>
            <a:r>
              <a:rPr lang="en-US" sz="2000" b="1" dirty="0" err="1" smtClean="0">
                <a:solidFill>
                  <a:srgbClr val="002060"/>
                </a:solidFill>
              </a:rPr>
              <a:t>lượng</a:t>
            </a:r>
            <a:r>
              <a:rPr lang="en-US" sz="2000" b="1" dirty="0" smtClean="0">
                <a:solidFill>
                  <a:srgbClr val="002060"/>
                </a:solidFill>
              </a:rPr>
              <a:t> </a:t>
            </a:r>
            <a:r>
              <a:rPr lang="en-US" sz="2000" b="1" dirty="0" err="1" smtClean="0">
                <a:solidFill>
                  <a:srgbClr val="002060"/>
                </a:solidFill>
              </a:rPr>
              <a:t>và</a:t>
            </a:r>
            <a:r>
              <a:rPr lang="en-US" sz="2000" b="1" dirty="0" smtClean="0">
                <a:solidFill>
                  <a:srgbClr val="002060"/>
                </a:solidFill>
              </a:rPr>
              <a:t> </a:t>
            </a:r>
            <a:r>
              <a:rPr lang="en-US" sz="2000" b="1" dirty="0" err="1" smtClean="0">
                <a:solidFill>
                  <a:srgbClr val="002060"/>
                </a:solidFill>
              </a:rPr>
              <a:t>các</a:t>
            </a:r>
            <a:r>
              <a:rPr lang="en-US" sz="2000" b="1" dirty="0" smtClean="0">
                <a:solidFill>
                  <a:srgbClr val="002060"/>
                </a:solidFill>
              </a:rPr>
              <a:t> </a:t>
            </a:r>
            <a:r>
              <a:rPr lang="en-US" sz="2000" b="1" dirty="0" err="1" smtClean="0">
                <a:solidFill>
                  <a:srgbClr val="002060"/>
                </a:solidFill>
              </a:rPr>
              <a:t>quá</a:t>
            </a:r>
            <a:r>
              <a:rPr lang="en-US" sz="2000" b="1" dirty="0" smtClean="0">
                <a:solidFill>
                  <a:srgbClr val="002060"/>
                </a:solidFill>
              </a:rPr>
              <a:t> </a:t>
            </a:r>
            <a:r>
              <a:rPr lang="en-US" sz="2000" b="1" dirty="0" err="1" smtClean="0">
                <a:solidFill>
                  <a:srgbClr val="002060"/>
                </a:solidFill>
              </a:rPr>
              <a:t>trình</a:t>
            </a:r>
            <a:r>
              <a:rPr lang="en-US" sz="2000" b="1" dirty="0" smtClean="0">
                <a:solidFill>
                  <a:srgbClr val="002060"/>
                </a:solidFill>
              </a:rPr>
              <a:t>:</a:t>
            </a:r>
          </a:p>
          <a:p>
            <a:pPr marL="685800" lvl="1" indent="-342900">
              <a:spcAft>
                <a:spcPts val="600"/>
              </a:spcAft>
              <a:buFont typeface="Wingdings" panose="05000000000000000000" pitchFamily="2" charset="2"/>
              <a:buChar char="§"/>
            </a:pPr>
            <a:r>
              <a:rPr lang="en-US" sz="2000" dirty="0" err="1" smtClean="0">
                <a:solidFill>
                  <a:srgbClr val="C05412"/>
                </a:solidFill>
                <a:latin typeface="Arial" panose="020B0604020202020204" pitchFamily="34" charset="0"/>
                <a:cs typeface="Arial" panose="020B0604020202020204" pitchFamily="34" charset="0"/>
              </a:rPr>
              <a:t>Trình</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tự</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và</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mối</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tương</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tác</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các</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quá</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trình</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của</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Rạng</a:t>
            </a:r>
            <a:r>
              <a:rPr lang="en-US" sz="2000" dirty="0" smtClean="0">
                <a:solidFill>
                  <a:srgbClr val="C05412"/>
                </a:solidFill>
                <a:latin typeface="Arial" panose="020B0604020202020204" pitchFamily="34" charset="0"/>
                <a:cs typeface="Arial" panose="020B0604020202020204" pitchFamily="34" charset="0"/>
              </a:rPr>
              <a:t> </a:t>
            </a:r>
            <a:r>
              <a:rPr lang="en-US" sz="2000" dirty="0" err="1">
                <a:solidFill>
                  <a:srgbClr val="C05412"/>
                </a:solidFill>
                <a:latin typeface="Arial" panose="020B0604020202020204" pitchFamily="34" charset="0"/>
                <a:cs typeface="Arial" panose="020B0604020202020204" pitchFamily="34" charset="0"/>
              </a:rPr>
              <a:t>Đ</a:t>
            </a:r>
            <a:r>
              <a:rPr lang="en-US" sz="2000" dirty="0" err="1" smtClean="0">
                <a:solidFill>
                  <a:srgbClr val="C05412"/>
                </a:solidFill>
                <a:latin typeface="Arial" panose="020B0604020202020204" pitchFamily="34" charset="0"/>
                <a:cs typeface="Arial" panose="020B0604020202020204" pitchFamily="34" charset="0"/>
              </a:rPr>
              <a:t>ông</a:t>
            </a:r>
            <a:r>
              <a:rPr lang="en-US" sz="2000" dirty="0" smtClean="0">
                <a:solidFill>
                  <a:srgbClr val="C05412"/>
                </a:solidFill>
                <a:latin typeface="Arial" panose="020B0604020202020204" pitchFamily="34" charset="0"/>
                <a:cs typeface="Arial" panose="020B0604020202020204" pitchFamily="34" charset="0"/>
              </a:rPr>
              <a:t>.</a:t>
            </a:r>
          </a:p>
          <a:p>
            <a:pPr marL="685800" lvl="1" indent="-342900">
              <a:spcAft>
                <a:spcPts val="600"/>
              </a:spcAft>
              <a:buFont typeface="Wingdings" panose="05000000000000000000" pitchFamily="2" charset="2"/>
              <a:buChar char="§"/>
            </a:pPr>
            <a:r>
              <a:rPr lang="en-US" sz="2000" dirty="0" err="1" smtClean="0">
                <a:solidFill>
                  <a:srgbClr val="C05412"/>
                </a:solidFill>
                <a:latin typeface="Arial" panose="020B0604020202020204" pitchFamily="34" charset="0"/>
                <a:cs typeface="Arial" panose="020B0604020202020204" pitchFamily="34" charset="0"/>
              </a:rPr>
              <a:t>Lấy</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một</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quá</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trình</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của</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đơn</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vị</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đối</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chiếu</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các</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yêu</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cầu</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trong</a:t>
            </a:r>
            <a:r>
              <a:rPr lang="en-US" sz="2000" dirty="0" smtClean="0">
                <a:solidFill>
                  <a:srgbClr val="C05412"/>
                </a:solidFill>
                <a:latin typeface="Arial" panose="020B0604020202020204" pitchFamily="34" charset="0"/>
                <a:cs typeface="Arial" panose="020B0604020202020204" pitchFamily="34" charset="0"/>
              </a:rPr>
              <a:t> 4.4.1 </a:t>
            </a:r>
            <a:r>
              <a:rPr lang="en-US" sz="2000" dirty="0" err="1" smtClean="0">
                <a:solidFill>
                  <a:srgbClr val="C05412"/>
                </a:solidFill>
                <a:latin typeface="Arial" panose="020B0604020202020204" pitchFamily="34" charset="0"/>
                <a:cs typeface="Arial" panose="020B0604020202020204" pitchFamily="34" charset="0"/>
              </a:rPr>
              <a:t>với</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kiểm</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soát</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trong</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thực</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tế</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được</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thực</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hiện</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đối</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với</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quá</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trình</a:t>
            </a:r>
            <a:endParaRPr lang="en-US" sz="2000" dirty="0">
              <a:solidFill>
                <a:srgbClr val="C0541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194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6538" y="734804"/>
            <a:ext cx="8303172" cy="4001095"/>
          </a:xfrm>
          <a:prstGeom prst="rect">
            <a:avLst/>
          </a:prstGeom>
          <a:noFill/>
        </p:spPr>
        <p:txBody>
          <a:bodyPr wrap="square" rtlCol="0">
            <a:spAutoFit/>
          </a:bodyPr>
          <a:lstStyle/>
          <a:p>
            <a:pPr>
              <a:spcAft>
                <a:spcPts val="600"/>
              </a:spcAft>
            </a:pPr>
            <a:r>
              <a:rPr lang="en-US" sz="2000" b="1" dirty="0" smtClean="0">
                <a:solidFill>
                  <a:srgbClr val="002060"/>
                </a:solidFill>
              </a:rPr>
              <a:t>5.1 </a:t>
            </a:r>
            <a:r>
              <a:rPr lang="en-US" sz="2000" b="1" dirty="0" err="1" smtClean="0">
                <a:solidFill>
                  <a:srgbClr val="002060"/>
                </a:solidFill>
              </a:rPr>
              <a:t>Sự</a:t>
            </a:r>
            <a:r>
              <a:rPr lang="en-US" sz="2000" b="1" dirty="0" smtClean="0">
                <a:solidFill>
                  <a:srgbClr val="002060"/>
                </a:solidFill>
              </a:rPr>
              <a:t> </a:t>
            </a:r>
            <a:r>
              <a:rPr lang="en-US" sz="2000" b="1" dirty="0" err="1" smtClean="0">
                <a:solidFill>
                  <a:srgbClr val="002060"/>
                </a:solidFill>
              </a:rPr>
              <a:t>Lãnh</a:t>
            </a:r>
            <a:r>
              <a:rPr lang="en-US" sz="2000" b="1" dirty="0" smtClean="0">
                <a:solidFill>
                  <a:srgbClr val="002060"/>
                </a:solidFill>
              </a:rPr>
              <a:t> </a:t>
            </a:r>
            <a:r>
              <a:rPr lang="en-US" sz="2000" b="1" dirty="0" err="1" smtClean="0">
                <a:solidFill>
                  <a:srgbClr val="002060"/>
                </a:solidFill>
              </a:rPr>
              <a:t>đạo</a:t>
            </a:r>
            <a:r>
              <a:rPr lang="en-US" sz="2000" b="1" dirty="0" smtClean="0">
                <a:solidFill>
                  <a:srgbClr val="002060"/>
                </a:solidFill>
              </a:rPr>
              <a:t> </a:t>
            </a:r>
            <a:r>
              <a:rPr lang="en-US" sz="2000" b="1" dirty="0" err="1" smtClean="0">
                <a:solidFill>
                  <a:srgbClr val="002060"/>
                </a:solidFill>
              </a:rPr>
              <a:t>và</a:t>
            </a:r>
            <a:r>
              <a:rPr lang="en-US" sz="2000" b="1" dirty="0" smtClean="0">
                <a:solidFill>
                  <a:srgbClr val="002060"/>
                </a:solidFill>
              </a:rPr>
              <a:t> cam </a:t>
            </a:r>
            <a:r>
              <a:rPr lang="en-US" sz="2000" b="1" dirty="0" err="1" smtClean="0">
                <a:solidFill>
                  <a:srgbClr val="002060"/>
                </a:solidFill>
              </a:rPr>
              <a:t>kết</a:t>
            </a:r>
            <a:r>
              <a:rPr lang="en-US" sz="2400" dirty="0" smtClean="0">
                <a:solidFill>
                  <a:srgbClr val="002060"/>
                </a:solidFill>
              </a:rPr>
              <a:t>:</a:t>
            </a:r>
          </a:p>
          <a:p>
            <a:pPr>
              <a:spcAft>
                <a:spcPts val="600"/>
              </a:spcAft>
            </a:pPr>
            <a:r>
              <a:rPr lang="en-US" sz="1800" dirty="0" smtClean="0">
                <a:solidFill>
                  <a:srgbClr val="002060"/>
                </a:solidFill>
              </a:rPr>
              <a:t>5.1.1 </a:t>
            </a:r>
            <a:r>
              <a:rPr lang="en-US" sz="1800" dirty="0" err="1" smtClean="0">
                <a:solidFill>
                  <a:srgbClr val="002060"/>
                </a:solidFill>
              </a:rPr>
              <a:t>Sự</a:t>
            </a:r>
            <a:r>
              <a:rPr lang="en-US" sz="1800" dirty="0" smtClean="0">
                <a:solidFill>
                  <a:srgbClr val="002060"/>
                </a:solidFill>
              </a:rPr>
              <a:t> </a:t>
            </a:r>
            <a:r>
              <a:rPr lang="en-US" sz="1800" dirty="0" err="1" smtClean="0">
                <a:solidFill>
                  <a:srgbClr val="002060"/>
                </a:solidFill>
              </a:rPr>
              <a:t>Lãnh</a:t>
            </a:r>
            <a:r>
              <a:rPr lang="en-US" sz="1800" dirty="0" smtClean="0">
                <a:solidFill>
                  <a:srgbClr val="002060"/>
                </a:solidFill>
              </a:rPr>
              <a:t> </a:t>
            </a:r>
            <a:r>
              <a:rPr lang="en-US" sz="1800" dirty="0" err="1" smtClean="0">
                <a:solidFill>
                  <a:srgbClr val="002060"/>
                </a:solidFill>
              </a:rPr>
              <a:t>đạo</a:t>
            </a:r>
            <a:r>
              <a:rPr lang="en-US" sz="1800" dirty="0" smtClean="0">
                <a:solidFill>
                  <a:srgbClr val="002060"/>
                </a:solidFill>
              </a:rPr>
              <a:t> </a:t>
            </a:r>
            <a:r>
              <a:rPr lang="en-US" sz="1800" dirty="0" err="1" smtClean="0">
                <a:solidFill>
                  <a:srgbClr val="002060"/>
                </a:solidFill>
              </a:rPr>
              <a:t>và</a:t>
            </a:r>
            <a:r>
              <a:rPr lang="en-US" sz="1800" dirty="0" smtClean="0">
                <a:solidFill>
                  <a:srgbClr val="002060"/>
                </a:solidFill>
              </a:rPr>
              <a:t> cam </a:t>
            </a:r>
            <a:r>
              <a:rPr lang="en-US" sz="1800" dirty="0" err="1" smtClean="0">
                <a:solidFill>
                  <a:srgbClr val="002060"/>
                </a:solidFill>
              </a:rPr>
              <a:t>kết</a:t>
            </a:r>
            <a:r>
              <a:rPr lang="en-US" sz="1800" dirty="0" smtClean="0">
                <a:solidFill>
                  <a:srgbClr val="002060"/>
                </a:solidFill>
              </a:rPr>
              <a:t> </a:t>
            </a:r>
            <a:r>
              <a:rPr lang="en-US" sz="1800" dirty="0" err="1" smtClean="0">
                <a:solidFill>
                  <a:srgbClr val="002060"/>
                </a:solidFill>
              </a:rPr>
              <a:t>của</a:t>
            </a:r>
            <a:r>
              <a:rPr lang="en-US" sz="1800" dirty="0" smtClean="0">
                <a:solidFill>
                  <a:srgbClr val="002060"/>
                </a:solidFill>
              </a:rPr>
              <a:t> </a:t>
            </a:r>
            <a:r>
              <a:rPr lang="en-US" sz="1800" dirty="0" err="1" smtClean="0">
                <a:solidFill>
                  <a:srgbClr val="002060"/>
                </a:solidFill>
              </a:rPr>
              <a:t>lãnh</a:t>
            </a:r>
            <a:r>
              <a:rPr lang="en-US" sz="1800" dirty="0" smtClean="0">
                <a:solidFill>
                  <a:srgbClr val="002060"/>
                </a:solidFill>
              </a:rPr>
              <a:t> </a:t>
            </a:r>
            <a:r>
              <a:rPr lang="en-US" sz="1800" dirty="0" err="1" smtClean="0">
                <a:solidFill>
                  <a:srgbClr val="002060"/>
                </a:solidFill>
              </a:rPr>
              <a:t>đạo</a:t>
            </a:r>
            <a:r>
              <a:rPr lang="en-US" sz="1800" dirty="0" smtClean="0">
                <a:solidFill>
                  <a:srgbClr val="002060"/>
                </a:solidFill>
              </a:rPr>
              <a:t> </a:t>
            </a:r>
            <a:r>
              <a:rPr lang="en-US" sz="1800" dirty="0" err="1" smtClean="0">
                <a:solidFill>
                  <a:srgbClr val="002060"/>
                </a:solidFill>
              </a:rPr>
              <a:t>cao</a:t>
            </a:r>
            <a:r>
              <a:rPr lang="en-US" sz="1800" dirty="0" smtClean="0">
                <a:solidFill>
                  <a:srgbClr val="002060"/>
                </a:solidFill>
              </a:rPr>
              <a:t> </a:t>
            </a:r>
            <a:r>
              <a:rPr lang="en-US" sz="1800" dirty="0" err="1" smtClean="0">
                <a:solidFill>
                  <a:srgbClr val="002060"/>
                </a:solidFill>
              </a:rPr>
              <a:t>nhất</a:t>
            </a:r>
            <a:r>
              <a:rPr lang="en-US" sz="1800" dirty="0" smtClean="0">
                <a:solidFill>
                  <a:srgbClr val="002060"/>
                </a:solidFill>
              </a:rPr>
              <a:t> </a:t>
            </a:r>
            <a:r>
              <a:rPr lang="en-US" sz="1800" dirty="0" err="1" smtClean="0">
                <a:solidFill>
                  <a:srgbClr val="002060"/>
                </a:solidFill>
              </a:rPr>
              <a:t>đối</a:t>
            </a:r>
            <a:r>
              <a:rPr lang="en-US" sz="1800" dirty="0" smtClean="0">
                <a:solidFill>
                  <a:srgbClr val="002060"/>
                </a:solidFill>
              </a:rPr>
              <a:t> </a:t>
            </a:r>
            <a:r>
              <a:rPr lang="en-US" sz="1800" dirty="0" err="1" smtClean="0">
                <a:solidFill>
                  <a:srgbClr val="002060"/>
                </a:solidFill>
              </a:rPr>
              <a:t>với</a:t>
            </a:r>
            <a:r>
              <a:rPr lang="en-US" sz="1800" dirty="0" smtClean="0">
                <a:solidFill>
                  <a:srgbClr val="002060"/>
                </a:solidFill>
              </a:rPr>
              <a:t> </a:t>
            </a:r>
            <a:r>
              <a:rPr lang="en-US" sz="1800" dirty="0" err="1" smtClean="0">
                <a:solidFill>
                  <a:srgbClr val="002060"/>
                </a:solidFill>
              </a:rPr>
              <a:t>hệ</a:t>
            </a:r>
            <a:r>
              <a:rPr lang="en-US" sz="1800" dirty="0" smtClean="0">
                <a:solidFill>
                  <a:srgbClr val="002060"/>
                </a:solidFill>
              </a:rPr>
              <a:t> </a:t>
            </a:r>
            <a:r>
              <a:rPr lang="en-US" sz="1800" dirty="0" err="1" smtClean="0">
                <a:solidFill>
                  <a:srgbClr val="002060"/>
                </a:solidFill>
              </a:rPr>
              <a:t>thống</a:t>
            </a:r>
            <a:r>
              <a:rPr lang="en-US" sz="1800" dirty="0" smtClean="0">
                <a:solidFill>
                  <a:srgbClr val="002060"/>
                </a:solidFill>
              </a:rPr>
              <a:t> </a:t>
            </a:r>
            <a:r>
              <a:rPr lang="en-US" sz="1800" dirty="0" err="1" smtClean="0">
                <a:solidFill>
                  <a:srgbClr val="002060"/>
                </a:solidFill>
              </a:rPr>
              <a:t>quản</a:t>
            </a:r>
            <a:r>
              <a:rPr lang="en-US" sz="1800" dirty="0" smtClean="0">
                <a:solidFill>
                  <a:srgbClr val="002060"/>
                </a:solidFill>
              </a:rPr>
              <a:t> </a:t>
            </a:r>
            <a:r>
              <a:rPr lang="en-US" sz="1800" dirty="0" err="1" smtClean="0">
                <a:solidFill>
                  <a:srgbClr val="002060"/>
                </a:solidFill>
              </a:rPr>
              <a:t>lý</a:t>
            </a:r>
            <a:r>
              <a:rPr lang="en-US" sz="1800" dirty="0" smtClean="0">
                <a:solidFill>
                  <a:srgbClr val="002060"/>
                </a:solidFill>
              </a:rPr>
              <a:t> </a:t>
            </a:r>
            <a:r>
              <a:rPr lang="en-US" sz="1800" dirty="0" err="1" smtClean="0">
                <a:solidFill>
                  <a:srgbClr val="002060"/>
                </a:solidFill>
              </a:rPr>
              <a:t>chất</a:t>
            </a:r>
            <a:r>
              <a:rPr lang="en-US" sz="1800" dirty="0" smtClean="0">
                <a:solidFill>
                  <a:srgbClr val="002060"/>
                </a:solidFill>
              </a:rPr>
              <a:t> </a:t>
            </a:r>
            <a:r>
              <a:rPr lang="en-US" sz="1800" dirty="0" err="1" smtClean="0">
                <a:solidFill>
                  <a:srgbClr val="002060"/>
                </a:solidFill>
              </a:rPr>
              <a:t>lượng</a:t>
            </a:r>
            <a:r>
              <a:rPr lang="en-US" sz="1800" dirty="0" smtClean="0">
                <a:solidFill>
                  <a:srgbClr val="002060"/>
                </a:solidFill>
              </a:rPr>
              <a:t>.</a:t>
            </a:r>
          </a:p>
          <a:p>
            <a:pPr marL="342900" indent="-342900">
              <a:spcAft>
                <a:spcPts val="600"/>
              </a:spcAft>
              <a:buFont typeface="Wingdings" panose="05000000000000000000" pitchFamily="2" charset="2"/>
              <a:buChar char="§"/>
            </a:pPr>
            <a:r>
              <a:rPr lang="en-US" sz="1600" dirty="0" err="1" smtClean="0">
                <a:solidFill>
                  <a:srgbClr val="002060"/>
                </a:solidFill>
              </a:rPr>
              <a:t>Trách</a:t>
            </a:r>
            <a:r>
              <a:rPr lang="en-US" sz="1600" dirty="0" smtClean="0">
                <a:solidFill>
                  <a:srgbClr val="002060"/>
                </a:solidFill>
              </a:rPr>
              <a:t> </a:t>
            </a:r>
            <a:r>
              <a:rPr lang="en-US" sz="1600" dirty="0" err="1" smtClean="0">
                <a:solidFill>
                  <a:srgbClr val="002060"/>
                </a:solidFill>
              </a:rPr>
              <a:t>nhiệm</a:t>
            </a:r>
            <a:r>
              <a:rPr lang="en-US" sz="1600" dirty="0" smtClean="0">
                <a:solidFill>
                  <a:srgbClr val="002060"/>
                </a:solidFill>
              </a:rPr>
              <a:t> </a:t>
            </a:r>
            <a:r>
              <a:rPr lang="en-US" sz="1600" dirty="0" err="1" smtClean="0">
                <a:solidFill>
                  <a:srgbClr val="002060"/>
                </a:solidFill>
              </a:rPr>
              <a:t>đối</a:t>
            </a:r>
            <a:r>
              <a:rPr lang="en-US" sz="1600" dirty="0" smtClean="0">
                <a:solidFill>
                  <a:srgbClr val="002060"/>
                </a:solidFill>
              </a:rPr>
              <a:t> </a:t>
            </a:r>
            <a:r>
              <a:rPr lang="en-US" sz="1600" dirty="0" err="1" smtClean="0">
                <a:solidFill>
                  <a:srgbClr val="002060"/>
                </a:solidFill>
              </a:rPr>
              <a:t>với</a:t>
            </a:r>
            <a:r>
              <a:rPr lang="en-US" sz="1600" dirty="0" smtClean="0">
                <a:solidFill>
                  <a:srgbClr val="002060"/>
                </a:solidFill>
              </a:rPr>
              <a:t> </a:t>
            </a:r>
            <a:r>
              <a:rPr lang="en-US" sz="1600" dirty="0" err="1" smtClean="0">
                <a:solidFill>
                  <a:srgbClr val="002060"/>
                </a:solidFill>
              </a:rPr>
              <a:t>hiệu</a:t>
            </a:r>
            <a:r>
              <a:rPr lang="en-US" sz="1600" dirty="0" smtClean="0">
                <a:solidFill>
                  <a:srgbClr val="002060"/>
                </a:solidFill>
              </a:rPr>
              <a:t> </a:t>
            </a:r>
            <a:r>
              <a:rPr lang="en-US" sz="1600" dirty="0" err="1" smtClean="0">
                <a:solidFill>
                  <a:srgbClr val="002060"/>
                </a:solidFill>
              </a:rPr>
              <a:t>lực</a:t>
            </a:r>
            <a:r>
              <a:rPr lang="en-US" sz="1600" dirty="0" smtClean="0">
                <a:solidFill>
                  <a:srgbClr val="002060"/>
                </a:solidFill>
              </a:rPr>
              <a:t> HTQLCL</a:t>
            </a:r>
          </a:p>
          <a:p>
            <a:pPr marL="342900" indent="-342900">
              <a:spcAft>
                <a:spcPts val="600"/>
              </a:spcAft>
              <a:buFont typeface="Wingdings" panose="05000000000000000000" pitchFamily="2" charset="2"/>
              <a:buChar char="§"/>
            </a:pPr>
            <a:r>
              <a:rPr lang="en-US" sz="1600" dirty="0" err="1" smtClean="0">
                <a:solidFill>
                  <a:srgbClr val="002060"/>
                </a:solidFill>
              </a:rPr>
              <a:t>Chính</a:t>
            </a:r>
            <a:r>
              <a:rPr lang="en-US" sz="1600" dirty="0" smtClean="0">
                <a:solidFill>
                  <a:srgbClr val="002060"/>
                </a:solidFill>
              </a:rPr>
              <a:t> </a:t>
            </a:r>
            <a:r>
              <a:rPr lang="en-US" sz="1600" dirty="0" err="1" smtClean="0">
                <a:solidFill>
                  <a:srgbClr val="002060"/>
                </a:solidFill>
              </a:rPr>
              <a:t>sách</a:t>
            </a:r>
            <a:r>
              <a:rPr lang="en-US" sz="1600" dirty="0" smtClean="0">
                <a:solidFill>
                  <a:srgbClr val="002060"/>
                </a:solidFill>
              </a:rPr>
              <a:t> </a:t>
            </a:r>
            <a:r>
              <a:rPr lang="en-US" sz="1600" dirty="0" err="1" smtClean="0">
                <a:solidFill>
                  <a:srgbClr val="002060"/>
                </a:solidFill>
              </a:rPr>
              <a:t>chất</a:t>
            </a:r>
            <a:r>
              <a:rPr lang="en-US" sz="1600" dirty="0" smtClean="0">
                <a:solidFill>
                  <a:srgbClr val="002060"/>
                </a:solidFill>
              </a:rPr>
              <a:t> </a:t>
            </a:r>
            <a:r>
              <a:rPr lang="en-US" sz="1600" dirty="0" err="1" smtClean="0">
                <a:solidFill>
                  <a:srgbClr val="002060"/>
                </a:solidFill>
              </a:rPr>
              <a:t>lượng</a:t>
            </a:r>
            <a:r>
              <a:rPr lang="en-US" sz="1600" dirty="0" smtClean="0">
                <a:solidFill>
                  <a:srgbClr val="002060"/>
                </a:solidFill>
              </a:rPr>
              <a:t> </a:t>
            </a:r>
            <a:r>
              <a:rPr lang="en-US" sz="1600" dirty="0" err="1" smtClean="0">
                <a:solidFill>
                  <a:srgbClr val="002060"/>
                </a:solidFill>
              </a:rPr>
              <a:t>và</a:t>
            </a:r>
            <a:r>
              <a:rPr lang="en-US" sz="1600" dirty="0" smtClean="0">
                <a:solidFill>
                  <a:srgbClr val="002060"/>
                </a:solidFill>
              </a:rPr>
              <a:t> </a:t>
            </a:r>
            <a:r>
              <a:rPr lang="en-US" sz="1600" dirty="0" err="1" smtClean="0">
                <a:solidFill>
                  <a:srgbClr val="002060"/>
                </a:solidFill>
              </a:rPr>
              <a:t>mục</a:t>
            </a:r>
            <a:r>
              <a:rPr lang="en-US" sz="1600" dirty="0" smtClean="0">
                <a:solidFill>
                  <a:srgbClr val="002060"/>
                </a:solidFill>
              </a:rPr>
              <a:t> </a:t>
            </a:r>
            <a:r>
              <a:rPr lang="en-US" sz="1600" dirty="0" err="1" smtClean="0">
                <a:solidFill>
                  <a:srgbClr val="002060"/>
                </a:solidFill>
              </a:rPr>
              <a:t>tiêu</a:t>
            </a:r>
            <a:r>
              <a:rPr lang="en-US" sz="1600" dirty="0" smtClean="0">
                <a:solidFill>
                  <a:srgbClr val="002060"/>
                </a:solidFill>
              </a:rPr>
              <a:t> </a:t>
            </a:r>
            <a:r>
              <a:rPr lang="en-US" sz="1600" dirty="0" err="1" smtClean="0">
                <a:solidFill>
                  <a:srgbClr val="002060"/>
                </a:solidFill>
              </a:rPr>
              <a:t>chất</a:t>
            </a:r>
            <a:r>
              <a:rPr lang="en-US" sz="1600" dirty="0" smtClean="0">
                <a:solidFill>
                  <a:srgbClr val="002060"/>
                </a:solidFill>
              </a:rPr>
              <a:t> </a:t>
            </a:r>
            <a:r>
              <a:rPr lang="en-US" sz="1600" dirty="0" err="1" smtClean="0">
                <a:solidFill>
                  <a:srgbClr val="002060"/>
                </a:solidFill>
              </a:rPr>
              <a:t>lượng</a:t>
            </a:r>
            <a:r>
              <a:rPr lang="en-US" sz="1600" dirty="0" smtClean="0">
                <a:solidFill>
                  <a:srgbClr val="002060"/>
                </a:solidFill>
              </a:rPr>
              <a:t>.</a:t>
            </a:r>
          </a:p>
          <a:p>
            <a:pPr marL="342900" indent="-342900">
              <a:spcAft>
                <a:spcPts val="600"/>
              </a:spcAft>
              <a:buFont typeface="Wingdings" panose="05000000000000000000" pitchFamily="2" charset="2"/>
              <a:buChar char="§"/>
            </a:pPr>
            <a:r>
              <a:rPr lang="en-US" sz="1600" dirty="0" err="1" smtClean="0">
                <a:solidFill>
                  <a:srgbClr val="002060"/>
                </a:solidFill>
              </a:rPr>
              <a:t>Tích</a:t>
            </a:r>
            <a:r>
              <a:rPr lang="en-US" sz="1600" dirty="0" smtClean="0">
                <a:solidFill>
                  <a:srgbClr val="002060"/>
                </a:solidFill>
              </a:rPr>
              <a:t> </a:t>
            </a:r>
            <a:r>
              <a:rPr lang="en-US" sz="1600" dirty="0" err="1" smtClean="0">
                <a:solidFill>
                  <a:srgbClr val="002060"/>
                </a:solidFill>
              </a:rPr>
              <a:t>hợp</a:t>
            </a:r>
            <a:r>
              <a:rPr lang="en-US" sz="1600" dirty="0" smtClean="0">
                <a:solidFill>
                  <a:srgbClr val="002060"/>
                </a:solidFill>
              </a:rPr>
              <a:t> </a:t>
            </a:r>
            <a:r>
              <a:rPr lang="en-US" sz="1600" dirty="0" err="1" smtClean="0">
                <a:solidFill>
                  <a:srgbClr val="002060"/>
                </a:solidFill>
              </a:rPr>
              <a:t>các</a:t>
            </a:r>
            <a:r>
              <a:rPr lang="en-US" sz="1600" dirty="0" smtClean="0">
                <a:solidFill>
                  <a:srgbClr val="002060"/>
                </a:solidFill>
              </a:rPr>
              <a:t> </a:t>
            </a:r>
            <a:r>
              <a:rPr lang="en-US" sz="1600" dirty="0" err="1" smtClean="0">
                <a:solidFill>
                  <a:srgbClr val="002060"/>
                </a:solidFill>
              </a:rPr>
              <a:t>yêu</a:t>
            </a:r>
            <a:r>
              <a:rPr lang="en-US" sz="1600" dirty="0" smtClean="0">
                <a:solidFill>
                  <a:srgbClr val="002060"/>
                </a:solidFill>
              </a:rPr>
              <a:t> </a:t>
            </a:r>
            <a:r>
              <a:rPr lang="en-US" sz="1600" dirty="0" err="1" smtClean="0">
                <a:solidFill>
                  <a:srgbClr val="002060"/>
                </a:solidFill>
              </a:rPr>
              <a:t>cầu</a:t>
            </a:r>
            <a:r>
              <a:rPr lang="en-US" sz="1600" dirty="0" smtClean="0">
                <a:solidFill>
                  <a:srgbClr val="002060"/>
                </a:solidFill>
              </a:rPr>
              <a:t> </a:t>
            </a:r>
            <a:r>
              <a:rPr lang="en-US" sz="1600" dirty="0" err="1" smtClean="0">
                <a:solidFill>
                  <a:srgbClr val="002060"/>
                </a:solidFill>
              </a:rPr>
              <a:t>hệ</a:t>
            </a:r>
            <a:r>
              <a:rPr lang="en-US" sz="1600" dirty="0" smtClean="0">
                <a:solidFill>
                  <a:srgbClr val="002060"/>
                </a:solidFill>
              </a:rPr>
              <a:t> </a:t>
            </a:r>
            <a:r>
              <a:rPr lang="en-US" sz="1600" dirty="0" err="1" smtClean="0">
                <a:solidFill>
                  <a:srgbClr val="002060"/>
                </a:solidFill>
              </a:rPr>
              <a:t>thống</a:t>
            </a:r>
            <a:r>
              <a:rPr lang="en-US" sz="1600" dirty="0" smtClean="0">
                <a:solidFill>
                  <a:srgbClr val="002060"/>
                </a:solidFill>
              </a:rPr>
              <a:t> QLCL </a:t>
            </a:r>
            <a:r>
              <a:rPr lang="en-US" sz="1600" dirty="0" err="1" smtClean="0">
                <a:solidFill>
                  <a:srgbClr val="002060"/>
                </a:solidFill>
              </a:rPr>
              <a:t>trong</a:t>
            </a:r>
            <a:r>
              <a:rPr lang="en-US" sz="1600" dirty="0" smtClean="0">
                <a:solidFill>
                  <a:srgbClr val="002060"/>
                </a:solidFill>
              </a:rPr>
              <a:t> </a:t>
            </a:r>
            <a:r>
              <a:rPr lang="en-US" sz="1600" dirty="0" err="1" smtClean="0">
                <a:solidFill>
                  <a:srgbClr val="002060"/>
                </a:solidFill>
              </a:rPr>
              <a:t>các</a:t>
            </a:r>
            <a:r>
              <a:rPr lang="en-US" sz="1600" dirty="0" smtClean="0">
                <a:solidFill>
                  <a:srgbClr val="002060"/>
                </a:solidFill>
              </a:rPr>
              <a:t> </a:t>
            </a:r>
            <a:r>
              <a:rPr lang="en-US" sz="1600" dirty="0" err="1" smtClean="0">
                <a:solidFill>
                  <a:srgbClr val="002060"/>
                </a:solidFill>
              </a:rPr>
              <a:t>quá</a:t>
            </a:r>
            <a:r>
              <a:rPr lang="en-US" sz="1600" dirty="0" smtClean="0">
                <a:solidFill>
                  <a:srgbClr val="002060"/>
                </a:solidFill>
              </a:rPr>
              <a:t> </a:t>
            </a:r>
            <a:r>
              <a:rPr lang="en-US" sz="1600" dirty="0" err="1" smtClean="0">
                <a:solidFill>
                  <a:srgbClr val="002060"/>
                </a:solidFill>
              </a:rPr>
              <a:t>trình</a:t>
            </a:r>
            <a:r>
              <a:rPr lang="en-US" sz="1600" dirty="0" smtClean="0">
                <a:solidFill>
                  <a:srgbClr val="002060"/>
                </a:solidFill>
              </a:rPr>
              <a:t> KD</a:t>
            </a:r>
          </a:p>
          <a:p>
            <a:pPr marL="342900" indent="-342900">
              <a:spcAft>
                <a:spcPts val="600"/>
              </a:spcAft>
              <a:buFont typeface="Wingdings" panose="05000000000000000000" pitchFamily="2" charset="2"/>
              <a:buChar char="§"/>
            </a:pPr>
            <a:r>
              <a:rPr lang="en-US" sz="1600" dirty="0" err="1" smtClean="0">
                <a:solidFill>
                  <a:srgbClr val="002060"/>
                </a:solidFill>
              </a:rPr>
              <a:t>Cách</a:t>
            </a:r>
            <a:r>
              <a:rPr lang="en-US" sz="1600" dirty="0" smtClean="0">
                <a:solidFill>
                  <a:srgbClr val="002060"/>
                </a:solidFill>
              </a:rPr>
              <a:t> </a:t>
            </a:r>
            <a:r>
              <a:rPr lang="en-US" sz="1600" dirty="0" err="1" smtClean="0">
                <a:solidFill>
                  <a:srgbClr val="002060"/>
                </a:solidFill>
              </a:rPr>
              <a:t>tiếp</a:t>
            </a:r>
            <a:r>
              <a:rPr lang="en-US" sz="1600" dirty="0" smtClean="0">
                <a:solidFill>
                  <a:srgbClr val="002060"/>
                </a:solidFill>
              </a:rPr>
              <a:t> </a:t>
            </a:r>
            <a:r>
              <a:rPr lang="en-US" sz="1600" dirty="0" err="1" smtClean="0">
                <a:solidFill>
                  <a:srgbClr val="002060"/>
                </a:solidFill>
              </a:rPr>
              <a:t>cận</a:t>
            </a:r>
            <a:r>
              <a:rPr lang="en-US" sz="1600" dirty="0" smtClean="0">
                <a:solidFill>
                  <a:srgbClr val="002060"/>
                </a:solidFill>
              </a:rPr>
              <a:t> </a:t>
            </a:r>
            <a:r>
              <a:rPr lang="en-US" sz="1600" dirty="0" err="1" smtClean="0">
                <a:solidFill>
                  <a:srgbClr val="002060"/>
                </a:solidFill>
              </a:rPr>
              <a:t>quá</a:t>
            </a:r>
            <a:r>
              <a:rPr lang="en-US" sz="1600" dirty="0" smtClean="0">
                <a:solidFill>
                  <a:srgbClr val="002060"/>
                </a:solidFill>
              </a:rPr>
              <a:t> </a:t>
            </a:r>
            <a:r>
              <a:rPr lang="en-US" sz="1600" dirty="0" err="1" smtClean="0">
                <a:solidFill>
                  <a:srgbClr val="002060"/>
                </a:solidFill>
              </a:rPr>
              <a:t>trình</a:t>
            </a:r>
            <a:r>
              <a:rPr lang="en-US" sz="1600" dirty="0" smtClean="0">
                <a:solidFill>
                  <a:srgbClr val="002060"/>
                </a:solidFill>
              </a:rPr>
              <a:t> </a:t>
            </a:r>
            <a:r>
              <a:rPr lang="en-US" sz="1600" dirty="0" err="1" smtClean="0">
                <a:solidFill>
                  <a:srgbClr val="002060"/>
                </a:solidFill>
              </a:rPr>
              <a:t>và</a:t>
            </a:r>
            <a:r>
              <a:rPr lang="en-US" sz="1600" dirty="0" smtClean="0">
                <a:solidFill>
                  <a:srgbClr val="002060"/>
                </a:solidFill>
              </a:rPr>
              <a:t> </a:t>
            </a:r>
            <a:r>
              <a:rPr lang="en-US" sz="1600" dirty="0" err="1" smtClean="0">
                <a:solidFill>
                  <a:srgbClr val="002060"/>
                </a:solidFill>
              </a:rPr>
              <a:t>tư</a:t>
            </a:r>
            <a:r>
              <a:rPr lang="en-US" sz="1600" dirty="0" smtClean="0">
                <a:solidFill>
                  <a:srgbClr val="002060"/>
                </a:solidFill>
              </a:rPr>
              <a:t> </a:t>
            </a:r>
            <a:r>
              <a:rPr lang="en-US" sz="1600" dirty="0" err="1" smtClean="0">
                <a:solidFill>
                  <a:srgbClr val="002060"/>
                </a:solidFill>
              </a:rPr>
              <a:t>duy</a:t>
            </a:r>
            <a:r>
              <a:rPr lang="en-US" sz="1600" dirty="0" smtClean="0">
                <a:solidFill>
                  <a:srgbClr val="002060"/>
                </a:solidFill>
              </a:rPr>
              <a:t> </a:t>
            </a:r>
            <a:r>
              <a:rPr lang="en-US" sz="1600" dirty="0" err="1" smtClean="0">
                <a:solidFill>
                  <a:srgbClr val="002060"/>
                </a:solidFill>
              </a:rPr>
              <a:t>dựa</a:t>
            </a:r>
            <a:r>
              <a:rPr lang="en-US" sz="1600" dirty="0" smtClean="0">
                <a:solidFill>
                  <a:srgbClr val="002060"/>
                </a:solidFill>
              </a:rPr>
              <a:t> </a:t>
            </a:r>
            <a:r>
              <a:rPr lang="en-US" sz="1600" dirty="0" err="1" smtClean="0">
                <a:solidFill>
                  <a:srgbClr val="002060"/>
                </a:solidFill>
              </a:rPr>
              <a:t>trên</a:t>
            </a:r>
            <a:r>
              <a:rPr lang="en-US" sz="1600" dirty="0" smtClean="0">
                <a:solidFill>
                  <a:srgbClr val="002060"/>
                </a:solidFill>
              </a:rPr>
              <a:t> </a:t>
            </a:r>
            <a:r>
              <a:rPr lang="en-US" sz="1600" dirty="0" err="1" smtClean="0">
                <a:solidFill>
                  <a:srgbClr val="002060"/>
                </a:solidFill>
              </a:rPr>
              <a:t>rủi</a:t>
            </a:r>
            <a:r>
              <a:rPr lang="en-US" sz="1600" dirty="0" smtClean="0">
                <a:solidFill>
                  <a:srgbClr val="002060"/>
                </a:solidFill>
              </a:rPr>
              <a:t> </a:t>
            </a:r>
            <a:r>
              <a:rPr lang="en-US" sz="1600" dirty="0" err="1" smtClean="0">
                <a:solidFill>
                  <a:srgbClr val="002060"/>
                </a:solidFill>
              </a:rPr>
              <a:t>ro</a:t>
            </a:r>
            <a:endParaRPr lang="en-US" sz="1600" dirty="0" smtClean="0">
              <a:solidFill>
                <a:srgbClr val="002060"/>
              </a:solidFill>
            </a:endParaRPr>
          </a:p>
          <a:p>
            <a:pPr marL="342900" indent="-342900">
              <a:spcAft>
                <a:spcPts val="600"/>
              </a:spcAft>
              <a:buFont typeface="Wingdings" panose="05000000000000000000" pitchFamily="2" charset="2"/>
              <a:buChar char="§"/>
            </a:pPr>
            <a:r>
              <a:rPr lang="en-US" sz="1600" dirty="0" err="1" smtClean="0">
                <a:solidFill>
                  <a:srgbClr val="002060"/>
                </a:solidFill>
              </a:rPr>
              <a:t>Nguồn</a:t>
            </a:r>
            <a:r>
              <a:rPr lang="en-US" sz="1600" dirty="0" smtClean="0">
                <a:solidFill>
                  <a:srgbClr val="002060"/>
                </a:solidFill>
              </a:rPr>
              <a:t> </a:t>
            </a:r>
            <a:r>
              <a:rPr lang="en-US" sz="1600" dirty="0" err="1" smtClean="0">
                <a:solidFill>
                  <a:srgbClr val="002060"/>
                </a:solidFill>
              </a:rPr>
              <a:t>lực</a:t>
            </a:r>
            <a:endParaRPr lang="en-US" sz="1600" dirty="0" smtClean="0">
              <a:solidFill>
                <a:srgbClr val="002060"/>
              </a:solidFill>
            </a:endParaRPr>
          </a:p>
          <a:p>
            <a:pPr marL="342900" indent="-342900">
              <a:spcAft>
                <a:spcPts val="600"/>
              </a:spcAft>
              <a:buFont typeface="Wingdings" panose="05000000000000000000" pitchFamily="2" charset="2"/>
              <a:buChar char="§"/>
            </a:pPr>
            <a:r>
              <a:rPr lang="en-US" sz="1600" dirty="0" err="1" smtClean="0">
                <a:solidFill>
                  <a:srgbClr val="002060"/>
                </a:solidFill>
              </a:rPr>
              <a:t>Truyền</a:t>
            </a:r>
            <a:r>
              <a:rPr lang="en-US" sz="1600" dirty="0" smtClean="0">
                <a:solidFill>
                  <a:srgbClr val="002060"/>
                </a:solidFill>
              </a:rPr>
              <a:t> </a:t>
            </a:r>
            <a:r>
              <a:rPr lang="en-US" sz="1600" dirty="0" err="1" smtClean="0">
                <a:solidFill>
                  <a:srgbClr val="002060"/>
                </a:solidFill>
              </a:rPr>
              <a:t>thông</a:t>
            </a:r>
            <a:r>
              <a:rPr lang="en-US" sz="1600" dirty="0" smtClean="0">
                <a:solidFill>
                  <a:srgbClr val="002060"/>
                </a:solidFill>
              </a:rPr>
              <a:t> </a:t>
            </a:r>
            <a:r>
              <a:rPr lang="en-US" sz="1600" dirty="0" err="1" smtClean="0">
                <a:solidFill>
                  <a:srgbClr val="002060"/>
                </a:solidFill>
              </a:rPr>
              <a:t>tầm</a:t>
            </a:r>
            <a:r>
              <a:rPr lang="en-US" sz="1600" dirty="0" smtClean="0">
                <a:solidFill>
                  <a:srgbClr val="002060"/>
                </a:solidFill>
              </a:rPr>
              <a:t> </a:t>
            </a:r>
            <a:r>
              <a:rPr lang="en-US" sz="1600" dirty="0" err="1" smtClean="0">
                <a:solidFill>
                  <a:srgbClr val="002060"/>
                </a:solidFill>
              </a:rPr>
              <a:t>quan</a:t>
            </a:r>
            <a:r>
              <a:rPr lang="en-US" sz="1600" dirty="0" smtClean="0">
                <a:solidFill>
                  <a:srgbClr val="002060"/>
                </a:solidFill>
              </a:rPr>
              <a:t> </a:t>
            </a:r>
            <a:r>
              <a:rPr lang="en-US" sz="1600" dirty="0" err="1" smtClean="0">
                <a:solidFill>
                  <a:srgbClr val="002060"/>
                </a:solidFill>
              </a:rPr>
              <a:t>trọng</a:t>
            </a:r>
            <a:r>
              <a:rPr lang="en-US" sz="1600" dirty="0" smtClean="0">
                <a:solidFill>
                  <a:srgbClr val="002060"/>
                </a:solidFill>
              </a:rPr>
              <a:t> </a:t>
            </a:r>
            <a:r>
              <a:rPr lang="en-US" sz="1600" dirty="0" err="1" smtClean="0">
                <a:solidFill>
                  <a:srgbClr val="002060"/>
                </a:solidFill>
              </a:rPr>
              <a:t>của</a:t>
            </a:r>
            <a:r>
              <a:rPr lang="en-US" sz="1600" dirty="0" smtClean="0">
                <a:solidFill>
                  <a:srgbClr val="002060"/>
                </a:solidFill>
              </a:rPr>
              <a:t> QLCL </a:t>
            </a:r>
            <a:r>
              <a:rPr lang="en-US" sz="1600" dirty="0" err="1" smtClean="0">
                <a:solidFill>
                  <a:srgbClr val="002060"/>
                </a:solidFill>
              </a:rPr>
              <a:t>và</a:t>
            </a:r>
            <a:r>
              <a:rPr lang="en-US" sz="1600" dirty="0" smtClean="0">
                <a:solidFill>
                  <a:srgbClr val="002060"/>
                </a:solidFill>
              </a:rPr>
              <a:t> </a:t>
            </a:r>
            <a:r>
              <a:rPr lang="en-US" sz="1600" dirty="0" err="1" smtClean="0">
                <a:solidFill>
                  <a:srgbClr val="002060"/>
                </a:solidFill>
              </a:rPr>
              <a:t>phù</a:t>
            </a:r>
            <a:r>
              <a:rPr lang="en-US" sz="1600" dirty="0" smtClean="0">
                <a:solidFill>
                  <a:srgbClr val="002060"/>
                </a:solidFill>
              </a:rPr>
              <a:t> </a:t>
            </a:r>
            <a:r>
              <a:rPr lang="en-US" sz="1600" dirty="0" err="1" smtClean="0">
                <a:solidFill>
                  <a:srgbClr val="002060"/>
                </a:solidFill>
              </a:rPr>
              <a:t>hợp</a:t>
            </a:r>
            <a:r>
              <a:rPr lang="en-US" sz="1600" dirty="0" smtClean="0">
                <a:solidFill>
                  <a:srgbClr val="002060"/>
                </a:solidFill>
              </a:rPr>
              <a:t> </a:t>
            </a:r>
            <a:r>
              <a:rPr lang="en-US" sz="1600" dirty="0" err="1" smtClean="0">
                <a:solidFill>
                  <a:srgbClr val="002060"/>
                </a:solidFill>
              </a:rPr>
              <a:t>yêu</a:t>
            </a:r>
            <a:r>
              <a:rPr lang="en-US" sz="1600" dirty="0" smtClean="0">
                <a:solidFill>
                  <a:srgbClr val="002060"/>
                </a:solidFill>
              </a:rPr>
              <a:t> </a:t>
            </a:r>
            <a:r>
              <a:rPr lang="en-US" sz="1600" dirty="0" err="1" smtClean="0">
                <a:solidFill>
                  <a:srgbClr val="002060"/>
                </a:solidFill>
              </a:rPr>
              <a:t>cầu</a:t>
            </a:r>
            <a:endParaRPr lang="en-US" sz="1600" dirty="0" smtClean="0">
              <a:solidFill>
                <a:srgbClr val="002060"/>
              </a:solidFill>
            </a:endParaRPr>
          </a:p>
          <a:p>
            <a:pPr marL="342900" indent="-342900">
              <a:spcAft>
                <a:spcPts val="600"/>
              </a:spcAft>
              <a:buFont typeface="Wingdings" panose="05000000000000000000" pitchFamily="2" charset="2"/>
              <a:buChar char="§"/>
            </a:pPr>
            <a:r>
              <a:rPr lang="en-US" sz="1600" dirty="0" err="1">
                <a:solidFill>
                  <a:srgbClr val="002060"/>
                </a:solidFill>
              </a:rPr>
              <a:t>Đ</a:t>
            </a:r>
            <a:r>
              <a:rPr lang="en-US" sz="1600" dirty="0" err="1" smtClean="0">
                <a:solidFill>
                  <a:srgbClr val="002060"/>
                </a:solidFill>
              </a:rPr>
              <a:t>ạt</a:t>
            </a:r>
            <a:r>
              <a:rPr lang="en-US" sz="1600" dirty="0" smtClean="0">
                <a:solidFill>
                  <a:srgbClr val="002060"/>
                </a:solidFill>
              </a:rPr>
              <a:t> </a:t>
            </a:r>
            <a:r>
              <a:rPr lang="en-US" sz="1600" dirty="0" err="1" smtClean="0">
                <a:solidFill>
                  <a:srgbClr val="002060"/>
                </a:solidFill>
              </a:rPr>
              <a:t>được</a:t>
            </a:r>
            <a:r>
              <a:rPr lang="en-US" sz="1600" dirty="0" smtClean="0">
                <a:solidFill>
                  <a:srgbClr val="002060"/>
                </a:solidFill>
              </a:rPr>
              <a:t> </a:t>
            </a:r>
            <a:r>
              <a:rPr lang="en-US" sz="1600" dirty="0" err="1" smtClean="0">
                <a:solidFill>
                  <a:srgbClr val="002060"/>
                </a:solidFill>
              </a:rPr>
              <a:t>các</a:t>
            </a:r>
            <a:r>
              <a:rPr lang="en-US" sz="1600" dirty="0" smtClean="0">
                <a:solidFill>
                  <a:srgbClr val="002060"/>
                </a:solidFill>
              </a:rPr>
              <a:t> </a:t>
            </a:r>
            <a:r>
              <a:rPr lang="en-US" sz="1600" dirty="0" err="1" smtClean="0">
                <a:solidFill>
                  <a:srgbClr val="002060"/>
                </a:solidFill>
              </a:rPr>
              <a:t>kết</a:t>
            </a:r>
            <a:r>
              <a:rPr lang="en-US" sz="1600" dirty="0" smtClean="0">
                <a:solidFill>
                  <a:srgbClr val="002060"/>
                </a:solidFill>
              </a:rPr>
              <a:t> </a:t>
            </a:r>
            <a:r>
              <a:rPr lang="en-US" sz="1600" dirty="0" err="1" smtClean="0">
                <a:solidFill>
                  <a:srgbClr val="002060"/>
                </a:solidFill>
              </a:rPr>
              <a:t>quả</a:t>
            </a:r>
            <a:r>
              <a:rPr lang="en-US" sz="1600" dirty="0" smtClean="0">
                <a:solidFill>
                  <a:srgbClr val="002060"/>
                </a:solidFill>
              </a:rPr>
              <a:t> </a:t>
            </a:r>
            <a:r>
              <a:rPr lang="en-US" sz="1600" dirty="0" err="1" smtClean="0">
                <a:solidFill>
                  <a:srgbClr val="002060"/>
                </a:solidFill>
              </a:rPr>
              <a:t>mong</a:t>
            </a:r>
            <a:r>
              <a:rPr lang="en-US" sz="1600" dirty="0" smtClean="0">
                <a:solidFill>
                  <a:srgbClr val="002060"/>
                </a:solidFill>
              </a:rPr>
              <a:t> </a:t>
            </a:r>
            <a:r>
              <a:rPr lang="en-US" sz="1600" dirty="0" err="1" smtClean="0">
                <a:solidFill>
                  <a:srgbClr val="002060"/>
                </a:solidFill>
              </a:rPr>
              <a:t>muốn</a:t>
            </a:r>
            <a:r>
              <a:rPr lang="en-US" sz="1600" dirty="0" smtClean="0">
                <a:solidFill>
                  <a:srgbClr val="002060"/>
                </a:solidFill>
              </a:rPr>
              <a:t>.</a:t>
            </a:r>
          </a:p>
          <a:p>
            <a:pPr marL="342900" indent="-342900">
              <a:spcAft>
                <a:spcPts val="600"/>
              </a:spcAft>
              <a:buFont typeface="Wingdings" panose="05000000000000000000" pitchFamily="2" charset="2"/>
              <a:buChar char="§"/>
            </a:pPr>
            <a:r>
              <a:rPr lang="en-US" sz="1600" dirty="0" err="1" smtClean="0">
                <a:solidFill>
                  <a:srgbClr val="002060"/>
                </a:solidFill>
              </a:rPr>
              <a:t>Khuyến</a:t>
            </a:r>
            <a:r>
              <a:rPr lang="en-US" sz="1600" dirty="0" smtClean="0">
                <a:solidFill>
                  <a:srgbClr val="002060"/>
                </a:solidFill>
              </a:rPr>
              <a:t> </a:t>
            </a:r>
            <a:r>
              <a:rPr lang="en-US" sz="1600" dirty="0" err="1" smtClean="0">
                <a:solidFill>
                  <a:srgbClr val="002060"/>
                </a:solidFill>
              </a:rPr>
              <a:t>khích</a:t>
            </a:r>
            <a:r>
              <a:rPr lang="en-US" sz="1600" dirty="0" smtClean="0">
                <a:solidFill>
                  <a:srgbClr val="002060"/>
                </a:solidFill>
              </a:rPr>
              <a:t>, </a:t>
            </a:r>
            <a:r>
              <a:rPr lang="en-US" sz="1600" dirty="0" err="1" smtClean="0">
                <a:solidFill>
                  <a:srgbClr val="002060"/>
                </a:solidFill>
              </a:rPr>
              <a:t>hỗ</a:t>
            </a:r>
            <a:r>
              <a:rPr lang="en-US" sz="1600" dirty="0" smtClean="0">
                <a:solidFill>
                  <a:srgbClr val="002060"/>
                </a:solidFill>
              </a:rPr>
              <a:t> </a:t>
            </a:r>
            <a:r>
              <a:rPr lang="en-US" sz="1600" dirty="0" err="1" smtClean="0">
                <a:solidFill>
                  <a:srgbClr val="002060"/>
                </a:solidFill>
              </a:rPr>
              <a:t>trợ</a:t>
            </a:r>
            <a:r>
              <a:rPr lang="en-US" sz="1600" dirty="0" smtClean="0">
                <a:solidFill>
                  <a:srgbClr val="002060"/>
                </a:solidFill>
              </a:rPr>
              <a:t>, </a:t>
            </a:r>
            <a:r>
              <a:rPr lang="en-US" sz="1600" dirty="0" err="1" smtClean="0">
                <a:solidFill>
                  <a:srgbClr val="002060"/>
                </a:solidFill>
              </a:rPr>
              <a:t>định</a:t>
            </a:r>
            <a:r>
              <a:rPr lang="en-US" sz="1600" dirty="0" smtClean="0">
                <a:solidFill>
                  <a:srgbClr val="002060"/>
                </a:solidFill>
              </a:rPr>
              <a:t> </a:t>
            </a:r>
            <a:r>
              <a:rPr lang="en-US" sz="1600" dirty="0" err="1" smtClean="0">
                <a:solidFill>
                  <a:srgbClr val="002060"/>
                </a:solidFill>
              </a:rPr>
              <a:t>hướng</a:t>
            </a:r>
            <a:r>
              <a:rPr lang="en-US" sz="1600" dirty="0" smtClean="0">
                <a:solidFill>
                  <a:srgbClr val="002060"/>
                </a:solidFill>
              </a:rPr>
              <a:t> </a:t>
            </a:r>
            <a:r>
              <a:rPr lang="en-US" sz="1600" dirty="0" err="1" smtClean="0">
                <a:solidFill>
                  <a:srgbClr val="002060"/>
                </a:solidFill>
              </a:rPr>
              <a:t>nhân</a:t>
            </a:r>
            <a:r>
              <a:rPr lang="en-US" sz="1600" dirty="0" smtClean="0">
                <a:solidFill>
                  <a:srgbClr val="002060"/>
                </a:solidFill>
              </a:rPr>
              <a:t> </a:t>
            </a:r>
            <a:r>
              <a:rPr lang="en-US" sz="1600" dirty="0" err="1" smtClean="0">
                <a:solidFill>
                  <a:srgbClr val="002060"/>
                </a:solidFill>
              </a:rPr>
              <a:t>viên</a:t>
            </a:r>
            <a:r>
              <a:rPr lang="en-US" sz="1600" dirty="0" smtClean="0">
                <a:solidFill>
                  <a:srgbClr val="002060"/>
                </a:solidFill>
              </a:rPr>
              <a:t> </a:t>
            </a:r>
            <a:r>
              <a:rPr lang="en-US" sz="1600" dirty="0" err="1" smtClean="0">
                <a:solidFill>
                  <a:srgbClr val="002060"/>
                </a:solidFill>
              </a:rPr>
              <a:t>đóng</a:t>
            </a:r>
            <a:r>
              <a:rPr lang="en-US" sz="1600" dirty="0" smtClean="0">
                <a:solidFill>
                  <a:srgbClr val="002060"/>
                </a:solidFill>
              </a:rPr>
              <a:t> </a:t>
            </a:r>
            <a:r>
              <a:rPr lang="en-US" sz="1600" dirty="0" err="1" smtClean="0">
                <a:solidFill>
                  <a:srgbClr val="002060"/>
                </a:solidFill>
              </a:rPr>
              <a:t>góp</a:t>
            </a:r>
            <a:r>
              <a:rPr lang="en-US" sz="1600" dirty="0" smtClean="0">
                <a:solidFill>
                  <a:srgbClr val="002060"/>
                </a:solidFill>
              </a:rPr>
              <a:t> </a:t>
            </a:r>
            <a:r>
              <a:rPr lang="en-US" sz="1600" dirty="0" err="1" smtClean="0">
                <a:solidFill>
                  <a:srgbClr val="002060"/>
                </a:solidFill>
              </a:rPr>
              <a:t>vào</a:t>
            </a:r>
            <a:r>
              <a:rPr lang="en-US" sz="1600" dirty="0" smtClean="0">
                <a:solidFill>
                  <a:srgbClr val="002060"/>
                </a:solidFill>
              </a:rPr>
              <a:t> </a:t>
            </a:r>
            <a:r>
              <a:rPr lang="en-US" sz="1600" dirty="0" err="1" smtClean="0">
                <a:solidFill>
                  <a:srgbClr val="002060"/>
                </a:solidFill>
              </a:rPr>
              <a:t>hiệu</a:t>
            </a:r>
            <a:r>
              <a:rPr lang="en-US" sz="1600" dirty="0" smtClean="0">
                <a:solidFill>
                  <a:srgbClr val="002060"/>
                </a:solidFill>
              </a:rPr>
              <a:t> </a:t>
            </a:r>
            <a:r>
              <a:rPr lang="en-US" sz="1600" dirty="0" err="1" smtClean="0">
                <a:solidFill>
                  <a:srgbClr val="002060"/>
                </a:solidFill>
              </a:rPr>
              <a:t>lực</a:t>
            </a:r>
            <a:r>
              <a:rPr lang="en-US" sz="1600" dirty="0" smtClean="0">
                <a:solidFill>
                  <a:srgbClr val="002060"/>
                </a:solidFill>
              </a:rPr>
              <a:t> </a:t>
            </a:r>
            <a:r>
              <a:rPr lang="en-US" sz="1600" dirty="0" err="1" smtClean="0">
                <a:solidFill>
                  <a:srgbClr val="002060"/>
                </a:solidFill>
              </a:rPr>
              <a:t>hệ</a:t>
            </a:r>
            <a:r>
              <a:rPr lang="en-US" sz="1600" dirty="0" smtClean="0">
                <a:solidFill>
                  <a:srgbClr val="002060"/>
                </a:solidFill>
              </a:rPr>
              <a:t> </a:t>
            </a:r>
            <a:r>
              <a:rPr lang="en-US" sz="1600" dirty="0" err="1" smtClean="0">
                <a:solidFill>
                  <a:srgbClr val="002060"/>
                </a:solidFill>
              </a:rPr>
              <a:t>thống</a:t>
            </a:r>
            <a:r>
              <a:rPr lang="en-US" sz="1600" dirty="0" smtClean="0">
                <a:solidFill>
                  <a:srgbClr val="002060"/>
                </a:solidFill>
              </a:rPr>
              <a:t> </a:t>
            </a:r>
            <a:r>
              <a:rPr lang="en-US" sz="1600" dirty="0" err="1" smtClean="0">
                <a:solidFill>
                  <a:srgbClr val="002060"/>
                </a:solidFill>
              </a:rPr>
              <a:t>quản</a:t>
            </a:r>
            <a:r>
              <a:rPr lang="en-US" sz="1600" dirty="0" smtClean="0">
                <a:solidFill>
                  <a:srgbClr val="002060"/>
                </a:solidFill>
              </a:rPr>
              <a:t> </a:t>
            </a:r>
            <a:r>
              <a:rPr lang="en-US" sz="1600" dirty="0" err="1" smtClean="0">
                <a:solidFill>
                  <a:srgbClr val="002060"/>
                </a:solidFill>
              </a:rPr>
              <a:t>lý</a:t>
            </a:r>
            <a:endParaRPr lang="en-US" sz="1600" dirty="0" smtClean="0">
              <a:solidFill>
                <a:srgbClr val="002060"/>
              </a:solidFill>
            </a:endParaRPr>
          </a:p>
          <a:p>
            <a:pPr marL="342900" indent="-342900">
              <a:spcAft>
                <a:spcPts val="600"/>
              </a:spcAft>
              <a:buFont typeface="Wingdings" panose="05000000000000000000" pitchFamily="2" charset="2"/>
              <a:buChar char="§"/>
            </a:pPr>
            <a:r>
              <a:rPr lang="en-US" sz="1600" dirty="0" err="1" smtClean="0">
                <a:solidFill>
                  <a:srgbClr val="002060"/>
                </a:solidFill>
              </a:rPr>
              <a:t>Thúc</a:t>
            </a:r>
            <a:r>
              <a:rPr lang="en-US" sz="1600" dirty="0" smtClean="0">
                <a:solidFill>
                  <a:srgbClr val="002060"/>
                </a:solidFill>
              </a:rPr>
              <a:t> </a:t>
            </a:r>
            <a:r>
              <a:rPr lang="en-US" sz="1600" dirty="0" err="1" smtClean="0">
                <a:solidFill>
                  <a:srgbClr val="002060"/>
                </a:solidFill>
              </a:rPr>
              <a:t>đẩy</a:t>
            </a:r>
            <a:r>
              <a:rPr lang="en-US" sz="1600" dirty="0" smtClean="0">
                <a:solidFill>
                  <a:srgbClr val="002060"/>
                </a:solidFill>
              </a:rPr>
              <a:t> </a:t>
            </a:r>
            <a:r>
              <a:rPr lang="en-US" sz="1600" dirty="0" err="1" smtClean="0">
                <a:solidFill>
                  <a:srgbClr val="002060"/>
                </a:solidFill>
              </a:rPr>
              <a:t>cải</a:t>
            </a:r>
            <a:r>
              <a:rPr lang="en-US" sz="1600" dirty="0" smtClean="0">
                <a:solidFill>
                  <a:srgbClr val="002060"/>
                </a:solidFill>
              </a:rPr>
              <a:t> </a:t>
            </a:r>
            <a:r>
              <a:rPr lang="en-US" sz="1600" dirty="0" err="1" smtClean="0">
                <a:solidFill>
                  <a:srgbClr val="002060"/>
                </a:solidFill>
              </a:rPr>
              <a:t>tiến</a:t>
            </a:r>
            <a:r>
              <a:rPr lang="en-US" sz="1600" dirty="0" smtClean="0">
                <a:solidFill>
                  <a:srgbClr val="002060"/>
                </a:solidFill>
              </a:rPr>
              <a:t>.</a:t>
            </a:r>
          </a:p>
        </p:txBody>
      </p:sp>
      <p:sp>
        <p:nvSpPr>
          <p:cNvPr id="4" name="TextBox 3"/>
          <p:cNvSpPr txBox="1"/>
          <p:nvPr/>
        </p:nvSpPr>
        <p:spPr>
          <a:xfrm>
            <a:off x="479958" y="218561"/>
            <a:ext cx="8177047" cy="523220"/>
          </a:xfrm>
          <a:prstGeom prst="rect">
            <a:avLst/>
          </a:prstGeom>
          <a:noFill/>
        </p:spPr>
        <p:txBody>
          <a:bodyPr wrap="square" rtlCol="0">
            <a:spAutoFit/>
          </a:bodyPr>
          <a:lstStyle/>
          <a:p>
            <a:pPr algn="ctr"/>
            <a:r>
              <a:rPr lang="en-US" sz="2800" b="1" dirty="0" smtClean="0">
                <a:solidFill>
                  <a:srgbClr val="FF0000"/>
                </a:solidFill>
              </a:rPr>
              <a:t>5. </a:t>
            </a:r>
            <a:r>
              <a:rPr lang="en-US" sz="2800" b="1" dirty="0" err="1" smtClean="0">
                <a:solidFill>
                  <a:srgbClr val="FF0000"/>
                </a:solidFill>
              </a:rPr>
              <a:t>Sự</a:t>
            </a:r>
            <a:r>
              <a:rPr lang="en-US" sz="2800" b="1" dirty="0" smtClean="0">
                <a:solidFill>
                  <a:srgbClr val="FF0000"/>
                </a:solidFill>
              </a:rPr>
              <a:t> </a:t>
            </a:r>
            <a:r>
              <a:rPr lang="en-US" sz="2800" b="1" dirty="0" err="1" smtClean="0">
                <a:solidFill>
                  <a:srgbClr val="FF0000"/>
                </a:solidFill>
              </a:rPr>
              <a:t>Lãnh</a:t>
            </a:r>
            <a:r>
              <a:rPr lang="en-US" sz="2800" b="1" dirty="0" smtClean="0">
                <a:solidFill>
                  <a:srgbClr val="FF0000"/>
                </a:solidFill>
              </a:rPr>
              <a:t> </a:t>
            </a:r>
            <a:r>
              <a:rPr lang="en-US" sz="2800" b="1" dirty="0" err="1" smtClean="0">
                <a:solidFill>
                  <a:srgbClr val="FF0000"/>
                </a:solidFill>
              </a:rPr>
              <a:t>đạo</a:t>
            </a:r>
            <a:endParaRPr lang="en-US" sz="2800" b="1" dirty="0">
              <a:solidFill>
                <a:srgbClr val="FF0000"/>
              </a:solidFill>
            </a:endParaRPr>
          </a:p>
        </p:txBody>
      </p:sp>
      <p:grpSp>
        <p:nvGrpSpPr>
          <p:cNvPr id="6" name="Group 5"/>
          <p:cNvGrpSpPr/>
          <p:nvPr/>
        </p:nvGrpSpPr>
        <p:grpSpPr>
          <a:xfrm>
            <a:off x="6182095" y="1474427"/>
            <a:ext cx="1878166" cy="1051415"/>
            <a:chOff x="4635060" y="3374135"/>
            <a:chExt cx="1446552" cy="749508"/>
          </a:xfrm>
        </p:grpSpPr>
        <p:sp>
          <p:nvSpPr>
            <p:cNvPr id="7" name="Cloud Callout 6"/>
            <p:cNvSpPr/>
            <p:nvPr/>
          </p:nvSpPr>
          <p:spPr>
            <a:xfrm>
              <a:off x="4811842" y="3545790"/>
              <a:ext cx="1064301" cy="406198"/>
            </a:xfrm>
            <a:prstGeom prst="cloudCallout">
              <a:avLst>
                <a:gd name="adj1" fmla="val -101819"/>
                <a:gd name="adj2" fmla="val 311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solidFill>
                    <a:prstClr val="white"/>
                  </a:solidFill>
                </a:rPr>
                <a:t>Mới</a:t>
              </a:r>
              <a:endParaRPr lang="en-US" sz="1800" dirty="0">
                <a:solidFill>
                  <a:prstClr val="white"/>
                </a:solidFill>
              </a:endParaRPr>
            </a:p>
          </p:txBody>
        </p:sp>
        <p:sp>
          <p:nvSpPr>
            <p:cNvPr id="8" name="Explosion 1 7"/>
            <p:cNvSpPr/>
            <p:nvPr/>
          </p:nvSpPr>
          <p:spPr>
            <a:xfrm>
              <a:off x="4635060" y="3374135"/>
              <a:ext cx="1446552" cy="749508"/>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smtClean="0">
                  <a:solidFill>
                    <a:prstClr val="white"/>
                  </a:solidFill>
                </a:rPr>
                <a:t>Có</a:t>
              </a:r>
              <a:r>
                <a:rPr lang="en-US" sz="1600" b="1" dirty="0" smtClean="0">
                  <a:solidFill>
                    <a:prstClr val="white"/>
                  </a:solidFill>
                </a:rPr>
                <a:t> </a:t>
              </a:r>
              <a:r>
                <a:rPr lang="en-US" sz="1600" b="1" dirty="0" err="1" smtClean="0">
                  <a:solidFill>
                    <a:prstClr val="white"/>
                  </a:solidFill>
                </a:rPr>
                <a:t>yêu</a:t>
              </a:r>
              <a:r>
                <a:rPr lang="en-US" sz="1600" b="1" dirty="0" smtClean="0">
                  <a:solidFill>
                    <a:prstClr val="white"/>
                  </a:solidFill>
                </a:rPr>
                <a:t> </a:t>
              </a:r>
              <a:r>
                <a:rPr lang="en-US" sz="1600" b="1" dirty="0" err="1" smtClean="0">
                  <a:solidFill>
                    <a:prstClr val="white"/>
                  </a:solidFill>
                </a:rPr>
                <a:t>cầu</a:t>
              </a:r>
              <a:r>
                <a:rPr lang="en-US" sz="1600" b="1" dirty="0" smtClean="0">
                  <a:solidFill>
                    <a:prstClr val="white"/>
                  </a:solidFill>
                </a:rPr>
                <a:t> </a:t>
              </a:r>
              <a:r>
                <a:rPr lang="en-US" sz="1600" b="1" dirty="0" err="1" smtClean="0">
                  <a:solidFill>
                    <a:prstClr val="white"/>
                  </a:solidFill>
                </a:rPr>
                <a:t>mới</a:t>
              </a:r>
              <a:endParaRPr lang="en-US" sz="1600" b="1" dirty="0">
                <a:solidFill>
                  <a:prstClr val="white"/>
                </a:solidFill>
              </a:endParaRPr>
            </a:p>
          </p:txBody>
        </p:sp>
      </p:grpSp>
    </p:spTree>
    <p:extLst>
      <p:ext uri="{BB962C8B-B14F-4D97-AF65-F5344CB8AC3E}">
        <p14:creationId xmlns:p14="http://schemas.microsoft.com/office/powerpoint/2010/main" val="817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6538" y="734804"/>
            <a:ext cx="8303172" cy="2139047"/>
          </a:xfrm>
          <a:prstGeom prst="rect">
            <a:avLst/>
          </a:prstGeom>
          <a:noFill/>
        </p:spPr>
        <p:txBody>
          <a:bodyPr wrap="square" rtlCol="0">
            <a:spAutoFit/>
          </a:bodyPr>
          <a:lstStyle/>
          <a:p>
            <a:pPr>
              <a:spcAft>
                <a:spcPts val="600"/>
              </a:spcAft>
            </a:pPr>
            <a:r>
              <a:rPr lang="en-US" sz="2000" b="1" dirty="0" smtClean="0">
                <a:solidFill>
                  <a:srgbClr val="002060"/>
                </a:solidFill>
              </a:rPr>
              <a:t>5.1 </a:t>
            </a:r>
            <a:r>
              <a:rPr lang="en-US" sz="2000" b="1" dirty="0" err="1" smtClean="0">
                <a:solidFill>
                  <a:srgbClr val="002060"/>
                </a:solidFill>
              </a:rPr>
              <a:t>Sự</a:t>
            </a:r>
            <a:r>
              <a:rPr lang="en-US" sz="2000" b="1" dirty="0" smtClean="0">
                <a:solidFill>
                  <a:srgbClr val="002060"/>
                </a:solidFill>
              </a:rPr>
              <a:t> </a:t>
            </a:r>
            <a:r>
              <a:rPr lang="en-US" sz="2000" b="1" dirty="0" err="1" smtClean="0">
                <a:solidFill>
                  <a:srgbClr val="002060"/>
                </a:solidFill>
              </a:rPr>
              <a:t>Lãnh</a:t>
            </a:r>
            <a:r>
              <a:rPr lang="en-US" sz="2000" b="1" dirty="0" smtClean="0">
                <a:solidFill>
                  <a:srgbClr val="002060"/>
                </a:solidFill>
              </a:rPr>
              <a:t> </a:t>
            </a:r>
            <a:r>
              <a:rPr lang="en-US" sz="2000" b="1" dirty="0" err="1" smtClean="0">
                <a:solidFill>
                  <a:srgbClr val="002060"/>
                </a:solidFill>
              </a:rPr>
              <a:t>đạo</a:t>
            </a:r>
            <a:r>
              <a:rPr lang="en-US" sz="2000" b="1" dirty="0" smtClean="0">
                <a:solidFill>
                  <a:srgbClr val="002060"/>
                </a:solidFill>
              </a:rPr>
              <a:t> </a:t>
            </a:r>
            <a:r>
              <a:rPr lang="en-US" sz="2000" b="1" dirty="0" err="1" smtClean="0">
                <a:solidFill>
                  <a:srgbClr val="002060"/>
                </a:solidFill>
              </a:rPr>
              <a:t>và</a:t>
            </a:r>
            <a:r>
              <a:rPr lang="en-US" sz="2000" b="1" dirty="0" smtClean="0">
                <a:solidFill>
                  <a:srgbClr val="002060"/>
                </a:solidFill>
              </a:rPr>
              <a:t> cam </a:t>
            </a:r>
            <a:r>
              <a:rPr lang="en-US" sz="2000" b="1" dirty="0" err="1" smtClean="0">
                <a:solidFill>
                  <a:srgbClr val="002060"/>
                </a:solidFill>
              </a:rPr>
              <a:t>kết</a:t>
            </a:r>
            <a:r>
              <a:rPr lang="en-US" sz="2400" dirty="0" smtClean="0">
                <a:solidFill>
                  <a:srgbClr val="002060"/>
                </a:solidFill>
              </a:rPr>
              <a:t>:</a:t>
            </a:r>
          </a:p>
          <a:p>
            <a:pPr>
              <a:spcAft>
                <a:spcPts val="600"/>
              </a:spcAft>
            </a:pPr>
            <a:r>
              <a:rPr lang="en-US" sz="1800" dirty="0" smtClean="0">
                <a:solidFill>
                  <a:srgbClr val="002060"/>
                </a:solidFill>
              </a:rPr>
              <a:t>5.1.1 </a:t>
            </a:r>
            <a:r>
              <a:rPr lang="en-US" sz="1800" dirty="0" err="1" smtClean="0">
                <a:solidFill>
                  <a:srgbClr val="002060"/>
                </a:solidFill>
              </a:rPr>
              <a:t>Sự</a:t>
            </a:r>
            <a:r>
              <a:rPr lang="en-US" sz="1800" dirty="0" smtClean="0">
                <a:solidFill>
                  <a:srgbClr val="002060"/>
                </a:solidFill>
              </a:rPr>
              <a:t> </a:t>
            </a:r>
            <a:r>
              <a:rPr lang="en-US" sz="1800" dirty="0" err="1" smtClean="0">
                <a:solidFill>
                  <a:srgbClr val="002060"/>
                </a:solidFill>
              </a:rPr>
              <a:t>Lãnh</a:t>
            </a:r>
            <a:r>
              <a:rPr lang="en-US" sz="1800" dirty="0" smtClean="0">
                <a:solidFill>
                  <a:srgbClr val="002060"/>
                </a:solidFill>
              </a:rPr>
              <a:t> </a:t>
            </a:r>
            <a:r>
              <a:rPr lang="en-US" sz="1800" dirty="0" err="1" smtClean="0">
                <a:solidFill>
                  <a:srgbClr val="002060"/>
                </a:solidFill>
              </a:rPr>
              <a:t>đạo</a:t>
            </a:r>
            <a:r>
              <a:rPr lang="en-US" sz="1800" dirty="0" smtClean="0">
                <a:solidFill>
                  <a:srgbClr val="002060"/>
                </a:solidFill>
              </a:rPr>
              <a:t> </a:t>
            </a:r>
            <a:r>
              <a:rPr lang="en-US" sz="1800" dirty="0" err="1" smtClean="0">
                <a:solidFill>
                  <a:srgbClr val="002060"/>
                </a:solidFill>
              </a:rPr>
              <a:t>và</a:t>
            </a:r>
            <a:r>
              <a:rPr lang="en-US" sz="1800" dirty="0" smtClean="0">
                <a:solidFill>
                  <a:srgbClr val="002060"/>
                </a:solidFill>
              </a:rPr>
              <a:t> cam </a:t>
            </a:r>
            <a:r>
              <a:rPr lang="en-US" sz="1800" dirty="0" err="1" smtClean="0">
                <a:solidFill>
                  <a:srgbClr val="002060"/>
                </a:solidFill>
              </a:rPr>
              <a:t>kết</a:t>
            </a:r>
            <a:r>
              <a:rPr lang="en-US" sz="1800" dirty="0" smtClean="0">
                <a:solidFill>
                  <a:srgbClr val="002060"/>
                </a:solidFill>
              </a:rPr>
              <a:t> </a:t>
            </a:r>
            <a:r>
              <a:rPr lang="en-US" sz="1800" dirty="0" err="1" smtClean="0">
                <a:solidFill>
                  <a:srgbClr val="002060"/>
                </a:solidFill>
              </a:rPr>
              <a:t>của</a:t>
            </a:r>
            <a:r>
              <a:rPr lang="en-US" sz="1800" dirty="0" smtClean="0">
                <a:solidFill>
                  <a:srgbClr val="002060"/>
                </a:solidFill>
              </a:rPr>
              <a:t> </a:t>
            </a:r>
            <a:r>
              <a:rPr lang="en-US" sz="1800" dirty="0" err="1" smtClean="0">
                <a:solidFill>
                  <a:srgbClr val="002060"/>
                </a:solidFill>
              </a:rPr>
              <a:t>lãnh</a:t>
            </a:r>
            <a:r>
              <a:rPr lang="en-US" sz="1800" dirty="0" smtClean="0">
                <a:solidFill>
                  <a:srgbClr val="002060"/>
                </a:solidFill>
              </a:rPr>
              <a:t> </a:t>
            </a:r>
            <a:r>
              <a:rPr lang="en-US" sz="1800" dirty="0" err="1" smtClean="0">
                <a:solidFill>
                  <a:srgbClr val="002060"/>
                </a:solidFill>
              </a:rPr>
              <a:t>đạo</a:t>
            </a:r>
            <a:r>
              <a:rPr lang="en-US" sz="1800" dirty="0" smtClean="0">
                <a:solidFill>
                  <a:srgbClr val="002060"/>
                </a:solidFill>
              </a:rPr>
              <a:t> </a:t>
            </a:r>
            <a:r>
              <a:rPr lang="en-US" sz="1800" dirty="0" err="1" smtClean="0">
                <a:solidFill>
                  <a:srgbClr val="002060"/>
                </a:solidFill>
              </a:rPr>
              <a:t>cao</a:t>
            </a:r>
            <a:r>
              <a:rPr lang="en-US" sz="1800" dirty="0" smtClean="0">
                <a:solidFill>
                  <a:srgbClr val="002060"/>
                </a:solidFill>
              </a:rPr>
              <a:t> </a:t>
            </a:r>
            <a:r>
              <a:rPr lang="en-US" sz="1800" dirty="0" err="1" smtClean="0">
                <a:solidFill>
                  <a:srgbClr val="002060"/>
                </a:solidFill>
              </a:rPr>
              <a:t>nhất</a:t>
            </a:r>
            <a:r>
              <a:rPr lang="en-US" sz="1800" dirty="0" smtClean="0">
                <a:solidFill>
                  <a:srgbClr val="002060"/>
                </a:solidFill>
              </a:rPr>
              <a:t> </a:t>
            </a:r>
            <a:r>
              <a:rPr lang="en-US" sz="1800" dirty="0" err="1" smtClean="0">
                <a:solidFill>
                  <a:srgbClr val="002060"/>
                </a:solidFill>
              </a:rPr>
              <a:t>đối</a:t>
            </a:r>
            <a:r>
              <a:rPr lang="en-US" sz="1800" dirty="0" smtClean="0">
                <a:solidFill>
                  <a:srgbClr val="002060"/>
                </a:solidFill>
              </a:rPr>
              <a:t> </a:t>
            </a:r>
            <a:r>
              <a:rPr lang="en-US" sz="1800" dirty="0" err="1" smtClean="0">
                <a:solidFill>
                  <a:srgbClr val="002060"/>
                </a:solidFill>
              </a:rPr>
              <a:t>với</a:t>
            </a:r>
            <a:r>
              <a:rPr lang="en-US" sz="1800" dirty="0" smtClean="0">
                <a:solidFill>
                  <a:srgbClr val="002060"/>
                </a:solidFill>
              </a:rPr>
              <a:t> </a:t>
            </a:r>
            <a:r>
              <a:rPr lang="en-US" sz="1800" dirty="0" err="1" smtClean="0">
                <a:solidFill>
                  <a:srgbClr val="002060"/>
                </a:solidFill>
              </a:rPr>
              <a:t>hệ</a:t>
            </a:r>
            <a:r>
              <a:rPr lang="en-US" sz="1800" dirty="0" smtClean="0">
                <a:solidFill>
                  <a:srgbClr val="002060"/>
                </a:solidFill>
              </a:rPr>
              <a:t> </a:t>
            </a:r>
            <a:r>
              <a:rPr lang="en-US" sz="1800" dirty="0" err="1" smtClean="0">
                <a:solidFill>
                  <a:srgbClr val="002060"/>
                </a:solidFill>
              </a:rPr>
              <a:t>thống</a:t>
            </a:r>
            <a:r>
              <a:rPr lang="en-US" sz="1800" dirty="0" smtClean="0">
                <a:solidFill>
                  <a:srgbClr val="002060"/>
                </a:solidFill>
              </a:rPr>
              <a:t> </a:t>
            </a:r>
            <a:r>
              <a:rPr lang="en-US" sz="1800" dirty="0" err="1" smtClean="0">
                <a:solidFill>
                  <a:srgbClr val="002060"/>
                </a:solidFill>
              </a:rPr>
              <a:t>quản</a:t>
            </a:r>
            <a:r>
              <a:rPr lang="en-US" sz="1800" dirty="0" smtClean="0">
                <a:solidFill>
                  <a:srgbClr val="002060"/>
                </a:solidFill>
              </a:rPr>
              <a:t> </a:t>
            </a:r>
            <a:r>
              <a:rPr lang="en-US" sz="1800" dirty="0" err="1" smtClean="0">
                <a:solidFill>
                  <a:srgbClr val="002060"/>
                </a:solidFill>
              </a:rPr>
              <a:t>lý</a:t>
            </a:r>
            <a:r>
              <a:rPr lang="en-US" sz="1800" dirty="0" smtClean="0">
                <a:solidFill>
                  <a:srgbClr val="002060"/>
                </a:solidFill>
              </a:rPr>
              <a:t> </a:t>
            </a:r>
            <a:r>
              <a:rPr lang="en-US" sz="1800" dirty="0" err="1" smtClean="0">
                <a:solidFill>
                  <a:srgbClr val="002060"/>
                </a:solidFill>
              </a:rPr>
              <a:t>chất</a:t>
            </a:r>
            <a:r>
              <a:rPr lang="en-US" sz="1800" dirty="0" smtClean="0">
                <a:solidFill>
                  <a:srgbClr val="002060"/>
                </a:solidFill>
              </a:rPr>
              <a:t> </a:t>
            </a:r>
            <a:r>
              <a:rPr lang="en-US" sz="1800" dirty="0" err="1" smtClean="0">
                <a:solidFill>
                  <a:srgbClr val="002060"/>
                </a:solidFill>
              </a:rPr>
              <a:t>lượng</a:t>
            </a:r>
            <a:r>
              <a:rPr lang="en-US" sz="1800" dirty="0" smtClean="0">
                <a:solidFill>
                  <a:srgbClr val="002060"/>
                </a:solidFill>
              </a:rPr>
              <a:t>.</a:t>
            </a:r>
          </a:p>
          <a:p>
            <a:pPr marL="0" lvl="1" indent="0">
              <a:spcAft>
                <a:spcPts val="600"/>
              </a:spcAft>
            </a:pPr>
            <a:r>
              <a:rPr lang="en-US" sz="2000" b="1" dirty="0" err="1" smtClean="0">
                <a:solidFill>
                  <a:srgbClr val="C05412"/>
                </a:solidFill>
                <a:latin typeface="Arial" panose="020B0604020202020204" pitchFamily="34" charset="0"/>
                <a:cs typeface="Arial" panose="020B0604020202020204" pitchFamily="34" charset="0"/>
              </a:rPr>
              <a:t>Liên</a:t>
            </a:r>
            <a:r>
              <a:rPr lang="en-US" sz="2000" b="1" dirty="0" smtClean="0">
                <a:solidFill>
                  <a:srgbClr val="C05412"/>
                </a:solidFill>
                <a:latin typeface="Arial" panose="020B0604020202020204" pitchFamily="34" charset="0"/>
                <a:cs typeface="Arial" panose="020B0604020202020204" pitchFamily="34" charset="0"/>
              </a:rPr>
              <a:t> </a:t>
            </a:r>
            <a:r>
              <a:rPr lang="en-US" sz="2000" b="1" dirty="0" err="1" smtClean="0">
                <a:solidFill>
                  <a:srgbClr val="C05412"/>
                </a:solidFill>
                <a:latin typeface="Arial" panose="020B0604020202020204" pitchFamily="34" charset="0"/>
                <a:cs typeface="Arial" panose="020B0604020202020204" pitchFamily="34" charset="0"/>
              </a:rPr>
              <a:t>hệ</a:t>
            </a:r>
            <a:r>
              <a:rPr lang="en-US" sz="2000" b="1" dirty="0" smtClean="0">
                <a:solidFill>
                  <a:srgbClr val="C05412"/>
                </a:solidFill>
                <a:latin typeface="Arial" panose="020B0604020202020204" pitchFamily="34" charset="0"/>
                <a:cs typeface="Arial" panose="020B0604020202020204" pitchFamily="34" charset="0"/>
              </a:rPr>
              <a:t> </a:t>
            </a:r>
            <a:r>
              <a:rPr lang="en-US" sz="2000" b="1" dirty="0" err="1" smtClean="0">
                <a:solidFill>
                  <a:srgbClr val="C05412"/>
                </a:solidFill>
                <a:latin typeface="Arial" panose="020B0604020202020204" pitchFamily="34" charset="0"/>
                <a:cs typeface="Arial" panose="020B0604020202020204" pitchFamily="34" charset="0"/>
              </a:rPr>
              <a:t>với</a:t>
            </a:r>
            <a:r>
              <a:rPr lang="en-US" sz="2000" b="1" dirty="0" smtClean="0">
                <a:solidFill>
                  <a:srgbClr val="C05412"/>
                </a:solidFill>
                <a:latin typeface="Arial" panose="020B0604020202020204" pitchFamily="34" charset="0"/>
                <a:cs typeface="Arial" panose="020B0604020202020204" pitchFamily="34" charset="0"/>
              </a:rPr>
              <a:t> </a:t>
            </a:r>
            <a:r>
              <a:rPr lang="en-US" sz="2000" b="1" dirty="0" err="1" smtClean="0">
                <a:solidFill>
                  <a:srgbClr val="C05412"/>
                </a:solidFill>
                <a:latin typeface="Arial" panose="020B0604020202020204" pitchFamily="34" charset="0"/>
                <a:cs typeface="Arial" panose="020B0604020202020204" pitchFamily="34" charset="0"/>
              </a:rPr>
              <a:t>thực</a:t>
            </a:r>
            <a:r>
              <a:rPr lang="en-US" sz="2000" b="1" dirty="0" smtClean="0">
                <a:solidFill>
                  <a:srgbClr val="C05412"/>
                </a:solidFill>
                <a:latin typeface="Arial" panose="020B0604020202020204" pitchFamily="34" charset="0"/>
                <a:cs typeface="Arial" panose="020B0604020202020204" pitchFamily="34" charset="0"/>
              </a:rPr>
              <a:t> </a:t>
            </a:r>
            <a:r>
              <a:rPr lang="en-US" sz="2000" b="1" dirty="0" err="1" smtClean="0">
                <a:solidFill>
                  <a:srgbClr val="C05412"/>
                </a:solidFill>
                <a:latin typeface="Arial" panose="020B0604020202020204" pitchFamily="34" charset="0"/>
                <a:cs typeface="Arial" panose="020B0604020202020204" pitchFamily="34" charset="0"/>
              </a:rPr>
              <a:t>tế</a:t>
            </a:r>
            <a:r>
              <a:rPr lang="en-US" sz="2000" b="1" dirty="0" smtClean="0">
                <a:solidFill>
                  <a:srgbClr val="C05412"/>
                </a:solidFill>
                <a:latin typeface="Arial" panose="020B0604020202020204" pitchFamily="34" charset="0"/>
                <a:cs typeface="Arial" panose="020B0604020202020204" pitchFamily="34" charset="0"/>
              </a:rPr>
              <a:t> </a:t>
            </a:r>
            <a:r>
              <a:rPr lang="en-US" sz="2000" b="1" dirty="0" err="1" smtClean="0">
                <a:solidFill>
                  <a:srgbClr val="C05412"/>
                </a:solidFill>
                <a:latin typeface="Arial" panose="020B0604020202020204" pitchFamily="34" charset="0"/>
                <a:cs typeface="Arial" panose="020B0604020202020204" pitchFamily="34" charset="0"/>
              </a:rPr>
              <a:t>đơn</a:t>
            </a:r>
            <a:r>
              <a:rPr lang="en-US" sz="2000" b="1" dirty="0" smtClean="0">
                <a:solidFill>
                  <a:srgbClr val="C05412"/>
                </a:solidFill>
                <a:latin typeface="Arial" panose="020B0604020202020204" pitchFamily="34" charset="0"/>
                <a:cs typeface="Arial" panose="020B0604020202020204" pitchFamily="34" charset="0"/>
              </a:rPr>
              <a:t> </a:t>
            </a:r>
            <a:r>
              <a:rPr lang="en-US" sz="2000" b="1" dirty="0" err="1" smtClean="0">
                <a:solidFill>
                  <a:srgbClr val="C05412"/>
                </a:solidFill>
                <a:latin typeface="Arial" panose="020B0604020202020204" pitchFamily="34" charset="0"/>
                <a:cs typeface="Arial" panose="020B0604020202020204" pitchFamily="34" charset="0"/>
              </a:rPr>
              <a:t>vị</a:t>
            </a:r>
            <a:r>
              <a:rPr lang="en-US" sz="2000" b="1" dirty="0" smtClean="0">
                <a:solidFill>
                  <a:srgbClr val="C05412"/>
                </a:solidFill>
                <a:latin typeface="Arial" panose="020B0604020202020204" pitchFamily="34" charset="0"/>
                <a:cs typeface="Arial" panose="020B0604020202020204" pitchFamily="34" charset="0"/>
              </a:rPr>
              <a:t>, </a:t>
            </a:r>
            <a:r>
              <a:rPr lang="en-US" sz="2000" b="1" dirty="0" err="1">
                <a:solidFill>
                  <a:srgbClr val="C05412"/>
                </a:solidFill>
                <a:latin typeface="Arial" panose="020B0604020202020204" pitchFamily="34" charset="0"/>
                <a:cs typeface="Arial" panose="020B0604020202020204" pitchFamily="34" charset="0"/>
              </a:rPr>
              <a:t>đối</a:t>
            </a:r>
            <a:r>
              <a:rPr lang="en-US" sz="2000" b="1" dirty="0">
                <a:solidFill>
                  <a:srgbClr val="C05412"/>
                </a:solidFill>
                <a:latin typeface="Arial" panose="020B0604020202020204" pitchFamily="34" charset="0"/>
                <a:cs typeface="Arial" panose="020B0604020202020204" pitchFamily="34" charset="0"/>
              </a:rPr>
              <a:t> </a:t>
            </a:r>
            <a:r>
              <a:rPr lang="en-US" sz="2000" b="1" dirty="0" err="1">
                <a:solidFill>
                  <a:srgbClr val="C05412"/>
                </a:solidFill>
                <a:latin typeface="Arial" panose="020B0604020202020204" pitchFamily="34" charset="0"/>
                <a:cs typeface="Arial" panose="020B0604020202020204" pitchFamily="34" charset="0"/>
              </a:rPr>
              <a:t>chiếu</a:t>
            </a:r>
            <a:r>
              <a:rPr lang="en-US" sz="2000" b="1" dirty="0">
                <a:solidFill>
                  <a:srgbClr val="C05412"/>
                </a:solidFill>
                <a:latin typeface="Arial" panose="020B0604020202020204" pitchFamily="34" charset="0"/>
                <a:cs typeface="Arial" panose="020B0604020202020204" pitchFamily="34" charset="0"/>
              </a:rPr>
              <a:t> </a:t>
            </a:r>
            <a:r>
              <a:rPr lang="en-US" sz="2000" b="1" dirty="0" err="1">
                <a:solidFill>
                  <a:srgbClr val="C05412"/>
                </a:solidFill>
                <a:latin typeface="Arial" panose="020B0604020202020204" pitchFamily="34" charset="0"/>
                <a:cs typeface="Arial" panose="020B0604020202020204" pitchFamily="34" charset="0"/>
              </a:rPr>
              <a:t>các</a:t>
            </a:r>
            <a:r>
              <a:rPr lang="en-US" sz="2000" b="1" dirty="0">
                <a:solidFill>
                  <a:srgbClr val="C05412"/>
                </a:solidFill>
                <a:latin typeface="Arial" panose="020B0604020202020204" pitchFamily="34" charset="0"/>
                <a:cs typeface="Arial" panose="020B0604020202020204" pitchFamily="34" charset="0"/>
              </a:rPr>
              <a:t> </a:t>
            </a:r>
            <a:r>
              <a:rPr lang="en-US" sz="2000" b="1" dirty="0" err="1">
                <a:solidFill>
                  <a:srgbClr val="C05412"/>
                </a:solidFill>
                <a:latin typeface="Arial" panose="020B0604020202020204" pitchFamily="34" charset="0"/>
                <a:cs typeface="Arial" panose="020B0604020202020204" pitchFamily="34" charset="0"/>
              </a:rPr>
              <a:t>yêu</a:t>
            </a:r>
            <a:r>
              <a:rPr lang="en-US" sz="2000" b="1" dirty="0">
                <a:solidFill>
                  <a:srgbClr val="C05412"/>
                </a:solidFill>
                <a:latin typeface="Arial" panose="020B0604020202020204" pitchFamily="34" charset="0"/>
                <a:cs typeface="Arial" panose="020B0604020202020204" pitchFamily="34" charset="0"/>
              </a:rPr>
              <a:t> </a:t>
            </a:r>
            <a:r>
              <a:rPr lang="en-US" sz="2000" b="1" dirty="0" err="1">
                <a:solidFill>
                  <a:srgbClr val="C05412"/>
                </a:solidFill>
                <a:latin typeface="Arial" panose="020B0604020202020204" pitchFamily="34" charset="0"/>
                <a:cs typeface="Arial" panose="020B0604020202020204" pitchFamily="34" charset="0"/>
              </a:rPr>
              <a:t>cầu</a:t>
            </a:r>
            <a:r>
              <a:rPr lang="en-US" sz="2000" b="1" dirty="0">
                <a:solidFill>
                  <a:srgbClr val="C05412"/>
                </a:solidFill>
                <a:latin typeface="Arial" panose="020B0604020202020204" pitchFamily="34" charset="0"/>
                <a:cs typeface="Arial" panose="020B0604020202020204" pitchFamily="34" charset="0"/>
              </a:rPr>
              <a:t> </a:t>
            </a:r>
            <a:r>
              <a:rPr lang="en-US" sz="2000" b="1" dirty="0" err="1">
                <a:solidFill>
                  <a:srgbClr val="C05412"/>
                </a:solidFill>
                <a:latin typeface="Arial" panose="020B0604020202020204" pitchFamily="34" charset="0"/>
                <a:cs typeface="Arial" panose="020B0604020202020204" pitchFamily="34" charset="0"/>
              </a:rPr>
              <a:t>trong</a:t>
            </a:r>
            <a:r>
              <a:rPr lang="en-US" sz="2000" b="1" dirty="0">
                <a:solidFill>
                  <a:srgbClr val="C05412"/>
                </a:solidFill>
                <a:latin typeface="Arial" panose="020B0604020202020204" pitchFamily="34" charset="0"/>
                <a:cs typeface="Arial" panose="020B0604020202020204" pitchFamily="34" charset="0"/>
              </a:rPr>
              <a:t> </a:t>
            </a:r>
            <a:r>
              <a:rPr lang="en-US" sz="2000" b="1" dirty="0" smtClean="0">
                <a:solidFill>
                  <a:srgbClr val="C05412"/>
                </a:solidFill>
                <a:latin typeface="Arial" panose="020B0604020202020204" pitchFamily="34" charset="0"/>
                <a:cs typeface="Arial" panose="020B0604020202020204" pitchFamily="34" charset="0"/>
              </a:rPr>
              <a:t>5.5.1 </a:t>
            </a:r>
            <a:r>
              <a:rPr lang="en-US" sz="2000" b="1" dirty="0" err="1" smtClean="0">
                <a:solidFill>
                  <a:srgbClr val="C05412"/>
                </a:solidFill>
                <a:latin typeface="Arial" panose="020B0604020202020204" pitchFamily="34" charset="0"/>
                <a:cs typeface="Arial" panose="020B0604020202020204" pitchFamily="34" charset="0"/>
              </a:rPr>
              <a:t>để</a:t>
            </a:r>
            <a:r>
              <a:rPr lang="en-US" sz="2000" b="1" dirty="0" smtClean="0">
                <a:solidFill>
                  <a:srgbClr val="C05412"/>
                </a:solidFill>
                <a:latin typeface="Arial" panose="020B0604020202020204" pitchFamily="34" charset="0"/>
                <a:cs typeface="Arial" panose="020B0604020202020204" pitchFamily="34" charset="0"/>
              </a:rPr>
              <a:t> </a:t>
            </a:r>
            <a:r>
              <a:rPr lang="en-US" sz="2000" b="1" dirty="0" err="1" smtClean="0">
                <a:solidFill>
                  <a:srgbClr val="C05412"/>
                </a:solidFill>
                <a:latin typeface="Arial" panose="020B0604020202020204" pitchFamily="34" charset="0"/>
                <a:cs typeface="Arial" panose="020B0604020202020204" pitchFamily="34" charset="0"/>
              </a:rPr>
              <a:t>xem</a:t>
            </a:r>
            <a:r>
              <a:rPr lang="en-US" sz="2000" b="1" dirty="0" smtClean="0">
                <a:solidFill>
                  <a:srgbClr val="C05412"/>
                </a:solidFill>
                <a:latin typeface="Arial" panose="020B0604020202020204" pitchFamily="34" charset="0"/>
                <a:cs typeface="Arial" panose="020B0604020202020204" pitchFamily="34" charset="0"/>
              </a:rPr>
              <a:t> </a:t>
            </a:r>
            <a:r>
              <a:rPr lang="en-US" sz="2000" b="1" dirty="0" err="1" smtClean="0">
                <a:solidFill>
                  <a:srgbClr val="C05412"/>
                </a:solidFill>
                <a:latin typeface="Arial" panose="020B0604020202020204" pitchFamily="34" charset="0"/>
                <a:cs typeface="Arial" panose="020B0604020202020204" pitchFamily="34" charset="0"/>
              </a:rPr>
              <a:t>xét</a:t>
            </a:r>
            <a:r>
              <a:rPr lang="en-US" sz="2000" b="1" dirty="0" smtClean="0">
                <a:solidFill>
                  <a:srgbClr val="C05412"/>
                </a:solidFill>
                <a:latin typeface="Arial" panose="020B0604020202020204" pitchFamily="34" charset="0"/>
                <a:cs typeface="Arial" panose="020B0604020202020204" pitchFamily="34" charset="0"/>
              </a:rPr>
              <a:t> </a:t>
            </a:r>
            <a:r>
              <a:rPr lang="en-US" sz="2000" b="1" dirty="0" err="1" smtClean="0">
                <a:solidFill>
                  <a:srgbClr val="C05412"/>
                </a:solidFill>
                <a:latin typeface="Arial" panose="020B0604020202020204" pitchFamily="34" charset="0"/>
                <a:cs typeface="Arial" panose="020B0604020202020204" pitchFamily="34" charset="0"/>
              </a:rPr>
              <a:t>điểm</a:t>
            </a:r>
            <a:r>
              <a:rPr lang="en-US" sz="2000" b="1" dirty="0" smtClean="0">
                <a:solidFill>
                  <a:srgbClr val="C05412"/>
                </a:solidFill>
                <a:latin typeface="Arial" panose="020B0604020202020204" pitchFamily="34" charset="0"/>
                <a:cs typeface="Arial" panose="020B0604020202020204" pitchFamily="34" charset="0"/>
              </a:rPr>
              <a:t> </a:t>
            </a:r>
            <a:r>
              <a:rPr lang="en-US" sz="2000" b="1" dirty="0" err="1" smtClean="0">
                <a:solidFill>
                  <a:srgbClr val="C05412"/>
                </a:solidFill>
                <a:latin typeface="Arial" panose="020B0604020202020204" pitchFamily="34" charset="0"/>
                <a:cs typeface="Arial" panose="020B0604020202020204" pitchFamily="34" charset="0"/>
              </a:rPr>
              <a:t>mạnh</a:t>
            </a:r>
            <a:r>
              <a:rPr lang="en-US" sz="2000" b="1" dirty="0" smtClean="0">
                <a:solidFill>
                  <a:srgbClr val="C05412"/>
                </a:solidFill>
                <a:latin typeface="Arial" panose="020B0604020202020204" pitchFamily="34" charset="0"/>
                <a:cs typeface="Arial" panose="020B0604020202020204" pitchFamily="34" charset="0"/>
              </a:rPr>
              <a:t> </a:t>
            </a:r>
            <a:r>
              <a:rPr lang="en-US" sz="2000" b="1" dirty="0" err="1" smtClean="0">
                <a:solidFill>
                  <a:srgbClr val="C05412"/>
                </a:solidFill>
                <a:latin typeface="Arial" panose="020B0604020202020204" pitchFamily="34" charset="0"/>
                <a:cs typeface="Arial" panose="020B0604020202020204" pitchFamily="34" charset="0"/>
              </a:rPr>
              <a:t>và</a:t>
            </a:r>
            <a:r>
              <a:rPr lang="en-US" sz="2000" b="1" dirty="0" smtClean="0">
                <a:solidFill>
                  <a:srgbClr val="C05412"/>
                </a:solidFill>
                <a:latin typeface="Arial" panose="020B0604020202020204" pitchFamily="34" charset="0"/>
                <a:cs typeface="Arial" panose="020B0604020202020204" pitchFamily="34" charset="0"/>
              </a:rPr>
              <a:t> </a:t>
            </a:r>
            <a:r>
              <a:rPr lang="en-US" sz="2000" b="1" dirty="0" err="1" smtClean="0">
                <a:solidFill>
                  <a:srgbClr val="C05412"/>
                </a:solidFill>
                <a:latin typeface="Arial" panose="020B0604020202020204" pitchFamily="34" charset="0"/>
                <a:cs typeface="Arial" panose="020B0604020202020204" pitchFamily="34" charset="0"/>
              </a:rPr>
              <a:t>yếu</a:t>
            </a:r>
            <a:r>
              <a:rPr lang="en-US" sz="2000" b="1" dirty="0" smtClean="0">
                <a:solidFill>
                  <a:srgbClr val="C05412"/>
                </a:solidFill>
                <a:latin typeface="Arial" panose="020B0604020202020204" pitchFamily="34" charset="0"/>
                <a:cs typeface="Arial" panose="020B0604020202020204" pitchFamily="34" charset="0"/>
              </a:rPr>
              <a:t> </a:t>
            </a:r>
            <a:r>
              <a:rPr lang="en-US" sz="2000" b="1" dirty="0" err="1" smtClean="0">
                <a:solidFill>
                  <a:srgbClr val="C05412"/>
                </a:solidFill>
                <a:latin typeface="Arial" panose="020B0604020202020204" pitchFamily="34" charset="0"/>
                <a:cs typeface="Arial" panose="020B0604020202020204" pitchFamily="34" charset="0"/>
              </a:rPr>
              <a:t>của</a:t>
            </a:r>
            <a:r>
              <a:rPr lang="en-US" sz="2000" b="1" dirty="0" smtClean="0">
                <a:solidFill>
                  <a:srgbClr val="C05412"/>
                </a:solidFill>
                <a:latin typeface="Arial" panose="020B0604020202020204" pitchFamily="34" charset="0"/>
                <a:cs typeface="Arial" panose="020B0604020202020204" pitchFamily="34" charset="0"/>
              </a:rPr>
              <a:t> </a:t>
            </a:r>
            <a:r>
              <a:rPr lang="en-US" sz="2000" b="1" dirty="0" err="1" smtClean="0">
                <a:solidFill>
                  <a:srgbClr val="C05412"/>
                </a:solidFill>
                <a:latin typeface="Arial" panose="020B0604020202020204" pitchFamily="34" charset="0"/>
                <a:cs typeface="Arial" panose="020B0604020202020204" pitchFamily="34" charset="0"/>
              </a:rPr>
              <a:t>đơn</a:t>
            </a:r>
            <a:r>
              <a:rPr lang="en-US" sz="2000" b="1" dirty="0" smtClean="0">
                <a:solidFill>
                  <a:srgbClr val="C05412"/>
                </a:solidFill>
                <a:latin typeface="Arial" panose="020B0604020202020204" pitchFamily="34" charset="0"/>
                <a:cs typeface="Arial" panose="020B0604020202020204" pitchFamily="34" charset="0"/>
              </a:rPr>
              <a:t> </a:t>
            </a:r>
            <a:r>
              <a:rPr lang="en-US" sz="2000" b="1" dirty="0" err="1" smtClean="0">
                <a:solidFill>
                  <a:srgbClr val="C05412"/>
                </a:solidFill>
                <a:latin typeface="Arial" panose="020B0604020202020204" pitchFamily="34" charset="0"/>
                <a:cs typeface="Arial" panose="020B0604020202020204" pitchFamily="34" charset="0"/>
              </a:rPr>
              <a:t>vị</a:t>
            </a:r>
            <a:r>
              <a:rPr lang="en-US" sz="2000" b="1" dirty="0" smtClean="0">
                <a:solidFill>
                  <a:srgbClr val="C05412"/>
                </a:solidFill>
                <a:latin typeface="Arial" panose="020B0604020202020204" pitchFamily="34" charset="0"/>
                <a:cs typeface="Arial" panose="020B0604020202020204" pitchFamily="34" charset="0"/>
              </a:rPr>
              <a:t> </a:t>
            </a:r>
            <a:r>
              <a:rPr lang="en-US" sz="2000" b="1" dirty="0" err="1" smtClean="0">
                <a:solidFill>
                  <a:srgbClr val="C05412"/>
                </a:solidFill>
                <a:latin typeface="Arial" panose="020B0604020202020204" pitchFamily="34" charset="0"/>
                <a:cs typeface="Arial" panose="020B0604020202020204" pitchFamily="34" charset="0"/>
              </a:rPr>
              <a:t>đối</a:t>
            </a:r>
            <a:r>
              <a:rPr lang="en-US" sz="2000" b="1" dirty="0" smtClean="0">
                <a:solidFill>
                  <a:srgbClr val="C05412"/>
                </a:solidFill>
                <a:latin typeface="Arial" panose="020B0604020202020204" pitchFamily="34" charset="0"/>
                <a:cs typeface="Arial" panose="020B0604020202020204" pitchFamily="34" charset="0"/>
              </a:rPr>
              <a:t> </a:t>
            </a:r>
            <a:r>
              <a:rPr lang="en-US" sz="2000" b="1" dirty="0" err="1" smtClean="0">
                <a:solidFill>
                  <a:srgbClr val="C05412"/>
                </a:solidFill>
                <a:latin typeface="Arial" panose="020B0604020202020204" pitchFamily="34" charset="0"/>
                <a:cs typeface="Arial" panose="020B0604020202020204" pitchFamily="34" charset="0"/>
              </a:rPr>
              <a:t>với</a:t>
            </a:r>
            <a:r>
              <a:rPr lang="en-US" sz="2000" b="1" dirty="0" smtClean="0">
                <a:solidFill>
                  <a:srgbClr val="C05412"/>
                </a:solidFill>
                <a:latin typeface="Arial" panose="020B0604020202020204" pitchFamily="34" charset="0"/>
                <a:cs typeface="Arial" panose="020B0604020202020204" pitchFamily="34" charset="0"/>
              </a:rPr>
              <a:t> </a:t>
            </a:r>
            <a:r>
              <a:rPr lang="en-US" sz="2000" b="1" dirty="0" err="1" smtClean="0">
                <a:solidFill>
                  <a:srgbClr val="C05412"/>
                </a:solidFill>
                <a:latin typeface="Arial" panose="020B0604020202020204" pitchFamily="34" charset="0"/>
                <a:cs typeface="Arial" panose="020B0604020202020204" pitchFamily="34" charset="0"/>
              </a:rPr>
              <a:t>yêu</a:t>
            </a:r>
            <a:r>
              <a:rPr lang="en-US" sz="2000" b="1" dirty="0" smtClean="0">
                <a:solidFill>
                  <a:srgbClr val="C05412"/>
                </a:solidFill>
                <a:latin typeface="Arial" panose="020B0604020202020204" pitchFamily="34" charset="0"/>
                <a:cs typeface="Arial" panose="020B0604020202020204" pitchFamily="34" charset="0"/>
              </a:rPr>
              <a:t> </a:t>
            </a:r>
            <a:r>
              <a:rPr lang="en-US" sz="2000" b="1" dirty="0" err="1" smtClean="0">
                <a:solidFill>
                  <a:srgbClr val="C05412"/>
                </a:solidFill>
                <a:latin typeface="Arial" panose="020B0604020202020204" pitchFamily="34" charset="0"/>
                <a:cs typeface="Arial" panose="020B0604020202020204" pitchFamily="34" charset="0"/>
              </a:rPr>
              <a:t>cầu</a:t>
            </a:r>
            <a:r>
              <a:rPr lang="en-US" sz="2000" b="1" dirty="0" smtClean="0">
                <a:solidFill>
                  <a:srgbClr val="C05412"/>
                </a:solidFill>
                <a:latin typeface="Arial" panose="020B0604020202020204" pitchFamily="34" charset="0"/>
                <a:cs typeface="Arial" panose="020B0604020202020204" pitchFamily="34" charset="0"/>
              </a:rPr>
              <a:t> </a:t>
            </a:r>
            <a:r>
              <a:rPr lang="en-US" sz="2000" b="1" dirty="0" err="1" smtClean="0">
                <a:solidFill>
                  <a:srgbClr val="C05412"/>
                </a:solidFill>
                <a:latin typeface="Arial" panose="020B0604020202020204" pitchFamily="34" charset="0"/>
                <a:cs typeface="Arial" panose="020B0604020202020204" pitchFamily="34" charset="0"/>
              </a:rPr>
              <a:t>này</a:t>
            </a:r>
            <a:endParaRPr lang="en-US" sz="2000" b="1" dirty="0">
              <a:solidFill>
                <a:srgbClr val="C05412"/>
              </a:solidFill>
              <a:latin typeface="Arial" panose="020B0604020202020204" pitchFamily="34" charset="0"/>
              <a:cs typeface="Arial" panose="020B0604020202020204" pitchFamily="34" charset="0"/>
            </a:endParaRPr>
          </a:p>
          <a:p>
            <a:pPr>
              <a:spcAft>
                <a:spcPts val="600"/>
              </a:spcAft>
            </a:pPr>
            <a:endParaRPr lang="en-US" sz="1800" dirty="0" smtClean="0">
              <a:solidFill>
                <a:srgbClr val="002060"/>
              </a:solidFill>
            </a:endParaRPr>
          </a:p>
        </p:txBody>
      </p:sp>
      <p:sp>
        <p:nvSpPr>
          <p:cNvPr id="4" name="TextBox 3"/>
          <p:cNvSpPr txBox="1"/>
          <p:nvPr/>
        </p:nvSpPr>
        <p:spPr>
          <a:xfrm>
            <a:off x="479958" y="218561"/>
            <a:ext cx="8177047" cy="523220"/>
          </a:xfrm>
          <a:prstGeom prst="rect">
            <a:avLst/>
          </a:prstGeom>
          <a:noFill/>
        </p:spPr>
        <p:txBody>
          <a:bodyPr wrap="square" rtlCol="0">
            <a:spAutoFit/>
          </a:bodyPr>
          <a:lstStyle/>
          <a:p>
            <a:pPr algn="ctr"/>
            <a:r>
              <a:rPr lang="en-US" sz="2800" b="1" dirty="0" smtClean="0">
                <a:solidFill>
                  <a:srgbClr val="FF0000"/>
                </a:solidFill>
              </a:rPr>
              <a:t>5. </a:t>
            </a:r>
            <a:r>
              <a:rPr lang="en-US" sz="2800" b="1" dirty="0" err="1" smtClean="0">
                <a:solidFill>
                  <a:srgbClr val="FF0000"/>
                </a:solidFill>
              </a:rPr>
              <a:t>Sự</a:t>
            </a:r>
            <a:r>
              <a:rPr lang="en-US" sz="2800" b="1" dirty="0" smtClean="0">
                <a:solidFill>
                  <a:srgbClr val="FF0000"/>
                </a:solidFill>
              </a:rPr>
              <a:t> </a:t>
            </a:r>
            <a:r>
              <a:rPr lang="en-US" sz="2800" b="1" dirty="0" err="1" smtClean="0">
                <a:solidFill>
                  <a:srgbClr val="FF0000"/>
                </a:solidFill>
              </a:rPr>
              <a:t>Lãnh</a:t>
            </a:r>
            <a:r>
              <a:rPr lang="en-US" sz="2800" b="1" dirty="0" smtClean="0">
                <a:solidFill>
                  <a:srgbClr val="FF0000"/>
                </a:solidFill>
              </a:rPr>
              <a:t> </a:t>
            </a:r>
            <a:r>
              <a:rPr lang="en-US" sz="2800" b="1" dirty="0" err="1" smtClean="0">
                <a:solidFill>
                  <a:srgbClr val="FF0000"/>
                </a:solidFill>
              </a:rPr>
              <a:t>đạo</a:t>
            </a:r>
            <a:endParaRPr lang="en-US" sz="2800" b="1" dirty="0">
              <a:solidFill>
                <a:srgbClr val="FF0000"/>
              </a:solidFill>
            </a:endParaRPr>
          </a:p>
        </p:txBody>
      </p:sp>
    </p:spTree>
    <p:extLst>
      <p:ext uri="{BB962C8B-B14F-4D97-AF65-F5344CB8AC3E}">
        <p14:creationId xmlns:p14="http://schemas.microsoft.com/office/powerpoint/2010/main" val="70693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7452" y="935421"/>
            <a:ext cx="7913077" cy="4016484"/>
          </a:xfrm>
          <a:prstGeom prst="rect">
            <a:avLst/>
          </a:prstGeom>
          <a:noFill/>
        </p:spPr>
        <p:txBody>
          <a:bodyPr wrap="square" rtlCol="0">
            <a:spAutoFit/>
          </a:bodyPr>
          <a:lstStyle/>
          <a:p>
            <a:pPr>
              <a:spcAft>
                <a:spcPts val="600"/>
              </a:spcAft>
            </a:pPr>
            <a:r>
              <a:rPr lang="en-US" sz="2000" b="1" dirty="0" smtClean="0">
                <a:solidFill>
                  <a:srgbClr val="002060"/>
                </a:solidFill>
              </a:rPr>
              <a:t>5.1 </a:t>
            </a:r>
            <a:r>
              <a:rPr lang="en-US" sz="2000" b="1" dirty="0" err="1" smtClean="0">
                <a:solidFill>
                  <a:srgbClr val="002060"/>
                </a:solidFill>
              </a:rPr>
              <a:t>Lãnh</a:t>
            </a:r>
            <a:r>
              <a:rPr lang="en-US" sz="2000" b="1" dirty="0" smtClean="0">
                <a:solidFill>
                  <a:srgbClr val="002060"/>
                </a:solidFill>
              </a:rPr>
              <a:t> </a:t>
            </a:r>
            <a:r>
              <a:rPr lang="en-US" sz="2000" b="1" dirty="0" err="1" smtClean="0">
                <a:solidFill>
                  <a:srgbClr val="002060"/>
                </a:solidFill>
              </a:rPr>
              <a:t>đạo</a:t>
            </a:r>
            <a:r>
              <a:rPr lang="en-US" sz="2000" b="1" dirty="0" smtClean="0">
                <a:solidFill>
                  <a:srgbClr val="002060"/>
                </a:solidFill>
              </a:rPr>
              <a:t> </a:t>
            </a:r>
            <a:r>
              <a:rPr lang="en-US" sz="2000" b="1" dirty="0" err="1" smtClean="0">
                <a:solidFill>
                  <a:srgbClr val="002060"/>
                </a:solidFill>
              </a:rPr>
              <a:t>và</a:t>
            </a:r>
            <a:r>
              <a:rPr lang="en-US" sz="2000" b="1" dirty="0" smtClean="0">
                <a:solidFill>
                  <a:srgbClr val="002060"/>
                </a:solidFill>
              </a:rPr>
              <a:t> cam </a:t>
            </a:r>
            <a:r>
              <a:rPr lang="en-US" sz="2000" b="1" dirty="0" err="1" smtClean="0">
                <a:solidFill>
                  <a:srgbClr val="002060"/>
                </a:solidFill>
              </a:rPr>
              <a:t>kết</a:t>
            </a:r>
            <a:r>
              <a:rPr lang="en-US" sz="2000" b="1" dirty="0" smtClean="0">
                <a:solidFill>
                  <a:srgbClr val="002060"/>
                </a:solidFill>
              </a:rPr>
              <a:t>:</a:t>
            </a:r>
          </a:p>
          <a:p>
            <a:pPr>
              <a:spcAft>
                <a:spcPts val="600"/>
              </a:spcAft>
            </a:pPr>
            <a:r>
              <a:rPr lang="en-US" sz="2000" dirty="0" smtClean="0">
                <a:solidFill>
                  <a:srgbClr val="002060"/>
                </a:solidFill>
              </a:rPr>
              <a:t>5.1.2 </a:t>
            </a:r>
            <a:r>
              <a:rPr lang="en-US" sz="2000" dirty="0" err="1" smtClean="0">
                <a:solidFill>
                  <a:srgbClr val="002060"/>
                </a:solidFill>
              </a:rPr>
              <a:t>Hướng</a:t>
            </a:r>
            <a:r>
              <a:rPr lang="en-US" sz="2000" dirty="0" smtClean="0">
                <a:solidFill>
                  <a:srgbClr val="002060"/>
                </a:solidFill>
              </a:rPr>
              <a:t> </a:t>
            </a:r>
            <a:r>
              <a:rPr lang="en-US" sz="2000" dirty="0" err="1" smtClean="0">
                <a:solidFill>
                  <a:srgbClr val="002060"/>
                </a:solidFill>
              </a:rPr>
              <a:t>vào</a:t>
            </a:r>
            <a:r>
              <a:rPr lang="en-US" sz="2000" dirty="0" smtClean="0">
                <a:solidFill>
                  <a:srgbClr val="002060"/>
                </a:solidFill>
              </a:rPr>
              <a:t> </a:t>
            </a:r>
            <a:r>
              <a:rPr lang="en-US" sz="2000" dirty="0" err="1" smtClean="0">
                <a:solidFill>
                  <a:srgbClr val="002060"/>
                </a:solidFill>
              </a:rPr>
              <a:t>khách</a:t>
            </a:r>
            <a:r>
              <a:rPr lang="en-US" sz="2000" dirty="0" smtClean="0">
                <a:solidFill>
                  <a:srgbClr val="002060"/>
                </a:solidFill>
              </a:rPr>
              <a:t> </a:t>
            </a:r>
            <a:r>
              <a:rPr lang="en-US" sz="2000" dirty="0" err="1" smtClean="0">
                <a:solidFill>
                  <a:srgbClr val="002060"/>
                </a:solidFill>
              </a:rPr>
              <a:t>hàng</a:t>
            </a:r>
            <a:endParaRPr lang="en-US" sz="2000" dirty="0" smtClean="0">
              <a:solidFill>
                <a:srgbClr val="002060"/>
              </a:solidFill>
            </a:endParaRPr>
          </a:p>
          <a:p>
            <a:pPr marL="342900" indent="-342900">
              <a:spcAft>
                <a:spcPts val="600"/>
              </a:spcAft>
              <a:buFont typeface="Wingdings" panose="05000000000000000000" pitchFamily="2" charset="2"/>
              <a:buChar char="§"/>
            </a:pPr>
            <a:r>
              <a:rPr lang="en-US" sz="2000" dirty="0" err="1" smtClean="0">
                <a:solidFill>
                  <a:srgbClr val="002060"/>
                </a:solidFill>
              </a:rPr>
              <a:t>Xác</a:t>
            </a:r>
            <a:r>
              <a:rPr lang="en-US" sz="2000" dirty="0" smtClean="0">
                <a:solidFill>
                  <a:srgbClr val="002060"/>
                </a:solidFill>
              </a:rPr>
              <a:t> </a:t>
            </a:r>
            <a:r>
              <a:rPr lang="en-US" sz="2000" dirty="0" err="1">
                <a:solidFill>
                  <a:srgbClr val="002060"/>
                </a:solidFill>
              </a:rPr>
              <a:t>định</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đáp</a:t>
            </a:r>
            <a:r>
              <a:rPr lang="en-US" sz="2000" dirty="0">
                <a:solidFill>
                  <a:srgbClr val="002060"/>
                </a:solidFill>
              </a:rPr>
              <a:t> </a:t>
            </a:r>
            <a:r>
              <a:rPr lang="en-US" sz="2000" dirty="0" err="1" smtClean="0">
                <a:solidFill>
                  <a:srgbClr val="002060"/>
                </a:solidFill>
              </a:rPr>
              <a:t>ứng</a:t>
            </a:r>
            <a:r>
              <a:rPr lang="en-US" sz="2000" dirty="0" smtClean="0">
                <a:solidFill>
                  <a:srgbClr val="002060"/>
                </a:solidFill>
              </a:rPr>
              <a:t> </a:t>
            </a:r>
            <a:r>
              <a:rPr lang="en-US" sz="2000" dirty="0" err="1" smtClean="0">
                <a:solidFill>
                  <a:srgbClr val="002060"/>
                </a:solidFill>
              </a:rPr>
              <a:t>yêu</a:t>
            </a:r>
            <a:r>
              <a:rPr lang="en-US" sz="2000" dirty="0" smtClean="0">
                <a:solidFill>
                  <a:srgbClr val="002060"/>
                </a:solidFill>
              </a:rPr>
              <a:t> </a:t>
            </a:r>
            <a:r>
              <a:rPr lang="en-US" sz="2000" dirty="0" err="1" smtClean="0">
                <a:solidFill>
                  <a:srgbClr val="002060"/>
                </a:solidFill>
              </a:rPr>
              <a:t>cầu</a:t>
            </a:r>
            <a:r>
              <a:rPr lang="en-US" sz="2000" dirty="0" smtClean="0">
                <a:solidFill>
                  <a:srgbClr val="002060"/>
                </a:solidFill>
              </a:rPr>
              <a:t> </a:t>
            </a:r>
            <a:r>
              <a:rPr lang="en-US" sz="2000" dirty="0" err="1" smtClean="0">
                <a:solidFill>
                  <a:srgbClr val="002060"/>
                </a:solidFill>
              </a:rPr>
              <a:t>khách</a:t>
            </a:r>
            <a:r>
              <a:rPr lang="en-US" sz="2000" dirty="0" smtClean="0">
                <a:solidFill>
                  <a:srgbClr val="002060"/>
                </a:solidFill>
              </a:rPr>
              <a:t> </a:t>
            </a:r>
            <a:r>
              <a:rPr lang="en-US" sz="2000" dirty="0" err="1" smtClean="0">
                <a:solidFill>
                  <a:srgbClr val="002060"/>
                </a:solidFill>
              </a:rPr>
              <a:t>hàng</a:t>
            </a:r>
            <a:r>
              <a:rPr lang="en-US" sz="2000" dirty="0" smtClean="0">
                <a:solidFill>
                  <a:srgbClr val="002060"/>
                </a:solidFill>
              </a:rPr>
              <a:t>, </a:t>
            </a:r>
            <a:r>
              <a:rPr lang="en-US" sz="2000" dirty="0" err="1" smtClean="0">
                <a:solidFill>
                  <a:srgbClr val="002060"/>
                </a:solidFill>
              </a:rPr>
              <a:t>yêu</a:t>
            </a:r>
            <a:r>
              <a:rPr lang="en-US" sz="2000" dirty="0" smtClean="0">
                <a:solidFill>
                  <a:srgbClr val="002060"/>
                </a:solidFill>
              </a:rPr>
              <a:t> </a:t>
            </a:r>
            <a:r>
              <a:rPr lang="en-US" sz="2000" dirty="0" err="1" smtClean="0">
                <a:solidFill>
                  <a:srgbClr val="002060"/>
                </a:solidFill>
              </a:rPr>
              <a:t>cầu</a:t>
            </a:r>
            <a:r>
              <a:rPr lang="en-US" sz="2000" dirty="0" smtClean="0">
                <a:solidFill>
                  <a:srgbClr val="002060"/>
                </a:solidFill>
              </a:rPr>
              <a:t> </a:t>
            </a:r>
            <a:r>
              <a:rPr lang="en-US" sz="2000" dirty="0" err="1" smtClean="0">
                <a:solidFill>
                  <a:srgbClr val="002060"/>
                </a:solidFill>
              </a:rPr>
              <a:t>pháp</a:t>
            </a:r>
            <a:r>
              <a:rPr lang="en-US" sz="2000" dirty="0" smtClean="0">
                <a:solidFill>
                  <a:srgbClr val="002060"/>
                </a:solidFill>
              </a:rPr>
              <a:t> </a:t>
            </a:r>
            <a:r>
              <a:rPr lang="en-US" sz="2000" dirty="0" err="1" smtClean="0">
                <a:solidFill>
                  <a:srgbClr val="002060"/>
                </a:solidFill>
              </a:rPr>
              <a:t>lý</a:t>
            </a:r>
            <a:r>
              <a:rPr lang="en-US" sz="2000" dirty="0" smtClean="0">
                <a:solidFill>
                  <a:srgbClr val="002060"/>
                </a:solidFill>
              </a:rPr>
              <a:t> </a:t>
            </a:r>
          </a:p>
          <a:p>
            <a:pPr marL="342900" indent="-342900">
              <a:spcAft>
                <a:spcPts val="600"/>
              </a:spcAft>
              <a:buFont typeface="Wingdings" panose="05000000000000000000" pitchFamily="2" charset="2"/>
              <a:buChar char="§"/>
            </a:pPr>
            <a:r>
              <a:rPr lang="en-US" sz="2000" dirty="0" err="1" smtClean="0">
                <a:solidFill>
                  <a:srgbClr val="002060"/>
                </a:solidFill>
              </a:rPr>
              <a:t>Xác</a:t>
            </a:r>
            <a:r>
              <a:rPr lang="en-US" sz="2000" dirty="0" smtClean="0">
                <a:solidFill>
                  <a:srgbClr val="002060"/>
                </a:solidFill>
              </a:rPr>
              <a:t> </a:t>
            </a:r>
            <a:r>
              <a:rPr lang="en-US" sz="2000" dirty="0" err="1">
                <a:solidFill>
                  <a:srgbClr val="002060"/>
                </a:solidFill>
              </a:rPr>
              <a:t>định</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giải</a:t>
            </a:r>
            <a:r>
              <a:rPr lang="en-US" sz="2000" dirty="0">
                <a:solidFill>
                  <a:srgbClr val="002060"/>
                </a:solidFill>
              </a:rPr>
              <a:t> </a:t>
            </a:r>
            <a:r>
              <a:rPr lang="en-US" sz="2000" dirty="0" err="1" smtClean="0">
                <a:solidFill>
                  <a:srgbClr val="002060"/>
                </a:solidFill>
              </a:rPr>
              <a:t>quyết</a:t>
            </a:r>
            <a:r>
              <a:rPr lang="en-US" sz="2000" dirty="0" smtClean="0">
                <a:solidFill>
                  <a:srgbClr val="002060"/>
                </a:solidFill>
              </a:rPr>
              <a:t> </a:t>
            </a:r>
            <a:r>
              <a:rPr lang="en-US" sz="2000" dirty="0" err="1" smtClean="0">
                <a:solidFill>
                  <a:srgbClr val="002060"/>
                </a:solidFill>
              </a:rPr>
              <a:t>rủi</a:t>
            </a:r>
            <a:r>
              <a:rPr lang="en-US" sz="2000" dirty="0" smtClean="0">
                <a:solidFill>
                  <a:srgbClr val="002060"/>
                </a:solidFill>
              </a:rPr>
              <a:t> </a:t>
            </a:r>
            <a:r>
              <a:rPr lang="en-US" sz="2000" dirty="0" err="1" smtClean="0">
                <a:solidFill>
                  <a:srgbClr val="002060"/>
                </a:solidFill>
              </a:rPr>
              <a:t>ro</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cơ</a:t>
            </a:r>
            <a:r>
              <a:rPr lang="en-US" sz="2000" dirty="0" smtClean="0">
                <a:solidFill>
                  <a:srgbClr val="002060"/>
                </a:solidFill>
              </a:rPr>
              <a:t> </a:t>
            </a:r>
            <a:r>
              <a:rPr lang="en-US" sz="2000" dirty="0" err="1" smtClean="0">
                <a:solidFill>
                  <a:srgbClr val="002060"/>
                </a:solidFill>
              </a:rPr>
              <a:t>hội</a:t>
            </a:r>
            <a:r>
              <a:rPr lang="en-US" sz="2000" dirty="0" smtClean="0">
                <a:solidFill>
                  <a:srgbClr val="002060"/>
                </a:solidFill>
              </a:rPr>
              <a:t> </a:t>
            </a:r>
            <a:r>
              <a:rPr lang="en-US" sz="2000" dirty="0" err="1" smtClean="0">
                <a:solidFill>
                  <a:srgbClr val="002060"/>
                </a:solidFill>
              </a:rPr>
              <a:t>ảnh</a:t>
            </a:r>
            <a:r>
              <a:rPr lang="en-US" sz="2000" dirty="0" smtClean="0">
                <a:solidFill>
                  <a:srgbClr val="002060"/>
                </a:solidFill>
              </a:rPr>
              <a:t> </a:t>
            </a:r>
            <a:r>
              <a:rPr lang="en-US" sz="2000" dirty="0" err="1" smtClean="0">
                <a:solidFill>
                  <a:srgbClr val="002060"/>
                </a:solidFill>
              </a:rPr>
              <a:t>hưởng</a:t>
            </a:r>
            <a:r>
              <a:rPr lang="en-US" sz="2000" dirty="0" smtClean="0">
                <a:solidFill>
                  <a:srgbClr val="002060"/>
                </a:solidFill>
              </a:rPr>
              <a:t> </a:t>
            </a:r>
            <a:r>
              <a:rPr lang="en-US" sz="2000" dirty="0" err="1" smtClean="0">
                <a:solidFill>
                  <a:srgbClr val="002060"/>
                </a:solidFill>
              </a:rPr>
              <a:t>sự</a:t>
            </a:r>
            <a:r>
              <a:rPr lang="en-US" sz="2000" dirty="0" smtClean="0">
                <a:solidFill>
                  <a:srgbClr val="002060"/>
                </a:solidFill>
              </a:rPr>
              <a:t> </a:t>
            </a:r>
            <a:r>
              <a:rPr lang="en-US" sz="2000" dirty="0" err="1" smtClean="0">
                <a:solidFill>
                  <a:srgbClr val="002060"/>
                </a:solidFill>
              </a:rPr>
              <a:t>phù</a:t>
            </a:r>
            <a:r>
              <a:rPr lang="en-US" sz="2000" dirty="0" smtClean="0">
                <a:solidFill>
                  <a:srgbClr val="002060"/>
                </a:solidFill>
              </a:rPr>
              <a:t> </a:t>
            </a:r>
            <a:r>
              <a:rPr lang="en-US" sz="2000" dirty="0" err="1" smtClean="0">
                <a:solidFill>
                  <a:srgbClr val="002060"/>
                </a:solidFill>
              </a:rPr>
              <a:t>hợp</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sản</a:t>
            </a:r>
            <a:r>
              <a:rPr lang="en-US" sz="2000" dirty="0" smtClean="0">
                <a:solidFill>
                  <a:srgbClr val="002060"/>
                </a:solidFill>
              </a:rPr>
              <a:t> </a:t>
            </a:r>
            <a:r>
              <a:rPr lang="en-US" sz="2000" dirty="0" err="1" smtClean="0">
                <a:solidFill>
                  <a:srgbClr val="002060"/>
                </a:solidFill>
              </a:rPr>
              <a:t>phẩm</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dịch</a:t>
            </a:r>
            <a:r>
              <a:rPr lang="en-US" sz="2000" dirty="0" smtClean="0">
                <a:solidFill>
                  <a:srgbClr val="002060"/>
                </a:solidFill>
              </a:rPr>
              <a:t> </a:t>
            </a:r>
            <a:r>
              <a:rPr lang="en-US" sz="2000" dirty="0" err="1" smtClean="0">
                <a:solidFill>
                  <a:srgbClr val="002060"/>
                </a:solidFill>
              </a:rPr>
              <a:t>vụ</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khả</a:t>
            </a:r>
            <a:r>
              <a:rPr lang="en-US" sz="2000" dirty="0" smtClean="0">
                <a:solidFill>
                  <a:srgbClr val="002060"/>
                </a:solidFill>
              </a:rPr>
              <a:t> </a:t>
            </a:r>
            <a:r>
              <a:rPr lang="en-US" sz="2000" dirty="0" err="1" smtClean="0">
                <a:solidFill>
                  <a:srgbClr val="002060"/>
                </a:solidFill>
              </a:rPr>
              <a:t>năng</a:t>
            </a:r>
            <a:r>
              <a:rPr lang="en-US" sz="2000" dirty="0" smtClean="0">
                <a:solidFill>
                  <a:srgbClr val="002060"/>
                </a:solidFill>
              </a:rPr>
              <a:t> </a:t>
            </a:r>
            <a:r>
              <a:rPr lang="en-US" sz="2000" dirty="0" err="1" smtClean="0">
                <a:solidFill>
                  <a:srgbClr val="002060"/>
                </a:solidFill>
              </a:rPr>
              <a:t>tăng</a:t>
            </a:r>
            <a:r>
              <a:rPr lang="en-US" sz="2000" dirty="0" smtClean="0">
                <a:solidFill>
                  <a:srgbClr val="002060"/>
                </a:solidFill>
              </a:rPr>
              <a:t> </a:t>
            </a:r>
            <a:r>
              <a:rPr lang="en-US" sz="2000" dirty="0" err="1" smtClean="0">
                <a:solidFill>
                  <a:srgbClr val="002060"/>
                </a:solidFill>
              </a:rPr>
              <a:t>cường</a:t>
            </a:r>
            <a:r>
              <a:rPr lang="en-US" sz="2000" dirty="0" smtClean="0">
                <a:solidFill>
                  <a:srgbClr val="002060"/>
                </a:solidFill>
              </a:rPr>
              <a:t> </a:t>
            </a:r>
            <a:r>
              <a:rPr lang="en-US" sz="2000" dirty="0" err="1" smtClean="0">
                <a:solidFill>
                  <a:srgbClr val="002060"/>
                </a:solidFill>
              </a:rPr>
              <a:t>sự</a:t>
            </a:r>
            <a:r>
              <a:rPr lang="en-US" sz="2000" dirty="0" smtClean="0">
                <a:solidFill>
                  <a:srgbClr val="002060"/>
                </a:solidFill>
              </a:rPr>
              <a:t> </a:t>
            </a:r>
            <a:r>
              <a:rPr lang="en-US" sz="2000" dirty="0" err="1" smtClean="0">
                <a:solidFill>
                  <a:srgbClr val="002060"/>
                </a:solidFill>
              </a:rPr>
              <a:t>thỏa</a:t>
            </a:r>
            <a:r>
              <a:rPr lang="en-US" sz="2000" dirty="0" smtClean="0">
                <a:solidFill>
                  <a:srgbClr val="002060"/>
                </a:solidFill>
              </a:rPr>
              <a:t> </a:t>
            </a:r>
            <a:r>
              <a:rPr lang="en-US" sz="2000" dirty="0" err="1" smtClean="0">
                <a:solidFill>
                  <a:srgbClr val="002060"/>
                </a:solidFill>
              </a:rPr>
              <a:t>mãn</a:t>
            </a:r>
            <a:r>
              <a:rPr lang="en-US" sz="2000" dirty="0" smtClean="0">
                <a:solidFill>
                  <a:srgbClr val="002060"/>
                </a:solidFill>
              </a:rPr>
              <a:t> </a:t>
            </a:r>
            <a:r>
              <a:rPr lang="en-US" sz="2000" dirty="0" err="1" smtClean="0">
                <a:solidFill>
                  <a:srgbClr val="002060"/>
                </a:solidFill>
              </a:rPr>
              <a:t>khách</a:t>
            </a:r>
            <a:r>
              <a:rPr lang="en-US" sz="2000" dirty="0" smtClean="0">
                <a:solidFill>
                  <a:srgbClr val="002060"/>
                </a:solidFill>
              </a:rPr>
              <a:t> </a:t>
            </a:r>
            <a:r>
              <a:rPr lang="en-US" sz="2000" dirty="0" err="1" smtClean="0">
                <a:solidFill>
                  <a:srgbClr val="002060"/>
                </a:solidFill>
              </a:rPr>
              <a:t>hàng</a:t>
            </a:r>
            <a:endParaRPr lang="en-US" sz="2000" dirty="0" smtClean="0">
              <a:solidFill>
                <a:srgbClr val="002060"/>
              </a:solidFill>
            </a:endParaRPr>
          </a:p>
          <a:p>
            <a:pPr marL="342900" indent="-342900">
              <a:spcAft>
                <a:spcPts val="600"/>
              </a:spcAft>
              <a:buFont typeface="Wingdings" panose="05000000000000000000" pitchFamily="2" charset="2"/>
              <a:buChar char="§"/>
            </a:pPr>
            <a:r>
              <a:rPr lang="en-US" sz="2000" dirty="0" err="1" smtClean="0">
                <a:solidFill>
                  <a:srgbClr val="002060"/>
                </a:solidFill>
              </a:rPr>
              <a:t>Định</a:t>
            </a:r>
            <a:r>
              <a:rPr lang="en-US" sz="2000" dirty="0" smtClean="0">
                <a:solidFill>
                  <a:srgbClr val="002060"/>
                </a:solidFill>
              </a:rPr>
              <a:t> </a:t>
            </a:r>
            <a:r>
              <a:rPr lang="en-US" sz="2000" dirty="0" err="1" smtClean="0">
                <a:solidFill>
                  <a:srgbClr val="002060"/>
                </a:solidFill>
              </a:rPr>
              <a:t>hướng</a:t>
            </a:r>
            <a:r>
              <a:rPr lang="en-US" sz="2000" dirty="0" smtClean="0">
                <a:solidFill>
                  <a:srgbClr val="002060"/>
                </a:solidFill>
              </a:rPr>
              <a:t> </a:t>
            </a:r>
            <a:r>
              <a:rPr lang="en-US" sz="2000" dirty="0" err="1" smtClean="0">
                <a:solidFill>
                  <a:srgbClr val="002060"/>
                </a:solidFill>
              </a:rPr>
              <a:t>nâng</a:t>
            </a:r>
            <a:r>
              <a:rPr lang="en-US" sz="2000" dirty="0" smtClean="0">
                <a:solidFill>
                  <a:srgbClr val="002060"/>
                </a:solidFill>
              </a:rPr>
              <a:t> </a:t>
            </a:r>
            <a:r>
              <a:rPr lang="en-US" sz="2000" dirty="0" err="1" smtClean="0">
                <a:solidFill>
                  <a:srgbClr val="002060"/>
                </a:solidFill>
              </a:rPr>
              <a:t>cao</a:t>
            </a:r>
            <a:r>
              <a:rPr lang="en-US" sz="2000" dirty="0" smtClean="0">
                <a:solidFill>
                  <a:srgbClr val="002060"/>
                </a:solidFill>
              </a:rPr>
              <a:t> </a:t>
            </a:r>
            <a:r>
              <a:rPr lang="en-US" sz="2000" dirty="0" err="1" smtClean="0">
                <a:solidFill>
                  <a:srgbClr val="002060"/>
                </a:solidFill>
              </a:rPr>
              <a:t>sự</a:t>
            </a:r>
            <a:r>
              <a:rPr lang="en-US" sz="2000" dirty="0" smtClean="0">
                <a:solidFill>
                  <a:srgbClr val="002060"/>
                </a:solidFill>
              </a:rPr>
              <a:t> </a:t>
            </a:r>
            <a:r>
              <a:rPr lang="en-US" sz="2000" dirty="0" err="1" smtClean="0">
                <a:solidFill>
                  <a:srgbClr val="002060"/>
                </a:solidFill>
              </a:rPr>
              <a:t>thỏa</a:t>
            </a:r>
            <a:r>
              <a:rPr lang="en-US" sz="2000" dirty="0" smtClean="0">
                <a:solidFill>
                  <a:srgbClr val="002060"/>
                </a:solidFill>
              </a:rPr>
              <a:t> </a:t>
            </a:r>
            <a:r>
              <a:rPr lang="en-US" sz="2000" dirty="0" err="1" smtClean="0">
                <a:solidFill>
                  <a:srgbClr val="002060"/>
                </a:solidFill>
              </a:rPr>
              <a:t>mãn</a:t>
            </a:r>
            <a:r>
              <a:rPr lang="en-US" sz="2000" dirty="0" smtClean="0">
                <a:solidFill>
                  <a:srgbClr val="002060"/>
                </a:solidFill>
              </a:rPr>
              <a:t> </a:t>
            </a:r>
            <a:r>
              <a:rPr lang="en-US" sz="2000" dirty="0" err="1" smtClean="0">
                <a:solidFill>
                  <a:srgbClr val="002060"/>
                </a:solidFill>
              </a:rPr>
              <a:t>khách</a:t>
            </a:r>
            <a:r>
              <a:rPr lang="en-US" sz="2000" dirty="0" smtClean="0">
                <a:solidFill>
                  <a:srgbClr val="002060"/>
                </a:solidFill>
              </a:rPr>
              <a:t> </a:t>
            </a:r>
            <a:r>
              <a:rPr lang="en-US" sz="2000" dirty="0" err="1" smtClean="0">
                <a:solidFill>
                  <a:srgbClr val="002060"/>
                </a:solidFill>
              </a:rPr>
              <a:t>hàng</a:t>
            </a:r>
            <a:r>
              <a:rPr lang="en-US" sz="2000" dirty="0" smtClean="0">
                <a:solidFill>
                  <a:srgbClr val="002060"/>
                </a:solidFill>
              </a:rPr>
              <a:t>.</a:t>
            </a:r>
          </a:p>
          <a:p>
            <a:pPr marL="342900" indent="-342900">
              <a:spcAft>
                <a:spcPts val="600"/>
              </a:spcAft>
              <a:buFont typeface="Wingdings" panose="05000000000000000000" pitchFamily="2" charset="2"/>
              <a:buChar char="§"/>
            </a:pPr>
            <a:endParaRPr lang="en-US" sz="2000" dirty="0" smtClean="0">
              <a:solidFill>
                <a:srgbClr val="C05412"/>
              </a:solidFill>
            </a:endParaRPr>
          </a:p>
          <a:p>
            <a:pPr marL="342900" indent="-342900">
              <a:spcAft>
                <a:spcPts val="600"/>
              </a:spcAft>
              <a:buFont typeface="Wingdings" panose="05000000000000000000" pitchFamily="2" charset="2"/>
              <a:buChar char="§"/>
            </a:pPr>
            <a:r>
              <a:rPr lang="en-US" sz="2000" b="1" dirty="0" err="1" smtClean="0">
                <a:solidFill>
                  <a:srgbClr val="C05412"/>
                </a:solidFill>
              </a:rPr>
              <a:t>Đơn</a:t>
            </a:r>
            <a:r>
              <a:rPr lang="en-US" sz="2000" b="1" dirty="0" smtClean="0">
                <a:solidFill>
                  <a:srgbClr val="C05412"/>
                </a:solidFill>
              </a:rPr>
              <a:t> </a:t>
            </a:r>
            <a:r>
              <a:rPr lang="en-US" sz="2000" b="1" dirty="0" err="1" smtClean="0">
                <a:solidFill>
                  <a:srgbClr val="C05412"/>
                </a:solidFill>
              </a:rPr>
              <a:t>vị</a:t>
            </a:r>
            <a:r>
              <a:rPr lang="en-US" sz="2000" b="1" dirty="0" smtClean="0">
                <a:solidFill>
                  <a:srgbClr val="C05412"/>
                </a:solidFill>
              </a:rPr>
              <a:t> </a:t>
            </a:r>
            <a:r>
              <a:rPr lang="en-US" sz="2000" b="1" dirty="0" err="1" smtClean="0">
                <a:solidFill>
                  <a:srgbClr val="C05412"/>
                </a:solidFill>
              </a:rPr>
              <a:t>làm</a:t>
            </a:r>
            <a:r>
              <a:rPr lang="en-US" sz="2000" b="1" dirty="0" smtClean="0">
                <a:solidFill>
                  <a:srgbClr val="C05412"/>
                </a:solidFill>
              </a:rPr>
              <a:t> </a:t>
            </a:r>
            <a:r>
              <a:rPr lang="en-US" sz="2000" b="1" dirty="0" err="1" smtClean="0">
                <a:solidFill>
                  <a:srgbClr val="C05412"/>
                </a:solidFill>
              </a:rPr>
              <a:t>thế</a:t>
            </a:r>
            <a:r>
              <a:rPr lang="en-US" sz="2000" b="1" dirty="0" smtClean="0">
                <a:solidFill>
                  <a:srgbClr val="C05412"/>
                </a:solidFill>
              </a:rPr>
              <a:t> </a:t>
            </a:r>
            <a:r>
              <a:rPr lang="en-US" sz="2000" b="1" dirty="0" err="1" smtClean="0">
                <a:solidFill>
                  <a:srgbClr val="C05412"/>
                </a:solidFill>
              </a:rPr>
              <a:t>nào</a:t>
            </a:r>
            <a:r>
              <a:rPr lang="en-US" sz="2000" b="1" dirty="0" smtClean="0">
                <a:solidFill>
                  <a:srgbClr val="C05412"/>
                </a:solidFill>
              </a:rPr>
              <a:t> </a:t>
            </a:r>
            <a:r>
              <a:rPr lang="en-US" sz="2000" b="1" dirty="0" err="1" smtClean="0">
                <a:solidFill>
                  <a:srgbClr val="C05412"/>
                </a:solidFill>
              </a:rPr>
              <a:t>để</a:t>
            </a:r>
            <a:r>
              <a:rPr lang="en-US" sz="2000" b="1" dirty="0" smtClean="0">
                <a:solidFill>
                  <a:srgbClr val="C05412"/>
                </a:solidFill>
              </a:rPr>
              <a:t> </a:t>
            </a:r>
            <a:r>
              <a:rPr lang="en-US" sz="2000" b="1" dirty="0" err="1" smtClean="0">
                <a:solidFill>
                  <a:srgbClr val="C05412"/>
                </a:solidFill>
              </a:rPr>
              <a:t>thực</a:t>
            </a:r>
            <a:r>
              <a:rPr lang="en-US" sz="2000" b="1" dirty="0" smtClean="0">
                <a:solidFill>
                  <a:srgbClr val="C05412"/>
                </a:solidFill>
              </a:rPr>
              <a:t> </a:t>
            </a:r>
            <a:r>
              <a:rPr lang="en-US" sz="2000" b="1" dirty="0" err="1" smtClean="0">
                <a:solidFill>
                  <a:srgbClr val="C05412"/>
                </a:solidFill>
              </a:rPr>
              <a:t>hiện</a:t>
            </a:r>
            <a:r>
              <a:rPr lang="en-US" sz="2000" b="1" dirty="0" smtClean="0">
                <a:solidFill>
                  <a:srgbClr val="C05412"/>
                </a:solidFill>
              </a:rPr>
              <a:t>  </a:t>
            </a:r>
            <a:r>
              <a:rPr lang="en-US" sz="2000" b="1" dirty="0" err="1" smtClean="0">
                <a:solidFill>
                  <a:srgbClr val="C05412"/>
                </a:solidFill>
              </a:rPr>
              <a:t>từng</a:t>
            </a:r>
            <a:r>
              <a:rPr lang="en-US" sz="2000" b="1" dirty="0" smtClean="0">
                <a:solidFill>
                  <a:srgbClr val="C05412"/>
                </a:solidFill>
              </a:rPr>
              <a:t> </a:t>
            </a:r>
            <a:r>
              <a:rPr lang="en-US" sz="2000" b="1" dirty="0" err="1" smtClean="0">
                <a:solidFill>
                  <a:srgbClr val="C05412"/>
                </a:solidFill>
              </a:rPr>
              <a:t>yêu</a:t>
            </a:r>
            <a:r>
              <a:rPr lang="en-US" sz="2000" b="1" dirty="0" smtClean="0">
                <a:solidFill>
                  <a:srgbClr val="C05412"/>
                </a:solidFill>
              </a:rPr>
              <a:t> </a:t>
            </a:r>
            <a:r>
              <a:rPr lang="en-US" sz="2000" b="1" dirty="0" err="1" smtClean="0">
                <a:solidFill>
                  <a:srgbClr val="C05412"/>
                </a:solidFill>
              </a:rPr>
              <a:t>cầu</a:t>
            </a:r>
            <a:r>
              <a:rPr lang="en-US" sz="2000" b="1" dirty="0" smtClean="0">
                <a:solidFill>
                  <a:srgbClr val="C05412"/>
                </a:solidFill>
              </a:rPr>
              <a:t> </a:t>
            </a:r>
            <a:r>
              <a:rPr lang="en-US" sz="2000" b="1" dirty="0" err="1" smtClean="0">
                <a:solidFill>
                  <a:srgbClr val="C05412"/>
                </a:solidFill>
              </a:rPr>
              <a:t>trên</a:t>
            </a:r>
            <a:r>
              <a:rPr lang="en-US" sz="2000" b="1" dirty="0" smtClean="0">
                <a:solidFill>
                  <a:srgbClr val="C05412"/>
                </a:solidFill>
              </a:rPr>
              <a:t>?</a:t>
            </a:r>
            <a:endParaRPr lang="en-US" sz="2000" b="1" dirty="0">
              <a:solidFill>
                <a:srgbClr val="C05412"/>
              </a:solidFill>
            </a:endParaRPr>
          </a:p>
          <a:p>
            <a:endParaRPr lang="en-US" sz="2000" dirty="0" smtClean="0">
              <a:solidFill>
                <a:srgbClr val="002060"/>
              </a:solidFill>
            </a:endParaRPr>
          </a:p>
          <a:p>
            <a:endParaRPr lang="en-US" sz="2000" dirty="0" smtClean="0">
              <a:solidFill>
                <a:srgbClr val="002060"/>
              </a:solidFill>
            </a:endParaRPr>
          </a:p>
        </p:txBody>
      </p:sp>
      <p:sp>
        <p:nvSpPr>
          <p:cNvPr id="4" name="TextBox 3"/>
          <p:cNvSpPr txBox="1"/>
          <p:nvPr/>
        </p:nvSpPr>
        <p:spPr>
          <a:xfrm>
            <a:off x="-456927" y="326374"/>
            <a:ext cx="8177047" cy="523220"/>
          </a:xfrm>
          <a:prstGeom prst="rect">
            <a:avLst/>
          </a:prstGeom>
          <a:noFill/>
        </p:spPr>
        <p:txBody>
          <a:bodyPr wrap="square" rtlCol="0">
            <a:spAutoFit/>
          </a:bodyPr>
          <a:lstStyle/>
          <a:p>
            <a:pPr algn="ctr"/>
            <a:r>
              <a:rPr lang="en-US" sz="2800" b="1" dirty="0" smtClean="0">
                <a:solidFill>
                  <a:srgbClr val="FF0000"/>
                </a:solidFill>
              </a:rPr>
              <a:t>5. </a:t>
            </a:r>
            <a:r>
              <a:rPr lang="en-US" sz="2800" b="1" dirty="0" err="1" smtClean="0">
                <a:solidFill>
                  <a:srgbClr val="FF0000"/>
                </a:solidFill>
              </a:rPr>
              <a:t>Sự</a:t>
            </a:r>
            <a:r>
              <a:rPr lang="en-US" sz="2800" b="1" dirty="0" smtClean="0">
                <a:solidFill>
                  <a:srgbClr val="FF0000"/>
                </a:solidFill>
              </a:rPr>
              <a:t> </a:t>
            </a:r>
            <a:r>
              <a:rPr lang="en-US" sz="2800" b="1" dirty="0" err="1" smtClean="0">
                <a:solidFill>
                  <a:srgbClr val="FF0000"/>
                </a:solidFill>
              </a:rPr>
              <a:t>Lãnh</a:t>
            </a:r>
            <a:r>
              <a:rPr lang="en-US" sz="2800" b="1" dirty="0" smtClean="0">
                <a:solidFill>
                  <a:srgbClr val="FF0000"/>
                </a:solidFill>
              </a:rPr>
              <a:t> </a:t>
            </a:r>
            <a:r>
              <a:rPr lang="en-US" sz="2800" b="1" dirty="0" err="1" smtClean="0">
                <a:solidFill>
                  <a:srgbClr val="FF0000"/>
                </a:solidFill>
              </a:rPr>
              <a:t>đạo</a:t>
            </a:r>
            <a:endParaRPr lang="en-US" sz="2800" b="1" dirty="0">
              <a:solidFill>
                <a:srgbClr val="FF0000"/>
              </a:solidFill>
            </a:endParaRPr>
          </a:p>
        </p:txBody>
      </p:sp>
      <p:sp>
        <p:nvSpPr>
          <p:cNvPr id="10" name="Cloud Callout 9"/>
          <p:cNvSpPr/>
          <p:nvPr/>
        </p:nvSpPr>
        <p:spPr>
          <a:xfrm rot="962685">
            <a:off x="7029190" y="2892696"/>
            <a:ext cx="1381861" cy="569817"/>
          </a:xfrm>
          <a:prstGeom prst="cloudCallout">
            <a:avLst>
              <a:gd name="adj1" fmla="val -101819"/>
              <a:gd name="adj2" fmla="val 311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solidFill>
                  <a:prstClr val="white"/>
                </a:solidFill>
              </a:rPr>
              <a:t>Mới</a:t>
            </a:r>
            <a:endParaRPr lang="en-US" sz="1800" dirty="0">
              <a:solidFill>
                <a:prstClr val="white"/>
              </a:solidFill>
            </a:endParaRPr>
          </a:p>
        </p:txBody>
      </p:sp>
    </p:spTree>
    <p:extLst>
      <p:ext uri="{BB962C8B-B14F-4D97-AF65-F5344CB8AC3E}">
        <p14:creationId xmlns:p14="http://schemas.microsoft.com/office/powerpoint/2010/main" val="90573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0332" y="935421"/>
            <a:ext cx="7519182" cy="5632311"/>
          </a:xfrm>
          <a:prstGeom prst="rect">
            <a:avLst/>
          </a:prstGeom>
          <a:noFill/>
        </p:spPr>
        <p:txBody>
          <a:bodyPr wrap="square" rtlCol="0">
            <a:spAutoFit/>
          </a:bodyPr>
          <a:lstStyle/>
          <a:p>
            <a:pPr>
              <a:spcAft>
                <a:spcPts val="1200"/>
              </a:spcAft>
            </a:pPr>
            <a:r>
              <a:rPr lang="en-US" sz="2000" b="1" dirty="0" smtClean="0">
                <a:solidFill>
                  <a:srgbClr val="002060"/>
                </a:solidFill>
              </a:rPr>
              <a:t>5.2 </a:t>
            </a:r>
            <a:r>
              <a:rPr lang="en-US" sz="2000" b="1" dirty="0" err="1" smtClean="0">
                <a:solidFill>
                  <a:srgbClr val="002060"/>
                </a:solidFill>
              </a:rPr>
              <a:t>Chính</a:t>
            </a:r>
            <a:r>
              <a:rPr lang="en-US" sz="2000" b="1" dirty="0" smtClean="0">
                <a:solidFill>
                  <a:srgbClr val="002060"/>
                </a:solidFill>
              </a:rPr>
              <a:t> </a:t>
            </a:r>
            <a:r>
              <a:rPr lang="en-US" sz="2000" b="1" dirty="0" err="1" smtClean="0">
                <a:solidFill>
                  <a:srgbClr val="002060"/>
                </a:solidFill>
              </a:rPr>
              <a:t>sách</a:t>
            </a:r>
            <a:r>
              <a:rPr lang="en-US" sz="2000" b="1" dirty="0" smtClean="0">
                <a:solidFill>
                  <a:srgbClr val="002060"/>
                </a:solidFill>
              </a:rPr>
              <a:t> </a:t>
            </a:r>
            <a:r>
              <a:rPr lang="en-US" sz="2000" b="1" dirty="0" err="1" smtClean="0">
                <a:solidFill>
                  <a:srgbClr val="002060"/>
                </a:solidFill>
              </a:rPr>
              <a:t>chất</a:t>
            </a:r>
            <a:r>
              <a:rPr lang="en-US" sz="2000" b="1" dirty="0" smtClean="0">
                <a:solidFill>
                  <a:srgbClr val="002060"/>
                </a:solidFill>
              </a:rPr>
              <a:t> </a:t>
            </a:r>
            <a:r>
              <a:rPr lang="en-US" sz="2000" b="1" dirty="0" err="1" smtClean="0">
                <a:solidFill>
                  <a:srgbClr val="002060"/>
                </a:solidFill>
              </a:rPr>
              <a:t>lượng</a:t>
            </a:r>
            <a:r>
              <a:rPr lang="en-US" sz="2000" b="1" dirty="0" smtClean="0">
                <a:solidFill>
                  <a:srgbClr val="002060"/>
                </a:solidFill>
              </a:rPr>
              <a:t>:</a:t>
            </a:r>
          </a:p>
          <a:p>
            <a:pPr marL="342900" indent="-342900">
              <a:spcAft>
                <a:spcPts val="1200"/>
              </a:spcAft>
              <a:buFont typeface="Wingdings" panose="05000000000000000000" pitchFamily="2" charset="2"/>
              <a:buChar char="§"/>
            </a:pPr>
            <a:r>
              <a:rPr lang="en-US" sz="2000" dirty="0" err="1" smtClean="0">
                <a:solidFill>
                  <a:srgbClr val="002060"/>
                </a:solidFill>
              </a:rPr>
              <a:t>Phù</a:t>
            </a:r>
            <a:r>
              <a:rPr lang="en-US" sz="2000" dirty="0" smtClean="0">
                <a:solidFill>
                  <a:srgbClr val="002060"/>
                </a:solidFill>
              </a:rPr>
              <a:t> </a:t>
            </a:r>
            <a:r>
              <a:rPr lang="en-US" sz="2000" dirty="0" err="1" smtClean="0">
                <a:solidFill>
                  <a:srgbClr val="002060"/>
                </a:solidFill>
              </a:rPr>
              <a:t>hợp</a:t>
            </a:r>
            <a:r>
              <a:rPr lang="en-US" sz="2000" dirty="0" smtClean="0">
                <a:solidFill>
                  <a:srgbClr val="002060"/>
                </a:solidFill>
              </a:rPr>
              <a:t> </a:t>
            </a:r>
            <a:r>
              <a:rPr lang="en-US" sz="2000" dirty="0" err="1" smtClean="0">
                <a:solidFill>
                  <a:srgbClr val="002060"/>
                </a:solidFill>
              </a:rPr>
              <a:t>với</a:t>
            </a:r>
            <a:r>
              <a:rPr lang="en-US" sz="2000" dirty="0" smtClean="0">
                <a:solidFill>
                  <a:srgbClr val="002060"/>
                </a:solidFill>
              </a:rPr>
              <a:t> </a:t>
            </a:r>
            <a:r>
              <a:rPr lang="en-US" sz="2000" dirty="0" err="1" smtClean="0">
                <a:solidFill>
                  <a:srgbClr val="002060"/>
                </a:solidFill>
              </a:rPr>
              <a:t>mục</a:t>
            </a:r>
            <a:r>
              <a:rPr lang="en-US" sz="2000" dirty="0" smtClean="0">
                <a:solidFill>
                  <a:srgbClr val="002060"/>
                </a:solidFill>
              </a:rPr>
              <a:t> </a:t>
            </a:r>
            <a:r>
              <a:rPr lang="en-US" sz="2000" dirty="0" err="1" smtClean="0">
                <a:solidFill>
                  <a:srgbClr val="002060"/>
                </a:solidFill>
              </a:rPr>
              <a:t>đích</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bối</a:t>
            </a:r>
            <a:r>
              <a:rPr lang="en-US" sz="2000" dirty="0" smtClean="0">
                <a:solidFill>
                  <a:srgbClr val="002060"/>
                </a:solidFill>
              </a:rPr>
              <a:t> </a:t>
            </a:r>
            <a:r>
              <a:rPr lang="en-US" sz="2000" dirty="0" err="1" smtClean="0">
                <a:solidFill>
                  <a:srgbClr val="002060"/>
                </a:solidFill>
              </a:rPr>
              <a:t>cảnh</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tổ</a:t>
            </a:r>
            <a:r>
              <a:rPr lang="en-US" sz="2000" dirty="0" smtClean="0">
                <a:solidFill>
                  <a:srgbClr val="002060"/>
                </a:solidFill>
              </a:rPr>
              <a:t> </a:t>
            </a:r>
            <a:r>
              <a:rPr lang="en-US" sz="2000" dirty="0" err="1" smtClean="0">
                <a:solidFill>
                  <a:srgbClr val="002060"/>
                </a:solidFill>
              </a:rPr>
              <a:t>chức</a:t>
            </a:r>
            <a:r>
              <a:rPr lang="en-US" sz="2000" dirty="0" smtClean="0">
                <a:solidFill>
                  <a:srgbClr val="002060"/>
                </a:solidFill>
              </a:rPr>
              <a:t>.</a:t>
            </a:r>
          </a:p>
          <a:p>
            <a:pPr marL="342900" indent="-342900">
              <a:spcAft>
                <a:spcPts val="1200"/>
              </a:spcAft>
              <a:buFont typeface="Wingdings" panose="05000000000000000000" pitchFamily="2" charset="2"/>
              <a:buChar char="§"/>
            </a:pPr>
            <a:r>
              <a:rPr lang="en-US" sz="2000" dirty="0" err="1" smtClean="0">
                <a:solidFill>
                  <a:srgbClr val="002060"/>
                </a:solidFill>
              </a:rPr>
              <a:t>Cung</a:t>
            </a:r>
            <a:r>
              <a:rPr lang="en-US" sz="2000" dirty="0" smtClean="0">
                <a:solidFill>
                  <a:srgbClr val="002060"/>
                </a:solidFill>
              </a:rPr>
              <a:t> </a:t>
            </a:r>
            <a:r>
              <a:rPr lang="en-US" sz="2000" dirty="0" err="1" smtClean="0">
                <a:solidFill>
                  <a:srgbClr val="002060"/>
                </a:solidFill>
              </a:rPr>
              <a:t>cấp</a:t>
            </a:r>
            <a:r>
              <a:rPr lang="en-US" sz="2000" dirty="0" smtClean="0">
                <a:solidFill>
                  <a:srgbClr val="002060"/>
                </a:solidFill>
              </a:rPr>
              <a:t> </a:t>
            </a:r>
            <a:r>
              <a:rPr lang="en-US" sz="2000" dirty="0" err="1" smtClean="0">
                <a:solidFill>
                  <a:srgbClr val="002060"/>
                </a:solidFill>
              </a:rPr>
              <a:t>khung</a:t>
            </a:r>
            <a:r>
              <a:rPr lang="en-US" sz="2000" dirty="0" smtClean="0">
                <a:solidFill>
                  <a:srgbClr val="002060"/>
                </a:solidFill>
              </a:rPr>
              <a:t> </a:t>
            </a:r>
            <a:r>
              <a:rPr lang="en-US" sz="2000" dirty="0" err="1" smtClean="0">
                <a:solidFill>
                  <a:srgbClr val="002060"/>
                </a:solidFill>
              </a:rPr>
              <a:t>cho</a:t>
            </a:r>
            <a:r>
              <a:rPr lang="en-US" sz="2000" dirty="0" smtClean="0">
                <a:solidFill>
                  <a:srgbClr val="002060"/>
                </a:solidFill>
              </a:rPr>
              <a:t> </a:t>
            </a:r>
            <a:r>
              <a:rPr lang="en-US" sz="2000" dirty="0" err="1" smtClean="0">
                <a:solidFill>
                  <a:srgbClr val="002060"/>
                </a:solidFill>
              </a:rPr>
              <a:t>việc</a:t>
            </a:r>
            <a:r>
              <a:rPr lang="en-US" sz="2000" dirty="0" smtClean="0">
                <a:solidFill>
                  <a:srgbClr val="002060"/>
                </a:solidFill>
              </a:rPr>
              <a:t> </a:t>
            </a:r>
            <a:r>
              <a:rPr lang="en-US" sz="2000" dirty="0" err="1" smtClean="0">
                <a:solidFill>
                  <a:srgbClr val="002060"/>
                </a:solidFill>
              </a:rPr>
              <a:t>thiết</a:t>
            </a:r>
            <a:r>
              <a:rPr lang="en-US" sz="2000" dirty="0" smtClean="0">
                <a:solidFill>
                  <a:srgbClr val="002060"/>
                </a:solidFill>
              </a:rPr>
              <a:t> </a:t>
            </a:r>
            <a:r>
              <a:rPr lang="en-US" sz="2000" dirty="0" err="1" smtClean="0">
                <a:solidFill>
                  <a:srgbClr val="002060"/>
                </a:solidFill>
              </a:rPr>
              <a:t>lập</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xem</a:t>
            </a:r>
            <a:r>
              <a:rPr lang="en-US" sz="2000" dirty="0" smtClean="0">
                <a:solidFill>
                  <a:srgbClr val="002060"/>
                </a:solidFill>
              </a:rPr>
              <a:t> </a:t>
            </a:r>
            <a:r>
              <a:rPr lang="en-US" sz="2000" dirty="0" err="1" smtClean="0">
                <a:solidFill>
                  <a:srgbClr val="002060"/>
                </a:solidFill>
              </a:rPr>
              <a:t>xét</a:t>
            </a:r>
            <a:r>
              <a:rPr lang="en-US" sz="2000" dirty="0" smtClean="0">
                <a:solidFill>
                  <a:srgbClr val="002060"/>
                </a:solidFill>
              </a:rPr>
              <a:t> </a:t>
            </a:r>
            <a:r>
              <a:rPr lang="en-US" sz="2000" dirty="0" err="1" smtClean="0">
                <a:solidFill>
                  <a:srgbClr val="002060"/>
                </a:solidFill>
              </a:rPr>
              <a:t>mục</a:t>
            </a:r>
            <a:r>
              <a:rPr lang="en-US" sz="2000" dirty="0" smtClean="0">
                <a:solidFill>
                  <a:srgbClr val="002060"/>
                </a:solidFill>
              </a:rPr>
              <a:t> </a:t>
            </a:r>
            <a:r>
              <a:rPr lang="en-US" sz="2000" dirty="0" err="1" smtClean="0">
                <a:solidFill>
                  <a:srgbClr val="002060"/>
                </a:solidFill>
              </a:rPr>
              <a:t>tiêu</a:t>
            </a:r>
            <a:r>
              <a:rPr lang="en-US" sz="2000" dirty="0" smtClean="0">
                <a:solidFill>
                  <a:srgbClr val="002060"/>
                </a:solidFill>
              </a:rPr>
              <a:t>. </a:t>
            </a:r>
          </a:p>
          <a:p>
            <a:pPr marL="342900" indent="-342900">
              <a:spcAft>
                <a:spcPts val="1200"/>
              </a:spcAft>
              <a:buFont typeface="Wingdings" panose="05000000000000000000" pitchFamily="2" charset="2"/>
              <a:buChar char="§"/>
            </a:pPr>
            <a:r>
              <a:rPr lang="en-US" sz="2000" dirty="0" err="1" smtClean="0">
                <a:solidFill>
                  <a:srgbClr val="002060"/>
                </a:solidFill>
              </a:rPr>
              <a:t>Bao</a:t>
            </a:r>
            <a:r>
              <a:rPr lang="en-US" sz="2000" dirty="0" smtClean="0">
                <a:solidFill>
                  <a:srgbClr val="002060"/>
                </a:solidFill>
              </a:rPr>
              <a:t> </a:t>
            </a:r>
            <a:r>
              <a:rPr lang="en-US" sz="2000" dirty="0" err="1" smtClean="0">
                <a:solidFill>
                  <a:srgbClr val="002060"/>
                </a:solidFill>
              </a:rPr>
              <a:t>gồm</a:t>
            </a:r>
            <a:r>
              <a:rPr lang="en-US" sz="2000" dirty="0" smtClean="0">
                <a:solidFill>
                  <a:srgbClr val="002060"/>
                </a:solidFill>
              </a:rPr>
              <a:t> cam </a:t>
            </a:r>
            <a:r>
              <a:rPr lang="en-US" sz="2000" dirty="0" err="1" smtClean="0">
                <a:solidFill>
                  <a:srgbClr val="002060"/>
                </a:solidFill>
              </a:rPr>
              <a:t>kết</a:t>
            </a:r>
            <a:r>
              <a:rPr lang="en-US" sz="2000" dirty="0" smtClean="0">
                <a:solidFill>
                  <a:srgbClr val="002060"/>
                </a:solidFill>
              </a:rPr>
              <a:t> </a:t>
            </a:r>
            <a:r>
              <a:rPr lang="en-US" sz="2000" dirty="0" err="1" smtClean="0">
                <a:solidFill>
                  <a:srgbClr val="002060"/>
                </a:solidFill>
              </a:rPr>
              <a:t>thỏa</a:t>
            </a:r>
            <a:r>
              <a:rPr lang="en-US" sz="2000" dirty="0" smtClean="0">
                <a:solidFill>
                  <a:srgbClr val="002060"/>
                </a:solidFill>
              </a:rPr>
              <a:t> </a:t>
            </a:r>
            <a:r>
              <a:rPr lang="en-US" sz="2000" dirty="0" err="1" smtClean="0">
                <a:solidFill>
                  <a:srgbClr val="002060"/>
                </a:solidFill>
              </a:rPr>
              <a:t>mãn</a:t>
            </a:r>
            <a:r>
              <a:rPr lang="en-US" sz="2000" dirty="0" smtClean="0">
                <a:solidFill>
                  <a:srgbClr val="002060"/>
                </a:solidFill>
              </a:rPr>
              <a:t>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yêu</a:t>
            </a:r>
            <a:r>
              <a:rPr lang="en-US" sz="2000" dirty="0" smtClean="0">
                <a:solidFill>
                  <a:srgbClr val="002060"/>
                </a:solidFill>
              </a:rPr>
              <a:t> </a:t>
            </a:r>
            <a:r>
              <a:rPr lang="en-US" sz="2000" dirty="0" err="1" smtClean="0">
                <a:solidFill>
                  <a:srgbClr val="002060"/>
                </a:solidFill>
              </a:rPr>
              <a:t>cầu</a:t>
            </a:r>
            <a:r>
              <a:rPr lang="en-US" sz="2000" dirty="0" smtClean="0">
                <a:solidFill>
                  <a:srgbClr val="002060"/>
                </a:solidFill>
              </a:rPr>
              <a:t> </a:t>
            </a:r>
            <a:r>
              <a:rPr lang="en-US" sz="2000" dirty="0" err="1" smtClean="0">
                <a:solidFill>
                  <a:srgbClr val="002060"/>
                </a:solidFill>
              </a:rPr>
              <a:t>có</a:t>
            </a:r>
            <a:r>
              <a:rPr lang="en-US" sz="2000" dirty="0" smtClean="0">
                <a:solidFill>
                  <a:srgbClr val="002060"/>
                </a:solidFill>
              </a:rPr>
              <a:t> </a:t>
            </a:r>
            <a:r>
              <a:rPr lang="en-US" sz="2000" dirty="0" err="1" smtClean="0">
                <a:solidFill>
                  <a:srgbClr val="002060"/>
                </a:solidFill>
              </a:rPr>
              <a:t>thể</a:t>
            </a:r>
            <a:r>
              <a:rPr lang="en-US" sz="2000" dirty="0" smtClean="0">
                <a:solidFill>
                  <a:srgbClr val="002060"/>
                </a:solidFill>
              </a:rPr>
              <a:t> </a:t>
            </a:r>
            <a:r>
              <a:rPr lang="en-US" sz="2000" dirty="0" err="1" smtClean="0">
                <a:solidFill>
                  <a:srgbClr val="002060"/>
                </a:solidFill>
              </a:rPr>
              <a:t>áp</a:t>
            </a:r>
            <a:r>
              <a:rPr lang="en-US" sz="2000" dirty="0" smtClean="0">
                <a:solidFill>
                  <a:srgbClr val="002060"/>
                </a:solidFill>
              </a:rPr>
              <a:t> </a:t>
            </a:r>
            <a:r>
              <a:rPr lang="en-US" sz="2000" dirty="0" err="1" smtClean="0">
                <a:solidFill>
                  <a:srgbClr val="002060"/>
                </a:solidFill>
              </a:rPr>
              <a:t>dụng</a:t>
            </a:r>
            <a:r>
              <a:rPr lang="en-US" sz="2000" dirty="0" smtClean="0">
                <a:solidFill>
                  <a:srgbClr val="002060"/>
                </a:solidFill>
              </a:rPr>
              <a:t>.</a:t>
            </a:r>
          </a:p>
          <a:p>
            <a:pPr marL="342900" indent="-342900">
              <a:spcAft>
                <a:spcPts val="1200"/>
              </a:spcAft>
              <a:buFont typeface="Wingdings" panose="05000000000000000000" pitchFamily="2" charset="2"/>
              <a:buChar char="§"/>
            </a:pPr>
            <a:r>
              <a:rPr lang="en-US" sz="2000" dirty="0" err="1" smtClean="0">
                <a:solidFill>
                  <a:srgbClr val="002060"/>
                </a:solidFill>
              </a:rPr>
              <a:t>Bao</a:t>
            </a:r>
            <a:r>
              <a:rPr lang="en-US" sz="2000" dirty="0" smtClean="0">
                <a:solidFill>
                  <a:srgbClr val="002060"/>
                </a:solidFill>
              </a:rPr>
              <a:t> </a:t>
            </a:r>
            <a:r>
              <a:rPr lang="en-US" sz="2000" dirty="0" err="1" smtClean="0">
                <a:solidFill>
                  <a:srgbClr val="002060"/>
                </a:solidFill>
              </a:rPr>
              <a:t>gồm</a:t>
            </a:r>
            <a:r>
              <a:rPr lang="en-US" sz="2000" dirty="0" smtClean="0">
                <a:solidFill>
                  <a:srgbClr val="002060"/>
                </a:solidFill>
              </a:rPr>
              <a:t> cam </a:t>
            </a:r>
            <a:r>
              <a:rPr lang="en-US" sz="2000" dirty="0" err="1" smtClean="0">
                <a:solidFill>
                  <a:srgbClr val="002060"/>
                </a:solidFill>
              </a:rPr>
              <a:t>kết</a:t>
            </a:r>
            <a:r>
              <a:rPr lang="en-US" sz="2000" dirty="0" smtClean="0">
                <a:solidFill>
                  <a:srgbClr val="002060"/>
                </a:solidFill>
              </a:rPr>
              <a:t> </a:t>
            </a:r>
            <a:r>
              <a:rPr lang="en-US" sz="2000" dirty="0" err="1" smtClean="0">
                <a:solidFill>
                  <a:srgbClr val="002060"/>
                </a:solidFill>
              </a:rPr>
              <a:t>cải</a:t>
            </a:r>
            <a:r>
              <a:rPr lang="en-US" sz="2000" dirty="0" smtClean="0">
                <a:solidFill>
                  <a:srgbClr val="002060"/>
                </a:solidFill>
              </a:rPr>
              <a:t> </a:t>
            </a:r>
            <a:r>
              <a:rPr lang="en-US" sz="2000" dirty="0" err="1" smtClean="0">
                <a:solidFill>
                  <a:srgbClr val="002060"/>
                </a:solidFill>
              </a:rPr>
              <a:t>tiến</a:t>
            </a:r>
            <a:r>
              <a:rPr lang="en-US" sz="2000" dirty="0" smtClean="0">
                <a:solidFill>
                  <a:srgbClr val="002060"/>
                </a:solidFill>
              </a:rPr>
              <a:t> </a:t>
            </a:r>
            <a:r>
              <a:rPr lang="en-US" sz="2000" dirty="0" err="1" smtClean="0">
                <a:solidFill>
                  <a:srgbClr val="002060"/>
                </a:solidFill>
              </a:rPr>
              <a:t>không</a:t>
            </a:r>
            <a:r>
              <a:rPr lang="en-US" sz="2000" dirty="0" smtClean="0">
                <a:solidFill>
                  <a:srgbClr val="002060"/>
                </a:solidFill>
              </a:rPr>
              <a:t> </a:t>
            </a:r>
            <a:r>
              <a:rPr lang="en-US" sz="2000" dirty="0" err="1" smtClean="0">
                <a:solidFill>
                  <a:srgbClr val="002060"/>
                </a:solidFill>
              </a:rPr>
              <a:t>ngừng</a:t>
            </a:r>
            <a:r>
              <a:rPr lang="en-US" sz="2000" dirty="0" smtClean="0">
                <a:solidFill>
                  <a:srgbClr val="002060"/>
                </a:solidFill>
              </a:rPr>
              <a:t> HTQLCL</a:t>
            </a:r>
          </a:p>
          <a:p>
            <a:pPr marL="342900" indent="-342900">
              <a:spcAft>
                <a:spcPts val="1200"/>
              </a:spcAft>
              <a:buFont typeface="Wingdings" panose="05000000000000000000" pitchFamily="2" charset="2"/>
              <a:buChar char="§"/>
            </a:pPr>
            <a:r>
              <a:rPr lang="it-IT" sz="2000" dirty="0" smtClean="0"/>
              <a:t>Truyền </a:t>
            </a:r>
            <a:r>
              <a:rPr lang="it-IT" sz="2000" dirty="0"/>
              <a:t>đạt, thấu hiểu và thực hiện trong tổ </a:t>
            </a:r>
            <a:r>
              <a:rPr lang="it-IT" sz="2000" dirty="0" smtClean="0"/>
              <a:t>chức</a:t>
            </a:r>
          </a:p>
          <a:p>
            <a:pPr marL="342900" indent="-342900">
              <a:spcAft>
                <a:spcPts val="1200"/>
              </a:spcAft>
              <a:buFont typeface="Wingdings" panose="05000000000000000000" pitchFamily="2" charset="2"/>
              <a:buChar char="§"/>
            </a:pPr>
            <a:r>
              <a:rPr lang="it-IT" sz="2000" b="1" dirty="0" smtClean="0">
                <a:solidFill>
                  <a:srgbClr val="C05412"/>
                </a:solidFill>
              </a:rPr>
              <a:t>CSCL và mục đích, và bối cảnh của RĐ</a:t>
            </a:r>
            <a:endParaRPr lang="it-IT" sz="2000" b="1" dirty="0">
              <a:solidFill>
                <a:srgbClr val="C05412"/>
              </a:solidFill>
            </a:endParaRPr>
          </a:p>
          <a:p>
            <a:pPr marL="342900" indent="-342900">
              <a:spcAft>
                <a:spcPts val="1200"/>
              </a:spcAft>
              <a:buFont typeface="Wingdings" panose="05000000000000000000" pitchFamily="2" charset="2"/>
              <a:buChar char="§"/>
            </a:pPr>
            <a:r>
              <a:rPr lang="it-IT" sz="2000" b="1" dirty="0">
                <a:solidFill>
                  <a:srgbClr val="C05412"/>
                </a:solidFill>
              </a:rPr>
              <a:t>Truyền đạt, thấu hiểu và thực hiện trong </a:t>
            </a:r>
            <a:r>
              <a:rPr lang="it-IT" sz="2000" b="1" dirty="0" smtClean="0">
                <a:solidFill>
                  <a:srgbClr val="C05412"/>
                </a:solidFill>
              </a:rPr>
              <a:t>đơn vị bằng cách nào?</a:t>
            </a:r>
            <a:endParaRPr lang="it-IT" sz="2000" b="1" dirty="0">
              <a:solidFill>
                <a:srgbClr val="C05412"/>
              </a:solidFill>
            </a:endParaRPr>
          </a:p>
          <a:p>
            <a:pPr marL="342900" indent="-342900">
              <a:buFont typeface="Wingdings" panose="05000000000000000000" pitchFamily="2" charset="2"/>
              <a:buChar char="§"/>
            </a:pPr>
            <a:endParaRPr lang="en-US" sz="2000" dirty="0">
              <a:solidFill>
                <a:srgbClr val="002060"/>
              </a:solidFill>
            </a:endParaRPr>
          </a:p>
          <a:p>
            <a:endParaRPr lang="en-US" sz="2000" dirty="0" smtClean="0">
              <a:solidFill>
                <a:srgbClr val="002060"/>
              </a:solidFill>
            </a:endParaRPr>
          </a:p>
          <a:p>
            <a:endParaRPr lang="en-US" sz="2000" dirty="0">
              <a:solidFill>
                <a:srgbClr val="002060"/>
              </a:solidFill>
            </a:endParaRPr>
          </a:p>
          <a:p>
            <a:endParaRPr lang="en-US" sz="2000" dirty="0" smtClean="0">
              <a:solidFill>
                <a:srgbClr val="002060"/>
              </a:solidFill>
            </a:endParaRPr>
          </a:p>
          <a:p>
            <a:endParaRPr lang="en-US" sz="2000" dirty="0" smtClean="0">
              <a:solidFill>
                <a:srgbClr val="002060"/>
              </a:solidFill>
            </a:endParaRPr>
          </a:p>
        </p:txBody>
      </p:sp>
      <p:sp>
        <p:nvSpPr>
          <p:cNvPr id="4" name="TextBox 3"/>
          <p:cNvSpPr txBox="1"/>
          <p:nvPr/>
        </p:nvSpPr>
        <p:spPr>
          <a:xfrm>
            <a:off x="479958" y="273269"/>
            <a:ext cx="8177047" cy="523220"/>
          </a:xfrm>
          <a:prstGeom prst="rect">
            <a:avLst/>
          </a:prstGeom>
          <a:noFill/>
        </p:spPr>
        <p:txBody>
          <a:bodyPr wrap="square" rtlCol="0">
            <a:spAutoFit/>
          </a:bodyPr>
          <a:lstStyle/>
          <a:p>
            <a:pPr algn="ctr"/>
            <a:r>
              <a:rPr lang="en-US" sz="2800" b="1" dirty="0" smtClean="0">
                <a:solidFill>
                  <a:srgbClr val="FF0000"/>
                </a:solidFill>
              </a:rPr>
              <a:t>5. </a:t>
            </a:r>
            <a:r>
              <a:rPr lang="en-US" sz="2800" b="1" dirty="0" err="1" smtClean="0">
                <a:solidFill>
                  <a:srgbClr val="FF0000"/>
                </a:solidFill>
              </a:rPr>
              <a:t>Sự</a:t>
            </a:r>
            <a:r>
              <a:rPr lang="en-US" sz="2800" b="1" dirty="0" smtClean="0">
                <a:solidFill>
                  <a:srgbClr val="FF0000"/>
                </a:solidFill>
              </a:rPr>
              <a:t> </a:t>
            </a:r>
            <a:r>
              <a:rPr lang="en-US" sz="2800" b="1" dirty="0" err="1" smtClean="0">
                <a:solidFill>
                  <a:srgbClr val="FF0000"/>
                </a:solidFill>
              </a:rPr>
              <a:t>Lãnh</a:t>
            </a:r>
            <a:r>
              <a:rPr lang="en-US" sz="2800" b="1" dirty="0" smtClean="0">
                <a:solidFill>
                  <a:srgbClr val="FF0000"/>
                </a:solidFill>
              </a:rPr>
              <a:t> </a:t>
            </a:r>
            <a:r>
              <a:rPr lang="en-US" sz="2800" b="1" dirty="0" err="1" smtClean="0">
                <a:solidFill>
                  <a:srgbClr val="FF0000"/>
                </a:solidFill>
              </a:rPr>
              <a:t>đạo</a:t>
            </a:r>
            <a:endParaRPr lang="en-US" sz="2800" b="1" dirty="0">
              <a:solidFill>
                <a:srgbClr val="FF0000"/>
              </a:solidFill>
            </a:endParaRPr>
          </a:p>
        </p:txBody>
      </p:sp>
    </p:spTree>
    <p:extLst>
      <p:ext uri="{BB962C8B-B14F-4D97-AF65-F5344CB8AC3E}">
        <p14:creationId xmlns:p14="http://schemas.microsoft.com/office/powerpoint/2010/main" val="24518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9958" y="273269"/>
            <a:ext cx="8177047" cy="523220"/>
          </a:xfrm>
          <a:prstGeom prst="rect">
            <a:avLst/>
          </a:prstGeom>
          <a:noFill/>
        </p:spPr>
        <p:txBody>
          <a:bodyPr wrap="square" rtlCol="0">
            <a:spAutoFit/>
          </a:bodyPr>
          <a:lstStyle/>
          <a:p>
            <a:pPr algn="ctr"/>
            <a:r>
              <a:rPr lang="en-US" sz="2800" b="1" dirty="0" smtClean="0">
                <a:solidFill>
                  <a:srgbClr val="FF0000"/>
                </a:solidFill>
              </a:rPr>
              <a:t>5. </a:t>
            </a:r>
            <a:r>
              <a:rPr lang="en-US" sz="2800" b="1" dirty="0" err="1" smtClean="0">
                <a:solidFill>
                  <a:srgbClr val="FF0000"/>
                </a:solidFill>
              </a:rPr>
              <a:t>Sự</a:t>
            </a:r>
            <a:r>
              <a:rPr lang="en-US" sz="2800" b="1" dirty="0" smtClean="0">
                <a:solidFill>
                  <a:srgbClr val="FF0000"/>
                </a:solidFill>
              </a:rPr>
              <a:t> </a:t>
            </a:r>
            <a:r>
              <a:rPr lang="en-US" sz="2800" b="1" dirty="0" err="1" smtClean="0">
                <a:solidFill>
                  <a:srgbClr val="FF0000"/>
                </a:solidFill>
              </a:rPr>
              <a:t>Lãnh</a:t>
            </a:r>
            <a:r>
              <a:rPr lang="en-US" sz="2800" b="1" dirty="0" smtClean="0">
                <a:solidFill>
                  <a:srgbClr val="FF0000"/>
                </a:solidFill>
              </a:rPr>
              <a:t> </a:t>
            </a:r>
            <a:r>
              <a:rPr lang="en-US" sz="2800" b="1" dirty="0" err="1" smtClean="0">
                <a:solidFill>
                  <a:srgbClr val="FF0000"/>
                </a:solidFill>
              </a:rPr>
              <a:t>đạo</a:t>
            </a:r>
            <a:endParaRPr lang="en-US" sz="2800" b="1" dirty="0">
              <a:solidFill>
                <a:srgbClr val="FF0000"/>
              </a:solidFill>
            </a:endParaRPr>
          </a:p>
        </p:txBody>
      </p:sp>
      <p:sp>
        <p:nvSpPr>
          <p:cNvPr id="3" name="TextBox 2"/>
          <p:cNvSpPr txBox="1"/>
          <p:nvPr/>
        </p:nvSpPr>
        <p:spPr>
          <a:xfrm>
            <a:off x="597876" y="935421"/>
            <a:ext cx="8198166" cy="5370701"/>
          </a:xfrm>
          <a:prstGeom prst="rect">
            <a:avLst/>
          </a:prstGeom>
          <a:noFill/>
        </p:spPr>
        <p:txBody>
          <a:bodyPr wrap="square" rtlCol="0">
            <a:spAutoFit/>
          </a:bodyPr>
          <a:lstStyle/>
          <a:p>
            <a:r>
              <a:rPr lang="en-US" sz="2000" b="1" dirty="0" smtClean="0">
                <a:solidFill>
                  <a:srgbClr val="002060"/>
                </a:solidFill>
              </a:rPr>
              <a:t>5.3    </a:t>
            </a:r>
            <a:r>
              <a:rPr lang="en-US" sz="2000" b="1" dirty="0" err="1" smtClean="0">
                <a:solidFill>
                  <a:srgbClr val="002060"/>
                </a:solidFill>
              </a:rPr>
              <a:t>Vai</a:t>
            </a:r>
            <a:r>
              <a:rPr lang="en-US" sz="2000" b="1" dirty="0" smtClean="0">
                <a:solidFill>
                  <a:srgbClr val="002060"/>
                </a:solidFill>
              </a:rPr>
              <a:t> </a:t>
            </a:r>
            <a:r>
              <a:rPr lang="en-US" sz="2000" b="1" dirty="0" err="1" smtClean="0">
                <a:solidFill>
                  <a:srgbClr val="002060"/>
                </a:solidFill>
              </a:rPr>
              <a:t>trò</a:t>
            </a:r>
            <a:r>
              <a:rPr lang="en-US" sz="2000" b="1" dirty="0" smtClean="0">
                <a:solidFill>
                  <a:srgbClr val="002060"/>
                </a:solidFill>
              </a:rPr>
              <a:t>, </a:t>
            </a:r>
            <a:r>
              <a:rPr lang="en-US" sz="2000" b="1" dirty="0" err="1" smtClean="0">
                <a:solidFill>
                  <a:srgbClr val="002060"/>
                </a:solidFill>
              </a:rPr>
              <a:t>trách</a:t>
            </a:r>
            <a:r>
              <a:rPr lang="en-US" sz="2000" b="1" dirty="0" smtClean="0">
                <a:solidFill>
                  <a:srgbClr val="002060"/>
                </a:solidFill>
              </a:rPr>
              <a:t> </a:t>
            </a:r>
            <a:r>
              <a:rPr lang="en-US" sz="2000" b="1" dirty="0" err="1" smtClean="0">
                <a:solidFill>
                  <a:srgbClr val="002060"/>
                </a:solidFill>
              </a:rPr>
              <a:t>nhiệm</a:t>
            </a:r>
            <a:r>
              <a:rPr lang="en-US" sz="2000" b="1" dirty="0" smtClean="0">
                <a:solidFill>
                  <a:srgbClr val="002060"/>
                </a:solidFill>
              </a:rPr>
              <a:t> </a:t>
            </a:r>
            <a:r>
              <a:rPr lang="en-US" sz="2000" b="1" dirty="0" err="1" smtClean="0">
                <a:solidFill>
                  <a:srgbClr val="002060"/>
                </a:solidFill>
              </a:rPr>
              <a:t>và</a:t>
            </a:r>
            <a:r>
              <a:rPr lang="en-US" sz="2000" b="1" dirty="0" smtClean="0">
                <a:solidFill>
                  <a:srgbClr val="002060"/>
                </a:solidFill>
              </a:rPr>
              <a:t> </a:t>
            </a:r>
            <a:r>
              <a:rPr lang="en-US" sz="2000" b="1" dirty="0" err="1" smtClean="0">
                <a:solidFill>
                  <a:srgbClr val="002060"/>
                </a:solidFill>
              </a:rPr>
              <a:t>quyền</a:t>
            </a:r>
            <a:r>
              <a:rPr lang="en-US" sz="2000" b="1" dirty="0" smtClean="0">
                <a:solidFill>
                  <a:srgbClr val="002060"/>
                </a:solidFill>
              </a:rPr>
              <a:t> </a:t>
            </a:r>
            <a:r>
              <a:rPr lang="en-US" sz="2000" b="1" dirty="0" err="1" smtClean="0">
                <a:solidFill>
                  <a:srgbClr val="002060"/>
                </a:solidFill>
              </a:rPr>
              <a:t>hạn</a:t>
            </a:r>
            <a:r>
              <a:rPr lang="en-US" sz="2000" b="1" dirty="0" smtClean="0">
                <a:solidFill>
                  <a:srgbClr val="002060"/>
                </a:solidFill>
              </a:rPr>
              <a:t>:</a:t>
            </a:r>
          </a:p>
          <a:p>
            <a:pPr>
              <a:spcBef>
                <a:spcPts val="600"/>
              </a:spcBef>
            </a:pPr>
            <a:r>
              <a:rPr lang="it-IT" sz="2000" dirty="0" smtClean="0">
                <a:solidFill>
                  <a:prstClr val="black"/>
                </a:solidFill>
              </a:rPr>
              <a:t>Trách </a:t>
            </a:r>
            <a:r>
              <a:rPr lang="it-IT" sz="2000" dirty="0">
                <a:solidFill>
                  <a:prstClr val="black"/>
                </a:solidFill>
              </a:rPr>
              <a:t>nhiệm và quyền hạn của các vị trí </a:t>
            </a:r>
            <a:endParaRPr lang="en-US" sz="2000" dirty="0" smtClean="0">
              <a:solidFill>
                <a:srgbClr val="002060"/>
              </a:solidFill>
            </a:endParaRPr>
          </a:p>
          <a:p>
            <a:pPr>
              <a:spcBef>
                <a:spcPts val="600"/>
              </a:spcBef>
            </a:pPr>
            <a:r>
              <a:rPr lang="en-US" sz="2000" dirty="0" err="1" smtClean="0">
                <a:solidFill>
                  <a:srgbClr val="002060"/>
                </a:solidFill>
              </a:rPr>
              <a:t>Trách</a:t>
            </a:r>
            <a:r>
              <a:rPr lang="en-US" sz="2000" dirty="0" smtClean="0">
                <a:solidFill>
                  <a:srgbClr val="002060"/>
                </a:solidFill>
              </a:rPr>
              <a:t> </a:t>
            </a:r>
            <a:r>
              <a:rPr lang="en-US" sz="2000" dirty="0" err="1" smtClean="0">
                <a:solidFill>
                  <a:srgbClr val="002060"/>
                </a:solidFill>
              </a:rPr>
              <a:t>nhiệm</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quyền</a:t>
            </a:r>
            <a:r>
              <a:rPr lang="en-US" sz="2000" dirty="0" smtClean="0">
                <a:solidFill>
                  <a:srgbClr val="002060"/>
                </a:solidFill>
              </a:rPr>
              <a:t> </a:t>
            </a:r>
            <a:r>
              <a:rPr lang="en-US" sz="2000" dirty="0" err="1" smtClean="0">
                <a:solidFill>
                  <a:srgbClr val="002060"/>
                </a:solidFill>
              </a:rPr>
              <a:t>hạn</a:t>
            </a:r>
            <a:r>
              <a:rPr lang="en-US" sz="2000" dirty="0" smtClean="0">
                <a:solidFill>
                  <a:srgbClr val="002060"/>
                </a:solidFill>
              </a:rPr>
              <a:t> </a:t>
            </a:r>
            <a:r>
              <a:rPr lang="en-US" sz="2000" dirty="0" err="1" smtClean="0">
                <a:solidFill>
                  <a:srgbClr val="002060"/>
                </a:solidFill>
              </a:rPr>
              <a:t>để</a:t>
            </a:r>
            <a:endParaRPr lang="en-US" sz="2000" dirty="0" smtClean="0">
              <a:solidFill>
                <a:srgbClr val="002060"/>
              </a:solidFill>
            </a:endParaRPr>
          </a:p>
          <a:p>
            <a:pPr marL="342900" indent="-342900">
              <a:spcBef>
                <a:spcPts val="600"/>
              </a:spcBef>
              <a:buFont typeface="Wingdings" panose="05000000000000000000" pitchFamily="2" charset="2"/>
              <a:buChar char="§"/>
            </a:pPr>
            <a:r>
              <a:rPr lang="en-US" sz="1800" dirty="0" err="1" smtClean="0">
                <a:solidFill>
                  <a:srgbClr val="002060"/>
                </a:solidFill>
              </a:rPr>
              <a:t>Đảm</a:t>
            </a:r>
            <a:r>
              <a:rPr lang="en-US" sz="1800" dirty="0" smtClean="0">
                <a:solidFill>
                  <a:srgbClr val="002060"/>
                </a:solidFill>
              </a:rPr>
              <a:t> </a:t>
            </a:r>
            <a:r>
              <a:rPr lang="en-US" sz="1800" dirty="0" err="1" smtClean="0">
                <a:solidFill>
                  <a:srgbClr val="002060"/>
                </a:solidFill>
              </a:rPr>
              <a:t>bảo</a:t>
            </a:r>
            <a:r>
              <a:rPr lang="en-US" sz="1800" dirty="0" smtClean="0">
                <a:solidFill>
                  <a:srgbClr val="002060"/>
                </a:solidFill>
              </a:rPr>
              <a:t> </a:t>
            </a:r>
            <a:r>
              <a:rPr lang="en-US" sz="1800" dirty="0" err="1" smtClean="0">
                <a:solidFill>
                  <a:srgbClr val="002060"/>
                </a:solidFill>
              </a:rPr>
              <a:t>hệ</a:t>
            </a:r>
            <a:r>
              <a:rPr lang="en-US" sz="1800" dirty="0" smtClean="0">
                <a:solidFill>
                  <a:srgbClr val="002060"/>
                </a:solidFill>
              </a:rPr>
              <a:t> </a:t>
            </a:r>
            <a:r>
              <a:rPr lang="en-US" sz="1800" dirty="0" err="1" smtClean="0">
                <a:solidFill>
                  <a:srgbClr val="002060"/>
                </a:solidFill>
              </a:rPr>
              <a:t>thống</a:t>
            </a:r>
            <a:r>
              <a:rPr lang="en-US" sz="1800" dirty="0" smtClean="0">
                <a:solidFill>
                  <a:srgbClr val="002060"/>
                </a:solidFill>
              </a:rPr>
              <a:t> </a:t>
            </a:r>
            <a:r>
              <a:rPr lang="en-US" sz="1800" dirty="0" err="1" smtClean="0">
                <a:solidFill>
                  <a:srgbClr val="002060"/>
                </a:solidFill>
              </a:rPr>
              <a:t>quản</a:t>
            </a:r>
            <a:r>
              <a:rPr lang="en-US" sz="1800" dirty="0" smtClean="0">
                <a:solidFill>
                  <a:srgbClr val="002060"/>
                </a:solidFill>
              </a:rPr>
              <a:t> </a:t>
            </a:r>
            <a:r>
              <a:rPr lang="en-US" sz="1800" dirty="0" err="1" smtClean="0">
                <a:solidFill>
                  <a:srgbClr val="002060"/>
                </a:solidFill>
              </a:rPr>
              <a:t>lý</a:t>
            </a:r>
            <a:r>
              <a:rPr lang="en-US" sz="1800" dirty="0" smtClean="0">
                <a:solidFill>
                  <a:srgbClr val="002060"/>
                </a:solidFill>
              </a:rPr>
              <a:t> </a:t>
            </a:r>
            <a:r>
              <a:rPr lang="en-US" sz="1800" dirty="0" err="1" smtClean="0">
                <a:solidFill>
                  <a:srgbClr val="002060"/>
                </a:solidFill>
              </a:rPr>
              <a:t>chất</a:t>
            </a:r>
            <a:r>
              <a:rPr lang="en-US" sz="1800" dirty="0" smtClean="0">
                <a:solidFill>
                  <a:srgbClr val="002060"/>
                </a:solidFill>
              </a:rPr>
              <a:t> </a:t>
            </a:r>
            <a:r>
              <a:rPr lang="en-US" sz="1800" dirty="0" err="1" smtClean="0">
                <a:solidFill>
                  <a:srgbClr val="002060"/>
                </a:solidFill>
              </a:rPr>
              <a:t>lượng</a:t>
            </a:r>
            <a:r>
              <a:rPr lang="en-US" sz="1800" dirty="0" smtClean="0">
                <a:solidFill>
                  <a:srgbClr val="002060"/>
                </a:solidFill>
              </a:rPr>
              <a:t> </a:t>
            </a:r>
            <a:r>
              <a:rPr lang="en-US" sz="1800" dirty="0" err="1" smtClean="0">
                <a:solidFill>
                  <a:srgbClr val="002060"/>
                </a:solidFill>
              </a:rPr>
              <a:t>phù</a:t>
            </a:r>
            <a:r>
              <a:rPr lang="en-US" sz="1800" dirty="0" smtClean="0">
                <a:solidFill>
                  <a:srgbClr val="002060"/>
                </a:solidFill>
              </a:rPr>
              <a:t> </a:t>
            </a:r>
            <a:r>
              <a:rPr lang="en-US" sz="1800" dirty="0" err="1" smtClean="0">
                <a:solidFill>
                  <a:srgbClr val="002060"/>
                </a:solidFill>
              </a:rPr>
              <a:t>hợp</a:t>
            </a:r>
            <a:r>
              <a:rPr lang="en-US" sz="1800" dirty="0" smtClean="0">
                <a:solidFill>
                  <a:srgbClr val="002060"/>
                </a:solidFill>
              </a:rPr>
              <a:t> </a:t>
            </a:r>
            <a:r>
              <a:rPr lang="en-US" sz="1800" dirty="0" err="1" smtClean="0">
                <a:solidFill>
                  <a:srgbClr val="002060"/>
                </a:solidFill>
              </a:rPr>
              <a:t>các</a:t>
            </a:r>
            <a:r>
              <a:rPr lang="en-US" sz="1800" dirty="0" smtClean="0">
                <a:solidFill>
                  <a:srgbClr val="002060"/>
                </a:solidFill>
              </a:rPr>
              <a:t> </a:t>
            </a:r>
            <a:r>
              <a:rPr lang="en-US" sz="1800" dirty="0" err="1" smtClean="0">
                <a:solidFill>
                  <a:srgbClr val="002060"/>
                </a:solidFill>
              </a:rPr>
              <a:t>yêu</a:t>
            </a:r>
            <a:r>
              <a:rPr lang="en-US" sz="1800" dirty="0" smtClean="0">
                <a:solidFill>
                  <a:srgbClr val="002060"/>
                </a:solidFill>
              </a:rPr>
              <a:t> </a:t>
            </a:r>
            <a:r>
              <a:rPr lang="en-US" sz="1800" dirty="0" err="1" smtClean="0">
                <a:solidFill>
                  <a:srgbClr val="002060"/>
                </a:solidFill>
              </a:rPr>
              <a:t>cầu</a:t>
            </a:r>
            <a:r>
              <a:rPr lang="en-US" sz="1800" dirty="0" smtClean="0">
                <a:solidFill>
                  <a:srgbClr val="002060"/>
                </a:solidFill>
              </a:rPr>
              <a:t> </a:t>
            </a:r>
            <a:r>
              <a:rPr lang="en-US" sz="1800" dirty="0" err="1" smtClean="0">
                <a:solidFill>
                  <a:srgbClr val="002060"/>
                </a:solidFill>
              </a:rPr>
              <a:t>tiêu</a:t>
            </a:r>
            <a:r>
              <a:rPr lang="en-US" sz="1800" dirty="0" smtClean="0">
                <a:solidFill>
                  <a:srgbClr val="002060"/>
                </a:solidFill>
              </a:rPr>
              <a:t> </a:t>
            </a:r>
            <a:r>
              <a:rPr lang="en-US" sz="1800" dirty="0" err="1" smtClean="0">
                <a:solidFill>
                  <a:srgbClr val="002060"/>
                </a:solidFill>
              </a:rPr>
              <a:t>chuẩn</a:t>
            </a:r>
            <a:r>
              <a:rPr lang="en-US" sz="1800" dirty="0" smtClean="0">
                <a:solidFill>
                  <a:srgbClr val="002060"/>
                </a:solidFill>
              </a:rPr>
              <a:t>.</a:t>
            </a:r>
          </a:p>
          <a:p>
            <a:pPr marL="342900" indent="-342900">
              <a:spcBef>
                <a:spcPts val="600"/>
              </a:spcBef>
              <a:buFont typeface="Wingdings" panose="05000000000000000000" pitchFamily="2" charset="2"/>
              <a:buChar char="§"/>
            </a:pPr>
            <a:r>
              <a:rPr lang="en-US" sz="1800" dirty="0" err="1" smtClean="0">
                <a:solidFill>
                  <a:srgbClr val="002060"/>
                </a:solidFill>
              </a:rPr>
              <a:t>Đảm</a:t>
            </a:r>
            <a:r>
              <a:rPr lang="en-US" sz="1800" dirty="0" smtClean="0">
                <a:solidFill>
                  <a:srgbClr val="002060"/>
                </a:solidFill>
              </a:rPr>
              <a:t> </a:t>
            </a:r>
            <a:r>
              <a:rPr lang="en-US" sz="1800" dirty="0" err="1" smtClean="0">
                <a:solidFill>
                  <a:srgbClr val="002060"/>
                </a:solidFill>
              </a:rPr>
              <a:t>bảo</a:t>
            </a:r>
            <a:r>
              <a:rPr lang="en-US" sz="1800" dirty="0" smtClean="0">
                <a:solidFill>
                  <a:srgbClr val="002060"/>
                </a:solidFill>
              </a:rPr>
              <a:t> </a:t>
            </a:r>
            <a:r>
              <a:rPr lang="en-US" sz="1800" dirty="0" err="1" smtClean="0">
                <a:solidFill>
                  <a:srgbClr val="002060"/>
                </a:solidFill>
              </a:rPr>
              <a:t>quá</a:t>
            </a:r>
            <a:r>
              <a:rPr lang="en-US" sz="1800" dirty="0" smtClean="0">
                <a:solidFill>
                  <a:srgbClr val="002060"/>
                </a:solidFill>
              </a:rPr>
              <a:t> </a:t>
            </a:r>
            <a:r>
              <a:rPr lang="en-US" sz="1800" dirty="0" err="1" smtClean="0">
                <a:solidFill>
                  <a:srgbClr val="002060"/>
                </a:solidFill>
              </a:rPr>
              <a:t>trình</a:t>
            </a:r>
            <a:r>
              <a:rPr lang="en-US" sz="1800" dirty="0" smtClean="0">
                <a:solidFill>
                  <a:srgbClr val="002060"/>
                </a:solidFill>
              </a:rPr>
              <a:t> </a:t>
            </a:r>
            <a:r>
              <a:rPr lang="en-US" sz="1800" dirty="0" err="1" smtClean="0">
                <a:solidFill>
                  <a:srgbClr val="002060"/>
                </a:solidFill>
              </a:rPr>
              <a:t>đem</a:t>
            </a:r>
            <a:r>
              <a:rPr lang="en-US" sz="1800" dirty="0" smtClean="0">
                <a:solidFill>
                  <a:srgbClr val="002060"/>
                </a:solidFill>
              </a:rPr>
              <a:t> </a:t>
            </a:r>
            <a:r>
              <a:rPr lang="en-US" sz="1800" dirty="0" err="1" smtClean="0">
                <a:solidFill>
                  <a:srgbClr val="002060"/>
                </a:solidFill>
              </a:rPr>
              <a:t>lại</a:t>
            </a:r>
            <a:r>
              <a:rPr lang="en-US" sz="1800" dirty="0" smtClean="0">
                <a:solidFill>
                  <a:srgbClr val="002060"/>
                </a:solidFill>
              </a:rPr>
              <a:t> </a:t>
            </a:r>
            <a:r>
              <a:rPr lang="en-US" sz="1800" dirty="0" err="1" smtClean="0">
                <a:solidFill>
                  <a:srgbClr val="002060"/>
                </a:solidFill>
              </a:rPr>
              <a:t>đầu</a:t>
            </a:r>
            <a:r>
              <a:rPr lang="en-US" sz="1800" dirty="0" smtClean="0">
                <a:solidFill>
                  <a:srgbClr val="002060"/>
                </a:solidFill>
              </a:rPr>
              <a:t> </a:t>
            </a:r>
            <a:r>
              <a:rPr lang="en-US" sz="1800" dirty="0" err="1" smtClean="0">
                <a:solidFill>
                  <a:srgbClr val="002060"/>
                </a:solidFill>
              </a:rPr>
              <a:t>ra</a:t>
            </a:r>
            <a:r>
              <a:rPr lang="en-US" sz="1800" dirty="0" smtClean="0">
                <a:solidFill>
                  <a:srgbClr val="002060"/>
                </a:solidFill>
              </a:rPr>
              <a:t> </a:t>
            </a:r>
            <a:r>
              <a:rPr lang="en-US" sz="1800" dirty="0" err="1" smtClean="0">
                <a:solidFill>
                  <a:srgbClr val="002060"/>
                </a:solidFill>
              </a:rPr>
              <a:t>dự</a:t>
            </a:r>
            <a:r>
              <a:rPr lang="en-US" sz="1800" dirty="0" smtClean="0">
                <a:solidFill>
                  <a:srgbClr val="002060"/>
                </a:solidFill>
              </a:rPr>
              <a:t> </a:t>
            </a:r>
            <a:r>
              <a:rPr lang="en-US" sz="1800" dirty="0" err="1" smtClean="0">
                <a:solidFill>
                  <a:srgbClr val="002060"/>
                </a:solidFill>
              </a:rPr>
              <a:t>kiến</a:t>
            </a:r>
            <a:endParaRPr lang="en-US" sz="1800" dirty="0" smtClean="0">
              <a:solidFill>
                <a:srgbClr val="002060"/>
              </a:solidFill>
            </a:endParaRPr>
          </a:p>
          <a:p>
            <a:pPr marL="342900" indent="-342900">
              <a:spcBef>
                <a:spcPts val="600"/>
              </a:spcBef>
              <a:buFont typeface="Wingdings" panose="05000000000000000000" pitchFamily="2" charset="2"/>
              <a:buChar char="§"/>
            </a:pPr>
            <a:r>
              <a:rPr lang="en-US" sz="1800" dirty="0" err="1" smtClean="0">
                <a:solidFill>
                  <a:srgbClr val="002060"/>
                </a:solidFill>
              </a:rPr>
              <a:t>Báo</a:t>
            </a:r>
            <a:r>
              <a:rPr lang="en-US" sz="1800" dirty="0" smtClean="0">
                <a:solidFill>
                  <a:srgbClr val="002060"/>
                </a:solidFill>
              </a:rPr>
              <a:t> </a:t>
            </a:r>
            <a:r>
              <a:rPr lang="en-US" sz="1800" dirty="0" err="1" smtClean="0">
                <a:solidFill>
                  <a:srgbClr val="002060"/>
                </a:solidFill>
              </a:rPr>
              <a:t>cáo</a:t>
            </a:r>
            <a:r>
              <a:rPr lang="en-US" sz="1800" dirty="0" smtClean="0">
                <a:solidFill>
                  <a:srgbClr val="002060"/>
                </a:solidFill>
              </a:rPr>
              <a:t> </a:t>
            </a:r>
            <a:r>
              <a:rPr lang="en-US" sz="1800" dirty="0" err="1" smtClean="0">
                <a:solidFill>
                  <a:srgbClr val="002060"/>
                </a:solidFill>
              </a:rPr>
              <a:t>kết</a:t>
            </a:r>
            <a:r>
              <a:rPr lang="en-US" sz="1800" dirty="0" smtClean="0">
                <a:solidFill>
                  <a:srgbClr val="002060"/>
                </a:solidFill>
              </a:rPr>
              <a:t> </a:t>
            </a:r>
            <a:r>
              <a:rPr lang="en-US" sz="1800" dirty="0" err="1" smtClean="0">
                <a:solidFill>
                  <a:srgbClr val="002060"/>
                </a:solidFill>
              </a:rPr>
              <a:t>quả</a:t>
            </a:r>
            <a:r>
              <a:rPr lang="en-US" sz="1800" dirty="0" smtClean="0">
                <a:solidFill>
                  <a:srgbClr val="002060"/>
                </a:solidFill>
              </a:rPr>
              <a:t> </a:t>
            </a:r>
            <a:r>
              <a:rPr lang="en-US" sz="1800" dirty="0" err="1" smtClean="0">
                <a:solidFill>
                  <a:srgbClr val="002060"/>
                </a:solidFill>
              </a:rPr>
              <a:t>hoạt</a:t>
            </a:r>
            <a:r>
              <a:rPr lang="en-US" sz="1800" dirty="0" smtClean="0">
                <a:solidFill>
                  <a:srgbClr val="002060"/>
                </a:solidFill>
              </a:rPr>
              <a:t> </a:t>
            </a:r>
            <a:r>
              <a:rPr lang="en-US" sz="1800" dirty="0" err="1" smtClean="0">
                <a:solidFill>
                  <a:srgbClr val="002060"/>
                </a:solidFill>
              </a:rPr>
              <a:t>động</a:t>
            </a:r>
            <a:r>
              <a:rPr lang="en-US" sz="1800" dirty="0" smtClean="0">
                <a:solidFill>
                  <a:srgbClr val="002060"/>
                </a:solidFill>
              </a:rPr>
              <a:t> </a:t>
            </a:r>
            <a:r>
              <a:rPr lang="en-US" sz="1800" dirty="0" err="1" smtClean="0">
                <a:solidFill>
                  <a:srgbClr val="002060"/>
                </a:solidFill>
              </a:rPr>
              <a:t>hệ</a:t>
            </a:r>
            <a:r>
              <a:rPr lang="en-US" sz="1800" dirty="0" smtClean="0">
                <a:solidFill>
                  <a:srgbClr val="002060"/>
                </a:solidFill>
              </a:rPr>
              <a:t> </a:t>
            </a:r>
            <a:r>
              <a:rPr lang="en-US" sz="1800" dirty="0" err="1" smtClean="0">
                <a:solidFill>
                  <a:srgbClr val="002060"/>
                </a:solidFill>
              </a:rPr>
              <a:t>thống</a:t>
            </a:r>
            <a:r>
              <a:rPr lang="en-US" sz="1800" dirty="0" smtClean="0">
                <a:solidFill>
                  <a:srgbClr val="002060"/>
                </a:solidFill>
              </a:rPr>
              <a:t> </a:t>
            </a:r>
            <a:r>
              <a:rPr lang="en-US" sz="1800" dirty="0" err="1" smtClean="0">
                <a:solidFill>
                  <a:srgbClr val="002060"/>
                </a:solidFill>
              </a:rPr>
              <a:t>quản</a:t>
            </a:r>
            <a:r>
              <a:rPr lang="en-US" sz="1800" dirty="0" smtClean="0">
                <a:solidFill>
                  <a:srgbClr val="002060"/>
                </a:solidFill>
              </a:rPr>
              <a:t> </a:t>
            </a:r>
            <a:r>
              <a:rPr lang="en-US" sz="1800" dirty="0" err="1" smtClean="0">
                <a:solidFill>
                  <a:srgbClr val="002060"/>
                </a:solidFill>
              </a:rPr>
              <a:t>lý</a:t>
            </a:r>
            <a:r>
              <a:rPr lang="en-US" sz="1800" dirty="0" smtClean="0">
                <a:solidFill>
                  <a:srgbClr val="002060"/>
                </a:solidFill>
              </a:rPr>
              <a:t> </a:t>
            </a:r>
            <a:r>
              <a:rPr lang="en-US" sz="1800" dirty="0" err="1" smtClean="0">
                <a:solidFill>
                  <a:srgbClr val="002060"/>
                </a:solidFill>
              </a:rPr>
              <a:t>chất</a:t>
            </a:r>
            <a:r>
              <a:rPr lang="en-US" sz="1800" dirty="0" smtClean="0">
                <a:solidFill>
                  <a:srgbClr val="002060"/>
                </a:solidFill>
              </a:rPr>
              <a:t> </a:t>
            </a:r>
            <a:r>
              <a:rPr lang="en-US" sz="1800" dirty="0" err="1" smtClean="0">
                <a:solidFill>
                  <a:srgbClr val="002060"/>
                </a:solidFill>
              </a:rPr>
              <a:t>lượng</a:t>
            </a:r>
            <a:r>
              <a:rPr lang="en-US" sz="1800" dirty="0" smtClean="0">
                <a:solidFill>
                  <a:srgbClr val="002060"/>
                </a:solidFill>
              </a:rPr>
              <a:t>, </a:t>
            </a:r>
            <a:r>
              <a:rPr lang="en-US" sz="1800" dirty="0" err="1" smtClean="0">
                <a:solidFill>
                  <a:srgbClr val="002060"/>
                </a:solidFill>
              </a:rPr>
              <a:t>cơ</a:t>
            </a:r>
            <a:r>
              <a:rPr lang="en-US" sz="1800" dirty="0" smtClean="0">
                <a:solidFill>
                  <a:srgbClr val="002060"/>
                </a:solidFill>
              </a:rPr>
              <a:t> </a:t>
            </a:r>
            <a:r>
              <a:rPr lang="en-US" sz="1800" dirty="0" err="1" smtClean="0">
                <a:solidFill>
                  <a:srgbClr val="002060"/>
                </a:solidFill>
              </a:rPr>
              <a:t>hội</a:t>
            </a:r>
            <a:r>
              <a:rPr lang="en-US" sz="1800" dirty="0" smtClean="0">
                <a:solidFill>
                  <a:srgbClr val="002060"/>
                </a:solidFill>
              </a:rPr>
              <a:t> </a:t>
            </a:r>
            <a:r>
              <a:rPr lang="en-US" sz="1800" dirty="0" err="1" smtClean="0">
                <a:solidFill>
                  <a:srgbClr val="002060"/>
                </a:solidFill>
              </a:rPr>
              <a:t>cải</a:t>
            </a:r>
            <a:r>
              <a:rPr lang="en-US" sz="1800" dirty="0" smtClean="0">
                <a:solidFill>
                  <a:srgbClr val="002060"/>
                </a:solidFill>
              </a:rPr>
              <a:t> </a:t>
            </a:r>
            <a:r>
              <a:rPr lang="en-US" sz="1800" dirty="0" err="1" smtClean="0">
                <a:solidFill>
                  <a:srgbClr val="002060"/>
                </a:solidFill>
              </a:rPr>
              <a:t>tiến</a:t>
            </a:r>
            <a:r>
              <a:rPr lang="en-US" sz="1800" dirty="0" smtClean="0">
                <a:solidFill>
                  <a:srgbClr val="002060"/>
                </a:solidFill>
              </a:rPr>
              <a:t>, </a:t>
            </a:r>
            <a:r>
              <a:rPr lang="en-US" sz="1800" dirty="0" err="1" smtClean="0">
                <a:solidFill>
                  <a:srgbClr val="002060"/>
                </a:solidFill>
              </a:rPr>
              <a:t>tới</a:t>
            </a:r>
            <a:r>
              <a:rPr lang="en-US" sz="1800" dirty="0" smtClean="0">
                <a:solidFill>
                  <a:srgbClr val="002060"/>
                </a:solidFill>
              </a:rPr>
              <a:t> </a:t>
            </a:r>
            <a:r>
              <a:rPr lang="en-US" sz="1800" dirty="0" err="1" smtClean="0">
                <a:solidFill>
                  <a:srgbClr val="002060"/>
                </a:solidFill>
              </a:rPr>
              <a:t>lãnh</a:t>
            </a:r>
            <a:r>
              <a:rPr lang="en-US" sz="1800" dirty="0" smtClean="0">
                <a:solidFill>
                  <a:srgbClr val="002060"/>
                </a:solidFill>
              </a:rPr>
              <a:t> </a:t>
            </a:r>
            <a:r>
              <a:rPr lang="en-US" sz="1800" dirty="0" err="1" smtClean="0">
                <a:solidFill>
                  <a:srgbClr val="002060"/>
                </a:solidFill>
              </a:rPr>
              <a:t>đạo</a:t>
            </a:r>
            <a:r>
              <a:rPr lang="en-US" sz="1800" dirty="0" smtClean="0">
                <a:solidFill>
                  <a:srgbClr val="002060"/>
                </a:solidFill>
              </a:rPr>
              <a:t> </a:t>
            </a:r>
            <a:r>
              <a:rPr lang="en-US" sz="1800" dirty="0" err="1" smtClean="0">
                <a:solidFill>
                  <a:srgbClr val="002060"/>
                </a:solidFill>
              </a:rPr>
              <a:t>cao</a:t>
            </a:r>
            <a:r>
              <a:rPr lang="en-US" sz="1800" dirty="0" smtClean="0">
                <a:solidFill>
                  <a:srgbClr val="002060"/>
                </a:solidFill>
              </a:rPr>
              <a:t> </a:t>
            </a:r>
            <a:r>
              <a:rPr lang="en-US" sz="1800" dirty="0" err="1" smtClean="0">
                <a:solidFill>
                  <a:srgbClr val="002060"/>
                </a:solidFill>
              </a:rPr>
              <a:t>nhất</a:t>
            </a:r>
            <a:r>
              <a:rPr lang="en-US" sz="1800" dirty="0" smtClean="0">
                <a:solidFill>
                  <a:srgbClr val="002060"/>
                </a:solidFill>
              </a:rPr>
              <a:t>.</a:t>
            </a:r>
          </a:p>
          <a:p>
            <a:pPr marL="342900" indent="-342900">
              <a:spcBef>
                <a:spcPts val="600"/>
              </a:spcBef>
              <a:buFont typeface="Wingdings" panose="05000000000000000000" pitchFamily="2" charset="2"/>
              <a:buChar char="§"/>
            </a:pPr>
            <a:r>
              <a:rPr lang="en-US" sz="1800" dirty="0" err="1" smtClean="0">
                <a:solidFill>
                  <a:srgbClr val="002060"/>
                </a:solidFill>
              </a:rPr>
              <a:t>Đảm</a:t>
            </a:r>
            <a:r>
              <a:rPr lang="en-US" sz="1800" dirty="0" smtClean="0">
                <a:solidFill>
                  <a:srgbClr val="002060"/>
                </a:solidFill>
              </a:rPr>
              <a:t> </a:t>
            </a:r>
            <a:r>
              <a:rPr lang="en-US" sz="1800" dirty="0" err="1" smtClean="0">
                <a:solidFill>
                  <a:srgbClr val="002060"/>
                </a:solidFill>
              </a:rPr>
              <a:t>bảo</a:t>
            </a:r>
            <a:r>
              <a:rPr lang="en-US" sz="1800" dirty="0" smtClean="0">
                <a:solidFill>
                  <a:srgbClr val="002060"/>
                </a:solidFill>
              </a:rPr>
              <a:t> </a:t>
            </a:r>
            <a:r>
              <a:rPr lang="en-US" sz="1800" dirty="0" err="1" smtClean="0">
                <a:solidFill>
                  <a:srgbClr val="002060"/>
                </a:solidFill>
              </a:rPr>
              <a:t>quảng</a:t>
            </a:r>
            <a:r>
              <a:rPr lang="en-US" sz="1800" dirty="0" smtClean="0">
                <a:solidFill>
                  <a:srgbClr val="002060"/>
                </a:solidFill>
              </a:rPr>
              <a:t> </a:t>
            </a:r>
            <a:r>
              <a:rPr lang="en-US" sz="1800" dirty="0" err="1" smtClean="0">
                <a:solidFill>
                  <a:srgbClr val="002060"/>
                </a:solidFill>
              </a:rPr>
              <a:t>bá</a:t>
            </a:r>
            <a:r>
              <a:rPr lang="en-US" sz="1800" dirty="0" smtClean="0">
                <a:solidFill>
                  <a:srgbClr val="002060"/>
                </a:solidFill>
              </a:rPr>
              <a:t> </a:t>
            </a:r>
            <a:r>
              <a:rPr lang="en-US" sz="1800" dirty="0" err="1" smtClean="0">
                <a:solidFill>
                  <a:srgbClr val="002060"/>
                </a:solidFill>
              </a:rPr>
              <a:t>hướng</a:t>
            </a:r>
            <a:r>
              <a:rPr lang="en-US" sz="1800" dirty="0" smtClean="0">
                <a:solidFill>
                  <a:srgbClr val="002060"/>
                </a:solidFill>
              </a:rPr>
              <a:t> </a:t>
            </a:r>
            <a:r>
              <a:rPr lang="en-US" sz="1800" dirty="0" err="1" smtClean="0">
                <a:solidFill>
                  <a:srgbClr val="002060"/>
                </a:solidFill>
              </a:rPr>
              <a:t>đến</a:t>
            </a:r>
            <a:r>
              <a:rPr lang="en-US" sz="1800" dirty="0" smtClean="0">
                <a:solidFill>
                  <a:srgbClr val="002060"/>
                </a:solidFill>
              </a:rPr>
              <a:t> </a:t>
            </a:r>
            <a:r>
              <a:rPr lang="en-US" sz="1800" dirty="0" err="1" smtClean="0">
                <a:solidFill>
                  <a:srgbClr val="002060"/>
                </a:solidFill>
              </a:rPr>
              <a:t>khách</a:t>
            </a:r>
            <a:r>
              <a:rPr lang="en-US" sz="1800" dirty="0" smtClean="0">
                <a:solidFill>
                  <a:srgbClr val="002060"/>
                </a:solidFill>
              </a:rPr>
              <a:t> </a:t>
            </a:r>
            <a:r>
              <a:rPr lang="en-US" sz="1800" dirty="0" err="1" smtClean="0">
                <a:solidFill>
                  <a:srgbClr val="002060"/>
                </a:solidFill>
              </a:rPr>
              <a:t>hàng</a:t>
            </a:r>
            <a:r>
              <a:rPr lang="en-US" sz="1800" dirty="0" smtClean="0">
                <a:solidFill>
                  <a:srgbClr val="002060"/>
                </a:solidFill>
              </a:rPr>
              <a:t> </a:t>
            </a:r>
            <a:r>
              <a:rPr lang="en-US" sz="1800" dirty="0" err="1" smtClean="0">
                <a:solidFill>
                  <a:srgbClr val="002060"/>
                </a:solidFill>
              </a:rPr>
              <a:t>cho</a:t>
            </a:r>
            <a:r>
              <a:rPr lang="en-US" sz="1800" dirty="0" smtClean="0">
                <a:solidFill>
                  <a:srgbClr val="002060"/>
                </a:solidFill>
              </a:rPr>
              <a:t> </a:t>
            </a:r>
            <a:r>
              <a:rPr lang="en-US" sz="1800" dirty="0" err="1" smtClean="0">
                <a:solidFill>
                  <a:srgbClr val="002060"/>
                </a:solidFill>
              </a:rPr>
              <a:t>toàn</a:t>
            </a:r>
            <a:r>
              <a:rPr lang="en-US" sz="1800" dirty="0" smtClean="0">
                <a:solidFill>
                  <a:srgbClr val="002060"/>
                </a:solidFill>
              </a:rPr>
              <a:t> </a:t>
            </a:r>
            <a:r>
              <a:rPr lang="en-US" sz="1800" dirty="0" err="1" smtClean="0">
                <a:solidFill>
                  <a:srgbClr val="002060"/>
                </a:solidFill>
              </a:rPr>
              <a:t>bộ</a:t>
            </a:r>
            <a:r>
              <a:rPr lang="en-US" sz="1800" dirty="0" smtClean="0">
                <a:solidFill>
                  <a:srgbClr val="002060"/>
                </a:solidFill>
              </a:rPr>
              <a:t> </a:t>
            </a:r>
            <a:r>
              <a:rPr lang="en-US" sz="1800" dirty="0" err="1" smtClean="0">
                <a:solidFill>
                  <a:srgbClr val="002060"/>
                </a:solidFill>
              </a:rPr>
              <a:t>tổ</a:t>
            </a:r>
            <a:r>
              <a:rPr lang="en-US" sz="1800" dirty="0" smtClean="0">
                <a:solidFill>
                  <a:srgbClr val="002060"/>
                </a:solidFill>
              </a:rPr>
              <a:t> </a:t>
            </a:r>
            <a:r>
              <a:rPr lang="en-US" sz="1800" dirty="0" err="1" smtClean="0">
                <a:solidFill>
                  <a:srgbClr val="002060"/>
                </a:solidFill>
              </a:rPr>
              <a:t>chức</a:t>
            </a:r>
            <a:r>
              <a:rPr lang="en-US" sz="1800" dirty="0" smtClean="0">
                <a:solidFill>
                  <a:srgbClr val="002060"/>
                </a:solidFill>
              </a:rPr>
              <a:t>.</a:t>
            </a:r>
          </a:p>
          <a:p>
            <a:pPr marL="342900" indent="-342900">
              <a:spcBef>
                <a:spcPts val="600"/>
              </a:spcBef>
              <a:buFont typeface="Wingdings" panose="05000000000000000000" pitchFamily="2" charset="2"/>
              <a:buChar char="§"/>
            </a:pPr>
            <a:r>
              <a:rPr lang="en-US" sz="1800" dirty="0" err="1" smtClean="0">
                <a:solidFill>
                  <a:srgbClr val="002060"/>
                </a:solidFill>
              </a:rPr>
              <a:t>Tính</a:t>
            </a:r>
            <a:r>
              <a:rPr lang="en-US" sz="1800" dirty="0" smtClean="0">
                <a:solidFill>
                  <a:srgbClr val="002060"/>
                </a:solidFill>
              </a:rPr>
              <a:t> </a:t>
            </a:r>
            <a:r>
              <a:rPr lang="en-US" sz="1800" dirty="0" err="1" smtClean="0">
                <a:solidFill>
                  <a:srgbClr val="002060"/>
                </a:solidFill>
              </a:rPr>
              <a:t>toàn</a:t>
            </a:r>
            <a:r>
              <a:rPr lang="en-US" sz="1800" dirty="0" smtClean="0">
                <a:solidFill>
                  <a:srgbClr val="002060"/>
                </a:solidFill>
              </a:rPr>
              <a:t> </a:t>
            </a:r>
            <a:r>
              <a:rPr lang="en-US" sz="1800" dirty="0" err="1" smtClean="0">
                <a:solidFill>
                  <a:srgbClr val="002060"/>
                </a:solidFill>
              </a:rPr>
              <a:t>vẹn</a:t>
            </a:r>
            <a:r>
              <a:rPr lang="en-US" sz="1800" dirty="0" smtClean="0">
                <a:solidFill>
                  <a:srgbClr val="002060"/>
                </a:solidFill>
              </a:rPr>
              <a:t> </a:t>
            </a:r>
            <a:r>
              <a:rPr lang="en-US" sz="1800" dirty="0" err="1" smtClean="0">
                <a:solidFill>
                  <a:srgbClr val="002060"/>
                </a:solidFill>
              </a:rPr>
              <a:t>của</a:t>
            </a:r>
            <a:r>
              <a:rPr lang="en-US" sz="1800" dirty="0" smtClean="0">
                <a:solidFill>
                  <a:srgbClr val="002060"/>
                </a:solidFill>
              </a:rPr>
              <a:t> HTQLCL </a:t>
            </a:r>
            <a:r>
              <a:rPr lang="en-US" sz="1800" dirty="0" err="1" smtClean="0">
                <a:solidFill>
                  <a:srgbClr val="002060"/>
                </a:solidFill>
              </a:rPr>
              <a:t>được</a:t>
            </a:r>
            <a:r>
              <a:rPr lang="en-US" sz="1800" dirty="0" smtClean="0">
                <a:solidFill>
                  <a:srgbClr val="002060"/>
                </a:solidFill>
              </a:rPr>
              <a:t> </a:t>
            </a:r>
            <a:r>
              <a:rPr lang="en-US" sz="1800" dirty="0" err="1" smtClean="0">
                <a:solidFill>
                  <a:srgbClr val="002060"/>
                </a:solidFill>
              </a:rPr>
              <a:t>duy</a:t>
            </a:r>
            <a:r>
              <a:rPr lang="en-US" sz="1800" dirty="0" smtClean="0">
                <a:solidFill>
                  <a:srgbClr val="002060"/>
                </a:solidFill>
              </a:rPr>
              <a:t> </a:t>
            </a:r>
            <a:r>
              <a:rPr lang="en-US" sz="1800" dirty="0" err="1" smtClean="0">
                <a:solidFill>
                  <a:srgbClr val="002060"/>
                </a:solidFill>
              </a:rPr>
              <a:t>trì</a:t>
            </a:r>
            <a:r>
              <a:rPr lang="en-US" sz="1800" dirty="0" smtClean="0">
                <a:solidFill>
                  <a:srgbClr val="002060"/>
                </a:solidFill>
              </a:rPr>
              <a:t> </a:t>
            </a:r>
            <a:r>
              <a:rPr lang="en-US" sz="1800" dirty="0" err="1" smtClean="0">
                <a:solidFill>
                  <a:srgbClr val="002060"/>
                </a:solidFill>
              </a:rPr>
              <a:t>khi</a:t>
            </a:r>
            <a:r>
              <a:rPr lang="en-US" sz="1800" dirty="0" smtClean="0">
                <a:solidFill>
                  <a:srgbClr val="002060"/>
                </a:solidFill>
              </a:rPr>
              <a:t> </a:t>
            </a:r>
            <a:r>
              <a:rPr lang="en-US" sz="1800" dirty="0" err="1" smtClean="0">
                <a:solidFill>
                  <a:srgbClr val="002060"/>
                </a:solidFill>
              </a:rPr>
              <a:t>có</a:t>
            </a:r>
            <a:r>
              <a:rPr lang="en-US" sz="1800" dirty="0" smtClean="0">
                <a:solidFill>
                  <a:srgbClr val="002060"/>
                </a:solidFill>
              </a:rPr>
              <a:t> </a:t>
            </a:r>
            <a:r>
              <a:rPr lang="en-US" sz="1800" dirty="0" err="1" smtClean="0">
                <a:solidFill>
                  <a:srgbClr val="002060"/>
                </a:solidFill>
              </a:rPr>
              <a:t>thay</a:t>
            </a:r>
            <a:r>
              <a:rPr lang="en-US" sz="1800" dirty="0" smtClean="0">
                <a:solidFill>
                  <a:srgbClr val="002060"/>
                </a:solidFill>
              </a:rPr>
              <a:t> </a:t>
            </a:r>
            <a:r>
              <a:rPr lang="en-US" sz="1800" dirty="0" err="1" smtClean="0">
                <a:solidFill>
                  <a:srgbClr val="002060"/>
                </a:solidFill>
              </a:rPr>
              <a:t>đổi</a:t>
            </a:r>
            <a:r>
              <a:rPr lang="en-US" sz="1800" dirty="0" smtClean="0">
                <a:solidFill>
                  <a:srgbClr val="002060"/>
                </a:solidFill>
              </a:rPr>
              <a:t> </a:t>
            </a:r>
            <a:r>
              <a:rPr lang="en-US" sz="1800" dirty="0" err="1" smtClean="0">
                <a:solidFill>
                  <a:srgbClr val="002060"/>
                </a:solidFill>
              </a:rPr>
              <a:t>được</a:t>
            </a:r>
            <a:r>
              <a:rPr lang="en-US" sz="1800" dirty="0" smtClean="0">
                <a:solidFill>
                  <a:srgbClr val="002060"/>
                </a:solidFill>
              </a:rPr>
              <a:t> </a:t>
            </a:r>
            <a:r>
              <a:rPr lang="en-US" sz="1800" dirty="0" err="1" smtClean="0">
                <a:solidFill>
                  <a:srgbClr val="002060"/>
                </a:solidFill>
              </a:rPr>
              <a:t>hoạch</a:t>
            </a:r>
            <a:r>
              <a:rPr lang="en-US" sz="1800" dirty="0" smtClean="0">
                <a:solidFill>
                  <a:srgbClr val="002060"/>
                </a:solidFill>
              </a:rPr>
              <a:t> </a:t>
            </a:r>
            <a:r>
              <a:rPr lang="en-US" sz="1800" dirty="0" err="1" smtClean="0">
                <a:solidFill>
                  <a:srgbClr val="002060"/>
                </a:solidFill>
              </a:rPr>
              <a:t>định</a:t>
            </a:r>
            <a:endParaRPr lang="en-US" sz="1800" dirty="0" smtClean="0">
              <a:solidFill>
                <a:srgbClr val="002060"/>
              </a:solidFill>
            </a:endParaRPr>
          </a:p>
          <a:p>
            <a:pPr marL="342900" indent="-342900">
              <a:buFont typeface="Wingdings" panose="05000000000000000000" pitchFamily="2" charset="2"/>
              <a:buChar char="§"/>
            </a:pPr>
            <a:endParaRPr lang="en-US" sz="2000" dirty="0" smtClean="0">
              <a:solidFill>
                <a:srgbClr val="002060"/>
              </a:solidFill>
            </a:endParaRPr>
          </a:p>
          <a:p>
            <a:r>
              <a:rPr lang="it-IT" sz="2000" b="1" dirty="0">
                <a:solidFill>
                  <a:srgbClr val="C05412"/>
                </a:solidFill>
              </a:rPr>
              <a:t>Trách </a:t>
            </a:r>
            <a:r>
              <a:rPr lang="it-IT" sz="2000" b="1" dirty="0" smtClean="0">
                <a:solidFill>
                  <a:srgbClr val="C05412"/>
                </a:solidFill>
              </a:rPr>
              <a:t>nhiệm, quyền </a:t>
            </a:r>
            <a:r>
              <a:rPr lang="it-IT" sz="2000" b="1" dirty="0">
                <a:solidFill>
                  <a:srgbClr val="C05412"/>
                </a:solidFill>
              </a:rPr>
              <a:t>hạn của các vị trí </a:t>
            </a:r>
            <a:r>
              <a:rPr lang="it-IT" sz="2000" b="1" dirty="0" smtClean="0">
                <a:solidFill>
                  <a:srgbClr val="C05412"/>
                </a:solidFill>
              </a:rPr>
              <a:t>được thể hiện ở đâu?</a:t>
            </a:r>
            <a:endParaRPr lang="en-US" sz="2000" b="1" dirty="0">
              <a:solidFill>
                <a:srgbClr val="C05412"/>
              </a:solidFill>
            </a:endParaRPr>
          </a:p>
          <a:p>
            <a:pPr marL="342900" indent="-342900">
              <a:buFont typeface="Wingdings" panose="05000000000000000000" pitchFamily="2" charset="2"/>
              <a:buChar char="§"/>
            </a:pPr>
            <a:endParaRPr lang="en-US" sz="2000" dirty="0">
              <a:solidFill>
                <a:srgbClr val="002060"/>
              </a:solidFill>
            </a:endParaRPr>
          </a:p>
          <a:p>
            <a:endParaRPr lang="en-US" sz="2000" dirty="0" smtClean="0">
              <a:solidFill>
                <a:srgbClr val="002060"/>
              </a:solidFill>
            </a:endParaRPr>
          </a:p>
          <a:p>
            <a:endParaRPr lang="en-US" sz="2000" dirty="0">
              <a:solidFill>
                <a:srgbClr val="002060"/>
              </a:solidFill>
            </a:endParaRPr>
          </a:p>
          <a:p>
            <a:endParaRPr lang="en-US" sz="2000" dirty="0" smtClean="0">
              <a:solidFill>
                <a:srgbClr val="002060"/>
              </a:solidFill>
            </a:endParaRPr>
          </a:p>
          <a:p>
            <a:endParaRPr lang="en-US" sz="2000" dirty="0" smtClean="0">
              <a:solidFill>
                <a:srgbClr val="002060"/>
              </a:solidFill>
            </a:endParaRPr>
          </a:p>
        </p:txBody>
      </p:sp>
      <p:grpSp>
        <p:nvGrpSpPr>
          <p:cNvPr id="6" name="Group 5"/>
          <p:cNvGrpSpPr/>
          <p:nvPr/>
        </p:nvGrpSpPr>
        <p:grpSpPr>
          <a:xfrm>
            <a:off x="6287026" y="796489"/>
            <a:ext cx="1878166" cy="1051415"/>
            <a:chOff x="4635060" y="3374135"/>
            <a:chExt cx="1446552" cy="749508"/>
          </a:xfrm>
        </p:grpSpPr>
        <p:sp>
          <p:nvSpPr>
            <p:cNvPr id="7" name="Cloud Callout 6"/>
            <p:cNvSpPr/>
            <p:nvPr/>
          </p:nvSpPr>
          <p:spPr>
            <a:xfrm>
              <a:off x="4811842" y="3545790"/>
              <a:ext cx="1064301" cy="406198"/>
            </a:xfrm>
            <a:prstGeom prst="cloudCallout">
              <a:avLst>
                <a:gd name="adj1" fmla="val -101819"/>
                <a:gd name="adj2" fmla="val 311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solidFill>
                    <a:prstClr val="white"/>
                  </a:solidFill>
                </a:rPr>
                <a:t>Mới</a:t>
              </a:r>
              <a:endParaRPr lang="en-US" sz="1800" dirty="0">
                <a:solidFill>
                  <a:prstClr val="white"/>
                </a:solidFill>
              </a:endParaRPr>
            </a:p>
          </p:txBody>
        </p:sp>
        <p:sp>
          <p:nvSpPr>
            <p:cNvPr id="8" name="Explosion 1 7"/>
            <p:cNvSpPr/>
            <p:nvPr/>
          </p:nvSpPr>
          <p:spPr>
            <a:xfrm>
              <a:off x="4635060" y="3374135"/>
              <a:ext cx="1446552" cy="749508"/>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smtClean="0">
                  <a:solidFill>
                    <a:prstClr val="white"/>
                  </a:solidFill>
                </a:rPr>
                <a:t>Có</a:t>
              </a:r>
              <a:r>
                <a:rPr lang="en-US" sz="1600" b="1" dirty="0" smtClean="0">
                  <a:solidFill>
                    <a:prstClr val="white"/>
                  </a:solidFill>
                </a:rPr>
                <a:t> </a:t>
              </a:r>
              <a:r>
                <a:rPr lang="en-US" sz="1600" b="1" dirty="0" err="1" smtClean="0">
                  <a:solidFill>
                    <a:prstClr val="white"/>
                  </a:solidFill>
                </a:rPr>
                <a:t>yêu</a:t>
              </a:r>
              <a:r>
                <a:rPr lang="en-US" sz="1600" b="1" dirty="0" smtClean="0">
                  <a:solidFill>
                    <a:prstClr val="white"/>
                  </a:solidFill>
                </a:rPr>
                <a:t> </a:t>
              </a:r>
              <a:r>
                <a:rPr lang="en-US" sz="1600" b="1" dirty="0" err="1" smtClean="0">
                  <a:solidFill>
                    <a:prstClr val="white"/>
                  </a:solidFill>
                </a:rPr>
                <a:t>cầu</a:t>
              </a:r>
              <a:r>
                <a:rPr lang="en-US" sz="1600" b="1" dirty="0" smtClean="0">
                  <a:solidFill>
                    <a:prstClr val="white"/>
                  </a:solidFill>
                </a:rPr>
                <a:t> </a:t>
              </a:r>
              <a:r>
                <a:rPr lang="en-US" sz="1600" b="1" dirty="0" err="1" smtClean="0">
                  <a:solidFill>
                    <a:prstClr val="white"/>
                  </a:solidFill>
                </a:rPr>
                <a:t>mới</a:t>
              </a:r>
              <a:endParaRPr lang="en-US" sz="1600" b="1" dirty="0">
                <a:solidFill>
                  <a:prstClr val="white"/>
                </a:solidFill>
              </a:endParaRPr>
            </a:p>
          </p:txBody>
        </p:sp>
      </p:grpSp>
    </p:spTree>
    <p:extLst>
      <p:ext uri="{BB962C8B-B14F-4D97-AF65-F5344CB8AC3E}">
        <p14:creationId xmlns:p14="http://schemas.microsoft.com/office/powerpoint/2010/main" val="306721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000250" y="1257300"/>
            <a:ext cx="5314950" cy="1714500"/>
          </a:xfrm>
        </p:spPr>
        <p:txBody>
          <a:bodyPr/>
          <a:lstStyle/>
          <a:p>
            <a:pPr algn="ctr"/>
            <a:r>
              <a:rPr lang="en-US" sz="3600" dirty="0" smtClean="0"/>
              <a:t>7 </a:t>
            </a:r>
            <a:r>
              <a:rPr lang="en-US" sz="3600" dirty="0" err="1"/>
              <a:t>nguyên</a:t>
            </a:r>
            <a:r>
              <a:rPr lang="en-US" sz="3600" dirty="0"/>
              <a:t> </a:t>
            </a:r>
            <a:r>
              <a:rPr lang="en-US" sz="3600" dirty="0" err="1"/>
              <a:t>tắc</a:t>
            </a:r>
            <a:r>
              <a:rPr lang="en-US" sz="3600" dirty="0"/>
              <a:t> </a:t>
            </a:r>
            <a:r>
              <a:rPr lang="en-US" sz="3600" dirty="0" err="1"/>
              <a:t>của</a:t>
            </a:r>
            <a:r>
              <a:rPr lang="en-US" sz="3600" dirty="0"/>
              <a:t> </a:t>
            </a:r>
            <a:r>
              <a:rPr lang="en-US" sz="3600" dirty="0" smtClean="0"/>
              <a:t> </a:t>
            </a:r>
            <a:r>
              <a:rPr lang="en-US" sz="3600" dirty="0" err="1" smtClean="0"/>
              <a:t>Quản</a:t>
            </a:r>
            <a:r>
              <a:rPr lang="en-US" sz="3600" dirty="0" smtClean="0"/>
              <a:t> </a:t>
            </a:r>
            <a:r>
              <a:rPr lang="en-US" sz="3600" dirty="0" err="1"/>
              <a:t>lý</a:t>
            </a:r>
            <a:r>
              <a:rPr lang="en-US" sz="3600" dirty="0"/>
              <a:t> </a:t>
            </a:r>
            <a:r>
              <a:rPr lang="en-US" sz="3600" dirty="0" err="1"/>
              <a:t>chất</a:t>
            </a:r>
            <a:r>
              <a:rPr lang="en-US" sz="3600" dirty="0"/>
              <a:t> </a:t>
            </a:r>
            <a:r>
              <a:rPr lang="en-US" sz="3600" dirty="0" err="1"/>
              <a:t>lượng</a:t>
            </a:r>
            <a:endParaRPr lang="en-US" sz="3600" dirty="0"/>
          </a:p>
        </p:txBody>
      </p:sp>
      <p:cxnSp>
        <p:nvCxnSpPr>
          <p:cNvPr id="5" name="Straight Connector 4"/>
          <p:cNvCxnSpPr/>
          <p:nvPr/>
        </p:nvCxnSpPr>
        <p:spPr bwMode="auto">
          <a:xfrm>
            <a:off x="514350" y="4629150"/>
            <a:ext cx="7372350" cy="0"/>
          </a:xfrm>
          <a:prstGeom prst="line">
            <a:avLst/>
          </a:prstGeom>
          <a:solidFill>
            <a:schemeClr val="accent1"/>
          </a:solidFill>
          <a:ln w="38100" cap="flat" cmpd="sng" algn="ctr">
            <a:solidFill>
              <a:schemeClr val="accent3">
                <a:lumMod val="65000"/>
              </a:schemeClr>
            </a:solidFill>
            <a:prstDash val="solid"/>
            <a:round/>
            <a:headEnd type="none" w="med" len="med"/>
            <a:tailEnd type="none" w="med" len="med"/>
          </a:ln>
          <a:effectLst/>
        </p:spPr>
      </p:cxnSp>
      <p:sp>
        <p:nvSpPr>
          <p:cNvPr id="6" name="Footer Placeholder 4"/>
          <p:cNvSpPr>
            <a:spLocks noGrp="1"/>
          </p:cNvSpPr>
          <p:nvPr>
            <p:ph type="ftr" sz="quarter" idx="3"/>
          </p:nvPr>
        </p:nvSpPr>
        <p:spPr>
          <a:xfrm>
            <a:off x="407963" y="4744190"/>
            <a:ext cx="3740150" cy="144462"/>
          </a:xfrm>
          <a:prstGeom prst="rect">
            <a:avLst/>
          </a:prstGeom>
        </p:spPr>
        <p:txBody>
          <a:bodyPr vert="horz" lIns="0" tIns="0" rIns="0" bIns="0" rtlCol="0" anchor="t" anchorCtr="0"/>
          <a:lstStyle>
            <a:lvl1pPr algn="l" defTabSz="343043" fontAlgn="auto">
              <a:spcBef>
                <a:spcPts val="0"/>
              </a:spcBef>
              <a:spcAft>
                <a:spcPts val="0"/>
              </a:spcAft>
              <a:defRPr sz="1000" b="0">
                <a:solidFill>
                  <a:schemeClr val="tx1">
                    <a:tint val="75000"/>
                  </a:schemeClr>
                </a:solidFill>
                <a:latin typeface="Tahoma"/>
                <a:ea typeface="+mn-ea"/>
                <a:cs typeface="Tahoma"/>
              </a:defRPr>
            </a:lvl1pPr>
          </a:lstStyle>
          <a:p>
            <a:pPr>
              <a:defRPr/>
            </a:pPr>
            <a:r>
              <a:rPr lang="en-US" smtClean="0"/>
              <a:t>Tài liệu đào tạo nội bộ</a:t>
            </a:r>
            <a:endParaRPr lang="en-US" dirty="0"/>
          </a:p>
        </p:txBody>
      </p:sp>
      <p:sp>
        <p:nvSpPr>
          <p:cNvPr id="2" name="TextBox 1"/>
          <p:cNvSpPr txBox="1"/>
          <p:nvPr/>
        </p:nvSpPr>
        <p:spPr>
          <a:xfrm>
            <a:off x="1095375" y="2705100"/>
            <a:ext cx="6600825" cy="523220"/>
          </a:xfrm>
          <a:prstGeom prst="rect">
            <a:avLst/>
          </a:prstGeom>
          <a:noFill/>
        </p:spPr>
        <p:txBody>
          <a:bodyPr wrap="square" rtlCol="0">
            <a:spAutoFit/>
          </a:bodyPr>
          <a:lstStyle/>
          <a:p>
            <a:r>
              <a:rPr lang="en-US" smtClean="0"/>
              <a:t>Dùng để soi lại sau một thời gian áp dụng và thực hiện các yêu cầu của tiêu chuẩn</a:t>
            </a:r>
            <a:endParaRPr lang="en-US"/>
          </a:p>
        </p:txBody>
      </p:sp>
    </p:spTree>
    <p:extLst>
      <p:ext uri="{BB962C8B-B14F-4D97-AF65-F5344CB8AC3E}">
        <p14:creationId xmlns:p14="http://schemas.microsoft.com/office/powerpoint/2010/main" val="147146302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8374" y="539750"/>
            <a:ext cx="8177047" cy="461665"/>
          </a:xfrm>
          <a:prstGeom prst="rect">
            <a:avLst/>
          </a:prstGeom>
          <a:noFill/>
        </p:spPr>
        <p:txBody>
          <a:bodyPr wrap="square" rtlCol="0">
            <a:spAutoFit/>
          </a:bodyPr>
          <a:lstStyle/>
          <a:p>
            <a:pPr algn="ctr"/>
            <a:r>
              <a:rPr lang="en-US" sz="2400" b="1" dirty="0" smtClean="0">
                <a:solidFill>
                  <a:srgbClr val="FF0000"/>
                </a:solidFill>
              </a:rPr>
              <a:t>6. HOẠCH ĐỊNH</a:t>
            </a:r>
            <a:endParaRPr lang="en-US" sz="2400" b="1" dirty="0">
              <a:solidFill>
                <a:srgbClr val="FF0000"/>
              </a:solidFill>
            </a:endParaRPr>
          </a:p>
        </p:txBody>
      </p:sp>
      <p:sp>
        <p:nvSpPr>
          <p:cNvPr id="2" name="TextBox 1"/>
          <p:cNvSpPr txBox="1"/>
          <p:nvPr/>
        </p:nvSpPr>
        <p:spPr>
          <a:xfrm>
            <a:off x="620110" y="1109688"/>
            <a:ext cx="7935311" cy="2893100"/>
          </a:xfrm>
          <a:prstGeom prst="rect">
            <a:avLst/>
          </a:prstGeom>
          <a:noFill/>
        </p:spPr>
        <p:txBody>
          <a:bodyPr wrap="square" rtlCol="0">
            <a:spAutoFit/>
          </a:bodyPr>
          <a:lstStyle/>
          <a:p>
            <a:r>
              <a:rPr lang="en-US" sz="2000" b="1" dirty="0" smtClean="0">
                <a:solidFill>
                  <a:srgbClr val="002060"/>
                </a:solidFill>
              </a:rPr>
              <a:t>6.1 </a:t>
            </a:r>
            <a:r>
              <a:rPr lang="en-US" sz="2000" b="1" dirty="0" err="1" smtClean="0">
                <a:solidFill>
                  <a:srgbClr val="002060"/>
                </a:solidFill>
              </a:rPr>
              <a:t>Hành</a:t>
            </a:r>
            <a:r>
              <a:rPr lang="en-US" sz="2000" b="1" dirty="0" smtClean="0">
                <a:solidFill>
                  <a:srgbClr val="002060"/>
                </a:solidFill>
              </a:rPr>
              <a:t> </a:t>
            </a:r>
            <a:r>
              <a:rPr lang="en-US" sz="2000" b="1" dirty="0" err="1" smtClean="0">
                <a:solidFill>
                  <a:srgbClr val="002060"/>
                </a:solidFill>
              </a:rPr>
              <a:t>động</a:t>
            </a:r>
            <a:r>
              <a:rPr lang="en-US" sz="2000" b="1" dirty="0" smtClean="0">
                <a:solidFill>
                  <a:srgbClr val="002060"/>
                </a:solidFill>
              </a:rPr>
              <a:t> </a:t>
            </a:r>
            <a:r>
              <a:rPr lang="en-US" sz="2000" b="1" dirty="0" err="1" smtClean="0">
                <a:solidFill>
                  <a:srgbClr val="002060"/>
                </a:solidFill>
              </a:rPr>
              <a:t>giải</a:t>
            </a:r>
            <a:r>
              <a:rPr lang="en-US" sz="2000" b="1" dirty="0" smtClean="0">
                <a:solidFill>
                  <a:srgbClr val="002060"/>
                </a:solidFill>
              </a:rPr>
              <a:t> </a:t>
            </a:r>
            <a:r>
              <a:rPr lang="en-US" sz="2000" b="1" dirty="0" err="1" smtClean="0">
                <a:solidFill>
                  <a:srgbClr val="002060"/>
                </a:solidFill>
              </a:rPr>
              <a:t>quyết</a:t>
            </a:r>
            <a:r>
              <a:rPr lang="en-US" sz="2000" b="1" dirty="0" smtClean="0">
                <a:solidFill>
                  <a:srgbClr val="002060"/>
                </a:solidFill>
              </a:rPr>
              <a:t> </a:t>
            </a:r>
            <a:r>
              <a:rPr lang="en-US" sz="2000" b="1" dirty="0" err="1" smtClean="0">
                <a:solidFill>
                  <a:srgbClr val="002060"/>
                </a:solidFill>
              </a:rPr>
              <a:t>rủi</a:t>
            </a:r>
            <a:r>
              <a:rPr lang="en-US" sz="2000" b="1" dirty="0" smtClean="0">
                <a:solidFill>
                  <a:srgbClr val="002060"/>
                </a:solidFill>
              </a:rPr>
              <a:t> </a:t>
            </a:r>
            <a:r>
              <a:rPr lang="en-US" sz="2000" b="1" dirty="0" err="1" smtClean="0">
                <a:solidFill>
                  <a:srgbClr val="002060"/>
                </a:solidFill>
              </a:rPr>
              <a:t>ro</a:t>
            </a:r>
            <a:r>
              <a:rPr lang="en-US" sz="2000" b="1" dirty="0" smtClean="0">
                <a:solidFill>
                  <a:srgbClr val="002060"/>
                </a:solidFill>
              </a:rPr>
              <a:t> </a:t>
            </a:r>
            <a:r>
              <a:rPr lang="en-US" sz="2000" b="1" dirty="0" err="1" smtClean="0">
                <a:solidFill>
                  <a:srgbClr val="002060"/>
                </a:solidFill>
              </a:rPr>
              <a:t>và</a:t>
            </a:r>
            <a:r>
              <a:rPr lang="en-US" sz="2000" b="1" dirty="0" smtClean="0">
                <a:solidFill>
                  <a:srgbClr val="002060"/>
                </a:solidFill>
              </a:rPr>
              <a:t> </a:t>
            </a:r>
            <a:r>
              <a:rPr lang="en-US" sz="2000" b="1" dirty="0" err="1" smtClean="0">
                <a:solidFill>
                  <a:srgbClr val="002060"/>
                </a:solidFill>
              </a:rPr>
              <a:t>cơ</a:t>
            </a:r>
            <a:r>
              <a:rPr lang="en-US" sz="2000" b="1" dirty="0" smtClean="0">
                <a:solidFill>
                  <a:srgbClr val="002060"/>
                </a:solidFill>
              </a:rPr>
              <a:t> </a:t>
            </a:r>
            <a:r>
              <a:rPr lang="en-US" sz="2000" b="1" dirty="0" err="1" smtClean="0">
                <a:solidFill>
                  <a:srgbClr val="002060"/>
                </a:solidFill>
              </a:rPr>
              <a:t>hội</a:t>
            </a:r>
            <a:endParaRPr lang="en-US" sz="2000" b="1" dirty="0" smtClean="0">
              <a:solidFill>
                <a:srgbClr val="002060"/>
              </a:solidFill>
            </a:endParaRPr>
          </a:p>
          <a:p>
            <a:pPr>
              <a:spcBef>
                <a:spcPts val="1200"/>
              </a:spcBef>
              <a:spcAft>
                <a:spcPts val="0"/>
              </a:spcAft>
            </a:pPr>
            <a:r>
              <a:rPr lang="en-US" sz="2000" dirty="0" smtClean="0">
                <a:solidFill>
                  <a:srgbClr val="002060"/>
                </a:solidFill>
              </a:rPr>
              <a:t>6.1.1 </a:t>
            </a:r>
            <a:r>
              <a:rPr lang="en-US" sz="2000" dirty="0" err="1" smtClean="0">
                <a:solidFill>
                  <a:srgbClr val="002060"/>
                </a:solidFill>
              </a:rPr>
              <a:t>Xác</a:t>
            </a:r>
            <a:r>
              <a:rPr lang="en-US" sz="2000" dirty="0" smtClean="0">
                <a:solidFill>
                  <a:srgbClr val="002060"/>
                </a:solidFill>
              </a:rPr>
              <a:t> </a:t>
            </a:r>
            <a:r>
              <a:rPr lang="en-US" sz="2000" dirty="0" err="1">
                <a:solidFill>
                  <a:srgbClr val="002060"/>
                </a:solidFill>
              </a:rPr>
              <a:t>định</a:t>
            </a:r>
            <a:r>
              <a:rPr lang="en-US" sz="2000" dirty="0">
                <a:solidFill>
                  <a:srgbClr val="002060"/>
                </a:solidFill>
              </a:rPr>
              <a:t> </a:t>
            </a:r>
            <a:r>
              <a:rPr lang="en-US" sz="2000" dirty="0" err="1">
                <a:solidFill>
                  <a:srgbClr val="002060"/>
                </a:solidFill>
              </a:rPr>
              <a:t>các</a:t>
            </a:r>
            <a:r>
              <a:rPr lang="en-US" sz="2000" dirty="0">
                <a:solidFill>
                  <a:srgbClr val="002060"/>
                </a:solidFill>
              </a:rPr>
              <a:t> </a:t>
            </a:r>
            <a:r>
              <a:rPr lang="en-US" sz="2000" dirty="0" err="1">
                <a:solidFill>
                  <a:srgbClr val="002060"/>
                </a:solidFill>
              </a:rPr>
              <a:t>rủi</a:t>
            </a:r>
            <a:r>
              <a:rPr lang="en-US" sz="2000" dirty="0">
                <a:solidFill>
                  <a:srgbClr val="002060"/>
                </a:solidFill>
              </a:rPr>
              <a:t> </a:t>
            </a:r>
            <a:r>
              <a:rPr lang="en-US" sz="2000" dirty="0" err="1">
                <a:solidFill>
                  <a:srgbClr val="002060"/>
                </a:solidFill>
              </a:rPr>
              <a:t>ro</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cơ</a:t>
            </a:r>
            <a:r>
              <a:rPr lang="en-US" sz="2000" dirty="0">
                <a:solidFill>
                  <a:srgbClr val="002060"/>
                </a:solidFill>
              </a:rPr>
              <a:t> </a:t>
            </a:r>
            <a:r>
              <a:rPr lang="en-US" sz="2000" dirty="0" err="1">
                <a:solidFill>
                  <a:srgbClr val="002060"/>
                </a:solidFill>
              </a:rPr>
              <a:t>hội</a:t>
            </a:r>
            <a:r>
              <a:rPr lang="en-US" sz="2000" dirty="0">
                <a:solidFill>
                  <a:srgbClr val="002060"/>
                </a:solidFill>
              </a:rPr>
              <a:t> </a:t>
            </a:r>
            <a:r>
              <a:rPr lang="en-US" sz="2000" dirty="0" err="1" smtClean="0">
                <a:solidFill>
                  <a:srgbClr val="002060"/>
                </a:solidFill>
              </a:rPr>
              <a:t>khi</a:t>
            </a:r>
            <a:r>
              <a:rPr lang="en-US" sz="2000" dirty="0" smtClean="0">
                <a:solidFill>
                  <a:srgbClr val="002060"/>
                </a:solidFill>
              </a:rPr>
              <a:t> </a:t>
            </a:r>
            <a:r>
              <a:rPr lang="en-US" sz="2000" dirty="0" err="1" smtClean="0">
                <a:solidFill>
                  <a:srgbClr val="002060"/>
                </a:solidFill>
              </a:rPr>
              <a:t>hoạch</a:t>
            </a:r>
            <a:r>
              <a:rPr lang="en-US" sz="2000" dirty="0" smtClean="0">
                <a:solidFill>
                  <a:srgbClr val="002060"/>
                </a:solidFill>
              </a:rPr>
              <a:t> </a:t>
            </a:r>
            <a:r>
              <a:rPr lang="en-US" sz="2000" dirty="0" err="1" smtClean="0">
                <a:solidFill>
                  <a:srgbClr val="002060"/>
                </a:solidFill>
              </a:rPr>
              <a:t>định</a:t>
            </a:r>
            <a:r>
              <a:rPr lang="en-US" sz="2000" dirty="0" smtClean="0">
                <a:solidFill>
                  <a:srgbClr val="002060"/>
                </a:solidFill>
              </a:rPr>
              <a:t> </a:t>
            </a:r>
            <a:r>
              <a:rPr lang="en-US" sz="2000" dirty="0" err="1" smtClean="0">
                <a:solidFill>
                  <a:srgbClr val="002060"/>
                </a:solidFill>
              </a:rPr>
              <a:t>hệ</a:t>
            </a:r>
            <a:r>
              <a:rPr lang="en-US" sz="2000" dirty="0" smtClean="0">
                <a:solidFill>
                  <a:srgbClr val="002060"/>
                </a:solidFill>
              </a:rPr>
              <a:t> </a:t>
            </a:r>
            <a:r>
              <a:rPr lang="en-US" sz="2000" dirty="0" err="1" smtClean="0">
                <a:solidFill>
                  <a:srgbClr val="002060"/>
                </a:solidFill>
              </a:rPr>
              <a:t>thống</a:t>
            </a:r>
            <a:r>
              <a:rPr lang="en-US" sz="2000" dirty="0" smtClean="0">
                <a:solidFill>
                  <a:srgbClr val="002060"/>
                </a:solidFill>
              </a:rPr>
              <a:t> </a:t>
            </a:r>
            <a:r>
              <a:rPr lang="en-US" sz="2000" dirty="0" err="1" smtClean="0">
                <a:solidFill>
                  <a:srgbClr val="002060"/>
                </a:solidFill>
              </a:rPr>
              <a:t>quản</a:t>
            </a:r>
            <a:r>
              <a:rPr lang="en-US" sz="2000" dirty="0" smtClean="0">
                <a:solidFill>
                  <a:srgbClr val="002060"/>
                </a:solidFill>
              </a:rPr>
              <a:t> </a:t>
            </a:r>
            <a:r>
              <a:rPr lang="en-US" sz="2000" dirty="0" err="1" smtClean="0">
                <a:solidFill>
                  <a:srgbClr val="002060"/>
                </a:solidFill>
              </a:rPr>
              <a:t>lý</a:t>
            </a:r>
            <a:r>
              <a:rPr lang="en-US" sz="2000" dirty="0" smtClean="0">
                <a:solidFill>
                  <a:srgbClr val="002060"/>
                </a:solidFill>
              </a:rPr>
              <a:t> </a:t>
            </a:r>
            <a:r>
              <a:rPr lang="en-US" sz="2000" dirty="0" err="1" smtClean="0">
                <a:solidFill>
                  <a:srgbClr val="002060"/>
                </a:solidFill>
              </a:rPr>
              <a:t>chất</a:t>
            </a:r>
            <a:r>
              <a:rPr lang="en-US" sz="2000" dirty="0" smtClean="0">
                <a:solidFill>
                  <a:srgbClr val="002060"/>
                </a:solidFill>
              </a:rPr>
              <a:t> </a:t>
            </a:r>
            <a:r>
              <a:rPr lang="en-US" sz="2000" dirty="0" err="1" smtClean="0">
                <a:solidFill>
                  <a:srgbClr val="002060"/>
                </a:solidFill>
              </a:rPr>
              <a:t>lượng</a:t>
            </a:r>
            <a:r>
              <a:rPr lang="en-US" sz="2000" dirty="0" smtClean="0">
                <a:solidFill>
                  <a:srgbClr val="002060"/>
                </a:solidFill>
              </a:rPr>
              <a:t>, (</a:t>
            </a:r>
            <a:r>
              <a:rPr lang="en-US" sz="2000" dirty="0" err="1" smtClean="0">
                <a:solidFill>
                  <a:srgbClr val="002060"/>
                </a:solidFill>
              </a:rPr>
              <a:t>xem</a:t>
            </a:r>
            <a:r>
              <a:rPr lang="en-US" sz="2000" dirty="0" smtClean="0">
                <a:solidFill>
                  <a:srgbClr val="002060"/>
                </a:solidFill>
              </a:rPr>
              <a:t> </a:t>
            </a:r>
            <a:r>
              <a:rPr lang="en-US" sz="2000" dirty="0" err="1" smtClean="0">
                <a:solidFill>
                  <a:srgbClr val="002060"/>
                </a:solidFill>
              </a:rPr>
              <a:t>xét</a:t>
            </a:r>
            <a:r>
              <a:rPr lang="en-US" sz="2000" dirty="0" smtClean="0">
                <a:solidFill>
                  <a:srgbClr val="002060"/>
                </a:solidFill>
              </a:rPr>
              <a:t> 4.1 </a:t>
            </a:r>
            <a:r>
              <a:rPr lang="en-US" sz="2000" dirty="0" err="1" smtClean="0">
                <a:solidFill>
                  <a:srgbClr val="002060"/>
                </a:solidFill>
              </a:rPr>
              <a:t>và</a:t>
            </a:r>
            <a:r>
              <a:rPr lang="en-US" sz="2000" dirty="0" smtClean="0">
                <a:solidFill>
                  <a:srgbClr val="002060"/>
                </a:solidFill>
              </a:rPr>
              <a:t> 4.2)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đề</a:t>
            </a:r>
            <a:r>
              <a:rPr lang="en-US" sz="2000" dirty="0" smtClean="0">
                <a:solidFill>
                  <a:srgbClr val="002060"/>
                </a:solidFill>
              </a:rPr>
              <a:t> </a:t>
            </a:r>
            <a:r>
              <a:rPr lang="en-US" sz="2000" dirty="0" err="1" smtClean="0">
                <a:solidFill>
                  <a:srgbClr val="002060"/>
                </a:solidFill>
              </a:rPr>
              <a:t>cập</a:t>
            </a:r>
            <a:r>
              <a:rPr lang="en-US" sz="2000" dirty="0" smtClean="0">
                <a:solidFill>
                  <a:srgbClr val="002060"/>
                </a:solidFill>
              </a:rPr>
              <a:t> </a:t>
            </a:r>
            <a:r>
              <a:rPr lang="en-US" sz="2000" dirty="0" err="1" smtClean="0">
                <a:solidFill>
                  <a:srgbClr val="002060"/>
                </a:solidFill>
              </a:rPr>
              <a:t>đến</a:t>
            </a:r>
            <a:endParaRPr lang="en-US" sz="2000" dirty="0" smtClean="0">
              <a:solidFill>
                <a:srgbClr val="002060"/>
              </a:solidFill>
            </a:endParaRPr>
          </a:p>
          <a:p>
            <a:pPr marL="342900" indent="-342900">
              <a:spcBef>
                <a:spcPts val="1200"/>
              </a:spcBef>
              <a:spcAft>
                <a:spcPts val="0"/>
              </a:spcAft>
              <a:buFont typeface="Wingdings" panose="05000000000000000000" pitchFamily="2" charset="2"/>
              <a:buChar char="§"/>
            </a:pPr>
            <a:r>
              <a:rPr lang="en-US" sz="1800" dirty="0" err="1" smtClean="0">
                <a:solidFill>
                  <a:srgbClr val="002060"/>
                </a:solidFill>
              </a:rPr>
              <a:t>Đảm</a:t>
            </a:r>
            <a:r>
              <a:rPr lang="en-US" sz="1800" dirty="0" smtClean="0">
                <a:solidFill>
                  <a:srgbClr val="002060"/>
                </a:solidFill>
              </a:rPr>
              <a:t> </a:t>
            </a:r>
            <a:r>
              <a:rPr lang="en-US" sz="1800" dirty="0" err="1" smtClean="0">
                <a:solidFill>
                  <a:srgbClr val="002060"/>
                </a:solidFill>
              </a:rPr>
              <a:t>bảo</a:t>
            </a:r>
            <a:r>
              <a:rPr lang="en-US" sz="1800" dirty="0" smtClean="0">
                <a:solidFill>
                  <a:srgbClr val="002060"/>
                </a:solidFill>
              </a:rPr>
              <a:t> </a:t>
            </a:r>
            <a:r>
              <a:rPr lang="en-US" sz="1800" dirty="0" err="1" smtClean="0">
                <a:solidFill>
                  <a:srgbClr val="002060"/>
                </a:solidFill>
              </a:rPr>
              <a:t>đạt</a:t>
            </a:r>
            <a:r>
              <a:rPr lang="en-US" sz="1800" dirty="0" smtClean="0">
                <a:solidFill>
                  <a:srgbClr val="002060"/>
                </a:solidFill>
              </a:rPr>
              <a:t> </a:t>
            </a:r>
            <a:r>
              <a:rPr lang="en-US" sz="1800" dirty="0" err="1" smtClean="0">
                <a:solidFill>
                  <a:srgbClr val="002060"/>
                </a:solidFill>
              </a:rPr>
              <a:t>được</a:t>
            </a:r>
            <a:r>
              <a:rPr lang="en-US" sz="1800" dirty="0" smtClean="0">
                <a:solidFill>
                  <a:srgbClr val="002060"/>
                </a:solidFill>
              </a:rPr>
              <a:t> </a:t>
            </a:r>
            <a:r>
              <a:rPr lang="en-US" sz="1800" dirty="0" err="1" smtClean="0">
                <a:solidFill>
                  <a:srgbClr val="002060"/>
                </a:solidFill>
              </a:rPr>
              <a:t>kết</a:t>
            </a:r>
            <a:r>
              <a:rPr lang="en-US" sz="1800" dirty="0" smtClean="0">
                <a:solidFill>
                  <a:srgbClr val="002060"/>
                </a:solidFill>
              </a:rPr>
              <a:t> </a:t>
            </a:r>
            <a:r>
              <a:rPr lang="en-US" sz="1800" dirty="0" err="1" smtClean="0">
                <a:solidFill>
                  <a:srgbClr val="002060"/>
                </a:solidFill>
              </a:rPr>
              <a:t>quả</a:t>
            </a:r>
            <a:r>
              <a:rPr lang="en-US" sz="1800" dirty="0" smtClean="0">
                <a:solidFill>
                  <a:srgbClr val="002060"/>
                </a:solidFill>
              </a:rPr>
              <a:t> </a:t>
            </a:r>
            <a:r>
              <a:rPr lang="en-US" sz="1800" dirty="0" err="1" smtClean="0">
                <a:solidFill>
                  <a:srgbClr val="002060"/>
                </a:solidFill>
              </a:rPr>
              <a:t>mong</a:t>
            </a:r>
            <a:r>
              <a:rPr lang="en-US" sz="1800" dirty="0" smtClean="0">
                <a:solidFill>
                  <a:srgbClr val="002060"/>
                </a:solidFill>
              </a:rPr>
              <a:t> </a:t>
            </a:r>
            <a:r>
              <a:rPr lang="en-US" sz="1800" dirty="0" err="1" smtClean="0">
                <a:solidFill>
                  <a:srgbClr val="002060"/>
                </a:solidFill>
              </a:rPr>
              <a:t>muốn</a:t>
            </a:r>
            <a:r>
              <a:rPr lang="en-US" sz="1800" dirty="0" smtClean="0">
                <a:solidFill>
                  <a:srgbClr val="002060"/>
                </a:solidFill>
              </a:rPr>
              <a:t>.</a:t>
            </a:r>
          </a:p>
          <a:p>
            <a:pPr marL="342900" indent="-342900">
              <a:spcBef>
                <a:spcPts val="1200"/>
              </a:spcBef>
              <a:spcAft>
                <a:spcPts val="0"/>
              </a:spcAft>
              <a:buFont typeface="Wingdings" panose="05000000000000000000" pitchFamily="2" charset="2"/>
              <a:buChar char="§"/>
            </a:pPr>
            <a:r>
              <a:rPr lang="en-US" sz="1800" dirty="0" err="1" smtClean="0">
                <a:solidFill>
                  <a:srgbClr val="002060"/>
                </a:solidFill>
              </a:rPr>
              <a:t>Nâng</a:t>
            </a:r>
            <a:r>
              <a:rPr lang="en-US" sz="1800" dirty="0" smtClean="0">
                <a:solidFill>
                  <a:srgbClr val="002060"/>
                </a:solidFill>
              </a:rPr>
              <a:t> </a:t>
            </a:r>
            <a:r>
              <a:rPr lang="en-US" sz="1800" dirty="0" err="1" smtClean="0">
                <a:solidFill>
                  <a:srgbClr val="002060"/>
                </a:solidFill>
              </a:rPr>
              <a:t>cao</a:t>
            </a:r>
            <a:r>
              <a:rPr lang="en-US" sz="1800" dirty="0" smtClean="0">
                <a:solidFill>
                  <a:srgbClr val="002060"/>
                </a:solidFill>
              </a:rPr>
              <a:t> </a:t>
            </a:r>
            <a:r>
              <a:rPr lang="en-US" sz="1800" dirty="0" err="1" smtClean="0">
                <a:solidFill>
                  <a:srgbClr val="002060"/>
                </a:solidFill>
              </a:rPr>
              <a:t>tác</a:t>
            </a:r>
            <a:r>
              <a:rPr lang="en-US" sz="1800" dirty="0" smtClean="0">
                <a:solidFill>
                  <a:srgbClr val="002060"/>
                </a:solidFill>
              </a:rPr>
              <a:t> </a:t>
            </a:r>
            <a:r>
              <a:rPr lang="en-US" sz="1800" dirty="0" err="1" smtClean="0">
                <a:solidFill>
                  <a:srgbClr val="002060"/>
                </a:solidFill>
              </a:rPr>
              <a:t>động</a:t>
            </a:r>
            <a:r>
              <a:rPr lang="en-US" sz="1800" dirty="0" smtClean="0">
                <a:solidFill>
                  <a:srgbClr val="002060"/>
                </a:solidFill>
              </a:rPr>
              <a:t> </a:t>
            </a:r>
            <a:r>
              <a:rPr lang="en-US" sz="1800" dirty="0" err="1" smtClean="0">
                <a:solidFill>
                  <a:srgbClr val="002060"/>
                </a:solidFill>
              </a:rPr>
              <a:t>mong</a:t>
            </a:r>
            <a:r>
              <a:rPr lang="en-US" sz="1800" dirty="0" smtClean="0">
                <a:solidFill>
                  <a:srgbClr val="002060"/>
                </a:solidFill>
              </a:rPr>
              <a:t> </a:t>
            </a:r>
            <a:r>
              <a:rPr lang="en-US" sz="1800" dirty="0" err="1" smtClean="0">
                <a:solidFill>
                  <a:srgbClr val="002060"/>
                </a:solidFill>
              </a:rPr>
              <a:t>muốn</a:t>
            </a:r>
            <a:r>
              <a:rPr lang="en-US" sz="1800" dirty="0" smtClean="0">
                <a:solidFill>
                  <a:srgbClr val="002060"/>
                </a:solidFill>
              </a:rPr>
              <a:t>;</a:t>
            </a:r>
          </a:p>
          <a:p>
            <a:pPr marL="342900" indent="-342900">
              <a:spcBef>
                <a:spcPts val="1200"/>
              </a:spcBef>
              <a:spcAft>
                <a:spcPts val="0"/>
              </a:spcAft>
              <a:buFont typeface="Wingdings" panose="05000000000000000000" pitchFamily="2" charset="2"/>
              <a:buChar char="§"/>
            </a:pPr>
            <a:r>
              <a:rPr lang="en-US" sz="1800" dirty="0" err="1" smtClean="0">
                <a:solidFill>
                  <a:srgbClr val="002060"/>
                </a:solidFill>
              </a:rPr>
              <a:t>Phòng</a:t>
            </a:r>
            <a:r>
              <a:rPr lang="en-US" sz="1800" dirty="0" smtClean="0">
                <a:solidFill>
                  <a:srgbClr val="002060"/>
                </a:solidFill>
              </a:rPr>
              <a:t> </a:t>
            </a:r>
            <a:r>
              <a:rPr lang="en-US" sz="1800" dirty="0" err="1" smtClean="0">
                <a:solidFill>
                  <a:srgbClr val="002060"/>
                </a:solidFill>
              </a:rPr>
              <a:t>ngừa</a:t>
            </a:r>
            <a:r>
              <a:rPr lang="en-US" sz="1800" dirty="0" smtClean="0">
                <a:solidFill>
                  <a:srgbClr val="002060"/>
                </a:solidFill>
              </a:rPr>
              <a:t> </a:t>
            </a:r>
            <a:r>
              <a:rPr lang="en-US" sz="1800" dirty="0" err="1" smtClean="0">
                <a:solidFill>
                  <a:srgbClr val="002060"/>
                </a:solidFill>
              </a:rPr>
              <a:t>hoặc</a:t>
            </a:r>
            <a:r>
              <a:rPr lang="en-US" sz="1800" dirty="0" smtClean="0">
                <a:solidFill>
                  <a:srgbClr val="002060"/>
                </a:solidFill>
              </a:rPr>
              <a:t> </a:t>
            </a:r>
            <a:r>
              <a:rPr lang="en-US" sz="1800" dirty="0" err="1" smtClean="0">
                <a:solidFill>
                  <a:srgbClr val="002060"/>
                </a:solidFill>
              </a:rPr>
              <a:t>giảm</a:t>
            </a:r>
            <a:r>
              <a:rPr lang="en-US" sz="1800" dirty="0" smtClean="0">
                <a:solidFill>
                  <a:srgbClr val="002060"/>
                </a:solidFill>
              </a:rPr>
              <a:t> </a:t>
            </a:r>
            <a:r>
              <a:rPr lang="en-US" sz="1800" dirty="0" err="1" smtClean="0">
                <a:solidFill>
                  <a:srgbClr val="002060"/>
                </a:solidFill>
              </a:rPr>
              <a:t>thiểu</a:t>
            </a:r>
            <a:r>
              <a:rPr lang="en-US" sz="1800" dirty="0" smtClean="0">
                <a:solidFill>
                  <a:srgbClr val="002060"/>
                </a:solidFill>
              </a:rPr>
              <a:t> </a:t>
            </a:r>
            <a:r>
              <a:rPr lang="en-US" sz="1800" dirty="0" err="1" smtClean="0">
                <a:solidFill>
                  <a:srgbClr val="002060"/>
                </a:solidFill>
              </a:rPr>
              <a:t>các</a:t>
            </a:r>
            <a:r>
              <a:rPr lang="en-US" sz="1800" dirty="0" smtClean="0">
                <a:solidFill>
                  <a:srgbClr val="002060"/>
                </a:solidFill>
              </a:rPr>
              <a:t> </a:t>
            </a:r>
            <a:r>
              <a:rPr lang="en-US" sz="1800" dirty="0" err="1" smtClean="0">
                <a:solidFill>
                  <a:srgbClr val="002060"/>
                </a:solidFill>
              </a:rPr>
              <a:t>ảnh</a:t>
            </a:r>
            <a:r>
              <a:rPr lang="en-US" sz="1800" dirty="0" smtClean="0">
                <a:solidFill>
                  <a:srgbClr val="002060"/>
                </a:solidFill>
              </a:rPr>
              <a:t> </a:t>
            </a:r>
            <a:r>
              <a:rPr lang="en-US" sz="1800" dirty="0" err="1" smtClean="0">
                <a:solidFill>
                  <a:srgbClr val="002060"/>
                </a:solidFill>
              </a:rPr>
              <a:t>hưởng</a:t>
            </a:r>
            <a:r>
              <a:rPr lang="en-US" sz="1800" dirty="0" smtClean="0">
                <a:solidFill>
                  <a:srgbClr val="002060"/>
                </a:solidFill>
              </a:rPr>
              <a:t> </a:t>
            </a:r>
            <a:r>
              <a:rPr lang="en-US" sz="1800" dirty="0" err="1" smtClean="0">
                <a:solidFill>
                  <a:srgbClr val="002060"/>
                </a:solidFill>
              </a:rPr>
              <a:t>không</a:t>
            </a:r>
            <a:r>
              <a:rPr lang="en-US" sz="1800" dirty="0" smtClean="0">
                <a:solidFill>
                  <a:srgbClr val="002060"/>
                </a:solidFill>
              </a:rPr>
              <a:t> </a:t>
            </a:r>
            <a:r>
              <a:rPr lang="en-US" sz="1800" dirty="0" err="1" smtClean="0">
                <a:solidFill>
                  <a:srgbClr val="002060"/>
                </a:solidFill>
              </a:rPr>
              <a:t>mong</a:t>
            </a:r>
            <a:r>
              <a:rPr lang="en-US" sz="1800" dirty="0" smtClean="0">
                <a:solidFill>
                  <a:srgbClr val="002060"/>
                </a:solidFill>
              </a:rPr>
              <a:t> </a:t>
            </a:r>
            <a:r>
              <a:rPr lang="en-US" sz="1800" dirty="0" err="1" smtClean="0">
                <a:solidFill>
                  <a:srgbClr val="002060"/>
                </a:solidFill>
              </a:rPr>
              <a:t>muốn</a:t>
            </a:r>
            <a:r>
              <a:rPr lang="en-US" sz="1800" dirty="0" smtClean="0">
                <a:solidFill>
                  <a:srgbClr val="002060"/>
                </a:solidFill>
              </a:rPr>
              <a:t>.</a:t>
            </a:r>
          </a:p>
          <a:p>
            <a:pPr marL="342900" indent="-342900">
              <a:spcBef>
                <a:spcPts val="1200"/>
              </a:spcBef>
              <a:spcAft>
                <a:spcPts val="0"/>
              </a:spcAft>
              <a:buFont typeface="Wingdings" panose="05000000000000000000" pitchFamily="2" charset="2"/>
              <a:buChar char="§"/>
            </a:pPr>
            <a:r>
              <a:rPr lang="en-US" sz="1800" dirty="0" err="1" smtClean="0">
                <a:solidFill>
                  <a:srgbClr val="002060"/>
                </a:solidFill>
              </a:rPr>
              <a:t>Cải</a:t>
            </a:r>
            <a:r>
              <a:rPr lang="en-US" sz="1800" dirty="0" smtClean="0">
                <a:solidFill>
                  <a:srgbClr val="002060"/>
                </a:solidFill>
              </a:rPr>
              <a:t> </a:t>
            </a:r>
            <a:r>
              <a:rPr lang="en-US" sz="1800" dirty="0" err="1" smtClean="0">
                <a:solidFill>
                  <a:srgbClr val="002060"/>
                </a:solidFill>
              </a:rPr>
              <a:t>tiến</a:t>
            </a:r>
            <a:endParaRPr lang="en-US" sz="1800" dirty="0" smtClean="0">
              <a:solidFill>
                <a:srgbClr val="002060"/>
              </a:solidFill>
            </a:endParaRPr>
          </a:p>
        </p:txBody>
      </p:sp>
      <p:grpSp>
        <p:nvGrpSpPr>
          <p:cNvPr id="6" name="Group 5"/>
          <p:cNvGrpSpPr/>
          <p:nvPr/>
        </p:nvGrpSpPr>
        <p:grpSpPr>
          <a:xfrm>
            <a:off x="6501336" y="829760"/>
            <a:ext cx="1446552" cy="749508"/>
            <a:chOff x="4635060" y="3374135"/>
            <a:chExt cx="1446552" cy="749508"/>
          </a:xfrm>
        </p:grpSpPr>
        <p:sp>
          <p:nvSpPr>
            <p:cNvPr id="7" name="Cloud Callout 6"/>
            <p:cNvSpPr/>
            <p:nvPr/>
          </p:nvSpPr>
          <p:spPr>
            <a:xfrm>
              <a:off x="4811842" y="3545790"/>
              <a:ext cx="1064301" cy="406198"/>
            </a:xfrm>
            <a:prstGeom prst="cloudCallout">
              <a:avLst>
                <a:gd name="adj1" fmla="val -101819"/>
                <a:gd name="adj2" fmla="val 311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solidFill>
                    <a:prstClr val="white"/>
                  </a:solidFill>
                </a:rPr>
                <a:t>Mới</a:t>
              </a:r>
              <a:endParaRPr lang="en-US" sz="1800" dirty="0">
                <a:solidFill>
                  <a:prstClr val="white"/>
                </a:solidFill>
              </a:endParaRPr>
            </a:p>
          </p:txBody>
        </p:sp>
        <p:sp>
          <p:nvSpPr>
            <p:cNvPr id="8" name="Explosion 1 7"/>
            <p:cNvSpPr/>
            <p:nvPr/>
          </p:nvSpPr>
          <p:spPr>
            <a:xfrm>
              <a:off x="4635060" y="3374135"/>
              <a:ext cx="1446552" cy="749508"/>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smtClean="0">
                  <a:solidFill>
                    <a:prstClr val="white"/>
                  </a:solidFill>
                </a:rPr>
                <a:t>Mới</a:t>
              </a:r>
              <a:endParaRPr lang="en-US" sz="1600" b="1" dirty="0">
                <a:solidFill>
                  <a:prstClr val="white"/>
                </a:solidFill>
              </a:endParaRPr>
            </a:p>
          </p:txBody>
        </p:sp>
      </p:grpSp>
    </p:spTree>
    <p:extLst>
      <p:ext uri="{BB962C8B-B14F-4D97-AF65-F5344CB8AC3E}">
        <p14:creationId xmlns:p14="http://schemas.microsoft.com/office/powerpoint/2010/main" val="49133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180" y="461428"/>
            <a:ext cx="8177047" cy="461665"/>
          </a:xfrm>
          <a:prstGeom prst="rect">
            <a:avLst/>
          </a:prstGeom>
          <a:noFill/>
        </p:spPr>
        <p:txBody>
          <a:bodyPr wrap="square" rtlCol="0">
            <a:spAutoFit/>
          </a:bodyPr>
          <a:lstStyle/>
          <a:p>
            <a:pPr algn="ctr"/>
            <a:r>
              <a:rPr lang="en-US" sz="2400" b="1" dirty="0" smtClean="0">
                <a:solidFill>
                  <a:srgbClr val="FF0000"/>
                </a:solidFill>
              </a:rPr>
              <a:t>6. HOẠCH ĐỊNH</a:t>
            </a:r>
            <a:endParaRPr lang="en-US" sz="2400" b="1" dirty="0">
              <a:solidFill>
                <a:srgbClr val="FF0000"/>
              </a:solidFill>
            </a:endParaRPr>
          </a:p>
        </p:txBody>
      </p:sp>
      <p:sp>
        <p:nvSpPr>
          <p:cNvPr id="2" name="TextBox 1"/>
          <p:cNvSpPr txBox="1"/>
          <p:nvPr/>
        </p:nvSpPr>
        <p:spPr>
          <a:xfrm>
            <a:off x="620110" y="980725"/>
            <a:ext cx="7935311" cy="3631763"/>
          </a:xfrm>
          <a:prstGeom prst="rect">
            <a:avLst/>
          </a:prstGeom>
          <a:noFill/>
        </p:spPr>
        <p:txBody>
          <a:bodyPr wrap="square" rtlCol="0">
            <a:spAutoFit/>
          </a:bodyPr>
          <a:lstStyle/>
          <a:p>
            <a:r>
              <a:rPr lang="en-US" sz="2000" b="1" dirty="0" smtClean="0">
                <a:solidFill>
                  <a:srgbClr val="002060"/>
                </a:solidFill>
              </a:rPr>
              <a:t>6.1 </a:t>
            </a:r>
            <a:r>
              <a:rPr lang="en-US" sz="2000" b="1" dirty="0" err="1" smtClean="0">
                <a:solidFill>
                  <a:srgbClr val="002060"/>
                </a:solidFill>
              </a:rPr>
              <a:t>Hành</a:t>
            </a:r>
            <a:r>
              <a:rPr lang="en-US" sz="2000" b="1" dirty="0" smtClean="0">
                <a:solidFill>
                  <a:srgbClr val="002060"/>
                </a:solidFill>
              </a:rPr>
              <a:t> </a:t>
            </a:r>
            <a:r>
              <a:rPr lang="en-US" sz="2000" b="1" dirty="0" err="1" smtClean="0">
                <a:solidFill>
                  <a:srgbClr val="002060"/>
                </a:solidFill>
              </a:rPr>
              <a:t>động</a:t>
            </a:r>
            <a:r>
              <a:rPr lang="en-US" sz="2000" b="1" dirty="0" smtClean="0">
                <a:solidFill>
                  <a:srgbClr val="002060"/>
                </a:solidFill>
              </a:rPr>
              <a:t> </a:t>
            </a:r>
            <a:r>
              <a:rPr lang="en-US" sz="2000" b="1" dirty="0" err="1" smtClean="0">
                <a:solidFill>
                  <a:srgbClr val="002060"/>
                </a:solidFill>
              </a:rPr>
              <a:t>giải</a:t>
            </a:r>
            <a:r>
              <a:rPr lang="en-US" sz="2000" b="1" dirty="0" smtClean="0">
                <a:solidFill>
                  <a:srgbClr val="002060"/>
                </a:solidFill>
              </a:rPr>
              <a:t> </a:t>
            </a:r>
            <a:r>
              <a:rPr lang="en-US" sz="2000" b="1" dirty="0" err="1" smtClean="0">
                <a:solidFill>
                  <a:srgbClr val="002060"/>
                </a:solidFill>
              </a:rPr>
              <a:t>quyết</a:t>
            </a:r>
            <a:r>
              <a:rPr lang="en-US" sz="2000" b="1" dirty="0" smtClean="0">
                <a:solidFill>
                  <a:srgbClr val="002060"/>
                </a:solidFill>
              </a:rPr>
              <a:t> </a:t>
            </a:r>
            <a:r>
              <a:rPr lang="en-US" sz="2000" b="1" dirty="0" err="1" smtClean="0">
                <a:solidFill>
                  <a:srgbClr val="002060"/>
                </a:solidFill>
              </a:rPr>
              <a:t>rủi</a:t>
            </a:r>
            <a:r>
              <a:rPr lang="en-US" sz="2000" b="1" dirty="0" smtClean="0">
                <a:solidFill>
                  <a:srgbClr val="002060"/>
                </a:solidFill>
              </a:rPr>
              <a:t> </a:t>
            </a:r>
            <a:r>
              <a:rPr lang="en-US" sz="2000" b="1" dirty="0" err="1" smtClean="0">
                <a:solidFill>
                  <a:srgbClr val="002060"/>
                </a:solidFill>
              </a:rPr>
              <a:t>ro</a:t>
            </a:r>
            <a:r>
              <a:rPr lang="en-US" sz="2000" b="1" dirty="0" smtClean="0">
                <a:solidFill>
                  <a:srgbClr val="002060"/>
                </a:solidFill>
              </a:rPr>
              <a:t> </a:t>
            </a:r>
            <a:r>
              <a:rPr lang="en-US" sz="2000" b="1" dirty="0" err="1" smtClean="0">
                <a:solidFill>
                  <a:srgbClr val="002060"/>
                </a:solidFill>
              </a:rPr>
              <a:t>và</a:t>
            </a:r>
            <a:r>
              <a:rPr lang="en-US" sz="2000" b="1" dirty="0" smtClean="0">
                <a:solidFill>
                  <a:srgbClr val="002060"/>
                </a:solidFill>
              </a:rPr>
              <a:t> </a:t>
            </a:r>
            <a:r>
              <a:rPr lang="en-US" sz="2000" b="1" dirty="0" err="1" smtClean="0">
                <a:solidFill>
                  <a:srgbClr val="002060"/>
                </a:solidFill>
              </a:rPr>
              <a:t>cơ</a:t>
            </a:r>
            <a:r>
              <a:rPr lang="en-US" sz="2000" b="1" dirty="0" smtClean="0">
                <a:solidFill>
                  <a:srgbClr val="002060"/>
                </a:solidFill>
              </a:rPr>
              <a:t> </a:t>
            </a:r>
            <a:r>
              <a:rPr lang="en-US" sz="2000" b="1" dirty="0" err="1" smtClean="0">
                <a:solidFill>
                  <a:srgbClr val="002060"/>
                </a:solidFill>
              </a:rPr>
              <a:t>hội</a:t>
            </a:r>
            <a:endParaRPr lang="en-US" sz="2000" b="1" dirty="0" smtClean="0">
              <a:solidFill>
                <a:srgbClr val="002060"/>
              </a:solidFill>
            </a:endParaRPr>
          </a:p>
          <a:p>
            <a:pPr>
              <a:spcBef>
                <a:spcPts val="1200"/>
              </a:spcBef>
              <a:spcAft>
                <a:spcPts val="0"/>
              </a:spcAft>
            </a:pPr>
            <a:r>
              <a:rPr lang="en-US" sz="2000" dirty="0" smtClean="0">
                <a:solidFill>
                  <a:srgbClr val="002060"/>
                </a:solidFill>
              </a:rPr>
              <a:t>6.1.1 </a:t>
            </a:r>
            <a:r>
              <a:rPr lang="en-US" sz="2000" dirty="0" err="1" smtClean="0">
                <a:solidFill>
                  <a:srgbClr val="002060"/>
                </a:solidFill>
              </a:rPr>
              <a:t>Hoạch</a:t>
            </a:r>
            <a:r>
              <a:rPr lang="en-US" sz="2000" dirty="0" smtClean="0">
                <a:solidFill>
                  <a:srgbClr val="002060"/>
                </a:solidFill>
              </a:rPr>
              <a:t> </a:t>
            </a:r>
            <a:r>
              <a:rPr lang="en-US" sz="2000" dirty="0" err="1" smtClean="0">
                <a:solidFill>
                  <a:srgbClr val="002060"/>
                </a:solidFill>
              </a:rPr>
              <a:t>định</a:t>
            </a:r>
            <a:r>
              <a:rPr lang="en-US" sz="2000" dirty="0" smtClean="0">
                <a:solidFill>
                  <a:srgbClr val="002060"/>
                </a:solidFill>
              </a:rPr>
              <a:t> HTQLCL</a:t>
            </a:r>
          </a:p>
          <a:p>
            <a:pPr marL="227013" indent="-227013">
              <a:spcBef>
                <a:spcPts val="1200"/>
              </a:spcBef>
              <a:spcAft>
                <a:spcPts val="0"/>
              </a:spcAft>
              <a:buFont typeface="Arial" panose="020B0604020202020204" pitchFamily="34" charset="0"/>
              <a:buChar char="•"/>
            </a:pPr>
            <a:r>
              <a:rPr lang="en-US" sz="2000" dirty="0" err="1" smtClean="0">
                <a:solidFill>
                  <a:srgbClr val="C05412"/>
                </a:solidFill>
              </a:rPr>
              <a:t>Cách</a:t>
            </a:r>
            <a:r>
              <a:rPr lang="en-US" sz="2000" dirty="0" smtClean="0">
                <a:solidFill>
                  <a:srgbClr val="C05412"/>
                </a:solidFill>
              </a:rPr>
              <a:t> </a:t>
            </a:r>
            <a:r>
              <a:rPr lang="en-US" sz="2000" dirty="0" err="1" smtClean="0">
                <a:solidFill>
                  <a:srgbClr val="C05412"/>
                </a:solidFill>
              </a:rPr>
              <a:t>thức</a:t>
            </a:r>
            <a:r>
              <a:rPr lang="en-US" sz="2000" dirty="0" smtClean="0">
                <a:solidFill>
                  <a:srgbClr val="C05412"/>
                </a:solidFill>
              </a:rPr>
              <a:t> </a:t>
            </a:r>
            <a:r>
              <a:rPr lang="en-US" sz="2000" dirty="0" err="1" smtClean="0">
                <a:solidFill>
                  <a:srgbClr val="C05412"/>
                </a:solidFill>
              </a:rPr>
              <a:t>và</a:t>
            </a:r>
            <a:r>
              <a:rPr lang="en-US" sz="2000" dirty="0" smtClean="0">
                <a:solidFill>
                  <a:srgbClr val="C05412"/>
                </a:solidFill>
              </a:rPr>
              <a:t> </a:t>
            </a:r>
            <a:r>
              <a:rPr lang="en-US" sz="2000" dirty="0" err="1" smtClean="0">
                <a:solidFill>
                  <a:srgbClr val="C05412"/>
                </a:solidFill>
              </a:rPr>
              <a:t>bằng</a:t>
            </a:r>
            <a:r>
              <a:rPr lang="en-US" sz="2000" dirty="0" smtClean="0">
                <a:solidFill>
                  <a:srgbClr val="C05412"/>
                </a:solidFill>
              </a:rPr>
              <a:t> </a:t>
            </a:r>
            <a:r>
              <a:rPr lang="en-US" sz="2000" dirty="0" err="1" smtClean="0">
                <a:solidFill>
                  <a:srgbClr val="C05412"/>
                </a:solidFill>
              </a:rPr>
              <a:t>chứng</a:t>
            </a:r>
            <a:r>
              <a:rPr lang="en-US" sz="2000" dirty="0" smtClean="0">
                <a:solidFill>
                  <a:srgbClr val="C05412"/>
                </a:solidFill>
              </a:rPr>
              <a:t> </a:t>
            </a:r>
            <a:r>
              <a:rPr lang="en-US" sz="2000" dirty="0" err="1" smtClean="0">
                <a:solidFill>
                  <a:srgbClr val="C05412"/>
                </a:solidFill>
              </a:rPr>
              <a:t>xem</a:t>
            </a:r>
            <a:r>
              <a:rPr lang="en-US" sz="2000" dirty="0" smtClean="0">
                <a:solidFill>
                  <a:srgbClr val="C05412"/>
                </a:solidFill>
              </a:rPr>
              <a:t> </a:t>
            </a:r>
            <a:r>
              <a:rPr lang="en-US" sz="2000" dirty="0" err="1" smtClean="0">
                <a:solidFill>
                  <a:srgbClr val="C05412"/>
                </a:solidFill>
              </a:rPr>
              <a:t>xét</a:t>
            </a:r>
            <a:r>
              <a:rPr lang="en-US" sz="2000" dirty="0" smtClean="0">
                <a:solidFill>
                  <a:srgbClr val="C05412"/>
                </a:solidFill>
              </a:rPr>
              <a:t> </a:t>
            </a:r>
            <a:r>
              <a:rPr lang="en-US" sz="2000" dirty="0" err="1" smtClean="0">
                <a:solidFill>
                  <a:srgbClr val="C05412"/>
                </a:solidFill>
              </a:rPr>
              <a:t>các</a:t>
            </a:r>
            <a:r>
              <a:rPr lang="en-US" sz="2000" dirty="0" smtClean="0">
                <a:solidFill>
                  <a:srgbClr val="C05412"/>
                </a:solidFill>
              </a:rPr>
              <a:t> </a:t>
            </a:r>
            <a:r>
              <a:rPr lang="en-US" sz="2000" dirty="0" err="1" smtClean="0">
                <a:solidFill>
                  <a:srgbClr val="C05412"/>
                </a:solidFill>
              </a:rPr>
              <a:t>vấn</a:t>
            </a:r>
            <a:r>
              <a:rPr lang="en-US" sz="2000" dirty="0" smtClean="0">
                <a:solidFill>
                  <a:srgbClr val="C05412"/>
                </a:solidFill>
              </a:rPr>
              <a:t> </a:t>
            </a:r>
            <a:r>
              <a:rPr lang="en-US" sz="2000" dirty="0" err="1" smtClean="0">
                <a:solidFill>
                  <a:srgbClr val="C05412"/>
                </a:solidFill>
              </a:rPr>
              <a:t>đề</a:t>
            </a:r>
            <a:r>
              <a:rPr lang="en-US" sz="2000" dirty="0" smtClean="0">
                <a:solidFill>
                  <a:srgbClr val="C05412"/>
                </a:solidFill>
              </a:rPr>
              <a:t> </a:t>
            </a:r>
            <a:r>
              <a:rPr lang="en-US" sz="2000" dirty="0" err="1" smtClean="0">
                <a:solidFill>
                  <a:srgbClr val="C05412"/>
                </a:solidFill>
              </a:rPr>
              <a:t>bên</a:t>
            </a:r>
            <a:r>
              <a:rPr lang="en-US" sz="2000" dirty="0" smtClean="0">
                <a:solidFill>
                  <a:srgbClr val="C05412"/>
                </a:solidFill>
              </a:rPr>
              <a:t> </a:t>
            </a:r>
            <a:r>
              <a:rPr lang="en-US" sz="2000" dirty="0" err="1" smtClean="0">
                <a:solidFill>
                  <a:srgbClr val="C05412"/>
                </a:solidFill>
              </a:rPr>
              <a:t>trong</a:t>
            </a:r>
            <a:r>
              <a:rPr lang="en-US" sz="2000" dirty="0" smtClean="0">
                <a:solidFill>
                  <a:srgbClr val="C05412"/>
                </a:solidFill>
              </a:rPr>
              <a:t> </a:t>
            </a:r>
            <a:r>
              <a:rPr lang="en-US" sz="2000" dirty="0" err="1" smtClean="0">
                <a:solidFill>
                  <a:srgbClr val="C05412"/>
                </a:solidFill>
              </a:rPr>
              <a:t>và</a:t>
            </a:r>
            <a:r>
              <a:rPr lang="en-US" sz="2000" dirty="0" smtClean="0">
                <a:solidFill>
                  <a:srgbClr val="C05412"/>
                </a:solidFill>
              </a:rPr>
              <a:t> </a:t>
            </a:r>
            <a:r>
              <a:rPr lang="en-US" sz="2000" dirty="0" err="1" smtClean="0">
                <a:solidFill>
                  <a:srgbClr val="C05412"/>
                </a:solidFill>
              </a:rPr>
              <a:t>bên</a:t>
            </a:r>
            <a:r>
              <a:rPr lang="en-US" sz="2000" dirty="0" smtClean="0">
                <a:solidFill>
                  <a:srgbClr val="C05412"/>
                </a:solidFill>
              </a:rPr>
              <a:t> </a:t>
            </a:r>
            <a:r>
              <a:rPr lang="en-US" sz="2000" dirty="0" err="1" smtClean="0">
                <a:solidFill>
                  <a:srgbClr val="C05412"/>
                </a:solidFill>
              </a:rPr>
              <a:t>ngoài</a:t>
            </a:r>
            <a:r>
              <a:rPr lang="en-US" sz="2000" dirty="0" smtClean="0">
                <a:solidFill>
                  <a:srgbClr val="C05412"/>
                </a:solidFill>
              </a:rPr>
              <a:t> </a:t>
            </a:r>
            <a:r>
              <a:rPr lang="en-US" sz="2000" dirty="0" err="1" smtClean="0">
                <a:solidFill>
                  <a:srgbClr val="C05412"/>
                </a:solidFill>
              </a:rPr>
              <a:t>và</a:t>
            </a:r>
            <a:r>
              <a:rPr lang="en-US" sz="2000" dirty="0" smtClean="0">
                <a:solidFill>
                  <a:srgbClr val="C05412"/>
                </a:solidFill>
              </a:rPr>
              <a:t> </a:t>
            </a:r>
            <a:r>
              <a:rPr lang="en-US" sz="2000" dirty="0" err="1" smtClean="0">
                <a:solidFill>
                  <a:srgbClr val="C05412"/>
                </a:solidFill>
              </a:rPr>
              <a:t>các</a:t>
            </a:r>
            <a:r>
              <a:rPr lang="en-US" sz="2000" dirty="0" smtClean="0">
                <a:solidFill>
                  <a:srgbClr val="C05412"/>
                </a:solidFill>
              </a:rPr>
              <a:t> </a:t>
            </a:r>
            <a:r>
              <a:rPr lang="en-US" sz="2000" dirty="0" err="1" smtClean="0">
                <a:solidFill>
                  <a:srgbClr val="C05412"/>
                </a:solidFill>
              </a:rPr>
              <a:t>bên</a:t>
            </a:r>
            <a:r>
              <a:rPr lang="en-US" sz="2000" dirty="0" smtClean="0">
                <a:solidFill>
                  <a:srgbClr val="C05412"/>
                </a:solidFill>
              </a:rPr>
              <a:t> </a:t>
            </a:r>
            <a:r>
              <a:rPr lang="en-US" sz="2000" dirty="0" err="1" smtClean="0">
                <a:solidFill>
                  <a:srgbClr val="C05412"/>
                </a:solidFill>
              </a:rPr>
              <a:t>quan</a:t>
            </a:r>
            <a:r>
              <a:rPr lang="en-US" sz="2000" dirty="0" smtClean="0">
                <a:solidFill>
                  <a:srgbClr val="C05412"/>
                </a:solidFill>
              </a:rPr>
              <a:t> </a:t>
            </a:r>
            <a:r>
              <a:rPr lang="en-US" sz="2000" dirty="0" err="1" smtClean="0">
                <a:solidFill>
                  <a:srgbClr val="C05412"/>
                </a:solidFill>
              </a:rPr>
              <a:t>tâm</a:t>
            </a:r>
            <a:r>
              <a:rPr lang="en-US" sz="2000" dirty="0" smtClean="0">
                <a:solidFill>
                  <a:srgbClr val="C05412"/>
                </a:solidFill>
              </a:rPr>
              <a:t> </a:t>
            </a:r>
            <a:r>
              <a:rPr lang="en-US" sz="2000" dirty="0" err="1" smtClean="0">
                <a:solidFill>
                  <a:srgbClr val="C05412"/>
                </a:solidFill>
              </a:rPr>
              <a:t>khi</a:t>
            </a:r>
            <a:r>
              <a:rPr lang="en-US" sz="2000" dirty="0" smtClean="0">
                <a:solidFill>
                  <a:srgbClr val="C05412"/>
                </a:solidFill>
              </a:rPr>
              <a:t> </a:t>
            </a:r>
            <a:r>
              <a:rPr lang="en-US" sz="2000" dirty="0" err="1" smtClean="0">
                <a:solidFill>
                  <a:srgbClr val="C05412"/>
                </a:solidFill>
              </a:rPr>
              <a:t>hoạch</a:t>
            </a:r>
            <a:r>
              <a:rPr lang="en-US" sz="2000" dirty="0" smtClean="0">
                <a:solidFill>
                  <a:srgbClr val="C05412"/>
                </a:solidFill>
              </a:rPr>
              <a:t> </a:t>
            </a:r>
            <a:r>
              <a:rPr lang="en-US" sz="2000" dirty="0" err="1" smtClean="0">
                <a:solidFill>
                  <a:srgbClr val="C05412"/>
                </a:solidFill>
              </a:rPr>
              <a:t>định</a:t>
            </a:r>
            <a:r>
              <a:rPr lang="en-US" sz="2000" dirty="0" smtClean="0">
                <a:solidFill>
                  <a:srgbClr val="C05412"/>
                </a:solidFill>
              </a:rPr>
              <a:t> HTQLCL </a:t>
            </a:r>
            <a:r>
              <a:rPr lang="en-US" sz="2000" dirty="0" err="1" smtClean="0">
                <a:solidFill>
                  <a:srgbClr val="C05412"/>
                </a:solidFill>
              </a:rPr>
              <a:t>của</a:t>
            </a:r>
            <a:r>
              <a:rPr lang="en-US" sz="2000" dirty="0" smtClean="0">
                <a:solidFill>
                  <a:srgbClr val="C05412"/>
                </a:solidFill>
              </a:rPr>
              <a:t> </a:t>
            </a:r>
            <a:r>
              <a:rPr lang="en-US" sz="2000" dirty="0" err="1" smtClean="0">
                <a:solidFill>
                  <a:srgbClr val="C05412"/>
                </a:solidFill>
              </a:rPr>
              <a:t>đơn</a:t>
            </a:r>
            <a:r>
              <a:rPr lang="en-US" sz="2000" dirty="0" smtClean="0">
                <a:solidFill>
                  <a:srgbClr val="C05412"/>
                </a:solidFill>
              </a:rPr>
              <a:t> </a:t>
            </a:r>
            <a:r>
              <a:rPr lang="en-US" sz="2000" dirty="0" err="1" smtClean="0">
                <a:solidFill>
                  <a:srgbClr val="C05412"/>
                </a:solidFill>
              </a:rPr>
              <a:t>vị</a:t>
            </a:r>
            <a:r>
              <a:rPr lang="en-US" sz="2000" dirty="0" smtClean="0">
                <a:solidFill>
                  <a:srgbClr val="C05412"/>
                </a:solidFill>
              </a:rPr>
              <a:t>?</a:t>
            </a:r>
          </a:p>
          <a:p>
            <a:pPr marL="227013" indent="-227013">
              <a:spcBef>
                <a:spcPts val="1200"/>
              </a:spcBef>
              <a:spcAft>
                <a:spcPts val="0"/>
              </a:spcAft>
              <a:buFont typeface="Arial" panose="020B0604020202020204" pitchFamily="34" charset="0"/>
              <a:buChar char="•"/>
            </a:pPr>
            <a:r>
              <a:rPr lang="en-US" sz="2000" dirty="0" err="1">
                <a:solidFill>
                  <a:srgbClr val="C05412"/>
                </a:solidFill>
              </a:rPr>
              <a:t>Cách</a:t>
            </a:r>
            <a:r>
              <a:rPr lang="en-US" sz="2000" dirty="0">
                <a:solidFill>
                  <a:srgbClr val="C05412"/>
                </a:solidFill>
              </a:rPr>
              <a:t> </a:t>
            </a:r>
            <a:r>
              <a:rPr lang="en-US" sz="2000" dirty="0" err="1" smtClean="0">
                <a:solidFill>
                  <a:srgbClr val="C05412"/>
                </a:solidFill>
              </a:rPr>
              <a:t>thức</a:t>
            </a:r>
            <a:r>
              <a:rPr lang="en-US" sz="2000" dirty="0" smtClean="0">
                <a:solidFill>
                  <a:srgbClr val="C05412"/>
                </a:solidFill>
              </a:rPr>
              <a:t> </a:t>
            </a:r>
            <a:r>
              <a:rPr lang="en-US" sz="2000" dirty="0" err="1" smtClean="0">
                <a:solidFill>
                  <a:srgbClr val="C05412"/>
                </a:solidFill>
              </a:rPr>
              <a:t>xác</a:t>
            </a:r>
            <a:r>
              <a:rPr lang="en-US" sz="2000" dirty="0" smtClean="0">
                <a:solidFill>
                  <a:srgbClr val="C05412"/>
                </a:solidFill>
              </a:rPr>
              <a:t> </a:t>
            </a:r>
            <a:r>
              <a:rPr lang="en-US" sz="2000" dirty="0" err="1" smtClean="0">
                <a:solidFill>
                  <a:srgbClr val="C05412"/>
                </a:solidFill>
              </a:rPr>
              <a:t>định</a:t>
            </a:r>
            <a:r>
              <a:rPr lang="en-US" sz="2000" dirty="0" smtClean="0">
                <a:solidFill>
                  <a:srgbClr val="C05412"/>
                </a:solidFill>
              </a:rPr>
              <a:t> </a:t>
            </a:r>
            <a:r>
              <a:rPr lang="en-US" sz="2000" dirty="0" err="1" smtClean="0">
                <a:solidFill>
                  <a:srgbClr val="C05412"/>
                </a:solidFill>
              </a:rPr>
              <a:t>rủi</a:t>
            </a:r>
            <a:r>
              <a:rPr lang="en-US" sz="2000" dirty="0" smtClean="0">
                <a:solidFill>
                  <a:srgbClr val="C05412"/>
                </a:solidFill>
              </a:rPr>
              <a:t> </a:t>
            </a:r>
            <a:r>
              <a:rPr lang="en-US" sz="2000" dirty="0" err="1" smtClean="0">
                <a:solidFill>
                  <a:srgbClr val="C05412"/>
                </a:solidFill>
              </a:rPr>
              <a:t>ro</a:t>
            </a:r>
            <a:r>
              <a:rPr lang="en-US" sz="2000" dirty="0" smtClean="0">
                <a:solidFill>
                  <a:srgbClr val="C05412"/>
                </a:solidFill>
              </a:rPr>
              <a:t> </a:t>
            </a:r>
            <a:r>
              <a:rPr lang="en-US" sz="2000" dirty="0" err="1" smtClean="0">
                <a:solidFill>
                  <a:srgbClr val="C05412"/>
                </a:solidFill>
              </a:rPr>
              <a:t>và</a:t>
            </a:r>
            <a:r>
              <a:rPr lang="en-US" sz="2000" dirty="0" smtClean="0">
                <a:solidFill>
                  <a:srgbClr val="C05412"/>
                </a:solidFill>
              </a:rPr>
              <a:t> </a:t>
            </a:r>
            <a:r>
              <a:rPr lang="en-US" sz="2000" dirty="0" err="1" smtClean="0">
                <a:solidFill>
                  <a:srgbClr val="C05412"/>
                </a:solidFill>
              </a:rPr>
              <a:t>cơ</a:t>
            </a:r>
            <a:r>
              <a:rPr lang="en-US" sz="2000" dirty="0" smtClean="0">
                <a:solidFill>
                  <a:srgbClr val="C05412"/>
                </a:solidFill>
              </a:rPr>
              <a:t> </a:t>
            </a:r>
            <a:r>
              <a:rPr lang="en-US" sz="2000" dirty="0" err="1" smtClean="0">
                <a:solidFill>
                  <a:srgbClr val="C05412"/>
                </a:solidFill>
              </a:rPr>
              <a:t>hội</a:t>
            </a:r>
            <a:r>
              <a:rPr lang="en-US" sz="2000" dirty="0" smtClean="0">
                <a:solidFill>
                  <a:srgbClr val="C05412"/>
                </a:solidFill>
              </a:rPr>
              <a:t> </a:t>
            </a:r>
            <a:r>
              <a:rPr lang="en-US" sz="2000" dirty="0" err="1" smtClean="0">
                <a:solidFill>
                  <a:srgbClr val="C05412"/>
                </a:solidFill>
              </a:rPr>
              <a:t>khi</a:t>
            </a:r>
            <a:r>
              <a:rPr lang="en-US" sz="2000" dirty="0" smtClean="0">
                <a:solidFill>
                  <a:srgbClr val="C05412"/>
                </a:solidFill>
              </a:rPr>
              <a:t> </a:t>
            </a:r>
            <a:r>
              <a:rPr lang="en-US" sz="2000" dirty="0" err="1">
                <a:solidFill>
                  <a:srgbClr val="C05412"/>
                </a:solidFill>
              </a:rPr>
              <a:t>hoạch</a:t>
            </a:r>
            <a:r>
              <a:rPr lang="en-US" sz="2000" dirty="0">
                <a:solidFill>
                  <a:srgbClr val="C05412"/>
                </a:solidFill>
              </a:rPr>
              <a:t> </a:t>
            </a:r>
            <a:r>
              <a:rPr lang="en-US" sz="2000" dirty="0" err="1">
                <a:solidFill>
                  <a:srgbClr val="C05412"/>
                </a:solidFill>
              </a:rPr>
              <a:t>định</a:t>
            </a:r>
            <a:r>
              <a:rPr lang="en-US" sz="2000" dirty="0">
                <a:solidFill>
                  <a:srgbClr val="C05412"/>
                </a:solidFill>
              </a:rPr>
              <a:t> HTQLCL </a:t>
            </a:r>
            <a:r>
              <a:rPr lang="en-US" sz="2000" dirty="0" err="1">
                <a:solidFill>
                  <a:srgbClr val="C05412"/>
                </a:solidFill>
              </a:rPr>
              <a:t>của</a:t>
            </a:r>
            <a:r>
              <a:rPr lang="en-US" sz="2000" dirty="0">
                <a:solidFill>
                  <a:srgbClr val="C05412"/>
                </a:solidFill>
              </a:rPr>
              <a:t> </a:t>
            </a:r>
            <a:r>
              <a:rPr lang="en-US" sz="2000" dirty="0" err="1">
                <a:solidFill>
                  <a:srgbClr val="C05412"/>
                </a:solidFill>
              </a:rPr>
              <a:t>đơn</a:t>
            </a:r>
            <a:r>
              <a:rPr lang="en-US" sz="2000" dirty="0">
                <a:solidFill>
                  <a:srgbClr val="C05412"/>
                </a:solidFill>
              </a:rPr>
              <a:t> </a:t>
            </a:r>
            <a:r>
              <a:rPr lang="en-US" sz="2000" dirty="0" err="1" smtClean="0">
                <a:solidFill>
                  <a:srgbClr val="C05412"/>
                </a:solidFill>
              </a:rPr>
              <a:t>vị</a:t>
            </a:r>
            <a:r>
              <a:rPr lang="en-US" sz="2000" dirty="0" smtClean="0">
                <a:solidFill>
                  <a:srgbClr val="C05412"/>
                </a:solidFill>
              </a:rPr>
              <a:t>?  </a:t>
            </a:r>
            <a:endParaRPr lang="en-US" sz="2000" dirty="0">
              <a:solidFill>
                <a:srgbClr val="C05412"/>
              </a:solidFill>
            </a:endParaRPr>
          </a:p>
          <a:p>
            <a:pPr marL="227013" indent="-227013">
              <a:spcBef>
                <a:spcPts val="1200"/>
              </a:spcBef>
              <a:spcAft>
                <a:spcPts val="0"/>
              </a:spcAft>
              <a:buFont typeface="Arial" panose="020B0604020202020204" pitchFamily="34" charset="0"/>
              <a:buChar char="•"/>
            </a:pPr>
            <a:r>
              <a:rPr lang="en-US" sz="2000" dirty="0" err="1" smtClean="0">
                <a:solidFill>
                  <a:srgbClr val="C05412"/>
                </a:solidFill>
              </a:rPr>
              <a:t>Các</a:t>
            </a:r>
            <a:r>
              <a:rPr lang="en-US" sz="2000" dirty="0">
                <a:solidFill>
                  <a:srgbClr val="C05412"/>
                </a:solidFill>
              </a:rPr>
              <a:t> </a:t>
            </a:r>
            <a:r>
              <a:rPr lang="en-US" sz="2000" dirty="0" err="1">
                <a:solidFill>
                  <a:srgbClr val="C05412"/>
                </a:solidFill>
              </a:rPr>
              <a:t>rủi</a:t>
            </a:r>
            <a:r>
              <a:rPr lang="en-US" sz="2000" dirty="0">
                <a:solidFill>
                  <a:srgbClr val="C05412"/>
                </a:solidFill>
              </a:rPr>
              <a:t> </a:t>
            </a:r>
            <a:r>
              <a:rPr lang="en-US" sz="2000" dirty="0" err="1">
                <a:solidFill>
                  <a:srgbClr val="C05412"/>
                </a:solidFill>
              </a:rPr>
              <a:t>ro</a:t>
            </a:r>
            <a:r>
              <a:rPr lang="en-US" sz="2000" dirty="0">
                <a:solidFill>
                  <a:srgbClr val="C05412"/>
                </a:solidFill>
              </a:rPr>
              <a:t> </a:t>
            </a:r>
            <a:r>
              <a:rPr lang="en-US" sz="2000" dirty="0" err="1">
                <a:solidFill>
                  <a:srgbClr val="C05412"/>
                </a:solidFill>
              </a:rPr>
              <a:t>và</a:t>
            </a:r>
            <a:r>
              <a:rPr lang="en-US" sz="2000" dirty="0">
                <a:solidFill>
                  <a:srgbClr val="C05412"/>
                </a:solidFill>
              </a:rPr>
              <a:t> </a:t>
            </a:r>
            <a:r>
              <a:rPr lang="en-US" sz="2000" dirty="0" err="1">
                <a:solidFill>
                  <a:srgbClr val="C05412"/>
                </a:solidFill>
              </a:rPr>
              <a:t>cơ</a:t>
            </a:r>
            <a:r>
              <a:rPr lang="en-US" sz="2000" dirty="0">
                <a:solidFill>
                  <a:srgbClr val="C05412"/>
                </a:solidFill>
              </a:rPr>
              <a:t> </a:t>
            </a:r>
            <a:r>
              <a:rPr lang="en-US" sz="2000" dirty="0" err="1">
                <a:solidFill>
                  <a:srgbClr val="C05412"/>
                </a:solidFill>
              </a:rPr>
              <a:t>hội</a:t>
            </a:r>
            <a:r>
              <a:rPr lang="en-US" sz="2000" dirty="0">
                <a:solidFill>
                  <a:srgbClr val="C05412"/>
                </a:solidFill>
              </a:rPr>
              <a:t> </a:t>
            </a:r>
            <a:r>
              <a:rPr lang="en-US" sz="2000" dirty="0" err="1" smtClean="0">
                <a:solidFill>
                  <a:srgbClr val="C05412"/>
                </a:solidFill>
              </a:rPr>
              <a:t>đã</a:t>
            </a:r>
            <a:r>
              <a:rPr lang="en-US" sz="2000" dirty="0" smtClean="0">
                <a:solidFill>
                  <a:srgbClr val="C05412"/>
                </a:solidFill>
              </a:rPr>
              <a:t> </a:t>
            </a:r>
            <a:r>
              <a:rPr lang="en-US" sz="2000" dirty="0" err="1" smtClean="0">
                <a:solidFill>
                  <a:srgbClr val="C05412"/>
                </a:solidFill>
              </a:rPr>
              <a:t>xác</a:t>
            </a:r>
            <a:r>
              <a:rPr lang="en-US" sz="2000" dirty="0" smtClean="0">
                <a:solidFill>
                  <a:srgbClr val="C05412"/>
                </a:solidFill>
              </a:rPr>
              <a:t> </a:t>
            </a:r>
            <a:r>
              <a:rPr lang="en-US" sz="2000" dirty="0" err="1" smtClean="0">
                <a:solidFill>
                  <a:srgbClr val="C05412"/>
                </a:solidFill>
              </a:rPr>
              <a:t>định</a:t>
            </a:r>
            <a:r>
              <a:rPr lang="en-US" sz="2000" dirty="0" smtClean="0">
                <a:solidFill>
                  <a:srgbClr val="C05412"/>
                </a:solidFill>
              </a:rPr>
              <a:t> </a:t>
            </a:r>
            <a:r>
              <a:rPr lang="en-US" sz="2000" dirty="0" err="1" smtClean="0">
                <a:solidFill>
                  <a:srgbClr val="C05412"/>
                </a:solidFill>
              </a:rPr>
              <a:t>đối</a:t>
            </a:r>
            <a:r>
              <a:rPr lang="en-US" sz="2000" dirty="0" smtClean="0">
                <a:solidFill>
                  <a:srgbClr val="C05412"/>
                </a:solidFill>
              </a:rPr>
              <a:t> </a:t>
            </a:r>
            <a:r>
              <a:rPr lang="en-US" sz="2000" dirty="0" err="1" smtClean="0">
                <a:solidFill>
                  <a:srgbClr val="C05412"/>
                </a:solidFill>
              </a:rPr>
              <a:t>với</a:t>
            </a:r>
            <a:r>
              <a:rPr lang="en-US" sz="2000" dirty="0" smtClean="0">
                <a:solidFill>
                  <a:srgbClr val="C05412"/>
                </a:solidFill>
              </a:rPr>
              <a:t> </a:t>
            </a:r>
            <a:r>
              <a:rPr lang="en-US" sz="2000" dirty="0" err="1" smtClean="0">
                <a:solidFill>
                  <a:srgbClr val="C05412"/>
                </a:solidFill>
              </a:rPr>
              <a:t>đơn</a:t>
            </a:r>
            <a:r>
              <a:rPr lang="en-US" sz="2000" dirty="0" smtClean="0">
                <a:solidFill>
                  <a:srgbClr val="C05412"/>
                </a:solidFill>
              </a:rPr>
              <a:t> </a:t>
            </a:r>
            <a:r>
              <a:rPr lang="en-US" sz="2000" dirty="0" err="1" smtClean="0">
                <a:solidFill>
                  <a:srgbClr val="C05412"/>
                </a:solidFill>
              </a:rPr>
              <a:t>vị</a:t>
            </a:r>
            <a:r>
              <a:rPr lang="en-US" sz="2000" dirty="0" smtClean="0">
                <a:solidFill>
                  <a:srgbClr val="C05412"/>
                </a:solidFill>
              </a:rPr>
              <a:t> </a:t>
            </a:r>
            <a:r>
              <a:rPr lang="en-US" sz="2000" dirty="0" err="1" smtClean="0">
                <a:solidFill>
                  <a:srgbClr val="C05412"/>
                </a:solidFill>
              </a:rPr>
              <a:t>và</a:t>
            </a:r>
            <a:r>
              <a:rPr lang="en-US" sz="2000" dirty="0" smtClean="0">
                <a:solidFill>
                  <a:srgbClr val="C05412"/>
                </a:solidFill>
              </a:rPr>
              <a:t> </a:t>
            </a:r>
            <a:r>
              <a:rPr lang="en-US" sz="2000" dirty="0" err="1" smtClean="0">
                <a:solidFill>
                  <a:srgbClr val="C05412"/>
                </a:solidFill>
              </a:rPr>
              <a:t>các</a:t>
            </a:r>
            <a:r>
              <a:rPr lang="en-US" sz="2000" dirty="0" smtClean="0">
                <a:solidFill>
                  <a:srgbClr val="C05412"/>
                </a:solidFill>
              </a:rPr>
              <a:t> </a:t>
            </a:r>
            <a:r>
              <a:rPr lang="en-US" sz="2000" dirty="0" err="1" smtClean="0">
                <a:solidFill>
                  <a:srgbClr val="C05412"/>
                </a:solidFill>
              </a:rPr>
              <a:t>quá</a:t>
            </a:r>
            <a:r>
              <a:rPr lang="en-US" sz="2000" dirty="0" smtClean="0">
                <a:solidFill>
                  <a:srgbClr val="C05412"/>
                </a:solidFill>
              </a:rPr>
              <a:t> </a:t>
            </a:r>
            <a:r>
              <a:rPr lang="en-US" sz="2000" dirty="0" err="1" smtClean="0">
                <a:solidFill>
                  <a:srgbClr val="C05412"/>
                </a:solidFill>
              </a:rPr>
              <a:t>trình</a:t>
            </a:r>
            <a:r>
              <a:rPr lang="en-US" sz="2000" dirty="0" smtClean="0">
                <a:solidFill>
                  <a:srgbClr val="C05412"/>
                </a:solidFill>
              </a:rPr>
              <a:t> </a:t>
            </a:r>
            <a:r>
              <a:rPr lang="en-US" sz="2000" dirty="0" err="1" smtClean="0">
                <a:solidFill>
                  <a:srgbClr val="C05412"/>
                </a:solidFill>
              </a:rPr>
              <a:t>cụ</a:t>
            </a:r>
            <a:r>
              <a:rPr lang="en-US" sz="2000" dirty="0" smtClean="0">
                <a:solidFill>
                  <a:srgbClr val="C05412"/>
                </a:solidFill>
              </a:rPr>
              <a:t> </a:t>
            </a:r>
            <a:r>
              <a:rPr lang="en-US" sz="2000" dirty="0" err="1" smtClean="0">
                <a:solidFill>
                  <a:srgbClr val="C05412"/>
                </a:solidFill>
              </a:rPr>
              <a:t>thể</a:t>
            </a:r>
            <a:r>
              <a:rPr lang="en-US" sz="2000" dirty="0" smtClean="0">
                <a:solidFill>
                  <a:srgbClr val="C05412"/>
                </a:solidFill>
              </a:rPr>
              <a:t> </a:t>
            </a:r>
            <a:r>
              <a:rPr lang="en-US" sz="2000" dirty="0" err="1" smtClean="0">
                <a:solidFill>
                  <a:srgbClr val="C05412"/>
                </a:solidFill>
              </a:rPr>
              <a:t>của</a:t>
            </a:r>
            <a:r>
              <a:rPr lang="en-US" sz="2000" dirty="0" smtClean="0">
                <a:solidFill>
                  <a:srgbClr val="C05412"/>
                </a:solidFill>
              </a:rPr>
              <a:t> </a:t>
            </a:r>
            <a:r>
              <a:rPr lang="en-US" sz="2000" dirty="0" err="1" smtClean="0">
                <a:solidFill>
                  <a:srgbClr val="C05412"/>
                </a:solidFill>
              </a:rPr>
              <a:t>đơn</a:t>
            </a:r>
            <a:r>
              <a:rPr lang="en-US" sz="2000" dirty="0" smtClean="0">
                <a:solidFill>
                  <a:srgbClr val="C05412"/>
                </a:solidFill>
              </a:rPr>
              <a:t> </a:t>
            </a:r>
            <a:r>
              <a:rPr lang="en-US" sz="2000" dirty="0" err="1" smtClean="0">
                <a:solidFill>
                  <a:srgbClr val="C05412"/>
                </a:solidFill>
              </a:rPr>
              <a:t>vị</a:t>
            </a:r>
            <a:r>
              <a:rPr lang="en-US" sz="2000" dirty="0" smtClean="0">
                <a:solidFill>
                  <a:srgbClr val="C05412"/>
                </a:solidFill>
              </a:rPr>
              <a:t>?</a:t>
            </a:r>
          </a:p>
          <a:p>
            <a:pPr marL="227013" indent="-227013">
              <a:spcBef>
                <a:spcPts val="1200"/>
              </a:spcBef>
              <a:spcAft>
                <a:spcPts val="0"/>
              </a:spcAft>
              <a:buFont typeface="Arial" panose="020B0604020202020204" pitchFamily="34" charset="0"/>
              <a:buChar char="•"/>
            </a:pPr>
            <a:r>
              <a:rPr lang="en-US" sz="2000" b="1" dirty="0" err="1" smtClean="0">
                <a:solidFill>
                  <a:srgbClr val="C05412"/>
                </a:solidFill>
              </a:rPr>
              <a:t>Các</a:t>
            </a:r>
            <a:r>
              <a:rPr lang="en-US" sz="2000" b="1" dirty="0" smtClean="0">
                <a:solidFill>
                  <a:srgbClr val="C05412"/>
                </a:solidFill>
              </a:rPr>
              <a:t> </a:t>
            </a:r>
            <a:r>
              <a:rPr lang="en-US" sz="2000" b="1" dirty="0" err="1" smtClean="0">
                <a:solidFill>
                  <a:srgbClr val="C05412"/>
                </a:solidFill>
              </a:rPr>
              <a:t>nhắc</a:t>
            </a:r>
            <a:r>
              <a:rPr lang="en-US" sz="2000" b="1" dirty="0" smtClean="0">
                <a:solidFill>
                  <a:srgbClr val="C05412"/>
                </a:solidFill>
              </a:rPr>
              <a:t> </a:t>
            </a:r>
            <a:r>
              <a:rPr lang="en-US" sz="2000" b="1" dirty="0" err="1" smtClean="0">
                <a:solidFill>
                  <a:srgbClr val="C05412"/>
                </a:solidFill>
              </a:rPr>
              <a:t>nhở</a:t>
            </a:r>
            <a:r>
              <a:rPr lang="en-US" sz="2000" b="1" dirty="0" smtClean="0">
                <a:solidFill>
                  <a:srgbClr val="C05412"/>
                </a:solidFill>
              </a:rPr>
              <a:t> </a:t>
            </a:r>
            <a:r>
              <a:rPr lang="en-US" sz="2000" b="1" dirty="0" err="1" smtClean="0">
                <a:solidFill>
                  <a:srgbClr val="C05412"/>
                </a:solidFill>
              </a:rPr>
              <a:t>trong</a:t>
            </a:r>
            <a:r>
              <a:rPr lang="en-US" sz="2000" b="1" dirty="0" smtClean="0">
                <a:solidFill>
                  <a:srgbClr val="C05412"/>
                </a:solidFill>
              </a:rPr>
              <a:t> </a:t>
            </a:r>
            <a:r>
              <a:rPr lang="en-US" sz="2000" b="1" dirty="0" err="1" smtClean="0">
                <a:solidFill>
                  <a:srgbClr val="C05412"/>
                </a:solidFill>
              </a:rPr>
              <a:t>đánh</a:t>
            </a:r>
            <a:r>
              <a:rPr lang="en-US" sz="2000" b="1" dirty="0" smtClean="0">
                <a:solidFill>
                  <a:srgbClr val="C05412"/>
                </a:solidFill>
              </a:rPr>
              <a:t> </a:t>
            </a:r>
            <a:r>
              <a:rPr lang="en-US" sz="2000" b="1" dirty="0" err="1" smtClean="0">
                <a:solidFill>
                  <a:srgbClr val="C05412"/>
                </a:solidFill>
              </a:rPr>
              <a:t>giá</a:t>
            </a:r>
            <a:r>
              <a:rPr lang="en-US" sz="2000" b="1" dirty="0" smtClean="0">
                <a:solidFill>
                  <a:srgbClr val="C05412"/>
                </a:solidFill>
              </a:rPr>
              <a:t> </a:t>
            </a:r>
            <a:r>
              <a:rPr lang="en-US" sz="2000" b="1" dirty="0" err="1" smtClean="0">
                <a:solidFill>
                  <a:srgbClr val="C05412"/>
                </a:solidFill>
              </a:rPr>
              <a:t>nội</a:t>
            </a:r>
            <a:r>
              <a:rPr lang="en-US" sz="2000" b="1" dirty="0" smtClean="0">
                <a:solidFill>
                  <a:srgbClr val="C05412"/>
                </a:solidFill>
              </a:rPr>
              <a:t> </a:t>
            </a:r>
            <a:r>
              <a:rPr lang="en-US" sz="2000" b="1" dirty="0" err="1" smtClean="0">
                <a:solidFill>
                  <a:srgbClr val="C05412"/>
                </a:solidFill>
              </a:rPr>
              <a:t>bộ</a:t>
            </a:r>
            <a:r>
              <a:rPr lang="en-US" sz="2000" b="1" dirty="0" smtClean="0">
                <a:solidFill>
                  <a:srgbClr val="C05412"/>
                </a:solidFill>
              </a:rPr>
              <a:t> </a:t>
            </a:r>
            <a:r>
              <a:rPr lang="en-US" sz="2000" b="1" dirty="0" err="1" smtClean="0">
                <a:solidFill>
                  <a:srgbClr val="C05412"/>
                </a:solidFill>
              </a:rPr>
              <a:t>và</a:t>
            </a:r>
            <a:r>
              <a:rPr lang="en-US" sz="2000" b="1" dirty="0" smtClean="0">
                <a:solidFill>
                  <a:srgbClr val="C05412"/>
                </a:solidFill>
              </a:rPr>
              <a:t> </a:t>
            </a:r>
            <a:r>
              <a:rPr lang="en-US" sz="2000" b="1" dirty="0" err="1" smtClean="0">
                <a:solidFill>
                  <a:srgbClr val="C05412"/>
                </a:solidFill>
              </a:rPr>
              <a:t>bên</a:t>
            </a:r>
            <a:r>
              <a:rPr lang="en-US" sz="2000" b="1" dirty="0" smtClean="0">
                <a:solidFill>
                  <a:srgbClr val="C05412"/>
                </a:solidFill>
              </a:rPr>
              <a:t> </a:t>
            </a:r>
            <a:r>
              <a:rPr lang="en-US" sz="2000" b="1" dirty="0" err="1" smtClean="0">
                <a:solidFill>
                  <a:srgbClr val="C05412"/>
                </a:solidFill>
              </a:rPr>
              <a:t>ngoài</a:t>
            </a:r>
            <a:r>
              <a:rPr lang="en-US" sz="2000" b="1" dirty="0" smtClean="0">
                <a:solidFill>
                  <a:srgbClr val="C05412"/>
                </a:solidFill>
              </a:rPr>
              <a:t> (</a:t>
            </a:r>
            <a:r>
              <a:rPr lang="en-US" sz="2000" b="1" dirty="0" err="1" smtClean="0">
                <a:solidFill>
                  <a:srgbClr val="C05412"/>
                </a:solidFill>
              </a:rPr>
              <a:t>nhiều</a:t>
            </a:r>
            <a:r>
              <a:rPr lang="en-US" sz="2000" b="1" dirty="0" smtClean="0">
                <a:solidFill>
                  <a:srgbClr val="C05412"/>
                </a:solidFill>
              </a:rPr>
              <a:t> )</a:t>
            </a:r>
          </a:p>
        </p:txBody>
      </p:sp>
    </p:spTree>
    <p:extLst>
      <p:ext uri="{BB962C8B-B14F-4D97-AF65-F5344CB8AC3E}">
        <p14:creationId xmlns:p14="http://schemas.microsoft.com/office/powerpoint/2010/main" val="297718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847" y="517122"/>
            <a:ext cx="8177047" cy="461665"/>
          </a:xfrm>
          <a:prstGeom prst="rect">
            <a:avLst/>
          </a:prstGeom>
          <a:noFill/>
        </p:spPr>
        <p:txBody>
          <a:bodyPr wrap="square" rtlCol="0">
            <a:spAutoFit/>
          </a:bodyPr>
          <a:lstStyle/>
          <a:p>
            <a:pPr algn="ctr"/>
            <a:r>
              <a:rPr lang="en-US" sz="2400" b="1" dirty="0" smtClean="0">
                <a:solidFill>
                  <a:srgbClr val="FF0000"/>
                </a:solidFill>
              </a:rPr>
              <a:t>6.  HOẠCH ĐỊNH</a:t>
            </a:r>
            <a:endParaRPr lang="en-US" sz="2400" b="1" dirty="0">
              <a:solidFill>
                <a:srgbClr val="FF0000"/>
              </a:solidFill>
            </a:endParaRPr>
          </a:p>
        </p:txBody>
      </p:sp>
      <p:sp>
        <p:nvSpPr>
          <p:cNvPr id="2" name="TextBox 1"/>
          <p:cNvSpPr txBox="1"/>
          <p:nvPr/>
        </p:nvSpPr>
        <p:spPr>
          <a:xfrm>
            <a:off x="724486" y="1101718"/>
            <a:ext cx="7830935" cy="3323987"/>
          </a:xfrm>
          <a:prstGeom prst="rect">
            <a:avLst/>
          </a:prstGeom>
          <a:noFill/>
        </p:spPr>
        <p:txBody>
          <a:bodyPr wrap="square" rtlCol="0">
            <a:spAutoFit/>
          </a:bodyPr>
          <a:lstStyle/>
          <a:p>
            <a:pPr>
              <a:spcAft>
                <a:spcPts val="600"/>
              </a:spcAft>
            </a:pPr>
            <a:r>
              <a:rPr lang="en-US" sz="2000" b="1" dirty="0" smtClean="0">
                <a:solidFill>
                  <a:srgbClr val="002060"/>
                </a:solidFill>
              </a:rPr>
              <a:t>6.1.2   </a:t>
            </a:r>
            <a:r>
              <a:rPr lang="en-US" sz="2000" b="1" dirty="0" err="1" smtClean="0">
                <a:solidFill>
                  <a:srgbClr val="002060"/>
                </a:solidFill>
              </a:rPr>
              <a:t>Hoạch</a:t>
            </a:r>
            <a:r>
              <a:rPr lang="en-US" sz="2000" b="1" dirty="0" smtClean="0">
                <a:solidFill>
                  <a:srgbClr val="002060"/>
                </a:solidFill>
              </a:rPr>
              <a:t> </a:t>
            </a:r>
            <a:r>
              <a:rPr lang="en-US" sz="2000" b="1" dirty="0" err="1" smtClean="0">
                <a:solidFill>
                  <a:srgbClr val="002060"/>
                </a:solidFill>
              </a:rPr>
              <a:t>định</a:t>
            </a:r>
            <a:endParaRPr lang="en-US" sz="2000" b="1" dirty="0" smtClean="0">
              <a:solidFill>
                <a:srgbClr val="002060"/>
              </a:solidFill>
            </a:endParaRPr>
          </a:p>
          <a:p>
            <a:pPr marL="342900" indent="-342900">
              <a:spcAft>
                <a:spcPts val="600"/>
              </a:spcAft>
              <a:buFont typeface="Wingdings" panose="05000000000000000000" pitchFamily="2" charset="2"/>
              <a:buChar char="§"/>
            </a:pPr>
            <a:r>
              <a:rPr lang="en-US" sz="2000" dirty="0" err="1" smtClean="0">
                <a:solidFill>
                  <a:srgbClr val="002060"/>
                </a:solidFill>
              </a:rPr>
              <a:t>Hành</a:t>
            </a:r>
            <a:r>
              <a:rPr lang="en-US" sz="2000" dirty="0" smtClean="0">
                <a:solidFill>
                  <a:srgbClr val="002060"/>
                </a:solidFill>
              </a:rPr>
              <a:t> </a:t>
            </a:r>
            <a:r>
              <a:rPr lang="en-US" sz="2000" dirty="0" err="1">
                <a:solidFill>
                  <a:srgbClr val="002060"/>
                </a:solidFill>
              </a:rPr>
              <a:t>động</a:t>
            </a:r>
            <a:r>
              <a:rPr lang="en-US" sz="2000" dirty="0">
                <a:solidFill>
                  <a:srgbClr val="002060"/>
                </a:solidFill>
              </a:rPr>
              <a:t> </a:t>
            </a:r>
            <a:r>
              <a:rPr lang="en-US" sz="2000" dirty="0" err="1" smtClean="0">
                <a:solidFill>
                  <a:srgbClr val="002060"/>
                </a:solidFill>
              </a:rPr>
              <a:t>giải</a:t>
            </a:r>
            <a:r>
              <a:rPr lang="en-US" sz="2000" dirty="0" smtClean="0">
                <a:solidFill>
                  <a:srgbClr val="002060"/>
                </a:solidFill>
              </a:rPr>
              <a:t> </a:t>
            </a:r>
            <a:r>
              <a:rPr lang="en-US" sz="2000" dirty="0" err="1" smtClean="0">
                <a:solidFill>
                  <a:srgbClr val="002060"/>
                </a:solidFill>
              </a:rPr>
              <a:t>quyết</a:t>
            </a:r>
            <a:r>
              <a:rPr lang="en-US" sz="2000" dirty="0" smtClean="0">
                <a:solidFill>
                  <a:srgbClr val="002060"/>
                </a:solidFill>
              </a:rPr>
              <a:t> </a:t>
            </a:r>
            <a:r>
              <a:rPr lang="en-US" sz="2000" dirty="0" err="1" smtClean="0">
                <a:solidFill>
                  <a:srgbClr val="002060"/>
                </a:solidFill>
              </a:rPr>
              <a:t>rủi</a:t>
            </a:r>
            <a:r>
              <a:rPr lang="en-US" sz="2000" dirty="0" smtClean="0">
                <a:solidFill>
                  <a:srgbClr val="002060"/>
                </a:solidFill>
              </a:rPr>
              <a:t> </a:t>
            </a:r>
            <a:r>
              <a:rPr lang="en-US" sz="2000" dirty="0" err="1">
                <a:solidFill>
                  <a:srgbClr val="002060"/>
                </a:solidFill>
              </a:rPr>
              <a:t>ro</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cơ</a:t>
            </a:r>
            <a:r>
              <a:rPr lang="en-US" sz="2000" dirty="0">
                <a:solidFill>
                  <a:srgbClr val="002060"/>
                </a:solidFill>
              </a:rPr>
              <a:t> </a:t>
            </a:r>
            <a:r>
              <a:rPr lang="en-US" sz="2000" dirty="0" err="1" smtClean="0">
                <a:solidFill>
                  <a:srgbClr val="002060"/>
                </a:solidFill>
              </a:rPr>
              <a:t>hội</a:t>
            </a:r>
            <a:endParaRPr lang="en-US" sz="2000" dirty="0" smtClean="0">
              <a:solidFill>
                <a:srgbClr val="002060"/>
              </a:solidFill>
            </a:endParaRPr>
          </a:p>
          <a:p>
            <a:pPr marL="342900" indent="-342900">
              <a:spcAft>
                <a:spcPts val="600"/>
              </a:spcAft>
              <a:buFont typeface="Wingdings" panose="05000000000000000000" pitchFamily="2" charset="2"/>
              <a:buChar char="§"/>
            </a:pPr>
            <a:r>
              <a:rPr lang="en-US" sz="2000" dirty="0" err="1" smtClean="0">
                <a:solidFill>
                  <a:srgbClr val="002060"/>
                </a:solidFill>
              </a:rPr>
              <a:t>Cách</a:t>
            </a:r>
            <a:r>
              <a:rPr lang="en-US" sz="2000" dirty="0" smtClean="0">
                <a:solidFill>
                  <a:srgbClr val="002060"/>
                </a:solidFill>
              </a:rPr>
              <a:t> </a:t>
            </a:r>
            <a:r>
              <a:rPr lang="en-US" sz="2000" dirty="0" err="1" smtClean="0">
                <a:solidFill>
                  <a:srgbClr val="002060"/>
                </a:solidFill>
              </a:rPr>
              <a:t>thức</a:t>
            </a:r>
            <a:endParaRPr lang="en-US" sz="2000" dirty="0" smtClean="0">
              <a:solidFill>
                <a:srgbClr val="002060"/>
              </a:solidFill>
            </a:endParaRPr>
          </a:p>
          <a:p>
            <a:pPr marL="685800" lvl="1" indent="-342900">
              <a:spcAft>
                <a:spcPts val="600"/>
              </a:spcAft>
              <a:buFont typeface="Courier New" pitchFamily="49" charset="0"/>
              <a:buChar char="o"/>
            </a:pPr>
            <a:r>
              <a:rPr lang="en-US" sz="2000" dirty="0" err="1" smtClean="0">
                <a:solidFill>
                  <a:srgbClr val="002060"/>
                </a:solidFill>
              </a:rPr>
              <a:t>tích</a:t>
            </a:r>
            <a:r>
              <a:rPr lang="en-US" sz="2000" dirty="0" smtClean="0">
                <a:solidFill>
                  <a:srgbClr val="002060"/>
                </a:solidFill>
              </a:rPr>
              <a:t> </a:t>
            </a:r>
            <a:r>
              <a:rPr lang="en-US" sz="2000" dirty="0" err="1" smtClean="0">
                <a:solidFill>
                  <a:srgbClr val="002060"/>
                </a:solidFill>
              </a:rPr>
              <a:t>hợp</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thực</a:t>
            </a:r>
            <a:r>
              <a:rPr lang="en-US" sz="2000" dirty="0" smtClean="0">
                <a:solidFill>
                  <a:srgbClr val="002060"/>
                </a:solidFill>
              </a:rPr>
              <a:t> </a:t>
            </a:r>
            <a:r>
              <a:rPr lang="en-US" sz="2000" dirty="0" err="1" smtClean="0">
                <a:solidFill>
                  <a:srgbClr val="002060"/>
                </a:solidFill>
              </a:rPr>
              <a:t>hiện</a:t>
            </a:r>
            <a:r>
              <a:rPr lang="en-US" sz="2000" dirty="0" smtClean="0">
                <a:solidFill>
                  <a:srgbClr val="002060"/>
                </a:solidFill>
              </a:rPr>
              <a:t> </a:t>
            </a:r>
            <a:r>
              <a:rPr lang="en-US" sz="2000" dirty="0" err="1" smtClean="0">
                <a:solidFill>
                  <a:srgbClr val="002060"/>
                </a:solidFill>
              </a:rPr>
              <a:t>hành</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vào</a:t>
            </a:r>
            <a:r>
              <a:rPr lang="en-US" sz="2000" dirty="0" smtClean="0">
                <a:solidFill>
                  <a:srgbClr val="002060"/>
                </a:solidFill>
              </a:rPr>
              <a:t>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quá</a:t>
            </a:r>
            <a:r>
              <a:rPr lang="en-US" sz="2000" dirty="0" smtClean="0">
                <a:solidFill>
                  <a:srgbClr val="002060"/>
                </a:solidFill>
              </a:rPr>
              <a:t> </a:t>
            </a:r>
            <a:r>
              <a:rPr lang="en-US" sz="2000" dirty="0" err="1" smtClean="0">
                <a:solidFill>
                  <a:srgbClr val="002060"/>
                </a:solidFill>
              </a:rPr>
              <a:t>trình</a:t>
            </a:r>
            <a:r>
              <a:rPr lang="en-US" sz="2000" dirty="0" smtClean="0">
                <a:solidFill>
                  <a:srgbClr val="002060"/>
                </a:solidFill>
              </a:rPr>
              <a:t> </a:t>
            </a:r>
            <a:r>
              <a:rPr lang="en-US" sz="2000" dirty="0" err="1" smtClean="0">
                <a:solidFill>
                  <a:srgbClr val="002060"/>
                </a:solidFill>
              </a:rPr>
              <a:t>trong</a:t>
            </a:r>
            <a:r>
              <a:rPr lang="en-US" sz="2000" dirty="0" smtClean="0">
                <a:solidFill>
                  <a:srgbClr val="002060"/>
                </a:solidFill>
              </a:rPr>
              <a:t> </a:t>
            </a:r>
            <a:r>
              <a:rPr lang="en-US" sz="2000" dirty="0" err="1" smtClean="0">
                <a:solidFill>
                  <a:srgbClr val="002060"/>
                </a:solidFill>
              </a:rPr>
              <a:t>hệ</a:t>
            </a:r>
            <a:r>
              <a:rPr lang="en-US" sz="2000" dirty="0" smtClean="0">
                <a:solidFill>
                  <a:srgbClr val="002060"/>
                </a:solidFill>
              </a:rPr>
              <a:t> </a:t>
            </a:r>
            <a:r>
              <a:rPr lang="en-US" sz="2000" dirty="0" err="1" smtClean="0">
                <a:solidFill>
                  <a:srgbClr val="002060"/>
                </a:solidFill>
              </a:rPr>
              <a:t>thống</a:t>
            </a:r>
            <a:r>
              <a:rPr lang="en-US" sz="2000" dirty="0" smtClean="0">
                <a:solidFill>
                  <a:srgbClr val="002060"/>
                </a:solidFill>
              </a:rPr>
              <a:t> QL </a:t>
            </a:r>
            <a:r>
              <a:rPr lang="en-US" sz="2000" dirty="0" err="1" smtClean="0">
                <a:solidFill>
                  <a:srgbClr val="002060"/>
                </a:solidFill>
              </a:rPr>
              <a:t>chất</a:t>
            </a:r>
            <a:r>
              <a:rPr lang="en-US" sz="2000" dirty="0" smtClean="0">
                <a:solidFill>
                  <a:srgbClr val="002060"/>
                </a:solidFill>
              </a:rPr>
              <a:t> </a:t>
            </a:r>
            <a:r>
              <a:rPr lang="en-US" sz="2000" dirty="0" err="1" smtClean="0">
                <a:solidFill>
                  <a:srgbClr val="002060"/>
                </a:solidFill>
              </a:rPr>
              <a:t>lượng</a:t>
            </a:r>
            <a:r>
              <a:rPr lang="en-US" sz="2000" dirty="0" smtClean="0">
                <a:solidFill>
                  <a:srgbClr val="002060"/>
                </a:solidFill>
              </a:rPr>
              <a:t>.</a:t>
            </a:r>
          </a:p>
          <a:p>
            <a:pPr marL="685800" lvl="1" indent="-342900">
              <a:spcAft>
                <a:spcPts val="600"/>
              </a:spcAft>
              <a:buFont typeface="Courier New" pitchFamily="49" charset="0"/>
              <a:buChar char="o"/>
            </a:pPr>
            <a:r>
              <a:rPr lang="en-US" sz="2000" dirty="0" err="1">
                <a:solidFill>
                  <a:srgbClr val="002060"/>
                </a:solidFill>
              </a:rPr>
              <a:t>đ</a:t>
            </a:r>
            <a:r>
              <a:rPr lang="en-US" sz="2000" dirty="0" err="1" smtClean="0">
                <a:solidFill>
                  <a:srgbClr val="002060"/>
                </a:solidFill>
              </a:rPr>
              <a:t>ánh</a:t>
            </a:r>
            <a:r>
              <a:rPr lang="en-US" sz="2000" dirty="0" smtClean="0">
                <a:solidFill>
                  <a:srgbClr val="002060"/>
                </a:solidFill>
              </a:rPr>
              <a:t> </a:t>
            </a:r>
            <a:r>
              <a:rPr lang="en-US" sz="2000" dirty="0" err="1" smtClean="0">
                <a:solidFill>
                  <a:srgbClr val="002060"/>
                </a:solidFill>
              </a:rPr>
              <a:t>giá</a:t>
            </a:r>
            <a:r>
              <a:rPr lang="en-US" sz="2000" dirty="0" smtClean="0">
                <a:solidFill>
                  <a:srgbClr val="002060"/>
                </a:solidFill>
              </a:rPr>
              <a:t> </a:t>
            </a:r>
            <a:r>
              <a:rPr lang="en-US" sz="2000" dirty="0" err="1" smtClean="0">
                <a:solidFill>
                  <a:srgbClr val="002060"/>
                </a:solidFill>
              </a:rPr>
              <a:t>tính</a:t>
            </a:r>
            <a:r>
              <a:rPr lang="en-US" sz="2000" dirty="0" smtClean="0">
                <a:solidFill>
                  <a:srgbClr val="002060"/>
                </a:solidFill>
              </a:rPr>
              <a:t> </a:t>
            </a:r>
            <a:r>
              <a:rPr lang="en-US" sz="2000" dirty="0" err="1" smtClean="0">
                <a:solidFill>
                  <a:srgbClr val="002060"/>
                </a:solidFill>
              </a:rPr>
              <a:t>hiệu</a:t>
            </a:r>
            <a:r>
              <a:rPr lang="en-US" sz="2000" dirty="0" smtClean="0">
                <a:solidFill>
                  <a:srgbClr val="002060"/>
                </a:solidFill>
              </a:rPr>
              <a:t> </a:t>
            </a:r>
            <a:r>
              <a:rPr lang="en-US" sz="2000" dirty="0" err="1" smtClean="0">
                <a:solidFill>
                  <a:srgbClr val="002060"/>
                </a:solidFill>
              </a:rPr>
              <a:t>lực</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hành</a:t>
            </a:r>
            <a:r>
              <a:rPr lang="en-US" sz="2000" dirty="0" smtClean="0">
                <a:solidFill>
                  <a:srgbClr val="002060"/>
                </a:solidFill>
              </a:rPr>
              <a:t>  </a:t>
            </a:r>
            <a:r>
              <a:rPr lang="en-US" sz="2000" dirty="0" err="1" smtClean="0">
                <a:solidFill>
                  <a:srgbClr val="002060"/>
                </a:solidFill>
              </a:rPr>
              <a:t>động</a:t>
            </a:r>
            <a:endParaRPr lang="en-US" sz="2000" dirty="0" smtClean="0">
              <a:solidFill>
                <a:srgbClr val="002060"/>
              </a:solidFill>
            </a:endParaRPr>
          </a:p>
          <a:p>
            <a:pPr>
              <a:spcAft>
                <a:spcPts val="600"/>
              </a:spcAft>
            </a:pPr>
            <a:endParaRPr lang="en-US" sz="2000" dirty="0" smtClean="0">
              <a:solidFill>
                <a:srgbClr val="002060"/>
              </a:solidFill>
            </a:endParaRPr>
          </a:p>
          <a:p>
            <a:pPr>
              <a:spcAft>
                <a:spcPts val="600"/>
              </a:spcAft>
            </a:pPr>
            <a:r>
              <a:rPr lang="en-US" sz="2000" dirty="0" err="1" smtClean="0">
                <a:solidFill>
                  <a:srgbClr val="002060"/>
                </a:solidFill>
              </a:rPr>
              <a:t>Hành</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đối</a:t>
            </a:r>
            <a:r>
              <a:rPr lang="en-US" sz="2000" dirty="0" smtClean="0">
                <a:solidFill>
                  <a:srgbClr val="002060"/>
                </a:solidFill>
              </a:rPr>
              <a:t> </a:t>
            </a:r>
            <a:r>
              <a:rPr lang="en-US" sz="2000" dirty="0" err="1" smtClean="0">
                <a:solidFill>
                  <a:srgbClr val="002060"/>
                </a:solidFill>
              </a:rPr>
              <a:t>với</a:t>
            </a:r>
            <a:r>
              <a:rPr lang="en-US" sz="2000" dirty="0" smtClean="0">
                <a:solidFill>
                  <a:srgbClr val="002060"/>
                </a:solidFill>
              </a:rPr>
              <a:t> </a:t>
            </a:r>
            <a:r>
              <a:rPr lang="en-US" sz="2000" dirty="0" err="1" smtClean="0">
                <a:solidFill>
                  <a:srgbClr val="002060"/>
                </a:solidFill>
              </a:rPr>
              <a:t>rủi</a:t>
            </a:r>
            <a:r>
              <a:rPr lang="en-US" sz="2000" dirty="0" smtClean="0">
                <a:solidFill>
                  <a:srgbClr val="002060"/>
                </a:solidFill>
              </a:rPr>
              <a:t> </a:t>
            </a:r>
            <a:r>
              <a:rPr lang="en-US" sz="2000" dirty="0" err="1" smtClean="0">
                <a:solidFill>
                  <a:srgbClr val="002060"/>
                </a:solidFill>
              </a:rPr>
              <a:t>ro</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cơ</a:t>
            </a:r>
            <a:r>
              <a:rPr lang="en-US" sz="2000" dirty="0" smtClean="0">
                <a:solidFill>
                  <a:srgbClr val="002060"/>
                </a:solidFill>
              </a:rPr>
              <a:t> </a:t>
            </a:r>
            <a:r>
              <a:rPr lang="en-US" sz="2000" dirty="0" err="1" smtClean="0">
                <a:solidFill>
                  <a:srgbClr val="002060"/>
                </a:solidFill>
              </a:rPr>
              <a:t>hội</a:t>
            </a:r>
            <a:r>
              <a:rPr lang="en-US" sz="2000" dirty="0" smtClean="0">
                <a:solidFill>
                  <a:srgbClr val="002060"/>
                </a:solidFill>
              </a:rPr>
              <a:t> </a:t>
            </a:r>
            <a:r>
              <a:rPr lang="en-US" sz="2000" dirty="0" err="1" smtClean="0">
                <a:solidFill>
                  <a:srgbClr val="002060"/>
                </a:solidFill>
              </a:rPr>
              <a:t>phải</a:t>
            </a:r>
            <a:r>
              <a:rPr lang="en-US" sz="2000" dirty="0" smtClean="0">
                <a:solidFill>
                  <a:srgbClr val="002060"/>
                </a:solidFill>
              </a:rPr>
              <a:t> </a:t>
            </a:r>
            <a:r>
              <a:rPr lang="en-US" sz="2000" dirty="0" err="1" smtClean="0">
                <a:solidFill>
                  <a:srgbClr val="002060"/>
                </a:solidFill>
              </a:rPr>
              <a:t>tương</a:t>
            </a:r>
            <a:r>
              <a:rPr lang="en-US" sz="2000" dirty="0" smtClean="0">
                <a:solidFill>
                  <a:srgbClr val="002060"/>
                </a:solidFill>
              </a:rPr>
              <a:t> </a:t>
            </a:r>
            <a:r>
              <a:rPr lang="en-US" sz="2000" dirty="0" err="1" smtClean="0">
                <a:solidFill>
                  <a:srgbClr val="002060"/>
                </a:solidFill>
              </a:rPr>
              <a:t>xứng</a:t>
            </a:r>
            <a:r>
              <a:rPr lang="en-US" sz="2000" dirty="0" smtClean="0">
                <a:solidFill>
                  <a:srgbClr val="002060"/>
                </a:solidFill>
              </a:rPr>
              <a:t> </a:t>
            </a:r>
            <a:r>
              <a:rPr lang="en-US" sz="2000" dirty="0" err="1" smtClean="0">
                <a:solidFill>
                  <a:srgbClr val="002060"/>
                </a:solidFill>
              </a:rPr>
              <a:t>với</a:t>
            </a:r>
            <a:r>
              <a:rPr lang="en-US" sz="2000" dirty="0" smtClean="0">
                <a:solidFill>
                  <a:srgbClr val="002060"/>
                </a:solidFill>
              </a:rPr>
              <a:t> </a:t>
            </a:r>
            <a:r>
              <a:rPr lang="en-US" sz="2000" dirty="0" err="1" smtClean="0">
                <a:solidFill>
                  <a:srgbClr val="002060"/>
                </a:solidFill>
              </a:rPr>
              <a:t>ảnh</a:t>
            </a:r>
            <a:r>
              <a:rPr lang="en-US" sz="2000" dirty="0" smtClean="0">
                <a:solidFill>
                  <a:srgbClr val="002060"/>
                </a:solidFill>
              </a:rPr>
              <a:t> </a:t>
            </a:r>
            <a:r>
              <a:rPr lang="en-US" sz="2000" dirty="0" err="1" smtClean="0">
                <a:solidFill>
                  <a:srgbClr val="002060"/>
                </a:solidFill>
              </a:rPr>
              <a:t>hưởng</a:t>
            </a:r>
            <a:r>
              <a:rPr lang="en-US" sz="2000" dirty="0" smtClean="0">
                <a:solidFill>
                  <a:srgbClr val="002060"/>
                </a:solidFill>
              </a:rPr>
              <a:t> </a:t>
            </a:r>
            <a:r>
              <a:rPr lang="en-US" sz="2000" dirty="0" err="1" smtClean="0">
                <a:solidFill>
                  <a:srgbClr val="002060"/>
                </a:solidFill>
              </a:rPr>
              <a:t>tiềm</a:t>
            </a:r>
            <a:r>
              <a:rPr lang="en-US" sz="2000" dirty="0" smtClean="0">
                <a:solidFill>
                  <a:srgbClr val="002060"/>
                </a:solidFill>
              </a:rPr>
              <a:t> </a:t>
            </a:r>
            <a:r>
              <a:rPr lang="en-US" sz="2000" dirty="0" err="1" smtClean="0">
                <a:solidFill>
                  <a:srgbClr val="002060"/>
                </a:solidFill>
              </a:rPr>
              <a:t>ẩn</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sự</a:t>
            </a:r>
            <a:r>
              <a:rPr lang="en-US" sz="2000" dirty="0" smtClean="0">
                <a:solidFill>
                  <a:srgbClr val="002060"/>
                </a:solidFill>
              </a:rPr>
              <a:t> </a:t>
            </a:r>
            <a:r>
              <a:rPr lang="en-US" sz="2000" dirty="0" err="1" smtClean="0">
                <a:solidFill>
                  <a:srgbClr val="002060"/>
                </a:solidFill>
              </a:rPr>
              <a:t>phù</a:t>
            </a:r>
            <a:r>
              <a:rPr lang="en-US" sz="2000" dirty="0" smtClean="0">
                <a:solidFill>
                  <a:srgbClr val="002060"/>
                </a:solidFill>
              </a:rPr>
              <a:t> </a:t>
            </a:r>
            <a:r>
              <a:rPr lang="en-US" sz="2000" dirty="0" err="1" smtClean="0">
                <a:solidFill>
                  <a:srgbClr val="002060"/>
                </a:solidFill>
              </a:rPr>
              <a:t>hợp</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sản</a:t>
            </a:r>
            <a:r>
              <a:rPr lang="en-US" sz="2000" dirty="0" smtClean="0">
                <a:solidFill>
                  <a:srgbClr val="002060"/>
                </a:solidFill>
              </a:rPr>
              <a:t> </a:t>
            </a:r>
            <a:r>
              <a:rPr lang="en-US" sz="2000" dirty="0" err="1" smtClean="0">
                <a:solidFill>
                  <a:srgbClr val="002060"/>
                </a:solidFill>
              </a:rPr>
              <a:t>phẩm</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dịch</a:t>
            </a:r>
            <a:r>
              <a:rPr lang="en-US" sz="2000" dirty="0" smtClean="0">
                <a:solidFill>
                  <a:srgbClr val="002060"/>
                </a:solidFill>
              </a:rPr>
              <a:t> </a:t>
            </a:r>
            <a:r>
              <a:rPr lang="en-US" sz="2000" dirty="0" err="1" smtClean="0">
                <a:solidFill>
                  <a:srgbClr val="002060"/>
                </a:solidFill>
              </a:rPr>
              <a:t>vụ</a:t>
            </a:r>
            <a:r>
              <a:rPr lang="en-US" sz="2000" dirty="0" smtClean="0">
                <a:solidFill>
                  <a:srgbClr val="002060"/>
                </a:solidFill>
              </a:rPr>
              <a:t>.</a:t>
            </a:r>
            <a:endParaRPr lang="en-US" sz="2000" dirty="0">
              <a:solidFill>
                <a:srgbClr val="002060"/>
              </a:solidFill>
            </a:endParaRPr>
          </a:p>
        </p:txBody>
      </p:sp>
      <p:grpSp>
        <p:nvGrpSpPr>
          <p:cNvPr id="6" name="Group 5"/>
          <p:cNvGrpSpPr/>
          <p:nvPr/>
        </p:nvGrpSpPr>
        <p:grpSpPr>
          <a:xfrm>
            <a:off x="5939733" y="1101718"/>
            <a:ext cx="1694536" cy="942276"/>
            <a:chOff x="4635060" y="3374135"/>
            <a:chExt cx="1446552" cy="749508"/>
          </a:xfrm>
        </p:grpSpPr>
        <p:sp>
          <p:nvSpPr>
            <p:cNvPr id="7" name="Cloud Callout 6"/>
            <p:cNvSpPr/>
            <p:nvPr/>
          </p:nvSpPr>
          <p:spPr>
            <a:xfrm>
              <a:off x="4811842" y="3545790"/>
              <a:ext cx="1064301" cy="406198"/>
            </a:xfrm>
            <a:prstGeom prst="cloudCallout">
              <a:avLst>
                <a:gd name="adj1" fmla="val -101819"/>
                <a:gd name="adj2" fmla="val 311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solidFill>
                    <a:prstClr val="white"/>
                  </a:solidFill>
                </a:rPr>
                <a:t>Mới</a:t>
              </a:r>
              <a:endParaRPr lang="en-US" sz="1800" dirty="0">
                <a:solidFill>
                  <a:prstClr val="white"/>
                </a:solidFill>
              </a:endParaRPr>
            </a:p>
          </p:txBody>
        </p:sp>
        <p:sp>
          <p:nvSpPr>
            <p:cNvPr id="8" name="Explosion 1 7"/>
            <p:cNvSpPr/>
            <p:nvPr/>
          </p:nvSpPr>
          <p:spPr>
            <a:xfrm>
              <a:off x="4635060" y="3374135"/>
              <a:ext cx="1446552" cy="749508"/>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smtClean="0">
                  <a:solidFill>
                    <a:prstClr val="white"/>
                  </a:solidFill>
                </a:rPr>
                <a:t>Mới</a:t>
              </a:r>
              <a:endParaRPr lang="en-US" sz="1600" b="1" dirty="0">
                <a:solidFill>
                  <a:prstClr val="white"/>
                </a:solidFill>
              </a:endParaRPr>
            </a:p>
          </p:txBody>
        </p:sp>
      </p:grpSp>
    </p:spTree>
    <p:extLst>
      <p:ext uri="{BB962C8B-B14F-4D97-AF65-F5344CB8AC3E}">
        <p14:creationId xmlns:p14="http://schemas.microsoft.com/office/powerpoint/2010/main" val="304075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847" y="517122"/>
            <a:ext cx="8177047" cy="461665"/>
          </a:xfrm>
          <a:prstGeom prst="rect">
            <a:avLst/>
          </a:prstGeom>
          <a:noFill/>
        </p:spPr>
        <p:txBody>
          <a:bodyPr wrap="square" rtlCol="0">
            <a:spAutoFit/>
          </a:bodyPr>
          <a:lstStyle/>
          <a:p>
            <a:pPr algn="ctr"/>
            <a:r>
              <a:rPr lang="en-US" sz="2400" b="1" dirty="0" smtClean="0">
                <a:solidFill>
                  <a:srgbClr val="FF0000"/>
                </a:solidFill>
              </a:rPr>
              <a:t>6.  HOẠCH ĐỊNH</a:t>
            </a:r>
            <a:endParaRPr lang="en-US" sz="2400" b="1" dirty="0">
              <a:solidFill>
                <a:srgbClr val="FF0000"/>
              </a:solidFill>
            </a:endParaRPr>
          </a:p>
        </p:txBody>
      </p:sp>
      <p:sp>
        <p:nvSpPr>
          <p:cNvPr id="2" name="TextBox 1"/>
          <p:cNvSpPr txBox="1"/>
          <p:nvPr/>
        </p:nvSpPr>
        <p:spPr>
          <a:xfrm>
            <a:off x="724486" y="1101718"/>
            <a:ext cx="7830935" cy="3400931"/>
          </a:xfrm>
          <a:prstGeom prst="rect">
            <a:avLst/>
          </a:prstGeom>
          <a:noFill/>
        </p:spPr>
        <p:txBody>
          <a:bodyPr wrap="square" rtlCol="0">
            <a:spAutoFit/>
          </a:bodyPr>
          <a:lstStyle/>
          <a:p>
            <a:pPr>
              <a:spcAft>
                <a:spcPts val="600"/>
              </a:spcAft>
            </a:pPr>
            <a:r>
              <a:rPr lang="en-US" sz="2000" b="1" dirty="0" smtClean="0">
                <a:solidFill>
                  <a:srgbClr val="002060"/>
                </a:solidFill>
              </a:rPr>
              <a:t>6.1.2   </a:t>
            </a:r>
            <a:r>
              <a:rPr lang="en-US" sz="2000" b="1" dirty="0" err="1" smtClean="0">
                <a:solidFill>
                  <a:srgbClr val="002060"/>
                </a:solidFill>
              </a:rPr>
              <a:t>Hoạch</a:t>
            </a:r>
            <a:r>
              <a:rPr lang="en-US" sz="2000" b="1" dirty="0" smtClean="0">
                <a:solidFill>
                  <a:srgbClr val="002060"/>
                </a:solidFill>
              </a:rPr>
              <a:t> </a:t>
            </a:r>
            <a:r>
              <a:rPr lang="en-US" sz="2000" b="1" dirty="0" err="1" smtClean="0">
                <a:solidFill>
                  <a:srgbClr val="002060"/>
                </a:solidFill>
              </a:rPr>
              <a:t>định</a:t>
            </a:r>
            <a:endParaRPr lang="en-US" sz="2000" b="1" dirty="0" smtClean="0">
              <a:solidFill>
                <a:srgbClr val="002060"/>
              </a:solidFill>
            </a:endParaRPr>
          </a:p>
          <a:p>
            <a:pPr marL="342900" indent="-342900">
              <a:spcAft>
                <a:spcPts val="600"/>
              </a:spcAft>
              <a:buFont typeface="Wingdings" panose="05000000000000000000" pitchFamily="2" charset="2"/>
              <a:buChar char="§"/>
            </a:pPr>
            <a:r>
              <a:rPr lang="en-US" sz="2000" dirty="0" err="1" smtClean="0">
                <a:solidFill>
                  <a:srgbClr val="C05412"/>
                </a:solidFill>
              </a:rPr>
              <a:t>Hành</a:t>
            </a:r>
            <a:r>
              <a:rPr lang="en-US" sz="2000" dirty="0" smtClean="0">
                <a:solidFill>
                  <a:srgbClr val="C05412"/>
                </a:solidFill>
              </a:rPr>
              <a:t> </a:t>
            </a:r>
            <a:r>
              <a:rPr lang="en-US" sz="2000" dirty="0" err="1">
                <a:solidFill>
                  <a:srgbClr val="C05412"/>
                </a:solidFill>
              </a:rPr>
              <a:t>động</a:t>
            </a:r>
            <a:r>
              <a:rPr lang="en-US" sz="2000" dirty="0">
                <a:solidFill>
                  <a:srgbClr val="C05412"/>
                </a:solidFill>
              </a:rPr>
              <a:t> </a:t>
            </a:r>
            <a:r>
              <a:rPr lang="en-US" sz="2000" dirty="0" err="1" smtClean="0">
                <a:solidFill>
                  <a:srgbClr val="C05412"/>
                </a:solidFill>
              </a:rPr>
              <a:t>giải</a:t>
            </a:r>
            <a:r>
              <a:rPr lang="en-US" sz="2000" dirty="0" smtClean="0">
                <a:solidFill>
                  <a:srgbClr val="C05412"/>
                </a:solidFill>
              </a:rPr>
              <a:t> </a:t>
            </a:r>
            <a:r>
              <a:rPr lang="en-US" sz="2000" dirty="0" err="1" smtClean="0">
                <a:solidFill>
                  <a:srgbClr val="C05412"/>
                </a:solidFill>
              </a:rPr>
              <a:t>quyết</a:t>
            </a:r>
            <a:r>
              <a:rPr lang="en-US" sz="2000" dirty="0" smtClean="0">
                <a:solidFill>
                  <a:srgbClr val="C05412"/>
                </a:solidFill>
              </a:rPr>
              <a:t> </a:t>
            </a:r>
            <a:r>
              <a:rPr lang="en-US" sz="2000" dirty="0" err="1" smtClean="0">
                <a:solidFill>
                  <a:srgbClr val="C05412"/>
                </a:solidFill>
              </a:rPr>
              <a:t>rủi</a:t>
            </a:r>
            <a:r>
              <a:rPr lang="en-US" sz="2000" dirty="0" smtClean="0">
                <a:solidFill>
                  <a:srgbClr val="C05412"/>
                </a:solidFill>
              </a:rPr>
              <a:t> </a:t>
            </a:r>
            <a:r>
              <a:rPr lang="en-US" sz="2000" dirty="0" err="1">
                <a:solidFill>
                  <a:srgbClr val="C05412"/>
                </a:solidFill>
              </a:rPr>
              <a:t>ro</a:t>
            </a:r>
            <a:r>
              <a:rPr lang="en-US" sz="2000" dirty="0">
                <a:solidFill>
                  <a:srgbClr val="C05412"/>
                </a:solidFill>
              </a:rPr>
              <a:t> </a:t>
            </a:r>
            <a:r>
              <a:rPr lang="en-US" sz="2000" dirty="0" err="1">
                <a:solidFill>
                  <a:srgbClr val="C05412"/>
                </a:solidFill>
              </a:rPr>
              <a:t>và</a:t>
            </a:r>
            <a:r>
              <a:rPr lang="en-US" sz="2000" dirty="0">
                <a:solidFill>
                  <a:srgbClr val="C05412"/>
                </a:solidFill>
              </a:rPr>
              <a:t> </a:t>
            </a:r>
            <a:r>
              <a:rPr lang="en-US" sz="2000" dirty="0" err="1">
                <a:solidFill>
                  <a:srgbClr val="C05412"/>
                </a:solidFill>
              </a:rPr>
              <a:t>cơ</a:t>
            </a:r>
            <a:r>
              <a:rPr lang="en-US" sz="2000" dirty="0">
                <a:solidFill>
                  <a:srgbClr val="C05412"/>
                </a:solidFill>
              </a:rPr>
              <a:t> </a:t>
            </a:r>
            <a:r>
              <a:rPr lang="en-US" sz="2000" dirty="0" err="1" smtClean="0">
                <a:solidFill>
                  <a:srgbClr val="C05412"/>
                </a:solidFill>
              </a:rPr>
              <a:t>hội</a:t>
            </a:r>
            <a:r>
              <a:rPr lang="en-US" sz="2000" dirty="0" smtClean="0">
                <a:solidFill>
                  <a:srgbClr val="C05412"/>
                </a:solidFill>
              </a:rPr>
              <a:t> </a:t>
            </a:r>
            <a:r>
              <a:rPr lang="en-US" sz="2000" dirty="0" err="1" smtClean="0">
                <a:solidFill>
                  <a:srgbClr val="C05412"/>
                </a:solidFill>
              </a:rPr>
              <a:t>đã</a:t>
            </a:r>
            <a:r>
              <a:rPr lang="en-US" sz="2000" dirty="0" smtClean="0">
                <a:solidFill>
                  <a:srgbClr val="C05412"/>
                </a:solidFill>
              </a:rPr>
              <a:t> </a:t>
            </a:r>
            <a:r>
              <a:rPr lang="en-US" sz="2000" dirty="0" err="1" smtClean="0">
                <a:solidFill>
                  <a:srgbClr val="C05412"/>
                </a:solidFill>
              </a:rPr>
              <a:t>tiến</a:t>
            </a:r>
            <a:r>
              <a:rPr lang="en-US" sz="2000" dirty="0" smtClean="0">
                <a:solidFill>
                  <a:srgbClr val="C05412"/>
                </a:solidFill>
              </a:rPr>
              <a:t> </a:t>
            </a:r>
            <a:r>
              <a:rPr lang="en-US" sz="2000" dirty="0" err="1" smtClean="0">
                <a:solidFill>
                  <a:srgbClr val="C05412"/>
                </a:solidFill>
              </a:rPr>
              <a:t>hành</a:t>
            </a:r>
            <a:r>
              <a:rPr lang="en-US" sz="2000" dirty="0" smtClean="0">
                <a:solidFill>
                  <a:srgbClr val="C05412"/>
                </a:solidFill>
              </a:rPr>
              <a:t> </a:t>
            </a:r>
            <a:r>
              <a:rPr lang="en-US" sz="2000" dirty="0" err="1" smtClean="0">
                <a:solidFill>
                  <a:srgbClr val="C05412"/>
                </a:solidFill>
              </a:rPr>
              <a:t>tại</a:t>
            </a:r>
            <a:r>
              <a:rPr lang="en-US" sz="2000" dirty="0" smtClean="0">
                <a:solidFill>
                  <a:srgbClr val="C05412"/>
                </a:solidFill>
              </a:rPr>
              <a:t> </a:t>
            </a:r>
            <a:r>
              <a:rPr lang="en-US" sz="2000" dirty="0" err="1" smtClean="0">
                <a:solidFill>
                  <a:srgbClr val="C05412"/>
                </a:solidFill>
              </a:rPr>
              <a:t>đơn</a:t>
            </a:r>
            <a:r>
              <a:rPr lang="en-US" sz="2000" dirty="0" smtClean="0">
                <a:solidFill>
                  <a:srgbClr val="C05412"/>
                </a:solidFill>
              </a:rPr>
              <a:t> </a:t>
            </a:r>
            <a:r>
              <a:rPr lang="en-US" sz="2000" dirty="0" err="1" smtClean="0">
                <a:solidFill>
                  <a:srgbClr val="C05412"/>
                </a:solidFill>
              </a:rPr>
              <a:t>vị</a:t>
            </a:r>
            <a:r>
              <a:rPr lang="en-US" sz="2000" dirty="0" smtClean="0">
                <a:solidFill>
                  <a:srgbClr val="C05412"/>
                </a:solidFill>
              </a:rPr>
              <a:t>?</a:t>
            </a:r>
          </a:p>
          <a:p>
            <a:pPr marL="342900" indent="-342900">
              <a:spcAft>
                <a:spcPts val="600"/>
              </a:spcAft>
              <a:buFont typeface="Wingdings" panose="05000000000000000000" pitchFamily="2" charset="2"/>
              <a:buChar char="§"/>
            </a:pPr>
            <a:r>
              <a:rPr lang="en-US" sz="2000" dirty="0" err="1" smtClean="0">
                <a:solidFill>
                  <a:srgbClr val="C05412"/>
                </a:solidFill>
              </a:rPr>
              <a:t>Cách</a:t>
            </a:r>
            <a:r>
              <a:rPr lang="en-US" sz="2000" dirty="0" smtClean="0">
                <a:solidFill>
                  <a:srgbClr val="C05412"/>
                </a:solidFill>
              </a:rPr>
              <a:t> </a:t>
            </a:r>
            <a:r>
              <a:rPr lang="en-US" sz="2000" dirty="0" err="1" smtClean="0">
                <a:solidFill>
                  <a:srgbClr val="C05412"/>
                </a:solidFill>
              </a:rPr>
              <a:t>thức</a:t>
            </a:r>
            <a:endParaRPr lang="en-US" sz="2000" dirty="0" smtClean="0">
              <a:solidFill>
                <a:srgbClr val="C05412"/>
              </a:solidFill>
            </a:endParaRPr>
          </a:p>
          <a:p>
            <a:pPr marL="685800" lvl="1" indent="-342900">
              <a:spcAft>
                <a:spcPts val="600"/>
              </a:spcAft>
              <a:buFont typeface="Courier New" pitchFamily="49" charset="0"/>
              <a:buChar char="o"/>
            </a:pPr>
            <a:r>
              <a:rPr lang="en-US" sz="2000" dirty="0" err="1" smtClean="0">
                <a:solidFill>
                  <a:srgbClr val="C05412"/>
                </a:solidFill>
              </a:rPr>
              <a:t>tích</a:t>
            </a:r>
            <a:r>
              <a:rPr lang="en-US" sz="2000" dirty="0" smtClean="0">
                <a:solidFill>
                  <a:srgbClr val="C05412"/>
                </a:solidFill>
              </a:rPr>
              <a:t> </a:t>
            </a:r>
            <a:r>
              <a:rPr lang="en-US" sz="2000" dirty="0" err="1" smtClean="0">
                <a:solidFill>
                  <a:srgbClr val="C05412"/>
                </a:solidFill>
              </a:rPr>
              <a:t>hợp</a:t>
            </a:r>
            <a:r>
              <a:rPr lang="en-US" sz="2000" dirty="0" smtClean="0">
                <a:solidFill>
                  <a:srgbClr val="C05412"/>
                </a:solidFill>
              </a:rPr>
              <a:t> </a:t>
            </a:r>
            <a:r>
              <a:rPr lang="en-US" sz="2000" dirty="0" err="1" smtClean="0">
                <a:solidFill>
                  <a:srgbClr val="C05412"/>
                </a:solidFill>
              </a:rPr>
              <a:t>và</a:t>
            </a:r>
            <a:r>
              <a:rPr lang="en-US" sz="2000" dirty="0" smtClean="0">
                <a:solidFill>
                  <a:srgbClr val="C05412"/>
                </a:solidFill>
              </a:rPr>
              <a:t> </a:t>
            </a:r>
            <a:r>
              <a:rPr lang="en-US" sz="2000" dirty="0" err="1" smtClean="0">
                <a:solidFill>
                  <a:srgbClr val="C05412"/>
                </a:solidFill>
              </a:rPr>
              <a:t>thực</a:t>
            </a:r>
            <a:r>
              <a:rPr lang="en-US" sz="2000" dirty="0" smtClean="0">
                <a:solidFill>
                  <a:srgbClr val="C05412"/>
                </a:solidFill>
              </a:rPr>
              <a:t> </a:t>
            </a:r>
            <a:r>
              <a:rPr lang="en-US" sz="2000" dirty="0" err="1" smtClean="0">
                <a:solidFill>
                  <a:srgbClr val="C05412"/>
                </a:solidFill>
              </a:rPr>
              <a:t>hiện</a:t>
            </a:r>
            <a:r>
              <a:rPr lang="en-US" sz="2000" dirty="0" smtClean="0">
                <a:solidFill>
                  <a:srgbClr val="C05412"/>
                </a:solidFill>
              </a:rPr>
              <a:t> </a:t>
            </a:r>
            <a:r>
              <a:rPr lang="en-US" sz="2000" dirty="0" err="1" smtClean="0">
                <a:solidFill>
                  <a:srgbClr val="C05412"/>
                </a:solidFill>
              </a:rPr>
              <a:t>hành</a:t>
            </a:r>
            <a:r>
              <a:rPr lang="en-US" sz="2000" dirty="0" smtClean="0">
                <a:solidFill>
                  <a:srgbClr val="C05412"/>
                </a:solidFill>
              </a:rPr>
              <a:t> </a:t>
            </a:r>
            <a:r>
              <a:rPr lang="en-US" sz="2000" dirty="0" err="1" smtClean="0">
                <a:solidFill>
                  <a:srgbClr val="C05412"/>
                </a:solidFill>
              </a:rPr>
              <a:t>động</a:t>
            </a:r>
            <a:r>
              <a:rPr lang="en-US" sz="2000" dirty="0" smtClean="0">
                <a:solidFill>
                  <a:srgbClr val="C05412"/>
                </a:solidFill>
              </a:rPr>
              <a:t> </a:t>
            </a:r>
            <a:r>
              <a:rPr lang="en-US" sz="2000" dirty="0" err="1" smtClean="0">
                <a:solidFill>
                  <a:srgbClr val="C05412"/>
                </a:solidFill>
              </a:rPr>
              <a:t>vào</a:t>
            </a:r>
            <a:r>
              <a:rPr lang="en-US" sz="2000" dirty="0" smtClean="0">
                <a:solidFill>
                  <a:srgbClr val="C05412"/>
                </a:solidFill>
              </a:rPr>
              <a:t> </a:t>
            </a:r>
            <a:r>
              <a:rPr lang="en-US" sz="2000" dirty="0" err="1" smtClean="0">
                <a:solidFill>
                  <a:srgbClr val="C05412"/>
                </a:solidFill>
              </a:rPr>
              <a:t>các</a:t>
            </a:r>
            <a:r>
              <a:rPr lang="en-US" sz="2000" dirty="0" smtClean="0">
                <a:solidFill>
                  <a:srgbClr val="C05412"/>
                </a:solidFill>
              </a:rPr>
              <a:t> </a:t>
            </a:r>
            <a:r>
              <a:rPr lang="en-US" sz="2000" dirty="0" err="1" smtClean="0">
                <a:solidFill>
                  <a:srgbClr val="C05412"/>
                </a:solidFill>
              </a:rPr>
              <a:t>quá</a:t>
            </a:r>
            <a:r>
              <a:rPr lang="en-US" sz="2000" dirty="0" smtClean="0">
                <a:solidFill>
                  <a:srgbClr val="C05412"/>
                </a:solidFill>
              </a:rPr>
              <a:t> </a:t>
            </a:r>
            <a:r>
              <a:rPr lang="en-US" sz="2000" dirty="0" err="1" smtClean="0">
                <a:solidFill>
                  <a:srgbClr val="C05412"/>
                </a:solidFill>
              </a:rPr>
              <a:t>trình</a:t>
            </a:r>
            <a:r>
              <a:rPr lang="en-US" sz="2000" dirty="0" smtClean="0">
                <a:solidFill>
                  <a:srgbClr val="C05412"/>
                </a:solidFill>
              </a:rPr>
              <a:t> </a:t>
            </a:r>
            <a:r>
              <a:rPr lang="en-US" sz="2000" dirty="0" err="1" smtClean="0">
                <a:solidFill>
                  <a:srgbClr val="C05412"/>
                </a:solidFill>
              </a:rPr>
              <a:t>trong</a:t>
            </a:r>
            <a:r>
              <a:rPr lang="en-US" sz="2000" dirty="0" smtClean="0">
                <a:solidFill>
                  <a:srgbClr val="C05412"/>
                </a:solidFill>
              </a:rPr>
              <a:t> </a:t>
            </a:r>
            <a:r>
              <a:rPr lang="en-US" sz="2000" dirty="0" err="1" smtClean="0">
                <a:solidFill>
                  <a:srgbClr val="C05412"/>
                </a:solidFill>
              </a:rPr>
              <a:t>hệ</a:t>
            </a:r>
            <a:r>
              <a:rPr lang="en-US" sz="2000" dirty="0" smtClean="0">
                <a:solidFill>
                  <a:srgbClr val="C05412"/>
                </a:solidFill>
              </a:rPr>
              <a:t> </a:t>
            </a:r>
            <a:r>
              <a:rPr lang="en-US" sz="2000" dirty="0" err="1" smtClean="0">
                <a:solidFill>
                  <a:srgbClr val="C05412"/>
                </a:solidFill>
              </a:rPr>
              <a:t>thống</a:t>
            </a:r>
            <a:r>
              <a:rPr lang="en-US" sz="2000" dirty="0" smtClean="0">
                <a:solidFill>
                  <a:srgbClr val="C05412"/>
                </a:solidFill>
              </a:rPr>
              <a:t> QL </a:t>
            </a:r>
            <a:r>
              <a:rPr lang="en-US" sz="2000" dirty="0" err="1" smtClean="0">
                <a:solidFill>
                  <a:srgbClr val="C05412"/>
                </a:solidFill>
              </a:rPr>
              <a:t>chất</a:t>
            </a:r>
            <a:r>
              <a:rPr lang="en-US" sz="2000" dirty="0" smtClean="0">
                <a:solidFill>
                  <a:srgbClr val="C05412"/>
                </a:solidFill>
              </a:rPr>
              <a:t> </a:t>
            </a:r>
            <a:r>
              <a:rPr lang="en-US" sz="2000" dirty="0" err="1" smtClean="0">
                <a:solidFill>
                  <a:srgbClr val="C05412"/>
                </a:solidFill>
              </a:rPr>
              <a:t>lượng</a:t>
            </a:r>
            <a:r>
              <a:rPr lang="en-US" sz="2000" dirty="0" smtClean="0">
                <a:solidFill>
                  <a:srgbClr val="C05412"/>
                </a:solidFill>
              </a:rPr>
              <a:t> </a:t>
            </a:r>
            <a:r>
              <a:rPr lang="en-US" sz="2000" dirty="0" err="1" smtClean="0">
                <a:solidFill>
                  <a:srgbClr val="C05412"/>
                </a:solidFill>
              </a:rPr>
              <a:t>tại</a:t>
            </a:r>
            <a:r>
              <a:rPr lang="en-US" sz="2000" dirty="0" smtClean="0">
                <a:solidFill>
                  <a:srgbClr val="C05412"/>
                </a:solidFill>
              </a:rPr>
              <a:t> </a:t>
            </a:r>
            <a:r>
              <a:rPr lang="en-US" sz="2000" dirty="0" err="1" smtClean="0">
                <a:solidFill>
                  <a:srgbClr val="C05412"/>
                </a:solidFill>
              </a:rPr>
              <a:t>đơn</a:t>
            </a:r>
            <a:r>
              <a:rPr lang="en-US" sz="2000" dirty="0" smtClean="0">
                <a:solidFill>
                  <a:srgbClr val="C05412"/>
                </a:solidFill>
              </a:rPr>
              <a:t> </a:t>
            </a:r>
            <a:r>
              <a:rPr lang="en-US" sz="2000" dirty="0" err="1" smtClean="0">
                <a:solidFill>
                  <a:srgbClr val="C05412"/>
                </a:solidFill>
              </a:rPr>
              <a:t>vị</a:t>
            </a:r>
            <a:r>
              <a:rPr lang="en-US" sz="2000" dirty="0" smtClean="0">
                <a:solidFill>
                  <a:srgbClr val="C05412"/>
                </a:solidFill>
              </a:rPr>
              <a:t>.</a:t>
            </a:r>
          </a:p>
          <a:p>
            <a:pPr marL="685800" lvl="1" indent="-342900">
              <a:spcAft>
                <a:spcPts val="600"/>
              </a:spcAft>
              <a:buFont typeface="Courier New" pitchFamily="49" charset="0"/>
              <a:buChar char="o"/>
            </a:pPr>
            <a:r>
              <a:rPr lang="en-US" sz="2000" dirty="0" err="1">
                <a:solidFill>
                  <a:srgbClr val="C05412"/>
                </a:solidFill>
              </a:rPr>
              <a:t>đ</a:t>
            </a:r>
            <a:r>
              <a:rPr lang="en-US" sz="2000" dirty="0" err="1" smtClean="0">
                <a:solidFill>
                  <a:srgbClr val="C05412"/>
                </a:solidFill>
              </a:rPr>
              <a:t>ánh</a:t>
            </a:r>
            <a:r>
              <a:rPr lang="en-US" sz="2000" dirty="0" smtClean="0">
                <a:solidFill>
                  <a:srgbClr val="C05412"/>
                </a:solidFill>
              </a:rPr>
              <a:t> </a:t>
            </a:r>
            <a:r>
              <a:rPr lang="en-US" sz="2000" dirty="0" err="1" smtClean="0">
                <a:solidFill>
                  <a:srgbClr val="C05412"/>
                </a:solidFill>
              </a:rPr>
              <a:t>giá</a:t>
            </a:r>
            <a:r>
              <a:rPr lang="en-US" sz="2000" dirty="0" smtClean="0">
                <a:solidFill>
                  <a:srgbClr val="C05412"/>
                </a:solidFill>
              </a:rPr>
              <a:t> </a:t>
            </a:r>
            <a:r>
              <a:rPr lang="en-US" sz="2000" dirty="0" err="1" smtClean="0">
                <a:solidFill>
                  <a:srgbClr val="C05412"/>
                </a:solidFill>
              </a:rPr>
              <a:t>tính</a:t>
            </a:r>
            <a:r>
              <a:rPr lang="en-US" sz="2000" dirty="0" smtClean="0">
                <a:solidFill>
                  <a:srgbClr val="C05412"/>
                </a:solidFill>
              </a:rPr>
              <a:t> </a:t>
            </a:r>
            <a:r>
              <a:rPr lang="en-US" sz="2000" dirty="0" err="1" smtClean="0">
                <a:solidFill>
                  <a:srgbClr val="C05412"/>
                </a:solidFill>
              </a:rPr>
              <a:t>hiệu</a:t>
            </a:r>
            <a:r>
              <a:rPr lang="en-US" sz="2000" dirty="0" smtClean="0">
                <a:solidFill>
                  <a:srgbClr val="C05412"/>
                </a:solidFill>
              </a:rPr>
              <a:t> </a:t>
            </a:r>
            <a:r>
              <a:rPr lang="en-US" sz="2000" dirty="0" err="1" smtClean="0">
                <a:solidFill>
                  <a:srgbClr val="C05412"/>
                </a:solidFill>
              </a:rPr>
              <a:t>lực</a:t>
            </a:r>
            <a:r>
              <a:rPr lang="en-US" sz="2000" dirty="0" smtClean="0">
                <a:solidFill>
                  <a:srgbClr val="C05412"/>
                </a:solidFill>
              </a:rPr>
              <a:t> </a:t>
            </a:r>
            <a:r>
              <a:rPr lang="en-US" sz="2000" dirty="0" err="1" smtClean="0">
                <a:solidFill>
                  <a:srgbClr val="C05412"/>
                </a:solidFill>
              </a:rPr>
              <a:t>của</a:t>
            </a:r>
            <a:r>
              <a:rPr lang="en-US" sz="2000" dirty="0" smtClean="0">
                <a:solidFill>
                  <a:srgbClr val="C05412"/>
                </a:solidFill>
              </a:rPr>
              <a:t> </a:t>
            </a:r>
            <a:r>
              <a:rPr lang="en-US" sz="2000" dirty="0" err="1" smtClean="0">
                <a:solidFill>
                  <a:srgbClr val="C05412"/>
                </a:solidFill>
              </a:rPr>
              <a:t>các</a:t>
            </a:r>
            <a:r>
              <a:rPr lang="en-US" sz="2000" dirty="0" smtClean="0">
                <a:solidFill>
                  <a:srgbClr val="C05412"/>
                </a:solidFill>
              </a:rPr>
              <a:t> </a:t>
            </a:r>
            <a:r>
              <a:rPr lang="en-US" sz="2000" dirty="0" err="1" smtClean="0">
                <a:solidFill>
                  <a:srgbClr val="C05412"/>
                </a:solidFill>
              </a:rPr>
              <a:t>hành</a:t>
            </a:r>
            <a:r>
              <a:rPr lang="en-US" sz="2000" dirty="0" smtClean="0">
                <a:solidFill>
                  <a:srgbClr val="C05412"/>
                </a:solidFill>
              </a:rPr>
              <a:t> </a:t>
            </a:r>
            <a:r>
              <a:rPr lang="en-US" sz="2000" dirty="0" err="1" smtClean="0">
                <a:solidFill>
                  <a:srgbClr val="C05412"/>
                </a:solidFill>
              </a:rPr>
              <a:t>động</a:t>
            </a:r>
            <a:r>
              <a:rPr lang="en-US" sz="2000" dirty="0" smtClean="0">
                <a:solidFill>
                  <a:srgbClr val="C05412"/>
                </a:solidFill>
              </a:rPr>
              <a:t>?</a:t>
            </a:r>
          </a:p>
          <a:p>
            <a:pPr lvl="1" indent="0">
              <a:spcAft>
                <a:spcPts val="600"/>
              </a:spcAft>
            </a:pPr>
            <a:endParaRPr lang="en-US" sz="2000" dirty="0" smtClean="0">
              <a:solidFill>
                <a:srgbClr val="C05412"/>
              </a:solidFill>
            </a:endParaRPr>
          </a:p>
          <a:p>
            <a:pPr lvl="1" indent="0">
              <a:spcAft>
                <a:spcPts val="600"/>
              </a:spcAft>
            </a:pPr>
            <a:r>
              <a:rPr lang="en-US" sz="2000" b="1" dirty="0" err="1">
                <a:solidFill>
                  <a:srgbClr val="C05412"/>
                </a:solidFill>
              </a:rPr>
              <a:t>Các</a:t>
            </a:r>
            <a:r>
              <a:rPr lang="en-US" sz="2000" b="1" dirty="0">
                <a:solidFill>
                  <a:srgbClr val="C05412"/>
                </a:solidFill>
              </a:rPr>
              <a:t> </a:t>
            </a:r>
            <a:r>
              <a:rPr lang="en-US" sz="2000" b="1" dirty="0" err="1">
                <a:solidFill>
                  <a:srgbClr val="C05412"/>
                </a:solidFill>
              </a:rPr>
              <a:t>nhắc</a:t>
            </a:r>
            <a:r>
              <a:rPr lang="en-US" sz="2000" b="1" dirty="0">
                <a:solidFill>
                  <a:srgbClr val="C05412"/>
                </a:solidFill>
              </a:rPr>
              <a:t> </a:t>
            </a:r>
            <a:r>
              <a:rPr lang="en-US" sz="2000" b="1" dirty="0" err="1">
                <a:solidFill>
                  <a:srgbClr val="C05412"/>
                </a:solidFill>
              </a:rPr>
              <a:t>nhở</a:t>
            </a:r>
            <a:r>
              <a:rPr lang="en-US" sz="2000" b="1" dirty="0">
                <a:solidFill>
                  <a:srgbClr val="C05412"/>
                </a:solidFill>
              </a:rPr>
              <a:t> </a:t>
            </a:r>
            <a:r>
              <a:rPr lang="en-US" sz="2000" b="1" dirty="0" err="1">
                <a:solidFill>
                  <a:srgbClr val="C05412"/>
                </a:solidFill>
              </a:rPr>
              <a:t>trong</a:t>
            </a:r>
            <a:r>
              <a:rPr lang="en-US" sz="2000" b="1" dirty="0">
                <a:solidFill>
                  <a:srgbClr val="C05412"/>
                </a:solidFill>
              </a:rPr>
              <a:t> </a:t>
            </a:r>
            <a:r>
              <a:rPr lang="en-US" sz="2000" b="1" dirty="0" err="1">
                <a:solidFill>
                  <a:srgbClr val="C05412"/>
                </a:solidFill>
              </a:rPr>
              <a:t>đánh</a:t>
            </a:r>
            <a:r>
              <a:rPr lang="en-US" sz="2000" b="1" dirty="0">
                <a:solidFill>
                  <a:srgbClr val="C05412"/>
                </a:solidFill>
              </a:rPr>
              <a:t> </a:t>
            </a:r>
            <a:r>
              <a:rPr lang="en-US" sz="2000" b="1" dirty="0" err="1">
                <a:solidFill>
                  <a:srgbClr val="C05412"/>
                </a:solidFill>
              </a:rPr>
              <a:t>giá</a:t>
            </a:r>
            <a:r>
              <a:rPr lang="en-US" sz="2000" b="1" dirty="0">
                <a:solidFill>
                  <a:srgbClr val="C05412"/>
                </a:solidFill>
              </a:rPr>
              <a:t> </a:t>
            </a:r>
            <a:r>
              <a:rPr lang="en-US" sz="2000" b="1" dirty="0" err="1">
                <a:solidFill>
                  <a:srgbClr val="C05412"/>
                </a:solidFill>
              </a:rPr>
              <a:t>nội</a:t>
            </a:r>
            <a:r>
              <a:rPr lang="en-US" sz="2000" b="1" dirty="0">
                <a:solidFill>
                  <a:srgbClr val="C05412"/>
                </a:solidFill>
              </a:rPr>
              <a:t> </a:t>
            </a:r>
            <a:r>
              <a:rPr lang="en-US" sz="2000" b="1" dirty="0" err="1">
                <a:solidFill>
                  <a:srgbClr val="C05412"/>
                </a:solidFill>
              </a:rPr>
              <a:t>bộ</a:t>
            </a:r>
            <a:r>
              <a:rPr lang="en-US" sz="2000" b="1" dirty="0">
                <a:solidFill>
                  <a:srgbClr val="C05412"/>
                </a:solidFill>
              </a:rPr>
              <a:t> </a:t>
            </a:r>
            <a:r>
              <a:rPr lang="en-US" sz="2000" b="1" dirty="0" err="1">
                <a:solidFill>
                  <a:srgbClr val="C05412"/>
                </a:solidFill>
              </a:rPr>
              <a:t>và</a:t>
            </a:r>
            <a:r>
              <a:rPr lang="en-US" sz="2000" b="1" dirty="0">
                <a:solidFill>
                  <a:srgbClr val="C05412"/>
                </a:solidFill>
              </a:rPr>
              <a:t> </a:t>
            </a:r>
            <a:r>
              <a:rPr lang="en-US" sz="2000" b="1" dirty="0" err="1">
                <a:solidFill>
                  <a:srgbClr val="C05412"/>
                </a:solidFill>
              </a:rPr>
              <a:t>bên</a:t>
            </a:r>
            <a:r>
              <a:rPr lang="en-US" sz="2000" b="1" dirty="0">
                <a:solidFill>
                  <a:srgbClr val="C05412"/>
                </a:solidFill>
              </a:rPr>
              <a:t> </a:t>
            </a:r>
            <a:r>
              <a:rPr lang="en-US" sz="2000" b="1" dirty="0" err="1">
                <a:solidFill>
                  <a:srgbClr val="C05412"/>
                </a:solidFill>
              </a:rPr>
              <a:t>ngoài</a:t>
            </a:r>
            <a:endParaRPr lang="en-US" sz="2000" dirty="0" smtClean="0">
              <a:solidFill>
                <a:srgbClr val="C05412"/>
              </a:solidFill>
            </a:endParaRPr>
          </a:p>
          <a:p>
            <a:pPr>
              <a:spcAft>
                <a:spcPts val="600"/>
              </a:spcAft>
            </a:pPr>
            <a:endParaRPr lang="en-US" sz="2000" dirty="0" smtClean="0">
              <a:solidFill>
                <a:srgbClr val="002060"/>
              </a:solidFill>
            </a:endParaRPr>
          </a:p>
        </p:txBody>
      </p:sp>
    </p:spTree>
    <p:extLst>
      <p:ext uri="{BB962C8B-B14F-4D97-AF65-F5344CB8AC3E}">
        <p14:creationId xmlns:p14="http://schemas.microsoft.com/office/powerpoint/2010/main" val="223107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6537" y="199736"/>
            <a:ext cx="4820594" cy="523220"/>
          </a:xfrm>
          <a:prstGeom prst="rect">
            <a:avLst/>
          </a:prstGeom>
          <a:noFill/>
        </p:spPr>
        <p:txBody>
          <a:bodyPr wrap="square" rtlCol="0">
            <a:spAutoFit/>
          </a:bodyPr>
          <a:lstStyle/>
          <a:p>
            <a:pPr algn="ctr"/>
            <a:r>
              <a:rPr lang="en-US" sz="2800" b="1" dirty="0" err="1" smtClean="0">
                <a:solidFill>
                  <a:srgbClr val="FF2B1F">
                    <a:lumMod val="75000"/>
                  </a:srgbClr>
                </a:solidFill>
              </a:rPr>
              <a:t>Rủi</a:t>
            </a:r>
            <a:r>
              <a:rPr lang="en-US" sz="2800" b="1" dirty="0" smtClean="0">
                <a:solidFill>
                  <a:srgbClr val="FF2B1F">
                    <a:lumMod val="75000"/>
                  </a:srgbClr>
                </a:solidFill>
              </a:rPr>
              <a:t> </a:t>
            </a:r>
            <a:r>
              <a:rPr lang="en-US" sz="2800" b="1" dirty="0" err="1" smtClean="0">
                <a:solidFill>
                  <a:srgbClr val="FF2B1F">
                    <a:lumMod val="75000"/>
                  </a:srgbClr>
                </a:solidFill>
              </a:rPr>
              <a:t>ro</a:t>
            </a:r>
            <a:endParaRPr lang="en-US" sz="2800" b="1" dirty="0">
              <a:solidFill>
                <a:srgbClr val="FF2B1F">
                  <a:lumMod val="75000"/>
                </a:srgbClr>
              </a:solidFill>
            </a:endParaRPr>
          </a:p>
        </p:txBody>
      </p:sp>
      <p:sp>
        <p:nvSpPr>
          <p:cNvPr id="3" name="TextBox 2"/>
          <p:cNvSpPr txBox="1"/>
          <p:nvPr/>
        </p:nvSpPr>
        <p:spPr>
          <a:xfrm>
            <a:off x="675249" y="854322"/>
            <a:ext cx="8048335" cy="3447098"/>
          </a:xfrm>
          <a:prstGeom prst="rect">
            <a:avLst/>
          </a:prstGeom>
          <a:noFill/>
        </p:spPr>
        <p:txBody>
          <a:bodyPr wrap="square" rtlCol="0">
            <a:spAutoFit/>
          </a:bodyPr>
          <a:lstStyle/>
          <a:p>
            <a:pPr>
              <a:spcAft>
                <a:spcPts val="600"/>
              </a:spcAft>
            </a:pPr>
            <a:r>
              <a:rPr lang="en-US" sz="2400" dirty="0" smtClean="0">
                <a:solidFill>
                  <a:srgbClr val="002060"/>
                </a:solidFill>
              </a:rPr>
              <a:t>Ả</a:t>
            </a:r>
            <a:r>
              <a:rPr lang="vi-VN" sz="2400" dirty="0" smtClean="0">
                <a:solidFill>
                  <a:srgbClr val="002060"/>
                </a:solidFill>
              </a:rPr>
              <a:t>nh </a:t>
            </a:r>
            <a:r>
              <a:rPr lang="vi-VN" sz="2400" dirty="0">
                <a:solidFill>
                  <a:srgbClr val="002060"/>
                </a:solidFill>
              </a:rPr>
              <a:t>hưởng của sự không chắc chắn </a:t>
            </a:r>
            <a:r>
              <a:rPr lang="en-US" sz="2400" dirty="0" err="1" smtClean="0">
                <a:solidFill>
                  <a:srgbClr val="002060"/>
                </a:solidFill>
              </a:rPr>
              <a:t>đối</a:t>
            </a:r>
            <a:r>
              <a:rPr lang="en-US" sz="2400" dirty="0" smtClean="0">
                <a:solidFill>
                  <a:srgbClr val="002060"/>
                </a:solidFill>
              </a:rPr>
              <a:t> </a:t>
            </a:r>
            <a:r>
              <a:rPr lang="en-US" sz="2400" dirty="0" err="1" smtClean="0">
                <a:solidFill>
                  <a:srgbClr val="002060"/>
                </a:solidFill>
              </a:rPr>
              <a:t>với</a:t>
            </a:r>
            <a:r>
              <a:rPr lang="vi-VN" sz="2400" dirty="0" smtClean="0">
                <a:solidFill>
                  <a:srgbClr val="002060"/>
                </a:solidFill>
              </a:rPr>
              <a:t> </a:t>
            </a:r>
            <a:r>
              <a:rPr lang="vi-VN" sz="2400" dirty="0">
                <a:solidFill>
                  <a:srgbClr val="002060"/>
                </a:solidFill>
              </a:rPr>
              <a:t>mục </a:t>
            </a:r>
            <a:r>
              <a:rPr lang="vi-VN" sz="2400" dirty="0" smtClean="0">
                <a:solidFill>
                  <a:srgbClr val="002060"/>
                </a:solidFill>
              </a:rPr>
              <a:t>tiêu</a:t>
            </a:r>
            <a:endParaRPr lang="en-US" sz="2400" dirty="0" smtClean="0">
              <a:solidFill>
                <a:srgbClr val="002060"/>
              </a:solidFill>
            </a:endParaRPr>
          </a:p>
          <a:p>
            <a:pPr marL="285750" indent="-285750">
              <a:buFont typeface="Arial" panose="020B0604020202020204" pitchFamily="34" charset="0"/>
              <a:buChar char="•"/>
            </a:pPr>
            <a:r>
              <a:rPr lang="en-US" sz="1800" dirty="0" err="1" smtClean="0">
                <a:solidFill>
                  <a:prstClr val="black"/>
                </a:solidFill>
              </a:rPr>
              <a:t>Ảnh</a:t>
            </a:r>
            <a:r>
              <a:rPr lang="en-US" sz="1800" dirty="0" smtClean="0">
                <a:solidFill>
                  <a:prstClr val="black"/>
                </a:solidFill>
              </a:rPr>
              <a:t> </a:t>
            </a:r>
            <a:r>
              <a:rPr lang="en-US" sz="1800" dirty="0" err="1" smtClean="0">
                <a:solidFill>
                  <a:prstClr val="black"/>
                </a:solidFill>
              </a:rPr>
              <a:t>hưởng</a:t>
            </a:r>
            <a:r>
              <a:rPr lang="vi-VN" sz="1800" dirty="0" smtClean="0">
                <a:solidFill>
                  <a:prstClr val="black"/>
                </a:solidFill>
              </a:rPr>
              <a:t> </a:t>
            </a:r>
            <a:r>
              <a:rPr lang="vi-VN" sz="1800" dirty="0">
                <a:solidFill>
                  <a:prstClr val="black"/>
                </a:solidFill>
              </a:rPr>
              <a:t>là </a:t>
            </a:r>
            <a:r>
              <a:rPr lang="en-US" sz="1800" dirty="0" err="1" smtClean="0">
                <a:solidFill>
                  <a:prstClr val="black"/>
                </a:solidFill>
              </a:rPr>
              <a:t>sự</a:t>
            </a:r>
            <a:r>
              <a:rPr lang="en-US" sz="1800" dirty="0" smtClean="0">
                <a:solidFill>
                  <a:prstClr val="black"/>
                </a:solidFill>
              </a:rPr>
              <a:t> </a:t>
            </a:r>
            <a:r>
              <a:rPr lang="vi-VN" sz="1800" dirty="0" smtClean="0">
                <a:solidFill>
                  <a:prstClr val="black"/>
                </a:solidFill>
              </a:rPr>
              <a:t>lệch </a:t>
            </a:r>
            <a:r>
              <a:rPr lang="en-US" sz="1800" dirty="0" err="1" smtClean="0">
                <a:solidFill>
                  <a:prstClr val="black"/>
                </a:solidFill>
              </a:rPr>
              <a:t>khỏi</a:t>
            </a:r>
            <a:r>
              <a:rPr lang="vi-VN" sz="1800" dirty="0" smtClean="0">
                <a:solidFill>
                  <a:prstClr val="black"/>
                </a:solidFill>
              </a:rPr>
              <a:t> </a:t>
            </a:r>
            <a:r>
              <a:rPr lang="en-US" sz="1800" dirty="0" err="1" smtClean="0">
                <a:solidFill>
                  <a:prstClr val="black"/>
                </a:solidFill>
              </a:rPr>
              <a:t>kết</a:t>
            </a:r>
            <a:r>
              <a:rPr lang="en-US" sz="1800" dirty="0" smtClean="0">
                <a:solidFill>
                  <a:prstClr val="black"/>
                </a:solidFill>
              </a:rPr>
              <a:t> </a:t>
            </a:r>
            <a:r>
              <a:rPr lang="en-US" sz="1800" dirty="0" err="1" smtClean="0">
                <a:solidFill>
                  <a:prstClr val="black"/>
                </a:solidFill>
              </a:rPr>
              <a:t>quả</a:t>
            </a:r>
            <a:r>
              <a:rPr lang="en-US" sz="1800" dirty="0" smtClean="0">
                <a:solidFill>
                  <a:prstClr val="black"/>
                </a:solidFill>
              </a:rPr>
              <a:t> </a:t>
            </a:r>
            <a:r>
              <a:rPr lang="en-US" sz="1800" dirty="0" err="1" smtClean="0">
                <a:solidFill>
                  <a:prstClr val="black"/>
                </a:solidFill>
              </a:rPr>
              <a:t>mong</a:t>
            </a:r>
            <a:r>
              <a:rPr lang="en-US" sz="1800" dirty="0" smtClean="0">
                <a:solidFill>
                  <a:prstClr val="black"/>
                </a:solidFill>
              </a:rPr>
              <a:t> </a:t>
            </a:r>
            <a:r>
              <a:rPr lang="en-US" sz="1800" dirty="0" err="1" smtClean="0">
                <a:solidFill>
                  <a:prstClr val="black"/>
                </a:solidFill>
              </a:rPr>
              <a:t>muốn</a:t>
            </a:r>
            <a:r>
              <a:rPr lang="vi-VN" sz="1800" dirty="0" smtClean="0">
                <a:solidFill>
                  <a:prstClr val="black"/>
                </a:solidFill>
              </a:rPr>
              <a:t> </a:t>
            </a:r>
            <a:r>
              <a:rPr lang="vi-VN" sz="1800" dirty="0">
                <a:solidFill>
                  <a:prstClr val="black"/>
                </a:solidFill>
              </a:rPr>
              <a:t>​​- tích cực </a:t>
            </a:r>
            <a:r>
              <a:rPr lang="vi-VN" sz="1800" dirty="0" smtClean="0">
                <a:solidFill>
                  <a:prstClr val="black"/>
                </a:solidFill>
              </a:rPr>
              <a:t>và/hoặc </a:t>
            </a:r>
            <a:r>
              <a:rPr lang="vi-VN" sz="1800" dirty="0">
                <a:solidFill>
                  <a:prstClr val="black"/>
                </a:solidFill>
              </a:rPr>
              <a:t>tiêu </a:t>
            </a:r>
            <a:r>
              <a:rPr lang="vi-VN" sz="1800" dirty="0" smtClean="0">
                <a:solidFill>
                  <a:prstClr val="black"/>
                </a:solidFill>
              </a:rPr>
              <a:t>cực.</a:t>
            </a:r>
            <a:endParaRPr lang="en-US" sz="1800" dirty="0" smtClean="0">
              <a:solidFill>
                <a:prstClr val="black"/>
              </a:solidFill>
            </a:endParaRPr>
          </a:p>
          <a:p>
            <a:pPr marL="285750" indent="-285750">
              <a:spcBef>
                <a:spcPts val="600"/>
              </a:spcBef>
              <a:buFont typeface="Arial" panose="020B0604020202020204" pitchFamily="34" charset="0"/>
              <a:buChar char="•"/>
            </a:pPr>
            <a:r>
              <a:rPr lang="en-US" sz="1800" dirty="0" err="1" smtClean="0">
                <a:solidFill>
                  <a:prstClr val="black"/>
                </a:solidFill>
              </a:rPr>
              <a:t>Sự</a:t>
            </a:r>
            <a:r>
              <a:rPr lang="en-US" sz="1800" dirty="0" smtClean="0">
                <a:solidFill>
                  <a:prstClr val="black"/>
                </a:solidFill>
              </a:rPr>
              <a:t> </a:t>
            </a:r>
            <a:r>
              <a:rPr lang="en-US" sz="1800" dirty="0" err="1" smtClean="0">
                <a:solidFill>
                  <a:prstClr val="black"/>
                </a:solidFill>
              </a:rPr>
              <a:t>không</a:t>
            </a:r>
            <a:r>
              <a:rPr lang="en-US" sz="1800" dirty="0" smtClean="0">
                <a:solidFill>
                  <a:prstClr val="black"/>
                </a:solidFill>
              </a:rPr>
              <a:t> </a:t>
            </a:r>
            <a:r>
              <a:rPr lang="en-US" sz="1800" dirty="0" err="1" smtClean="0">
                <a:solidFill>
                  <a:prstClr val="black"/>
                </a:solidFill>
              </a:rPr>
              <a:t>chắc</a:t>
            </a:r>
            <a:r>
              <a:rPr lang="en-US" sz="1800" dirty="0" smtClean="0">
                <a:solidFill>
                  <a:prstClr val="black"/>
                </a:solidFill>
              </a:rPr>
              <a:t> </a:t>
            </a:r>
            <a:r>
              <a:rPr lang="en-US" sz="1800" dirty="0" err="1" smtClean="0">
                <a:solidFill>
                  <a:prstClr val="black"/>
                </a:solidFill>
              </a:rPr>
              <a:t>chắn</a:t>
            </a:r>
            <a:r>
              <a:rPr lang="en-US" sz="1800" dirty="0" smtClean="0">
                <a:solidFill>
                  <a:prstClr val="black"/>
                </a:solidFill>
              </a:rPr>
              <a:t> </a:t>
            </a:r>
            <a:r>
              <a:rPr lang="en-US" sz="1800" dirty="0" err="1" smtClean="0">
                <a:solidFill>
                  <a:prstClr val="black"/>
                </a:solidFill>
              </a:rPr>
              <a:t>là</a:t>
            </a:r>
            <a:r>
              <a:rPr lang="en-US" sz="1800" dirty="0" smtClean="0">
                <a:solidFill>
                  <a:prstClr val="black"/>
                </a:solidFill>
              </a:rPr>
              <a:t> </a:t>
            </a:r>
            <a:r>
              <a:rPr lang="en-US" sz="1800" dirty="0" err="1" smtClean="0">
                <a:solidFill>
                  <a:prstClr val="black"/>
                </a:solidFill>
              </a:rPr>
              <a:t>trạng</a:t>
            </a:r>
            <a:r>
              <a:rPr lang="en-US" sz="1800" dirty="0" smtClean="0">
                <a:solidFill>
                  <a:prstClr val="black"/>
                </a:solidFill>
              </a:rPr>
              <a:t> </a:t>
            </a:r>
            <a:r>
              <a:rPr lang="en-US" sz="1800" dirty="0" err="1" smtClean="0">
                <a:solidFill>
                  <a:prstClr val="black"/>
                </a:solidFill>
              </a:rPr>
              <a:t>thái</a:t>
            </a:r>
            <a:r>
              <a:rPr lang="en-US" sz="1800" dirty="0" smtClean="0">
                <a:solidFill>
                  <a:prstClr val="black"/>
                </a:solidFill>
              </a:rPr>
              <a:t> </a:t>
            </a:r>
            <a:r>
              <a:rPr lang="en-US" sz="1800" dirty="0" err="1" smtClean="0">
                <a:solidFill>
                  <a:prstClr val="black"/>
                </a:solidFill>
              </a:rPr>
              <a:t>thiếu</a:t>
            </a:r>
            <a:r>
              <a:rPr lang="en-US" sz="1800" dirty="0" smtClean="0">
                <a:solidFill>
                  <a:prstClr val="black"/>
                </a:solidFill>
              </a:rPr>
              <a:t> </a:t>
            </a:r>
            <a:r>
              <a:rPr lang="en-US" sz="1800" dirty="0" err="1" smtClean="0">
                <a:solidFill>
                  <a:prstClr val="black"/>
                </a:solidFill>
              </a:rPr>
              <a:t>hụt</a:t>
            </a:r>
            <a:r>
              <a:rPr lang="en-US" sz="1800" dirty="0" smtClean="0">
                <a:solidFill>
                  <a:prstClr val="black"/>
                </a:solidFill>
              </a:rPr>
              <a:t> </a:t>
            </a:r>
            <a:r>
              <a:rPr lang="en-US" sz="1800" dirty="0" err="1" smtClean="0">
                <a:solidFill>
                  <a:prstClr val="black"/>
                </a:solidFill>
              </a:rPr>
              <a:t>thông</a:t>
            </a:r>
            <a:r>
              <a:rPr lang="en-US" sz="1800" dirty="0" smtClean="0">
                <a:solidFill>
                  <a:prstClr val="black"/>
                </a:solidFill>
              </a:rPr>
              <a:t> tin </a:t>
            </a:r>
            <a:r>
              <a:rPr lang="en-US" sz="1800" dirty="0" err="1" smtClean="0">
                <a:solidFill>
                  <a:prstClr val="black"/>
                </a:solidFill>
              </a:rPr>
              <a:t>liên</a:t>
            </a:r>
            <a:r>
              <a:rPr lang="en-US" sz="1800" dirty="0" smtClean="0">
                <a:solidFill>
                  <a:prstClr val="black"/>
                </a:solidFill>
              </a:rPr>
              <a:t> </a:t>
            </a:r>
            <a:r>
              <a:rPr lang="en-US" sz="1800" dirty="0" err="1" smtClean="0">
                <a:solidFill>
                  <a:prstClr val="black"/>
                </a:solidFill>
              </a:rPr>
              <a:t>quan</a:t>
            </a:r>
            <a:r>
              <a:rPr lang="en-US" sz="1800" dirty="0" smtClean="0">
                <a:solidFill>
                  <a:prstClr val="black"/>
                </a:solidFill>
              </a:rPr>
              <a:t> </a:t>
            </a:r>
            <a:r>
              <a:rPr lang="en-US" sz="1800" dirty="0" err="1" smtClean="0">
                <a:solidFill>
                  <a:prstClr val="black"/>
                </a:solidFill>
              </a:rPr>
              <a:t>đến</a:t>
            </a:r>
            <a:r>
              <a:rPr lang="en-US" sz="1800" dirty="0" smtClean="0">
                <a:solidFill>
                  <a:prstClr val="black"/>
                </a:solidFill>
              </a:rPr>
              <a:t> </a:t>
            </a:r>
            <a:r>
              <a:rPr lang="en-US" sz="1800" dirty="0" err="1" smtClean="0">
                <a:solidFill>
                  <a:prstClr val="black"/>
                </a:solidFill>
              </a:rPr>
              <a:t>hiểu</a:t>
            </a:r>
            <a:r>
              <a:rPr lang="en-US" sz="1800" dirty="0" smtClean="0">
                <a:solidFill>
                  <a:prstClr val="black"/>
                </a:solidFill>
              </a:rPr>
              <a:t> </a:t>
            </a:r>
            <a:r>
              <a:rPr lang="en-US" sz="1800" dirty="0" err="1" smtClean="0">
                <a:solidFill>
                  <a:prstClr val="black"/>
                </a:solidFill>
              </a:rPr>
              <a:t>biết</a:t>
            </a:r>
            <a:r>
              <a:rPr lang="en-US" sz="1800" dirty="0" smtClean="0">
                <a:solidFill>
                  <a:prstClr val="black"/>
                </a:solidFill>
              </a:rPr>
              <a:t> </a:t>
            </a:r>
            <a:r>
              <a:rPr lang="en-US" sz="1800" dirty="0" err="1" smtClean="0">
                <a:solidFill>
                  <a:prstClr val="black"/>
                </a:solidFill>
              </a:rPr>
              <a:t>về</a:t>
            </a:r>
            <a:r>
              <a:rPr lang="en-US" sz="1800" dirty="0" smtClean="0">
                <a:solidFill>
                  <a:prstClr val="black"/>
                </a:solidFill>
              </a:rPr>
              <a:t> </a:t>
            </a:r>
            <a:r>
              <a:rPr lang="en-US" sz="1800" dirty="0" err="1" smtClean="0">
                <a:solidFill>
                  <a:prstClr val="black"/>
                </a:solidFill>
              </a:rPr>
              <a:t>một</a:t>
            </a:r>
            <a:r>
              <a:rPr lang="en-US" sz="1800" dirty="0" smtClean="0">
                <a:solidFill>
                  <a:prstClr val="black"/>
                </a:solidFill>
              </a:rPr>
              <a:t> </a:t>
            </a:r>
            <a:r>
              <a:rPr lang="en-US" sz="1800" dirty="0" err="1" smtClean="0">
                <a:solidFill>
                  <a:prstClr val="black"/>
                </a:solidFill>
              </a:rPr>
              <a:t>sự</a:t>
            </a:r>
            <a:r>
              <a:rPr lang="en-US" sz="1800" dirty="0" smtClean="0">
                <a:solidFill>
                  <a:prstClr val="black"/>
                </a:solidFill>
              </a:rPr>
              <a:t> </a:t>
            </a:r>
            <a:r>
              <a:rPr lang="en-US" sz="1800" dirty="0" err="1" smtClean="0">
                <a:solidFill>
                  <a:prstClr val="black"/>
                </a:solidFill>
              </a:rPr>
              <a:t>kiện</a:t>
            </a:r>
            <a:r>
              <a:rPr lang="en-US" sz="1800" dirty="0" smtClean="0">
                <a:solidFill>
                  <a:prstClr val="black"/>
                </a:solidFill>
              </a:rPr>
              <a:t>, </a:t>
            </a:r>
            <a:r>
              <a:rPr lang="en-US" sz="1800" dirty="0" err="1" smtClean="0">
                <a:solidFill>
                  <a:prstClr val="black"/>
                </a:solidFill>
              </a:rPr>
              <a:t>hệ</a:t>
            </a:r>
            <a:r>
              <a:rPr lang="en-US" sz="1800" dirty="0" smtClean="0">
                <a:solidFill>
                  <a:prstClr val="black"/>
                </a:solidFill>
              </a:rPr>
              <a:t> </a:t>
            </a:r>
            <a:r>
              <a:rPr lang="en-US" sz="1800" dirty="0" err="1" smtClean="0">
                <a:solidFill>
                  <a:prstClr val="black"/>
                </a:solidFill>
              </a:rPr>
              <a:t>quả</a:t>
            </a:r>
            <a:r>
              <a:rPr lang="en-US" sz="1800" dirty="0" smtClean="0">
                <a:solidFill>
                  <a:prstClr val="black"/>
                </a:solidFill>
              </a:rPr>
              <a:t> hay </a:t>
            </a:r>
            <a:r>
              <a:rPr lang="en-US" sz="1800" dirty="0" err="1" smtClean="0">
                <a:solidFill>
                  <a:prstClr val="black"/>
                </a:solidFill>
              </a:rPr>
              <a:t>khả</a:t>
            </a:r>
            <a:r>
              <a:rPr lang="en-US" sz="1800" dirty="0" smtClean="0">
                <a:solidFill>
                  <a:prstClr val="black"/>
                </a:solidFill>
              </a:rPr>
              <a:t> </a:t>
            </a:r>
            <a:r>
              <a:rPr lang="en-US" sz="1800" dirty="0" err="1" smtClean="0">
                <a:solidFill>
                  <a:prstClr val="black"/>
                </a:solidFill>
              </a:rPr>
              <a:t>năng</a:t>
            </a:r>
            <a:r>
              <a:rPr lang="en-US" sz="1800" dirty="0" smtClean="0">
                <a:solidFill>
                  <a:prstClr val="black"/>
                </a:solidFill>
              </a:rPr>
              <a:t> </a:t>
            </a:r>
            <a:r>
              <a:rPr lang="en-US" sz="1800" dirty="0" err="1" smtClean="0">
                <a:solidFill>
                  <a:prstClr val="black"/>
                </a:solidFill>
              </a:rPr>
              <a:t>xáy</a:t>
            </a:r>
            <a:r>
              <a:rPr lang="en-US" sz="1800" dirty="0" smtClean="0">
                <a:solidFill>
                  <a:prstClr val="black"/>
                </a:solidFill>
              </a:rPr>
              <a:t> </a:t>
            </a:r>
            <a:r>
              <a:rPr lang="en-US" sz="1800" dirty="0" err="1" smtClean="0">
                <a:solidFill>
                  <a:prstClr val="black"/>
                </a:solidFill>
              </a:rPr>
              <a:t>ra</a:t>
            </a:r>
            <a:r>
              <a:rPr lang="en-US" sz="1800" dirty="0" smtClean="0">
                <a:solidFill>
                  <a:prstClr val="black"/>
                </a:solidFill>
              </a:rPr>
              <a:t> </a:t>
            </a:r>
            <a:r>
              <a:rPr lang="en-US" sz="1800" dirty="0" err="1" smtClean="0">
                <a:solidFill>
                  <a:prstClr val="black"/>
                </a:solidFill>
              </a:rPr>
              <a:t>của</a:t>
            </a:r>
            <a:r>
              <a:rPr lang="en-US" sz="1800" dirty="0" smtClean="0">
                <a:solidFill>
                  <a:prstClr val="black"/>
                </a:solidFill>
              </a:rPr>
              <a:t> </a:t>
            </a:r>
            <a:r>
              <a:rPr lang="en-US" sz="1800" dirty="0" err="1" smtClean="0">
                <a:solidFill>
                  <a:prstClr val="black"/>
                </a:solidFill>
              </a:rPr>
              <a:t>nó</a:t>
            </a:r>
            <a:r>
              <a:rPr lang="en-US" sz="1800" dirty="0" smtClean="0">
                <a:solidFill>
                  <a:prstClr val="black"/>
                </a:solidFill>
              </a:rPr>
              <a:t> </a:t>
            </a:r>
          </a:p>
          <a:p>
            <a:pPr marL="285750" indent="-285750">
              <a:spcBef>
                <a:spcPts val="600"/>
              </a:spcBef>
              <a:buFont typeface="Arial" panose="020B0604020202020204" pitchFamily="34" charset="0"/>
              <a:buChar char="•"/>
            </a:pPr>
            <a:r>
              <a:rPr lang="en-US" sz="1800" dirty="0" err="1" smtClean="0">
                <a:solidFill>
                  <a:prstClr val="black"/>
                </a:solidFill>
              </a:rPr>
              <a:t>Rủi</a:t>
            </a:r>
            <a:r>
              <a:rPr lang="en-US" sz="1800" dirty="0" smtClean="0">
                <a:solidFill>
                  <a:prstClr val="black"/>
                </a:solidFill>
              </a:rPr>
              <a:t> </a:t>
            </a:r>
            <a:r>
              <a:rPr lang="en-US" sz="1800" dirty="0" err="1" smtClean="0">
                <a:solidFill>
                  <a:prstClr val="black"/>
                </a:solidFill>
              </a:rPr>
              <a:t>ro</a:t>
            </a:r>
            <a:r>
              <a:rPr lang="en-US" sz="1800" dirty="0" smtClean="0">
                <a:solidFill>
                  <a:prstClr val="black"/>
                </a:solidFill>
              </a:rPr>
              <a:t> </a:t>
            </a:r>
            <a:r>
              <a:rPr lang="en-US" sz="1800" dirty="0" err="1" smtClean="0">
                <a:solidFill>
                  <a:prstClr val="black"/>
                </a:solidFill>
              </a:rPr>
              <a:t>được</a:t>
            </a:r>
            <a:r>
              <a:rPr lang="en-US" sz="1800" dirty="0" smtClean="0">
                <a:solidFill>
                  <a:prstClr val="black"/>
                </a:solidFill>
              </a:rPr>
              <a:t> </a:t>
            </a:r>
            <a:r>
              <a:rPr lang="en-US" sz="1800" dirty="0" err="1" smtClean="0">
                <a:solidFill>
                  <a:prstClr val="black"/>
                </a:solidFill>
              </a:rPr>
              <a:t>đặc</a:t>
            </a:r>
            <a:r>
              <a:rPr lang="en-US" sz="1800" dirty="0" smtClean="0">
                <a:solidFill>
                  <a:prstClr val="black"/>
                </a:solidFill>
              </a:rPr>
              <a:t> </a:t>
            </a:r>
            <a:r>
              <a:rPr lang="en-US" sz="1800" dirty="0" err="1" smtClean="0">
                <a:solidFill>
                  <a:prstClr val="black"/>
                </a:solidFill>
              </a:rPr>
              <a:t>trưng</a:t>
            </a:r>
            <a:r>
              <a:rPr lang="en-US" sz="1800" dirty="0" smtClean="0">
                <a:solidFill>
                  <a:prstClr val="black"/>
                </a:solidFill>
              </a:rPr>
              <a:t> </a:t>
            </a:r>
            <a:r>
              <a:rPr lang="en-US" sz="1800" dirty="0" err="1" smtClean="0">
                <a:solidFill>
                  <a:prstClr val="black"/>
                </a:solidFill>
              </a:rPr>
              <a:t>bởi</a:t>
            </a:r>
            <a:r>
              <a:rPr lang="en-US" sz="1800" dirty="0" smtClean="0">
                <a:solidFill>
                  <a:prstClr val="black"/>
                </a:solidFill>
              </a:rPr>
              <a:t> </a:t>
            </a:r>
            <a:r>
              <a:rPr lang="en-US" sz="1800" dirty="0" err="1" smtClean="0">
                <a:solidFill>
                  <a:prstClr val="black"/>
                </a:solidFill>
              </a:rPr>
              <a:t>tham</a:t>
            </a:r>
            <a:r>
              <a:rPr lang="en-US" sz="1800" dirty="0" smtClean="0">
                <a:solidFill>
                  <a:prstClr val="black"/>
                </a:solidFill>
              </a:rPr>
              <a:t> </a:t>
            </a:r>
            <a:r>
              <a:rPr lang="en-US" sz="1800" dirty="0" err="1" smtClean="0">
                <a:solidFill>
                  <a:prstClr val="black"/>
                </a:solidFill>
              </a:rPr>
              <a:t>chiếu</a:t>
            </a:r>
            <a:r>
              <a:rPr lang="en-US" sz="1800" dirty="0" smtClean="0">
                <a:solidFill>
                  <a:prstClr val="black"/>
                </a:solidFill>
              </a:rPr>
              <a:t> </a:t>
            </a:r>
            <a:r>
              <a:rPr lang="en-US" sz="1800" dirty="0" err="1" smtClean="0">
                <a:solidFill>
                  <a:prstClr val="black"/>
                </a:solidFill>
              </a:rPr>
              <a:t>đến</a:t>
            </a:r>
            <a:r>
              <a:rPr lang="en-US" sz="1800" dirty="0" smtClean="0">
                <a:solidFill>
                  <a:prstClr val="black"/>
                </a:solidFill>
              </a:rPr>
              <a:t> </a:t>
            </a:r>
            <a:r>
              <a:rPr lang="en-US" sz="1800" dirty="0" err="1" smtClean="0">
                <a:solidFill>
                  <a:prstClr val="black"/>
                </a:solidFill>
              </a:rPr>
              <a:t>khả</a:t>
            </a:r>
            <a:r>
              <a:rPr lang="en-US" sz="1800" dirty="0" smtClean="0">
                <a:solidFill>
                  <a:prstClr val="black"/>
                </a:solidFill>
              </a:rPr>
              <a:t> </a:t>
            </a:r>
            <a:r>
              <a:rPr lang="en-US" sz="1800" dirty="0" err="1" smtClean="0">
                <a:solidFill>
                  <a:prstClr val="black"/>
                </a:solidFill>
              </a:rPr>
              <a:t>năng</a:t>
            </a:r>
            <a:r>
              <a:rPr lang="en-US" sz="1800" dirty="0" smtClean="0">
                <a:solidFill>
                  <a:prstClr val="black"/>
                </a:solidFill>
              </a:rPr>
              <a:t> </a:t>
            </a:r>
            <a:r>
              <a:rPr lang="en-US" sz="1800" dirty="0" err="1" smtClean="0">
                <a:solidFill>
                  <a:prstClr val="black"/>
                </a:solidFill>
              </a:rPr>
              <a:t>xảy</a:t>
            </a:r>
            <a:r>
              <a:rPr lang="en-US" sz="1800" dirty="0" smtClean="0">
                <a:solidFill>
                  <a:prstClr val="black"/>
                </a:solidFill>
              </a:rPr>
              <a:t> </a:t>
            </a:r>
            <a:r>
              <a:rPr lang="en-US" sz="1800" dirty="0" err="1" smtClean="0">
                <a:solidFill>
                  <a:prstClr val="black"/>
                </a:solidFill>
              </a:rPr>
              <a:t>ra</a:t>
            </a:r>
            <a:r>
              <a:rPr lang="en-US" sz="1800" dirty="0" smtClean="0">
                <a:solidFill>
                  <a:prstClr val="black"/>
                </a:solidFill>
              </a:rPr>
              <a:t> </a:t>
            </a:r>
            <a:r>
              <a:rPr lang="en-US" sz="1800" dirty="0" err="1" smtClean="0">
                <a:solidFill>
                  <a:prstClr val="black"/>
                </a:solidFill>
              </a:rPr>
              <a:t>của</a:t>
            </a:r>
            <a:r>
              <a:rPr lang="en-US" sz="1800" dirty="0" smtClean="0">
                <a:solidFill>
                  <a:prstClr val="black"/>
                </a:solidFill>
              </a:rPr>
              <a:t> </a:t>
            </a:r>
            <a:r>
              <a:rPr lang="en-US" sz="1800" dirty="0" err="1" smtClean="0">
                <a:solidFill>
                  <a:prstClr val="black"/>
                </a:solidFill>
              </a:rPr>
              <a:t>biến</a:t>
            </a:r>
            <a:r>
              <a:rPr lang="en-US" sz="1800" dirty="0" smtClean="0">
                <a:solidFill>
                  <a:prstClr val="black"/>
                </a:solidFill>
              </a:rPr>
              <a:t> </a:t>
            </a:r>
            <a:r>
              <a:rPr lang="en-US" sz="1800" dirty="0" err="1" smtClean="0">
                <a:solidFill>
                  <a:prstClr val="black"/>
                </a:solidFill>
              </a:rPr>
              <a:t>cố</a:t>
            </a:r>
            <a:r>
              <a:rPr lang="en-US" sz="1800" dirty="0" smtClean="0">
                <a:solidFill>
                  <a:prstClr val="black"/>
                </a:solidFill>
              </a:rPr>
              <a:t> </a:t>
            </a:r>
            <a:r>
              <a:rPr lang="en-US" sz="1800" dirty="0" err="1" smtClean="0">
                <a:solidFill>
                  <a:prstClr val="black"/>
                </a:solidFill>
              </a:rPr>
              <a:t>và</a:t>
            </a:r>
            <a:r>
              <a:rPr lang="en-US" sz="1800" dirty="0" smtClean="0">
                <a:solidFill>
                  <a:prstClr val="black"/>
                </a:solidFill>
              </a:rPr>
              <a:t> </a:t>
            </a:r>
            <a:r>
              <a:rPr lang="en-US" sz="1800" dirty="0" err="1" smtClean="0">
                <a:solidFill>
                  <a:prstClr val="black"/>
                </a:solidFill>
              </a:rPr>
              <a:t>hệ</a:t>
            </a:r>
            <a:r>
              <a:rPr lang="en-US" sz="1800" dirty="0" smtClean="0">
                <a:solidFill>
                  <a:prstClr val="black"/>
                </a:solidFill>
              </a:rPr>
              <a:t> </a:t>
            </a:r>
            <a:r>
              <a:rPr lang="en-US" sz="1800" dirty="0" err="1" smtClean="0">
                <a:solidFill>
                  <a:prstClr val="black"/>
                </a:solidFill>
              </a:rPr>
              <a:t>quả</a:t>
            </a:r>
            <a:r>
              <a:rPr lang="en-US" sz="1800" dirty="0" smtClean="0">
                <a:solidFill>
                  <a:prstClr val="black"/>
                </a:solidFill>
              </a:rPr>
              <a:t> </a:t>
            </a:r>
            <a:r>
              <a:rPr lang="en-US" sz="1800" dirty="0" err="1" smtClean="0">
                <a:solidFill>
                  <a:prstClr val="black"/>
                </a:solidFill>
              </a:rPr>
              <a:t>của</a:t>
            </a:r>
            <a:r>
              <a:rPr lang="en-US" sz="1800" dirty="0" smtClean="0">
                <a:solidFill>
                  <a:prstClr val="black"/>
                </a:solidFill>
              </a:rPr>
              <a:t> </a:t>
            </a:r>
            <a:r>
              <a:rPr lang="en-US" sz="1800" dirty="0" err="1" smtClean="0">
                <a:solidFill>
                  <a:prstClr val="black"/>
                </a:solidFill>
              </a:rPr>
              <a:t>nó</a:t>
            </a:r>
            <a:r>
              <a:rPr lang="en-US" sz="1800" dirty="0" smtClean="0">
                <a:solidFill>
                  <a:prstClr val="black"/>
                </a:solidFill>
              </a:rPr>
              <a:t> hay </a:t>
            </a:r>
            <a:r>
              <a:rPr lang="en-US" sz="1800" dirty="0" err="1" smtClean="0">
                <a:solidFill>
                  <a:prstClr val="black"/>
                </a:solidFill>
              </a:rPr>
              <a:t>kết</a:t>
            </a:r>
            <a:r>
              <a:rPr lang="en-US" sz="1800" dirty="0" smtClean="0">
                <a:solidFill>
                  <a:prstClr val="black"/>
                </a:solidFill>
              </a:rPr>
              <a:t> </a:t>
            </a:r>
            <a:r>
              <a:rPr lang="en-US" sz="1800" dirty="0" err="1" smtClean="0">
                <a:solidFill>
                  <a:prstClr val="black"/>
                </a:solidFill>
              </a:rPr>
              <a:t>hợp</a:t>
            </a:r>
            <a:r>
              <a:rPr lang="en-US" sz="1800" dirty="0" smtClean="0">
                <a:solidFill>
                  <a:prstClr val="black"/>
                </a:solidFill>
              </a:rPr>
              <a:t> </a:t>
            </a:r>
            <a:r>
              <a:rPr lang="en-US" sz="1800" dirty="0" err="1" smtClean="0">
                <a:solidFill>
                  <a:prstClr val="black"/>
                </a:solidFill>
              </a:rPr>
              <a:t>các</a:t>
            </a:r>
            <a:r>
              <a:rPr lang="en-US" sz="1800" dirty="0" smtClean="0">
                <a:solidFill>
                  <a:prstClr val="black"/>
                </a:solidFill>
              </a:rPr>
              <a:t> </a:t>
            </a:r>
            <a:r>
              <a:rPr lang="en-US" sz="1800" dirty="0" err="1" smtClean="0">
                <a:solidFill>
                  <a:prstClr val="black"/>
                </a:solidFill>
              </a:rPr>
              <a:t>yếu</a:t>
            </a:r>
            <a:r>
              <a:rPr lang="en-US" sz="1800" dirty="0" smtClean="0">
                <a:solidFill>
                  <a:prstClr val="black"/>
                </a:solidFill>
              </a:rPr>
              <a:t> </a:t>
            </a:r>
            <a:r>
              <a:rPr lang="en-US" sz="1800" dirty="0" err="1" smtClean="0">
                <a:solidFill>
                  <a:prstClr val="black"/>
                </a:solidFill>
              </a:rPr>
              <a:t>tố</a:t>
            </a:r>
            <a:r>
              <a:rPr lang="en-US" sz="1800" dirty="0" smtClean="0">
                <a:solidFill>
                  <a:prstClr val="black"/>
                </a:solidFill>
              </a:rPr>
              <a:t> </a:t>
            </a:r>
            <a:r>
              <a:rPr lang="en-US" sz="1800" dirty="0" err="1" smtClean="0">
                <a:solidFill>
                  <a:prstClr val="black"/>
                </a:solidFill>
              </a:rPr>
              <a:t>này</a:t>
            </a:r>
            <a:r>
              <a:rPr lang="en-US" sz="1800" dirty="0" smtClean="0">
                <a:solidFill>
                  <a:prstClr val="black"/>
                </a:solidFill>
              </a:rPr>
              <a:t>. </a:t>
            </a:r>
          </a:p>
          <a:p>
            <a:pPr marL="285750" indent="-285750">
              <a:spcBef>
                <a:spcPts val="600"/>
              </a:spcBef>
              <a:buFont typeface="Arial" panose="020B0604020202020204" pitchFamily="34" charset="0"/>
              <a:buChar char="•"/>
            </a:pPr>
            <a:r>
              <a:rPr lang="en-US" sz="1800" dirty="0" err="1" smtClean="0">
                <a:solidFill>
                  <a:prstClr val="black"/>
                </a:solidFill>
              </a:rPr>
              <a:t>Rủi</a:t>
            </a:r>
            <a:r>
              <a:rPr lang="en-US" sz="1800" dirty="0" smtClean="0">
                <a:solidFill>
                  <a:prstClr val="black"/>
                </a:solidFill>
              </a:rPr>
              <a:t> </a:t>
            </a:r>
            <a:r>
              <a:rPr lang="en-US" sz="1800" dirty="0" err="1" smtClean="0">
                <a:solidFill>
                  <a:prstClr val="black"/>
                </a:solidFill>
              </a:rPr>
              <a:t>ro</a:t>
            </a:r>
            <a:r>
              <a:rPr lang="en-US" sz="1800" dirty="0" smtClean="0">
                <a:solidFill>
                  <a:prstClr val="black"/>
                </a:solidFill>
              </a:rPr>
              <a:t> </a:t>
            </a:r>
            <a:r>
              <a:rPr lang="en-US" sz="1800" dirty="0" err="1" smtClean="0">
                <a:solidFill>
                  <a:prstClr val="black"/>
                </a:solidFill>
              </a:rPr>
              <a:t>thường</a:t>
            </a:r>
            <a:r>
              <a:rPr lang="en-US" sz="1800" dirty="0" smtClean="0">
                <a:solidFill>
                  <a:prstClr val="black"/>
                </a:solidFill>
              </a:rPr>
              <a:t> </a:t>
            </a:r>
            <a:r>
              <a:rPr lang="en-US" sz="1800" dirty="0" err="1" smtClean="0">
                <a:solidFill>
                  <a:prstClr val="black"/>
                </a:solidFill>
              </a:rPr>
              <a:t>được</a:t>
            </a:r>
            <a:r>
              <a:rPr lang="en-US" sz="1800" dirty="0" smtClean="0">
                <a:solidFill>
                  <a:prstClr val="black"/>
                </a:solidFill>
              </a:rPr>
              <a:t> </a:t>
            </a:r>
            <a:r>
              <a:rPr lang="en-US" sz="1800" dirty="0" err="1" smtClean="0">
                <a:solidFill>
                  <a:prstClr val="black"/>
                </a:solidFill>
              </a:rPr>
              <a:t>biểu</a:t>
            </a:r>
            <a:r>
              <a:rPr lang="en-US" sz="1800" dirty="0" smtClean="0">
                <a:solidFill>
                  <a:prstClr val="black"/>
                </a:solidFill>
              </a:rPr>
              <a:t> </a:t>
            </a:r>
            <a:r>
              <a:rPr lang="en-US" sz="1800" dirty="0" err="1" smtClean="0">
                <a:solidFill>
                  <a:prstClr val="black"/>
                </a:solidFill>
              </a:rPr>
              <a:t>thị</a:t>
            </a:r>
            <a:r>
              <a:rPr lang="en-US" sz="1800" dirty="0" smtClean="0">
                <a:solidFill>
                  <a:prstClr val="black"/>
                </a:solidFill>
              </a:rPr>
              <a:t> </a:t>
            </a:r>
            <a:r>
              <a:rPr lang="en-US" sz="1800" dirty="0" err="1" smtClean="0">
                <a:solidFill>
                  <a:prstClr val="black"/>
                </a:solidFill>
              </a:rPr>
              <a:t>bằng</a:t>
            </a:r>
            <a:r>
              <a:rPr lang="en-US" sz="1800" dirty="0" smtClean="0">
                <a:solidFill>
                  <a:prstClr val="black"/>
                </a:solidFill>
              </a:rPr>
              <a:t> </a:t>
            </a:r>
            <a:r>
              <a:rPr lang="en-US" sz="1800" dirty="0" err="1" smtClean="0">
                <a:solidFill>
                  <a:prstClr val="black"/>
                </a:solidFill>
              </a:rPr>
              <a:t>tổ</a:t>
            </a:r>
            <a:r>
              <a:rPr lang="en-US" sz="1800" dirty="0" smtClean="0">
                <a:solidFill>
                  <a:prstClr val="black"/>
                </a:solidFill>
              </a:rPr>
              <a:t> </a:t>
            </a:r>
            <a:r>
              <a:rPr lang="en-US" sz="1800" dirty="0" err="1" smtClean="0">
                <a:solidFill>
                  <a:prstClr val="black"/>
                </a:solidFill>
              </a:rPr>
              <a:t>hợp</a:t>
            </a:r>
            <a:r>
              <a:rPr lang="en-US" sz="1800" dirty="0" smtClean="0">
                <a:solidFill>
                  <a:prstClr val="black"/>
                </a:solidFill>
              </a:rPr>
              <a:t> </a:t>
            </a:r>
            <a:r>
              <a:rPr lang="en-US" sz="1800" dirty="0" err="1" smtClean="0">
                <a:solidFill>
                  <a:prstClr val="black"/>
                </a:solidFill>
              </a:rPr>
              <a:t>của</a:t>
            </a:r>
            <a:r>
              <a:rPr lang="en-US" sz="1800" dirty="0" smtClean="0">
                <a:solidFill>
                  <a:prstClr val="black"/>
                </a:solidFill>
              </a:rPr>
              <a:t> </a:t>
            </a:r>
            <a:r>
              <a:rPr lang="en-US" sz="1800" dirty="0" err="1" smtClean="0">
                <a:solidFill>
                  <a:prstClr val="black"/>
                </a:solidFill>
              </a:rPr>
              <a:t>các</a:t>
            </a:r>
            <a:r>
              <a:rPr lang="en-US" sz="1800" dirty="0" smtClean="0">
                <a:solidFill>
                  <a:prstClr val="black"/>
                </a:solidFill>
              </a:rPr>
              <a:t> </a:t>
            </a:r>
            <a:r>
              <a:rPr lang="en-US" sz="1800" dirty="0" err="1" smtClean="0">
                <a:solidFill>
                  <a:prstClr val="black"/>
                </a:solidFill>
              </a:rPr>
              <a:t>hệ</a:t>
            </a:r>
            <a:r>
              <a:rPr lang="en-US" sz="1800" dirty="0" smtClean="0">
                <a:solidFill>
                  <a:prstClr val="black"/>
                </a:solidFill>
              </a:rPr>
              <a:t> </a:t>
            </a:r>
            <a:r>
              <a:rPr lang="en-US" sz="1800" dirty="0" err="1" smtClean="0">
                <a:solidFill>
                  <a:prstClr val="black"/>
                </a:solidFill>
              </a:rPr>
              <a:t>quả</a:t>
            </a:r>
            <a:r>
              <a:rPr lang="en-US" sz="1800" dirty="0" smtClean="0">
                <a:solidFill>
                  <a:prstClr val="black"/>
                </a:solidFill>
              </a:rPr>
              <a:t> </a:t>
            </a:r>
            <a:r>
              <a:rPr lang="en-US" sz="1800" dirty="0" err="1" smtClean="0">
                <a:solidFill>
                  <a:prstClr val="black"/>
                </a:solidFill>
              </a:rPr>
              <a:t>của</a:t>
            </a:r>
            <a:r>
              <a:rPr lang="en-US" sz="1800" dirty="0" smtClean="0">
                <a:solidFill>
                  <a:prstClr val="black"/>
                </a:solidFill>
              </a:rPr>
              <a:t> </a:t>
            </a:r>
            <a:r>
              <a:rPr lang="en-US" sz="1800" dirty="0" err="1" smtClean="0">
                <a:solidFill>
                  <a:prstClr val="black"/>
                </a:solidFill>
              </a:rPr>
              <a:t>một</a:t>
            </a:r>
            <a:r>
              <a:rPr lang="en-US" sz="1800" dirty="0" smtClean="0">
                <a:solidFill>
                  <a:prstClr val="black"/>
                </a:solidFill>
              </a:rPr>
              <a:t> </a:t>
            </a:r>
            <a:r>
              <a:rPr lang="en-US" sz="1800" dirty="0" err="1" smtClean="0">
                <a:solidFill>
                  <a:prstClr val="black"/>
                </a:solidFill>
              </a:rPr>
              <a:t>biến</a:t>
            </a:r>
            <a:r>
              <a:rPr lang="en-US" sz="1800" dirty="0" smtClean="0">
                <a:solidFill>
                  <a:prstClr val="black"/>
                </a:solidFill>
              </a:rPr>
              <a:t> </a:t>
            </a:r>
            <a:r>
              <a:rPr lang="en-US" sz="1800" dirty="0" err="1" smtClean="0">
                <a:solidFill>
                  <a:prstClr val="black"/>
                </a:solidFill>
              </a:rPr>
              <a:t>cố</a:t>
            </a:r>
            <a:r>
              <a:rPr lang="en-US" sz="1800" dirty="0" smtClean="0">
                <a:solidFill>
                  <a:prstClr val="black"/>
                </a:solidFill>
              </a:rPr>
              <a:t> </a:t>
            </a:r>
            <a:r>
              <a:rPr lang="en-US" sz="1800" dirty="0" err="1" smtClean="0">
                <a:solidFill>
                  <a:prstClr val="black"/>
                </a:solidFill>
              </a:rPr>
              <a:t>và</a:t>
            </a:r>
            <a:r>
              <a:rPr lang="en-US" sz="1800" dirty="0" smtClean="0">
                <a:solidFill>
                  <a:prstClr val="black"/>
                </a:solidFill>
              </a:rPr>
              <a:t> </a:t>
            </a:r>
            <a:r>
              <a:rPr lang="en-US" sz="1800" dirty="0" err="1" smtClean="0">
                <a:solidFill>
                  <a:prstClr val="black"/>
                </a:solidFill>
              </a:rPr>
              <a:t>khả</a:t>
            </a:r>
            <a:r>
              <a:rPr lang="en-US" sz="1800" dirty="0" smtClean="0">
                <a:solidFill>
                  <a:prstClr val="black"/>
                </a:solidFill>
              </a:rPr>
              <a:t> </a:t>
            </a:r>
            <a:r>
              <a:rPr lang="en-US" sz="1800" dirty="0" err="1" smtClean="0">
                <a:solidFill>
                  <a:prstClr val="black"/>
                </a:solidFill>
              </a:rPr>
              <a:t>năng</a:t>
            </a:r>
            <a:r>
              <a:rPr lang="en-US" sz="1800" dirty="0" smtClean="0">
                <a:solidFill>
                  <a:prstClr val="black"/>
                </a:solidFill>
              </a:rPr>
              <a:t> </a:t>
            </a:r>
            <a:r>
              <a:rPr lang="en-US" sz="1800" dirty="0" err="1" smtClean="0">
                <a:solidFill>
                  <a:prstClr val="black"/>
                </a:solidFill>
              </a:rPr>
              <a:t>xảy</a:t>
            </a:r>
            <a:r>
              <a:rPr lang="en-US" sz="1800" dirty="0" smtClean="0">
                <a:solidFill>
                  <a:prstClr val="black"/>
                </a:solidFill>
              </a:rPr>
              <a:t> </a:t>
            </a:r>
            <a:r>
              <a:rPr lang="en-US" sz="1800" dirty="0" err="1" smtClean="0">
                <a:solidFill>
                  <a:prstClr val="black"/>
                </a:solidFill>
              </a:rPr>
              <a:t>ra</a:t>
            </a:r>
            <a:endParaRPr lang="en-US" sz="1800" dirty="0" smtClean="0">
              <a:solidFill>
                <a:prstClr val="black"/>
              </a:solidFill>
            </a:endParaRPr>
          </a:p>
          <a:p>
            <a:pPr marL="285750" indent="-285750">
              <a:spcBef>
                <a:spcPts val="600"/>
              </a:spcBef>
              <a:buFont typeface="Arial" panose="020B0604020202020204" pitchFamily="34" charset="0"/>
              <a:buChar char="•"/>
            </a:pPr>
            <a:r>
              <a:rPr lang="en-US" sz="1800" dirty="0" err="1" smtClean="0">
                <a:solidFill>
                  <a:prstClr val="black"/>
                </a:solidFill>
              </a:rPr>
              <a:t>Từ</a:t>
            </a:r>
            <a:r>
              <a:rPr lang="en-US" sz="1800" dirty="0" smtClean="0">
                <a:solidFill>
                  <a:prstClr val="black"/>
                </a:solidFill>
              </a:rPr>
              <a:t> “</a:t>
            </a:r>
            <a:r>
              <a:rPr lang="en-US" sz="1800" dirty="0" err="1" smtClean="0">
                <a:solidFill>
                  <a:prstClr val="black"/>
                </a:solidFill>
              </a:rPr>
              <a:t>rủi</a:t>
            </a:r>
            <a:r>
              <a:rPr lang="en-US" sz="1800" dirty="0" smtClean="0">
                <a:solidFill>
                  <a:prstClr val="black"/>
                </a:solidFill>
              </a:rPr>
              <a:t> </a:t>
            </a:r>
            <a:r>
              <a:rPr lang="en-US" sz="1800" dirty="0" err="1" smtClean="0">
                <a:solidFill>
                  <a:prstClr val="black"/>
                </a:solidFill>
              </a:rPr>
              <a:t>ro</a:t>
            </a:r>
            <a:r>
              <a:rPr lang="en-US" sz="1800" dirty="0" smtClean="0">
                <a:solidFill>
                  <a:prstClr val="black"/>
                </a:solidFill>
              </a:rPr>
              <a:t>” </a:t>
            </a:r>
            <a:r>
              <a:rPr lang="en-US" sz="1800" dirty="0" err="1" smtClean="0">
                <a:solidFill>
                  <a:prstClr val="black"/>
                </a:solidFill>
              </a:rPr>
              <a:t>đôi</a:t>
            </a:r>
            <a:r>
              <a:rPr lang="en-US" sz="1800" dirty="0" smtClean="0">
                <a:solidFill>
                  <a:prstClr val="black"/>
                </a:solidFill>
              </a:rPr>
              <a:t> </a:t>
            </a:r>
            <a:r>
              <a:rPr lang="en-US" sz="1800" dirty="0" err="1" smtClean="0">
                <a:solidFill>
                  <a:prstClr val="black"/>
                </a:solidFill>
              </a:rPr>
              <a:t>khi</a:t>
            </a:r>
            <a:r>
              <a:rPr lang="en-US" sz="1800" dirty="0" smtClean="0">
                <a:solidFill>
                  <a:prstClr val="black"/>
                </a:solidFill>
              </a:rPr>
              <a:t> </a:t>
            </a:r>
            <a:r>
              <a:rPr lang="en-US" sz="1800" dirty="0" err="1" smtClean="0">
                <a:solidFill>
                  <a:prstClr val="black"/>
                </a:solidFill>
              </a:rPr>
              <a:t>được</a:t>
            </a:r>
            <a:r>
              <a:rPr lang="en-US" sz="1800" dirty="0" smtClean="0">
                <a:solidFill>
                  <a:prstClr val="black"/>
                </a:solidFill>
              </a:rPr>
              <a:t> </a:t>
            </a:r>
            <a:r>
              <a:rPr lang="en-US" sz="1800" dirty="0" err="1" smtClean="0">
                <a:solidFill>
                  <a:prstClr val="black"/>
                </a:solidFill>
              </a:rPr>
              <a:t>sử</a:t>
            </a:r>
            <a:r>
              <a:rPr lang="en-US" sz="1800" dirty="0" smtClean="0">
                <a:solidFill>
                  <a:prstClr val="black"/>
                </a:solidFill>
              </a:rPr>
              <a:t> </a:t>
            </a:r>
            <a:r>
              <a:rPr lang="en-US" sz="1800" dirty="0" err="1" smtClean="0">
                <a:solidFill>
                  <a:prstClr val="black"/>
                </a:solidFill>
              </a:rPr>
              <a:t>dụng</a:t>
            </a:r>
            <a:r>
              <a:rPr lang="en-US" sz="1800" dirty="0" smtClean="0">
                <a:solidFill>
                  <a:prstClr val="black"/>
                </a:solidFill>
              </a:rPr>
              <a:t> </a:t>
            </a:r>
            <a:r>
              <a:rPr lang="en-US" sz="1800" dirty="0" err="1" smtClean="0">
                <a:solidFill>
                  <a:prstClr val="black"/>
                </a:solidFill>
              </a:rPr>
              <a:t>khi</a:t>
            </a:r>
            <a:r>
              <a:rPr lang="en-US" sz="1800" dirty="0" smtClean="0">
                <a:solidFill>
                  <a:prstClr val="black"/>
                </a:solidFill>
              </a:rPr>
              <a:t> </a:t>
            </a:r>
            <a:r>
              <a:rPr lang="en-US" sz="1800" dirty="0" err="1" smtClean="0">
                <a:solidFill>
                  <a:prstClr val="black"/>
                </a:solidFill>
              </a:rPr>
              <a:t>chỉ</a:t>
            </a:r>
            <a:r>
              <a:rPr lang="en-US" sz="1800" dirty="0" smtClean="0">
                <a:solidFill>
                  <a:prstClr val="black"/>
                </a:solidFill>
              </a:rPr>
              <a:t> </a:t>
            </a:r>
            <a:r>
              <a:rPr lang="en-US" sz="1800" dirty="0" err="1" smtClean="0">
                <a:solidFill>
                  <a:prstClr val="black"/>
                </a:solidFill>
              </a:rPr>
              <a:t>có</a:t>
            </a:r>
            <a:r>
              <a:rPr lang="en-US" sz="1800" dirty="0" smtClean="0">
                <a:solidFill>
                  <a:prstClr val="black"/>
                </a:solidFill>
              </a:rPr>
              <a:t> </a:t>
            </a:r>
            <a:r>
              <a:rPr lang="en-US" sz="1800" dirty="0" err="1" smtClean="0">
                <a:solidFill>
                  <a:prstClr val="black"/>
                </a:solidFill>
              </a:rPr>
              <a:t>hệ</a:t>
            </a:r>
            <a:r>
              <a:rPr lang="en-US" sz="1800" dirty="0" smtClean="0">
                <a:solidFill>
                  <a:prstClr val="black"/>
                </a:solidFill>
              </a:rPr>
              <a:t> </a:t>
            </a:r>
            <a:r>
              <a:rPr lang="en-US" sz="1800" dirty="0" err="1" smtClean="0">
                <a:solidFill>
                  <a:prstClr val="black"/>
                </a:solidFill>
              </a:rPr>
              <a:t>quả</a:t>
            </a:r>
            <a:r>
              <a:rPr lang="en-US" sz="1800" dirty="0" smtClean="0">
                <a:solidFill>
                  <a:prstClr val="black"/>
                </a:solidFill>
              </a:rPr>
              <a:t> </a:t>
            </a:r>
            <a:r>
              <a:rPr lang="en-US" sz="1800" dirty="0" err="1" smtClean="0">
                <a:solidFill>
                  <a:prstClr val="black"/>
                </a:solidFill>
              </a:rPr>
              <a:t>tiêu</a:t>
            </a:r>
            <a:r>
              <a:rPr lang="en-US" sz="1800" dirty="0" smtClean="0">
                <a:solidFill>
                  <a:prstClr val="black"/>
                </a:solidFill>
              </a:rPr>
              <a:t> </a:t>
            </a:r>
            <a:r>
              <a:rPr lang="en-US" sz="1800" dirty="0" err="1" smtClean="0">
                <a:solidFill>
                  <a:prstClr val="black"/>
                </a:solidFill>
              </a:rPr>
              <a:t>cực</a:t>
            </a:r>
            <a:endParaRPr lang="en-US" sz="1800" dirty="0" smtClean="0">
              <a:solidFill>
                <a:prstClr val="black"/>
              </a:solidFill>
            </a:endParaRPr>
          </a:p>
          <a:p>
            <a:pPr marL="285750" indent="-285750">
              <a:spcBef>
                <a:spcPts val="600"/>
              </a:spcBef>
              <a:buFont typeface="Arial" panose="020B0604020202020204" pitchFamily="34" charset="0"/>
              <a:buChar char="•"/>
            </a:pPr>
            <a:r>
              <a:rPr lang="en-US" sz="1800" dirty="0">
                <a:solidFill>
                  <a:prstClr val="black"/>
                </a:solidFill>
              </a:rPr>
              <a:t> </a:t>
            </a:r>
            <a:r>
              <a:rPr lang="en-US" sz="1800" dirty="0" smtClean="0">
                <a:solidFill>
                  <a:prstClr val="black"/>
                </a:solidFill>
              </a:rPr>
              <a:t>                                                              </a:t>
            </a:r>
            <a:r>
              <a:rPr lang="vi-VN" sz="2000" dirty="0" smtClean="0">
                <a:solidFill>
                  <a:srgbClr val="002060"/>
                </a:solidFill>
              </a:rPr>
              <a:t> </a:t>
            </a:r>
            <a:endParaRPr lang="en-US" sz="2000" dirty="0">
              <a:solidFill>
                <a:srgbClr val="002060"/>
              </a:solidFill>
            </a:endParaRPr>
          </a:p>
        </p:txBody>
      </p:sp>
    </p:spTree>
    <p:extLst>
      <p:ext uri="{BB962C8B-B14F-4D97-AF65-F5344CB8AC3E}">
        <p14:creationId xmlns:p14="http://schemas.microsoft.com/office/powerpoint/2010/main" val="39035954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6536" y="199736"/>
            <a:ext cx="8177047" cy="523220"/>
          </a:xfrm>
          <a:prstGeom prst="rect">
            <a:avLst/>
          </a:prstGeom>
          <a:noFill/>
        </p:spPr>
        <p:txBody>
          <a:bodyPr wrap="square" rtlCol="0">
            <a:spAutoFit/>
          </a:bodyPr>
          <a:lstStyle/>
          <a:p>
            <a:pPr algn="ctr"/>
            <a:r>
              <a:rPr lang="en-US" sz="2800" b="1" dirty="0" err="1" smtClean="0">
                <a:solidFill>
                  <a:srgbClr val="FF2B1F">
                    <a:lumMod val="75000"/>
                  </a:srgbClr>
                </a:solidFill>
              </a:rPr>
              <a:t>Tư</a:t>
            </a:r>
            <a:r>
              <a:rPr lang="en-US" sz="2800" b="1" dirty="0" smtClean="0">
                <a:solidFill>
                  <a:srgbClr val="FF2B1F">
                    <a:lumMod val="75000"/>
                  </a:srgbClr>
                </a:solidFill>
              </a:rPr>
              <a:t> </a:t>
            </a:r>
            <a:r>
              <a:rPr lang="en-US" sz="2800" b="1" dirty="0" err="1" smtClean="0">
                <a:solidFill>
                  <a:srgbClr val="FF2B1F">
                    <a:lumMod val="75000"/>
                  </a:srgbClr>
                </a:solidFill>
              </a:rPr>
              <a:t>duy</a:t>
            </a:r>
            <a:r>
              <a:rPr lang="en-US" sz="2800" b="1" dirty="0" smtClean="0">
                <a:solidFill>
                  <a:srgbClr val="FF2B1F">
                    <a:lumMod val="75000"/>
                  </a:srgbClr>
                </a:solidFill>
              </a:rPr>
              <a:t> </a:t>
            </a:r>
            <a:r>
              <a:rPr lang="en-US" sz="2800" b="1" dirty="0" err="1" smtClean="0">
                <a:solidFill>
                  <a:srgbClr val="FF2B1F">
                    <a:lumMod val="75000"/>
                  </a:srgbClr>
                </a:solidFill>
              </a:rPr>
              <a:t>dựa</a:t>
            </a:r>
            <a:r>
              <a:rPr lang="en-US" sz="2800" b="1" dirty="0" smtClean="0">
                <a:solidFill>
                  <a:srgbClr val="FF2B1F">
                    <a:lumMod val="75000"/>
                  </a:srgbClr>
                </a:solidFill>
              </a:rPr>
              <a:t> </a:t>
            </a:r>
            <a:r>
              <a:rPr lang="en-US" sz="2800" b="1" dirty="0" err="1" smtClean="0">
                <a:solidFill>
                  <a:srgbClr val="FF2B1F">
                    <a:lumMod val="75000"/>
                  </a:srgbClr>
                </a:solidFill>
              </a:rPr>
              <a:t>trên</a:t>
            </a:r>
            <a:r>
              <a:rPr lang="en-US" sz="2800" b="1" dirty="0" smtClean="0">
                <a:solidFill>
                  <a:srgbClr val="FF2B1F">
                    <a:lumMod val="75000"/>
                  </a:srgbClr>
                </a:solidFill>
              </a:rPr>
              <a:t> </a:t>
            </a:r>
            <a:r>
              <a:rPr lang="en-US" sz="2800" b="1" dirty="0" err="1" smtClean="0">
                <a:solidFill>
                  <a:srgbClr val="FF2B1F">
                    <a:lumMod val="75000"/>
                  </a:srgbClr>
                </a:solidFill>
              </a:rPr>
              <a:t>rủi</a:t>
            </a:r>
            <a:r>
              <a:rPr lang="en-US" sz="2800" b="1" dirty="0" smtClean="0">
                <a:solidFill>
                  <a:srgbClr val="FF2B1F">
                    <a:lumMod val="75000"/>
                  </a:srgbClr>
                </a:solidFill>
              </a:rPr>
              <a:t> </a:t>
            </a:r>
            <a:r>
              <a:rPr lang="en-US" sz="2800" b="1" dirty="0" err="1" smtClean="0">
                <a:solidFill>
                  <a:srgbClr val="FF2B1F">
                    <a:lumMod val="75000"/>
                  </a:srgbClr>
                </a:solidFill>
              </a:rPr>
              <a:t>ro</a:t>
            </a:r>
            <a:endParaRPr lang="en-US" sz="2800" b="1" dirty="0">
              <a:solidFill>
                <a:srgbClr val="FF2B1F">
                  <a:lumMod val="75000"/>
                </a:srgbClr>
              </a:solidFill>
            </a:endParaRPr>
          </a:p>
        </p:txBody>
      </p:sp>
      <p:sp>
        <p:nvSpPr>
          <p:cNvPr id="3" name="TextBox 2"/>
          <p:cNvSpPr txBox="1"/>
          <p:nvPr/>
        </p:nvSpPr>
        <p:spPr>
          <a:xfrm>
            <a:off x="638563" y="798324"/>
            <a:ext cx="8342408" cy="4139595"/>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1800" dirty="0" err="1">
                <a:solidFill>
                  <a:srgbClr val="002060"/>
                </a:solidFill>
              </a:rPr>
              <a:t>Tiêu</a:t>
            </a:r>
            <a:r>
              <a:rPr lang="en-US" sz="1800" dirty="0">
                <a:solidFill>
                  <a:srgbClr val="002060"/>
                </a:solidFill>
              </a:rPr>
              <a:t> </a:t>
            </a:r>
            <a:r>
              <a:rPr lang="en-US" sz="1800" dirty="0" err="1">
                <a:solidFill>
                  <a:srgbClr val="002060"/>
                </a:solidFill>
              </a:rPr>
              <a:t>chuẩn</a:t>
            </a:r>
            <a:r>
              <a:rPr lang="en-US" sz="1800" dirty="0">
                <a:solidFill>
                  <a:srgbClr val="002060"/>
                </a:solidFill>
              </a:rPr>
              <a:t> ISO 9001:2015 </a:t>
            </a:r>
            <a:r>
              <a:rPr lang="en-US" sz="1800" dirty="0" err="1">
                <a:solidFill>
                  <a:srgbClr val="002060"/>
                </a:solidFill>
              </a:rPr>
              <a:t>làm</a:t>
            </a:r>
            <a:r>
              <a:rPr lang="en-US" sz="1800" dirty="0">
                <a:solidFill>
                  <a:srgbClr val="002060"/>
                </a:solidFill>
              </a:rPr>
              <a:t> </a:t>
            </a:r>
            <a:r>
              <a:rPr lang="en-US" sz="1800" dirty="0" err="1">
                <a:solidFill>
                  <a:srgbClr val="002060"/>
                </a:solidFill>
              </a:rPr>
              <a:t>rõ</a:t>
            </a:r>
            <a:r>
              <a:rPr lang="en-US" sz="1800" dirty="0">
                <a:solidFill>
                  <a:srgbClr val="002060"/>
                </a:solidFill>
              </a:rPr>
              <a:t> “ Risk based thinking” </a:t>
            </a:r>
            <a:r>
              <a:rPr lang="en-US" sz="1800" dirty="0" err="1">
                <a:solidFill>
                  <a:srgbClr val="002060"/>
                </a:solidFill>
              </a:rPr>
              <a:t>kết</a:t>
            </a:r>
            <a:r>
              <a:rPr lang="en-US" sz="1800" dirty="0">
                <a:solidFill>
                  <a:srgbClr val="002060"/>
                </a:solidFill>
              </a:rPr>
              <a:t> </a:t>
            </a:r>
            <a:r>
              <a:rPr lang="en-US" sz="1800" dirty="0" err="1">
                <a:solidFill>
                  <a:srgbClr val="002060"/>
                </a:solidFill>
              </a:rPr>
              <a:t>hợp</a:t>
            </a:r>
            <a:r>
              <a:rPr lang="en-US" sz="1800" dirty="0">
                <a:solidFill>
                  <a:srgbClr val="002060"/>
                </a:solidFill>
              </a:rPr>
              <a:t> </a:t>
            </a:r>
            <a:r>
              <a:rPr lang="en-US" sz="1800" dirty="0" err="1">
                <a:solidFill>
                  <a:srgbClr val="002060"/>
                </a:solidFill>
              </a:rPr>
              <a:t>với</a:t>
            </a:r>
            <a:r>
              <a:rPr lang="en-US" sz="1800" dirty="0">
                <a:solidFill>
                  <a:srgbClr val="002060"/>
                </a:solidFill>
              </a:rPr>
              <a:t> </a:t>
            </a:r>
            <a:r>
              <a:rPr lang="en-US" sz="1800" dirty="0" err="1">
                <a:solidFill>
                  <a:srgbClr val="002060"/>
                </a:solidFill>
              </a:rPr>
              <a:t>các</a:t>
            </a:r>
            <a:r>
              <a:rPr lang="en-US" sz="1800" dirty="0">
                <a:solidFill>
                  <a:srgbClr val="002060"/>
                </a:solidFill>
              </a:rPr>
              <a:t> </a:t>
            </a:r>
            <a:r>
              <a:rPr lang="en-US" sz="1800" dirty="0" err="1">
                <a:solidFill>
                  <a:srgbClr val="002060"/>
                </a:solidFill>
              </a:rPr>
              <a:t>yêu</a:t>
            </a:r>
            <a:r>
              <a:rPr lang="en-US" sz="1800" dirty="0">
                <a:solidFill>
                  <a:srgbClr val="002060"/>
                </a:solidFill>
              </a:rPr>
              <a:t> </a:t>
            </a:r>
            <a:r>
              <a:rPr lang="en-US" sz="1800" dirty="0" err="1">
                <a:solidFill>
                  <a:srgbClr val="002060"/>
                </a:solidFill>
              </a:rPr>
              <a:t>cầu</a:t>
            </a:r>
            <a:r>
              <a:rPr lang="en-US" sz="1800" dirty="0">
                <a:solidFill>
                  <a:srgbClr val="002060"/>
                </a:solidFill>
              </a:rPr>
              <a:t> </a:t>
            </a:r>
            <a:r>
              <a:rPr lang="en-US" sz="1800" dirty="0" err="1">
                <a:solidFill>
                  <a:srgbClr val="002060"/>
                </a:solidFill>
              </a:rPr>
              <a:t>của</a:t>
            </a:r>
            <a:r>
              <a:rPr lang="en-US" sz="1800" dirty="0">
                <a:solidFill>
                  <a:srgbClr val="002060"/>
                </a:solidFill>
              </a:rPr>
              <a:t> </a:t>
            </a:r>
            <a:r>
              <a:rPr lang="en-US" sz="1800" dirty="0" err="1">
                <a:solidFill>
                  <a:srgbClr val="002060"/>
                </a:solidFill>
              </a:rPr>
              <a:t>tiêu</a:t>
            </a:r>
            <a:r>
              <a:rPr lang="en-US" sz="1800" dirty="0">
                <a:solidFill>
                  <a:srgbClr val="002060"/>
                </a:solidFill>
              </a:rPr>
              <a:t> </a:t>
            </a:r>
            <a:r>
              <a:rPr lang="en-US" sz="1800" dirty="0" err="1">
                <a:solidFill>
                  <a:srgbClr val="002060"/>
                </a:solidFill>
              </a:rPr>
              <a:t>chuẩn</a:t>
            </a:r>
            <a:r>
              <a:rPr lang="en-US" sz="1800" dirty="0">
                <a:solidFill>
                  <a:srgbClr val="002060"/>
                </a:solidFill>
              </a:rPr>
              <a:t> </a:t>
            </a:r>
            <a:r>
              <a:rPr lang="en-US" sz="1800" dirty="0" err="1">
                <a:solidFill>
                  <a:srgbClr val="002060"/>
                </a:solidFill>
              </a:rPr>
              <a:t>trong</a:t>
            </a:r>
            <a:r>
              <a:rPr lang="en-US" sz="1800" dirty="0">
                <a:solidFill>
                  <a:srgbClr val="002060"/>
                </a:solidFill>
              </a:rPr>
              <a:t> </a:t>
            </a:r>
            <a:r>
              <a:rPr lang="en-US" sz="1800" dirty="0" err="1" smtClean="0">
                <a:solidFill>
                  <a:srgbClr val="002060"/>
                </a:solidFill>
              </a:rPr>
              <a:t>xây</a:t>
            </a:r>
            <a:r>
              <a:rPr lang="en-US" sz="1800" dirty="0" smtClean="0">
                <a:solidFill>
                  <a:srgbClr val="002060"/>
                </a:solidFill>
              </a:rPr>
              <a:t> </a:t>
            </a:r>
            <a:r>
              <a:rPr lang="en-US" sz="1800" dirty="0" err="1">
                <a:solidFill>
                  <a:srgbClr val="002060"/>
                </a:solidFill>
              </a:rPr>
              <a:t>dựng</a:t>
            </a:r>
            <a:r>
              <a:rPr lang="en-US" sz="1800" dirty="0">
                <a:solidFill>
                  <a:srgbClr val="002060"/>
                </a:solidFill>
              </a:rPr>
              <a:t>, </a:t>
            </a:r>
            <a:r>
              <a:rPr lang="en-US" sz="1800" dirty="0" err="1">
                <a:solidFill>
                  <a:srgbClr val="002060"/>
                </a:solidFill>
              </a:rPr>
              <a:t>áp</a:t>
            </a:r>
            <a:r>
              <a:rPr lang="en-US" sz="1800" dirty="0">
                <a:solidFill>
                  <a:srgbClr val="002060"/>
                </a:solidFill>
              </a:rPr>
              <a:t> </a:t>
            </a:r>
            <a:r>
              <a:rPr lang="en-US" sz="1800" dirty="0" err="1">
                <a:solidFill>
                  <a:srgbClr val="002060"/>
                </a:solidFill>
              </a:rPr>
              <a:t>dụng</a:t>
            </a:r>
            <a:r>
              <a:rPr lang="en-US" sz="1800" dirty="0">
                <a:solidFill>
                  <a:srgbClr val="002060"/>
                </a:solidFill>
              </a:rPr>
              <a:t>, </a:t>
            </a:r>
            <a:r>
              <a:rPr lang="en-US" sz="1800" dirty="0" err="1">
                <a:solidFill>
                  <a:srgbClr val="002060"/>
                </a:solidFill>
              </a:rPr>
              <a:t>duy</a:t>
            </a:r>
            <a:r>
              <a:rPr lang="en-US" sz="1800" dirty="0">
                <a:solidFill>
                  <a:srgbClr val="002060"/>
                </a:solidFill>
              </a:rPr>
              <a:t> </a:t>
            </a:r>
            <a:r>
              <a:rPr lang="en-US" sz="1800" dirty="0" err="1">
                <a:solidFill>
                  <a:srgbClr val="002060"/>
                </a:solidFill>
              </a:rPr>
              <a:t>trì</a:t>
            </a:r>
            <a:r>
              <a:rPr lang="en-US" sz="1800" dirty="0">
                <a:solidFill>
                  <a:srgbClr val="002060"/>
                </a:solidFill>
              </a:rPr>
              <a:t> </a:t>
            </a:r>
            <a:r>
              <a:rPr lang="en-US" sz="1800" dirty="0" err="1">
                <a:solidFill>
                  <a:srgbClr val="002060"/>
                </a:solidFill>
              </a:rPr>
              <a:t>và</a:t>
            </a:r>
            <a:r>
              <a:rPr lang="en-US" sz="1800" dirty="0">
                <a:solidFill>
                  <a:srgbClr val="002060"/>
                </a:solidFill>
              </a:rPr>
              <a:t> </a:t>
            </a:r>
            <a:r>
              <a:rPr lang="en-US" sz="1800" dirty="0" err="1">
                <a:solidFill>
                  <a:srgbClr val="002060"/>
                </a:solidFill>
              </a:rPr>
              <a:t>cải</a:t>
            </a:r>
            <a:r>
              <a:rPr lang="en-US" sz="1800" dirty="0">
                <a:solidFill>
                  <a:srgbClr val="002060"/>
                </a:solidFill>
              </a:rPr>
              <a:t> </a:t>
            </a:r>
            <a:r>
              <a:rPr lang="en-US" sz="1800" dirty="0" err="1">
                <a:solidFill>
                  <a:srgbClr val="002060"/>
                </a:solidFill>
              </a:rPr>
              <a:t>tiến</a:t>
            </a:r>
            <a:r>
              <a:rPr lang="en-US" sz="1800" dirty="0">
                <a:solidFill>
                  <a:srgbClr val="002060"/>
                </a:solidFill>
              </a:rPr>
              <a:t> </a:t>
            </a:r>
            <a:r>
              <a:rPr lang="en-US" sz="1800" dirty="0" smtClean="0">
                <a:solidFill>
                  <a:srgbClr val="002060"/>
                </a:solidFill>
              </a:rPr>
              <a:t>HTQLCL</a:t>
            </a:r>
            <a:r>
              <a:rPr lang="en-US" sz="1800" dirty="0">
                <a:solidFill>
                  <a:srgbClr val="002060"/>
                </a:solidFill>
              </a:rPr>
              <a:t>.</a:t>
            </a:r>
          </a:p>
          <a:p>
            <a:pPr marL="285750" indent="-285750">
              <a:spcBef>
                <a:spcPts val="600"/>
              </a:spcBef>
              <a:spcAft>
                <a:spcPts val="600"/>
              </a:spcAft>
              <a:buFont typeface="Arial" panose="020B0604020202020204" pitchFamily="34" charset="0"/>
              <a:buChar char="•"/>
            </a:pPr>
            <a:r>
              <a:rPr lang="en-US" sz="1800" dirty="0" err="1" smtClean="0">
                <a:solidFill>
                  <a:srgbClr val="002060"/>
                </a:solidFill>
              </a:rPr>
              <a:t>Không</a:t>
            </a:r>
            <a:r>
              <a:rPr lang="en-US" sz="1800" dirty="0" smtClean="0">
                <a:solidFill>
                  <a:srgbClr val="002060"/>
                </a:solidFill>
              </a:rPr>
              <a:t> </a:t>
            </a:r>
            <a:r>
              <a:rPr lang="en-US" sz="1800" dirty="0" err="1" smtClean="0">
                <a:solidFill>
                  <a:srgbClr val="002060"/>
                </a:solidFill>
              </a:rPr>
              <a:t>yêu</a:t>
            </a:r>
            <a:r>
              <a:rPr lang="en-US" sz="1800" dirty="0" smtClean="0">
                <a:solidFill>
                  <a:srgbClr val="002060"/>
                </a:solidFill>
              </a:rPr>
              <a:t> </a:t>
            </a:r>
            <a:r>
              <a:rPr lang="en-US" sz="1800" dirty="0" err="1" smtClean="0">
                <a:solidFill>
                  <a:srgbClr val="002060"/>
                </a:solidFill>
              </a:rPr>
              <a:t>cầu</a:t>
            </a:r>
            <a:r>
              <a:rPr lang="en-US" sz="1800" dirty="0" smtClean="0">
                <a:solidFill>
                  <a:srgbClr val="002060"/>
                </a:solidFill>
              </a:rPr>
              <a:t> </a:t>
            </a:r>
            <a:r>
              <a:rPr lang="en-US" sz="1800" dirty="0" err="1" smtClean="0">
                <a:solidFill>
                  <a:srgbClr val="002060"/>
                </a:solidFill>
              </a:rPr>
              <a:t>có</a:t>
            </a:r>
            <a:r>
              <a:rPr lang="en-US" sz="1800" dirty="0" smtClean="0">
                <a:solidFill>
                  <a:srgbClr val="002060"/>
                </a:solidFill>
              </a:rPr>
              <a:t> </a:t>
            </a:r>
            <a:r>
              <a:rPr lang="en-US" sz="1800" dirty="0" err="1" smtClean="0">
                <a:solidFill>
                  <a:srgbClr val="002060"/>
                </a:solidFill>
              </a:rPr>
              <a:t>phương</a:t>
            </a:r>
            <a:r>
              <a:rPr lang="en-US" sz="1800" dirty="0" smtClean="0">
                <a:solidFill>
                  <a:srgbClr val="002060"/>
                </a:solidFill>
              </a:rPr>
              <a:t> </a:t>
            </a:r>
            <a:r>
              <a:rPr lang="en-US" sz="1800" dirty="0" err="1" smtClean="0">
                <a:solidFill>
                  <a:srgbClr val="002060"/>
                </a:solidFill>
              </a:rPr>
              <a:t>pháp</a:t>
            </a:r>
            <a:r>
              <a:rPr lang="en-US" sz="1800" dirty="0" smtClean="0">
                <a:solidFill>
                  <a:srgbClr val="002060"/>
                </a:solidFill>
              </a:rPr>
              <a:t> </a:t>
            </a:r>
            <a:r>
              <a:rPr lang="en-US" sz="1800" dirty="0" err="1" smtClean="0">
                <a:solidFill>
                  <a:srgbClr val="002060"/>
                </a:solidFill>
              </a:rPr>
              <a:t>chính</a:t>
            </a:r>
            <a:r>
              <a:rPr lang="en-US" sz="1800" dirty="0" smtClean="0">
                <a:solidFill>
                  <a:srgbClr val="002060"/>
                </a:solidFill>
              </a:rPr>
              <a:t> </a:t>
            </a:r>
            <a:r>
              <a:rPr lang="en-US" sz="1800" dirty="0" err="1" smtClean="0">
                <a:solidFill>
                  <a:srgbClr val="002060"/>
                </a:solidFill>
              </a:rPr>
              <a:t>thức</a:t>
            </a:r>
            <a:r>
              <a:rPr lang="en-US" sz="1800" dirty="0" smtClean="0">
                <a:solidFill>
                  <a:srgbClr val="002060"/>
                </a:solidFill>
              </a:rPr>
              <a:t> (formal) </a:t>
            </a:r>
            <a:r>
              <a:rPr lang="en-US" sz="1800" dirty="0" err="1" smtClean="0">
                <a:solidFill>
                  <a:srgbClr val="002060"/>
                </a:solidFill>
              </a:rPr>
              <a:t>để</a:t>
            </a:r>
            <a:r>
              <a:rPr lang="en-US" sz="1800" dirty="0" smtClean="0">
                <a:solidFill>
                  <a:srgbClr val="002060"/>
                </a:solidFill>
              </a:rPr>
              <a:t> </a:t>
            </a:r>
            <a:r>
              <a:rPr lang="en-US" sz="1800" dirty="0" err="1" smtClean="0">
                <a:solidFill>
                  <a:srgbClr val="002060"/>
                </a:solidFill>
              </a:rPr>
              <a:t>quản</a:t>
            </a:r>
            <a:r>
              <a:rPr lang="en-US" sz="1800" dirty="0" smtClean="0">
                <a:solidFill>
                  <a:srgbClr val="002060"/>
                </a:solidFill>
              </a:rPr>
              <a:t> </a:t>
            </a:r>
            <a:r>
              <a:rPr lang="en-US" sz="1800" dirty="0" err="1" smtClean="0">
                <a:solidFill>
                  <a:srgbClr val="002060"/>
                </a:solidFill>
              </a:rPr>
              <a:t>lý</a:t>
            </a:r>
            <a:r>
              <a:rPr lang="en-US" sz="1800" dirty="0" smtClean="0">
                <a:solidFill>
                  <a:srgbClr val="002060"/>
                </a:solidFill>
              </a:rPr>
              <a:t> </a:t>
            </a:r>
            <a:r>
              <a:rPr lang="en-US" sz="1800" dirty="0" err="1" smtClean="0">
                <a:solidFill>
                  <a:srgbClr val="002060"/>
                </a:solidFill>
              </a:rPr>
              <a:t>rủi</a:t>
            </a:r>
            <a:r>
              <a:rPr lang="en-US" sz="1800" dirty="0" smtClean="0">
                <a:solidFill>
                  <a:srgbClr val="002060"/>
                </a:solidFill>
              </a:rPr>
              <a:t> </a:t>
            </a:r>
            <a:r>
              <a:rPr lang="en-US" sz="1800" dirty="0" err="1" smtClean="0">
                <a:solidFill>
                  <a:srgbClr val="002060"/>
                </a:solidFill>
              </a:rPr>
              <a:t>ro</a:t>
            </a:r>
            <a:r>
              <a:rPr lang="en-US" sz="1800" dirty="0" smtClean="0">
                <a:solidFill>
                  <a:srgbClr val="002060"/>
                </a:solidFill>
              </a:rPr>
              <a:t> hay </a:t>
            </a:r>
            <a:r>
              <a:rPr lang="en-US" sz="1800" dirty="0" err="1" smtClean="0">
                <a:solidFill>
                  <a:srgbClr val="002060"/>
                </a:solidFill>
              </a:rPr>
              <a:t>quá</a:t>
            </a:r>
            <a:r>
              <a:rPr lang="en-US" sz="1800" dirty="0" smtClean="0">
                <a:solidFill>
                  <a:srgbClr val="002060"/>
                </a:solidFill>
              </a:rPr>
              <a:t> </a:t>
            </a:r>
            <a:r>
              <a:rPr lang="en-US" sz="1800" dirty="0" err="1" smtClean="0">
                <a:solidFill>
                  <a:srgbClr val="002060"/>
                </a:solidFill>
              </a:rPr>
              <a:t>trình</a:t>
            </a:r>
            <a:r>
              <a:rPr lang="en-US" sz="1800" dirty="0" smtClean="0">
                <a:solidFill>
                  <a:srgbClr val="002060"/>
                </a:solidFill>
              </a:rPr>
              <a:t> </a:t>
            </a:r>
            <a:r>
              <a:rPr lang="en-US" sz="1800" dirty="0" err="1" smtClean="0">
                <a:solidFill>
                  <a:srgbClr val="002060"/>
                </a:solidFill>
              </a:rPr>
              <a:t>quản</a:t>
            </a:r>
            <a:r>
              <a:rPr lang="en-US" sz="1800" dirty="0" smtClean="0">
                <a:solidFill>
                  <a:srgbClr val="002060"/>
                </a:solidFill>
              </a:rPr>
              <a:t> </a:t>
            </a:r>
            <a:r>
              <a:rPr lang="en-US" sz="1800" dirty="0" err="1" smtClean="0">
                <a:solidFill>
                  <a:srgbClr val="002060"/>
                </a:solidFill>
              </a:rPr>
              <a:t>lý</a:t>
            </a:r>
            <a:r>
              <a:rPr lang="en-US" sz="1800" dirty="0" smtClean="0">
                <a:solidFill>
                  <a:srgbClr val="002060"/>
                </a:solidFill>
              </a:rPr>
              <a:t> </a:t>
            </a:r>
            <a:r>
              <a:rPr lang="en-US" sz="1800" dirty="0" err="1" smtClean="0">
                <a:solidFill>
                  <a:srgbClr val="002060"/>
                </a:solidFill>
              </a:rPr>
              <a:t>rủi</a:t>
            </a:r>
            <a:r>
              <a:rPr lang="en-US" sz="1800" dirty="0" smtClean="0">
                <a:solidFill>
                  <a:srgbClr val="002060"/>
                </a:solidFill>
              </a:rPr>
              <a:t> </a:t>
            </a:r>
            <a:r>
              <a:rPr lang="en-US" sz="1800" dirty="0" err="1" smtClean="0">
                <a:solidFill>
                  <a:srgbClr val="002060"/>
                </a:solidFill>
              </a:rPr>
              <a:t>ro</a:t>
            </a:r>
            <a:r>
              <a:rPr lang="en-US" sz="1800" dirty="0" smtClean="0">
                <a:solidFill>
                  <a:srgbClr val="002060"/>
                </a:solidFill>
              </a:rPr>
              <a:t> </a:t>
            </a:r>
            <a:r>
              <a:rPr lang="en-US" sz="1800" dirty="0" err="1" smtClean="0">
                <a:solidFill>
                  <a:srgbClr val="002060"/>
                </a:solidFill>
              </a:rPr>
              <a:t>dạng</a:t>
            </a:r>
            <a:r>
              <a:rPr lang="en-US" sz="1800" dirty="0" smtClean="0">
                <a:solidFill>
                  <a:srgbClr val="002060"/>
                </a:solidFill>
              </a:rPr>
              <a:t> </a:t>
            </a:r>
            <a:r>
              <a:rPr lang="en-US" sz="1800" dirty="0" err="1" smtClean="0">
                <a:solidFill>
                  <a:srgbClr val="002060"/>
                </a:solidFill>
              </a:rPr>
              <a:t>văn</a:t>
            </a:r>
            <a:r>
              <a:rPr lang="en-US" sz="1800" dirty="0" smtClean="0">
                <a:solidFill>
                  <a:srgbClr val="002060"/>
                </a:solidFill>
              </a:rPr>
              <a:t> </a:t>
            </a:r>
            <a:r>
              <a:rPr lang="en-US" sz="1800" dirty="0" err="1" smtClean="0">
                <a:solidFill>
                  <a:srgbClr val="002060"/>
                </a:solidFill>
              </a:rPr>
              <a:t>bản</a:t>
            </a:r>
            <a:r>
              <a:rPr lang="en-US" sz="1800" dirty="0" smtClean="0">
                <a:solidFill>
                  <a:srgbClr val="002060"/>
                </a:solidFill>
              </a:rPr>
              <a:t> </a:t>
            </a:r>
          </a:p>
          <a:p>
            <a:pPr marL="285750" indent="-285750">
              <a:spcBef>
                <a:spcPts val="600"/>
              </a:spcBef>
              <a:spcAft>
                <a:spcPts val="600"/>
              </a:spcAft>
              <a:buFont typeface="Arial" panose="020B0604020202020204" pitchFamily="34" charset="0"/>
              <a:buChar char="•"/>
            </a:pPr>
            <a:r>
              <a:rPr lang="en-US" sz="1800" dirty="0" err="1" smtClean="0">
                <a:solidFill>
                  <a:srgbClr val="002060"/>
                </a:solidFill>
              </a:rPr>
              <a:t>Tổ</a:t>
            </a:r>
            <a:r>
              <a:rPr lang="en-US" sz="1800" dirty="0" smtClean="0">
                <a:solidFill>
                  <a:srgbClr val="002060"/>
                </a:solidFill>
              </a:rPr>
              <a:t> </a:t>
            </a:r>
            <a:r>
              <a:rPr lang="en-US" sz="1800" dirty="0" err="1" smtClean="0">
                <a:solidFill>
                  <a:srgbClr val="002060"/>
                </a:solidFill>
              </a:rPr>
              <a:t>chức</a:t>
            </a:r>
            <a:r>
              <a:rPr lang="en-US" sz="1800" dirty="0" smtClean="0">
                <a:solidFill>
                  <a:srgbClr val="002060"/>
                </a:solidFill>
              </a:rPr>
              <a:t> </a:t>
            </a:r>
            <a:r>
              <a:rPr lang="en-US" sz="1800" dirty="0" err="1" smtClean="0">
                <a:solidFill>
                  <a:srgbClr val="002060"/>
                </a:solidFill>
              </a:rPr>
              <a:t>có</a:t>
            </a:r>
            <a:r>
              <a:rPr lang="en-US" sz="1800" dirty="0" smtClean="0">
                <a:solidFill>
                  <a:srgbClr val="002060"/>
                </a:solidFill>
              </a:rPr>
              <a:t> </a:t>
            </a:r>
            <a:r>
              <a:rPr lang="en-US" sz="1800" dirty="0" err="1" smtClean="0">
                <a:solidFill>
                  <a:srgbClr val="002060"/>
                </a:solidFill>
              </a:rPr>
              <a:t>trách</a:t>
            </a:r>
            <a:r>
              <a:rPr lang="en-US" sz="1800" dirty="0" smtClean="0">
                <a:solidFill>
                  <a:srgbClr val="002060"/>
                </a:solidFill>
              </a:rPr>
              <a:t> </a:t>
            </a:r>
            <a:r>
              <a:rPr lang="en-US" sz="1800" dirty="0" err="1" smtClean="0">
                <a:solidFill>
                  <a:srgbClr val="002060"/>
                </a:solidFill>
              </a:rPr>
              <a:t>nhiệm</a:t>
            </a:r>
            <a:r>
              <a:rPr lang="en-US" sz="1800" dirty="0" smtClean="0">
                <a:solidFill>
                  <a:srgbClr val="002060"/>
                </a:solidFill>
              </a:rPr>
              <a:t> </a:t>
            </a:r>
            <a:r>
              <a:rPr lang="en-US" sz="1800" dirty="0" err="1" smtClean="0">
                <a:solidFill>
                  <a:srgbClr val="002060"/>
                </a:solidFill>
              </a:rPr>
              <a:t>thực</a:t>
            </a:r>
            <a:r>
              <a:rPr lang="en-US" sz="1800" dirty="0" smtClean="0">
                <a:solidFill>
                  <a:srgbClr val="002060"/>
                </a:solidFill>
              </a:rPr>
              <a:t> </a:t>
            </a:r>
            <a:r>
              <a:rPr lang="en-US" sz="1800" dirty="0" err="1" smtClean="0">
                <a:solidFill>
                  <a:srgbClr val="002060"/>
                </a:solidFill>
              </a:rPr>
              <a:t>hiện</a:t>
            </a:r>
            <a:r>
              <a:rPr lang="en-US" sz="1800" dirty="0" smtClean="0">
                <a:solidFill>
                  <a:srgbClr val="002060"/>
                </a:solidFill>
              </a:rPr>
              <a:t> </a:t>
            </a:r>
            <a:r>
              <a:rPr lang="en-US" sz="1800" dirty="0" err="1" smtClean="0">
                <a:solidFill>
                  <a:srgbClr val="002060"/>
                </a:solidFill>
              </a:rPr>
              <a:t>tư</a:t>
            </a:r>
            <a:r>
              <a:rPr lang="en-US" sz="1800" dirty="0" smtClean="0">
                <a:solidFill>
                  <a:srgbClr val="002060"/>
                </a:solidFill>
              </a:rPr>
              <a:t> </a:t>
            </a:r>
            <a:r>
              <a:rPr lang="en-US" sz="1800" dirty="0" err="1" smtClean="0">
                <a:solidFill>
                  <a:srgbClr val="002060"/>
                </a:solidFill>
              </a:rPr>
              <a:t>duy</a:t>
            </a:r>
            <a:r>
              <a:rPr lang="en-US" sz="1800" dirty="0" smtClean="0">
                <a:solidFill>
                  <a:srgbClr val="002060"/>
                </a:solidFill>
              </a:rPr>
              <a:t> </a:t>
            </a:r>
            <a:r>
              <a:rPr lang="en-US" sz="1800" dirty="0" err="1" smtClean="0">
                <a:solidFill>
                  <a:srgbClr val="002060"/>
                </a:solidFill>
              </a:rPr>
              <a:t>dựa</a:t>
            </a:r>
            <a:r>
              <a:rPr lang="en-US" sz="1800" dirty="0" smtClean="0">
                <a:solidFill>
                  <a:srgbClr val="002060"/>
                </a:solidFill>
              </a:rPr>
              <a:t> </a:t>
            </a:r>
            <a:r>
              <a:rPr lang="en-US" sz="1800" dirty="0" err="1" smtClean="0">
                <a:solidFill>
                  <a:srgbClr val="002060"/>
                </a:solidFill>
              </a:rPr>
              <a:t>trên</a:t>
            </a:r>
            <a:r>
              <a:rPr lang="en-US" sz="1800" dirty="0" smtClean="0">
                <a:solidFill>
                  <a:srgbClr val="002060"/>
                </a:solidFill>
              </a:rPr>
              <a:t> </a:t>
            </a:r>
            <a:r>
              <a:rPr lang="en-US" sz="1800" dirty="0" err="1" smtClean="0">
                <a:solidFill>
                  <a:srgbClr val="002060"/>
                </a:solidFill>
              </a:rPr>
              <a:t>rủi</a:t>
            </a:r>
            <a:r>
              <a:rPr lang="en-US" sz="1800" dirty="0" smtClean="0">
                <a:solidFill>
                  <a:srgbClr val="002060"/>
                </a:solidFill>
              </a:rPr>
              <a:t> </a:t>
            </a:r>
            <a:r>
              <a:rPr lang="en-US" sz="1800" dirty="0" err="1" smtClean="0">
                <a:solidFill>
                  <a:srgbClr val="002060"/>
                </a:solidFill>
              </a:rPr>
              <a:t>ro</a:t>
            </a:r>
            <a:r>
              <a:rPr lang="en-US" sz="1800" dirty="0" smtClean="0">
                <a:solidFill>
                  <a:srgbClr val="002060"/>
                </a:solidFill>
              </a:rPr>
              <a:t> </a:t>
            </a:r>
            <a:r>
              <a:rPr lang="en-US" sz="1800" dirty="0" err="1" smtClean="0">
                <a:solidFill>
                  <a:srgbClr val="002060"/>
                </a:solidFill>
              </a:rPr>
              <a:t>và</a:t>
            </a:r>
            <a:r>
              <a:rPr lang="en-US" sz="1800" dirty="0" smtClean="0">
                <a:solidFill>
                  <a:srgbClr val="002060"/>
                </a:solidFill>
              </a:rPr>
              <a:t> </a:t>
            </a:r>
            <a:r>
              <a:rPr lang="en-US" sz="1800" dirty="0" err="1" smtClean="0">
                <a:solidFill>
                  <a:srgbClr val="002060"/>
                </a:solidFill>
              </a:rPr>
              <a:t>các</a:t>
            </a:r>
            <a:r>
              <a:rPr lang="en-US" sz="1800" dirty="0" smtClean="0">
                <a:solidFill>
                  <a:srgbClr val="002060"/>
                </a:solidFill>
              </a:rPr>
              <a:t> </a:t>
            </a:r>
            <a:r>
              <a:rPr lang="en-US" sz="1800" dirty="0" err="1" smtClean="0">
                <a:solidFill>
                  <a:srgbClr val="002060"/>
                </a:solidFill>
              </a:rPr>
              <a:t>hành</a:t>
            </a:r>
            <a:r>
              <a:rPr lang="en-US" sz="1800" dirty="0" smtClean="0">
                <a:solidFill>
                  <a:srgbClr val="002060"/>
                </a:solidFill>
              </a:rPr>
              <a:t> </a:t>
            </a:r>
            <a:r>
              <a:rPr lang="en-US" sz="1800" dirty="0" err="1" smtClean="0">
                <a:solidFill>
                  <a:srgbClr val="002060"/>
                </a:solidFill>
              </a:rPr>
              <a:t>động</a:t>
            </a:r>
            <a:r>
              <a:rPr lang="en-US" sz="1800" dirty="0" smtClean="0">
                <a:solidFill>
                  <a:srgbClr val="002060"/>
                </a:solidFill>
              </a:rPr>
              <a:t> </a:t>
            </a:r>
            <a:r>
              <a:rPr lang="en-US" sz="1800" dirty="0" err="1" smtClean="0">
                <a:solidFill>
                  <a:srgbClr val="002060"/>
                </a:solidFill>
              </a:rPr>
              <a:t>đối</a:t>
            </a:r>
            <a:r>
              <a:rPr lang="en-US" sz="1800" dirty="0" smtClean="0">
                <a:solidFill>
                  <a:srgbClr val="002060"/>
                </a:solidFill>
              </a:rPr>
              <a:t> </a:t>
            </a:r>
            <a:r>
              <a:rPr lang="en-US" sz="1800" dirty="0" err="1" smtClean="0">
                <a:solidFill>
                  <a:srgbClr val="002060"/>
                </a:solidFill>
              </a:rPr>
              <a:t>với</a:t>
            </a:r>
            <a:r>
              <a:rPr lang="en-US" sz="1800" dirty="0" smtClean="0">
                <a:solidFill>
                  <a:srgbClr val="002060"/>
                </a:solidFill>
              </a:rPr>
              <a:t> </a:t>
            </a:r>
            <a:r>
              <a:rPr lang="en-US" sz="1800" dirty="0" err="1" smtClean="0">
                <a:solidFill>
                  <a:srgbClr val="002060"/>
                </a:solidFill>
              </a:rPr>
              <a:t>rủi</a:t>
            </a:r>
            <a:r>
              <a:rPr lang="en-US" sz="1800" dirty="0" smtClean="0">
                <a:solidFill>
                  <a:srgbClr val="002060"/>
                </a:solidFill>
              </a:rPr>
              <a:t> </a:t>
            </a:r>
            <a:r>
              <a:rPr lang="en-US" sz="1800" dirty="0" err="1" smtClean="0">
                <a:solidFill>
                  <a:srgbClr val="002060"/>
                </a:solidFill>
              </a:rPr>
              <a:t>ro</a:t>
            </a:r>
            <a:r>
              <a:rPr lang="en-US" sz="1800" dirty="0" smtClean="0">
                <a:solidFill>
                  <a:srgbClr val="002060"/>
                </a:solidFill>
              </a:rPr>
              <a:t>, </a:t>
            </a:r>
            <a:r>
              <a:rPr lang="en-US" sz="1800" dirty="0" err="1" smtClean="0">
                <a:solidFill>
                  <a:srgbClr val="002060"/>
                </a:solidFill>
              </a:rPr>
              <a:t>bao</a:t>
            </a:r>
            <a:r>
              <a:rPr lang="en-US" sz="1800" dirty="0" smtClean="0">
                <a:solidFill>
                  <a:srgbClr val="002060"/>
                </a:solidFill>
              </a:rPr>
              <a:t> </a:t>
            </a:r>
            <a:r>
              <a:rPr lang="en-US" sz="1800" dirty="0" err="1" smtClean="0">
                <a:solidFill>
                  <a:srgbClr val="002060"/>
                </a:solidFill>
              </a:rPr>
              <a:t>gồm</a:t>
            </a:r>
            <a:r>
              <a:rPr lang="en-US" sz="1800" dirty="0" smtClean="0">
                <a:solidFill>
                  <a:srgbClr val="002060"/>
                </a:solidFill>
              </a:rPr>
              <a:t> </a:t>
            </a:r>
            <a:r>
              <a:rPr lang="en-US" sz="1800" dirty="0" err="1" smtClean="0">
                <a:solidFill>
                  <a:srgbClr val="002060"/>
                </a:solidFill>
              </a:rPr>
              <a:t>cả</a:t>
            </a:r>
            <a:r>
              <a:rPr lang="en-US" sz="1800" dirty="0" smtClean="0">
                <a:solidFill>
                  <a:srgbClr val="002060"/>
                </a:solidFill>
              </a:rPr>
              <a:t> </a:t>
            </a:r>
            <a:r>
              <a:rPr lang="en-US" sz="1800" dirty="0" err="1" smtClean="0">
                <a:solidFill>
                  <a:srgbClr val="002060"/>
                </a:solidFill>
              </a:rPr>
              <a:t>việc</a:t>
            </a:r>
            <a:r>
              <a:rPr lang="en-US" sz="1800" dirty="0" smtClean="0">
                <a:solidFill>
                  <a:srgbClr val="002060"/>
                </a:solidFill>
              </a:rPr>
              <a:t> </a:t>
            </a:r>
            <a:r>
              <a:rPr lang="en-US" sz="1800" dirty="0" err="1" smtClean="0">
                <a:solidFill>
                  <a:srgbClr val="002060"/>
                </a:solidFill>
              </a:rPr>
              <a:t>quyết</a:t>
            </a:r>
            <a:r>
              <a:rPr lang="en-US" sz="1800" dirty="0" smtClean="0">
                <a:solidFill>
                  <a:srgbClr val="002060"/>
                </a:solidFill>
              </a:rPr>
              <a:t> </a:t>
            </a:r>
            <a:r>
              <a:rPr lang="en-US" sz="1800" dirty="0" err="1" smtClean="0">
                <a:solidFill>
                  <a:srgbClr val="002060"/>
                </a:solidFill>
              </a:rPr>
              <a:t>định</a:t>
            </a:r>
            <a:r>
              <a:rPr lang="en-US" sz="1800" dirty="0" smtClean="0">
                <a:solidFill>
                  <a:srgbClr val="002060"/>
                </a:solidFill>
              </a:rPr>
              <a:t> </a:t>
            </a:r>
            <a:r>
              <a:rPr lang="en-US" sz="1800" dirty="0" err="1" smtClean="0">
                <a:solidFill>
                  <a:srgbClr val="002060"/>
                </a:solidFill>
              </a:rPr>
              <a:t>lưu</a:t>
            </a:r>
            <a:r>
              <a:rPr lang="en-US" sz="1800" dirty="0" smtClean="0">
                <a:solidFill>
                  <a:srgbClr val="002060"/>
                </a:solidFill>
              </a:rPr>
              <a:t> </a:t>
            </a:r>
            <a:r>
              <a:rPr lang="en-US" sz="1800" dirty="0" err="1" smtClean="0">
                <a:solidFill>
                  <a:srgbClr val="002060"/>
                </a:solidFill>
              </a:rPr>
              <a:t>giữ</a:t>
            </a:r>
            <a:r>
              <a:rPr lang="en-US" sz="1800" dirty="0" smtClean="0">
                <a:solidFill>
                  <a:srgbClr val="002060"/>
                </a:solidFill>
              </a:rPr>
              <a:t> </a:t>
            </a:r>
            <a:r>
              <a:rPr lang="en-US" sz="1800" dirty="0" err="1" smtClean="0">
                <a:solidFill>
                  <a:srgbClr val="002060"/>
                </a:solidFill>
              </a:rPr>
              <a:t>thông</a:t>
            </a:r>
            <a:r>
              <a:rPr lang="en-US" sz="1800" dirty="0" smtClean="0">
                <a:solidFill>
                  <a:srgbClr val="002060"/>
                </a:solidFill>
              </a:rPr>
              <a:t> tin </a:t>
            </a:r>
            <a:r>
              <a:rPr lang="en-US" sz="1800" dirty="0" err="1" smtClean="0">
                <a:solidFill>
                  <a:srgbClr val="002060"/>
                </a:solidFill>
              </a:rPr>
              <a:t>dạng</a:t>
            </a:r>
            <a:r>
              <a:rPr lang="en-US" sz="1800" dirty="0" smtClean="0">
                <a:solidFill>
                  <a:srgbClr val="002060"/>
                </a:solidFill>
              </a:rPr>
              <a:t> </a:t>
            </a:r>
            <a:r>
              <a:rPr lang="en-US" sz="1800" dirty="0" err="1" smtClean="0">
                <a:solidFill>
                  <a:srgbClr val="002060"/>
                </a:solidFill>
              </a:rPr>
              <a:t>văn</a:t>
            </a:r>
            <a:r>
              <a:rPr lang="en-US" sz="1800" dirty="0" smtClean="0">
                <a:solidFill>
                  <a:srgbClr val="002060"/>
                </a:solidFill>
              </a:rPr>
              <a:t> </a:t>
            </a:r>
            <a:r>
              <a:rPr lang="en-US" sz="1800" dirty="0" err="1" smtClean="0">
                <a:solidFill>
                  <a:srgbClr val="002060"/>
                </a:solidFill>
              </a:rPr>
              <a:t>bản</a:t>
            </a:r>
            <a:r>
              <a:rPr lang="en-US" sz="1800" dirty="0" smtClean="0">
                <a:solidFill>
                  <a:srgbClr val="002060"/>
                </a:solidFill>
              </a:rPr>
              <a:t> </a:t>
            </a:r>
            <a:r>
              <a:rPr lang="en-US" sz="1800" dirty="0" err="1" smtClean="0">
                <a:solidFill>
                  <a:srgbClr val="002060"/>
                </a:solidFill>
              </a:rPr>
              <a:t>coi</a:t>
            </a:r>
            <a:r>
              <a:rPr lang="en-US" sz="1800" dirty="0" smtClean="0">
                <a:solidFill>
                  <a:srgbClr val="002060"/>
                </a:solidFill>
              </a:rPr>
              <a:t> </a:t>
            </a:r>
            <a:r>
              <a:rPr lang="en-US" sz="1800" dirty="0" err="1" smtClean="0">
                <a:solidFill>
                  <a:srgbClr val="002060"/>
                </a:solidFill>
              </a:rPr>
              <a:t>như</a:t>
            </a:r>
            <a:r>
              <a:rPr lang="en-US" sz="1800" dirty="0" smtClean="0">
                <a:solidFill>
                  <a:srgbClr val="002060"/>
                </a:solidFill>
              </a:rPr>
              <a:t> </a:t>
            </a:r>
            <a:r>
              <a:rPr lang="en-US" sz="1800" dirty="0" err="1" smtClean="0">
                <a:solidFill>
                  <a:srgbClr val="002060"/>
                </a:solidFill>
              </a:rPr>
              <a:t>bằng</a:t>
            </a:r>
            <a:r>
              <a:rPr lang="en-US" sz="1800" dirty="0" smtClean="0">
                <a:solidFill>
                  <a:srgbClr val="002060"/>
                </a:solidFill>
              </a:rPr>
              <a:t> </a:t>
            </a:r>
            <a:r>
              <a:rPr lang="en-US" sz="1800" dirty="0" err="1" smtClean="0">
                <a:solidFill>
                  <a:srgbClr val="002060"/>
                </a:solidFill>
              </a:rPr>
              <a:t>chứng</a:t>
            </a:r>
            <a:r>
              <a:rPr lang="en-US" sz="1800" dirty="0" smtClean="0">
                <a:solidFill>
                  <a:srgbClr val="002060"/>
                </a:solidFill>
              </a:rPr>
              <a:t> </a:t>
            </a:r>
            <a:r>
              <a:rPr lang="en-US" sz="1800" dirty="0" err="1" smtClean="0">
                <a:solidFill>
                  <a:srgbClr val="002060"/>
                </a:solidFill>
              </a:rPr>
              <a:t>của</a:t>
            </a:r>
            <a:r>
              <a:rPr lang="en-US" sz="1800" dirty="0" smtClean="0">
                <a:solidFill>
                  <a:srgbClr val="002060"/>
                </a:solidFill>
              </a:rPr>
              <a:t> </a:t>
            </a:r>
            <a:r>
              <a:rPr lang="en-US" sz="1800" dirty="0" err="1" smtClean="0">
                <a:solidFill>
                  <a:srgbClr val="002060"/>
                </a:solidFill>
              </a:rPr>
              <a:t>việc</a:t>
            </a:r>
            <a:r>
              <a:rPr lang="en-US" sz="1800" dirty="0" smtClean="0">
                <a:solidFill>
                  <a:srgbClr val="002060"/>
                </a:solidFill>
              </a:rPr>
              <a:t> </a:t>
            </a:r>
            <a:r>
              <a:rPr lang="en-US" sz="1800" dirty="0" err="1" smtClean="0">
                <a:solidFill>
                  <a:srgbClr val="002060"/>
                </a:solidFill>
              </a:rPr>
              <a:t>xác</a:t>
            </a:r>
            <a:r>
              <a:rPr lang="en-US" sz="1800" dirty="0" smtClean="0">
                <a:solidFill>
                  <a:srgbClr val="002060"/>
                </a:solidFill>
              </a:rPr>
              <a:t> </a:t>
            </a:r>
            <a:r>
              <a:rPr lang="en-US" sz="1800" dirty="0" err="1" smtClean="0">
                <a:solidFill>
                  <a:srgbClr val="002060"/>
                </a:solidFill>
              </a:rPr>
              <a:t>định</a:t>
            </a:r>
            <a:r>
              <a:rPr lang="en-US" sz="1800" dirty="0" smtClean="0">
                <a:solidFill>
                  <a:srgbClr val="002060"/>
                </a:solidFill>
              </a:rPr>
              <a:t> </a:t>
            </a:r>
            <a:r>
              <a:rPr lang="en-US" sz="1800" dirty="0" err="1" smtClean="0">
                <a:solidFill>
                  <a:srgbClr val="002060"/>
                </a:solidFill>
              </a:rPr>
              <a:t>các</a:t>
            </a:r>
            <a:r>
              <a:rPr lang="en-US" sz="1800" dirty="0" smtClean="0">
                <a:solidFill>
                  <a:srgbClr val="002060"/>
                </a:solidFill>
              </a:rPr>
              <a:t> </a:t>
            </a:r>
            <a:r>
              <a:rPr lang="en-US" sz="1800" dirty="0" err="1" smtClean="0">
                <a:solidFill>
                  <a:srgbClr val="002060"/>
                </a:solidFill>
              </a:rPr>
              <a:t>rủi</a:t>
            </a:r>
            <a:r>
              <a:rPr lang="en-US" sz="1800" dirty="0" smtClean="0">
                <a:solidFill>
                  <a:srgbClr val="002060"/>
                </a:solidFill>
              </a:rPr>
              <a:t> ro.</a:t>
            </a:r>
            <a:endParaRPr lang="en-US" sz="1800" dirty="0">
              <a:solidFill>
                <a:srgbClr val="002060"/>
              </a:solidFill>
            </a:endParaRPr>
          </a:p>
          <a:p>
            <a:pPr marL="285750" indent="-285750">
              <a:spcBef>
                <a:spcPts val="600"/>
              </a:spcBef>
              <a:spcAft>
                <a:spcPts val="600"/>
              </a:spcAft>
              <a:buFont typeface="Arial" panose="020B0604020202020204" pitchFamily="34" charset="0"/>
              <a:buChar char="•"/>
            </a:pPr>
            <a:r>
              <a:rPr lang="en-US" sz="1800" dirty="0" err="1" smtClean="0">
                <a:solidFill>
                  <a:srgbClr val="002060"/>
                </a:solidFill>
              </a:rPr>
              <a:t>Không</a:t>
            </a:r>
            <a:r>
              <a:rPr lang="en-US" sz="1800" dirty="0" smtClean="0">
                <a:solidFill>
                  <a:srgbClr val="002060"/>
                </a:solidFill>
              </a:rPr>
              <a:t> </a:t>
            </a:r>
            <a:r>
              <a:rPr lang="en-US" sz="1800" dirty="0" err="1" smtClean="0">
                <a:solidFill>
                  <a:srgbClr val="002060"/>
                </a:solidFill>
              </a:rPr>
              <a:t>phải</a:t>
            </a:r>
            <a:r>
              <a:rPr lang="en-US" sz="1800" dirty="0" smtClean="0">
                <a:solidFill>
                  <a:srgbClr val="002060"/>
                </a:solidFill>
              </a:rPr>
              <a:t> </a:t>
            </a:r>
            <a:r>
              <a:rPr lang="en-US" sz="1800" dirty="0" err="1" smtClean="0">
                <a:solidFill>
                  <a:srgbClr val="002060"/>
                </a:solidFill>
              </a:rPr>
              <a:t>tất</a:t>
            </a:r>
            <a:r>
              <a:rPr lang="en-US" sz="1800" dirty="0" smtClean="0">
                <a:solidFill>
                  <a:srgbClr val="002060"/>
                </a:solidFill>
              </a:rPr>
              <a:t> </a:t>
            </a:r>
            <a:r>
              <a:rPr lang="en-US" sz="1800" dirty="0" err="1" smtClean="0">
                <a:solidFill>
                  <a:srgbClr val="002060"/>
                </a:solidFill>
              </a:rPr>
              <a:t>cả</a:t>
            </a:r>
            <a:r>
              <a:rPr lang="en-US" sz="1800" dirty="0" smtClean="0">
                <a:solidFill>
                  <a:srgbClr val="002060"/>
                </a:solidFill>
              </a:rPr>
              <a:t> </a:t>
            </a:r>
            <a:r>
              <a:rPr lang="en-US" sz="1800" dirty="0" err="1" smtClean="0">
                <a:solidFill>
                  <a:srgbClr val="002060"/>
                </a:solidFill>
              </a:rPr>
              <a:t>các</a:t>
            </a:r>
            <a:r>
              <a:rPr lang="en-US" sz="1800" dirty="0" smtClean="0">
                <a:solidFill>
                  <a:srgbClr val="002060"/>
                </a:solidFill>
              </a:rPr>
              <a:t> </a:t>
            </a:r>
            <a:r>
              <a:rPr lang="en-US" sz="1800" dirty="0" err="1" smtClean="0">
                <a:solidFill>
                  <a:srgbClr val="002060"/>
                </a:solidFill>
              </a:rPr>
              <a:t>quá</a:t>
            </a:r>
            <a:r>
              <a:rPr lang="en-US" sz="1800" dirty="0" smtClean="0">
                <a:solidFill>
                  <a:srgbClr val="002060"/>
                </a:solidFill>
              </a:rPr>
              <a:t> </a:t>
            </a:r>
            <a:r>
              <a:rPr lang="en-US" sz="1800" dirty="0" err="1" smtClean="0">
                <a:solidFill>
                  <a:srgbClr val="002060"/>
                </a:solidFill>
              </a:rPr>
              <a:t>trình</a:t>
            </a:r>
            <a:r>
              <a:rPr lang="en-US" sz="1800" dirty="0" smtClean="0">
                <a:solidFill>
                  <a:srgbClr val="002060"/>
                </a:solidFill>
              </a:rPr>
              <a:t> </a:t>
            </a:r>
            <a:r>
              <a:rPr lang="en-US" sz="1800" dirty="0" err="1" smtClean="0">
                <a:solidFill>
                  <a:srgbClr val="002060"/>
                </a:solidFill>
              </a:rPr>
              <a:t>tổ</a:t>
            </a:r>
            <a:r>
              <a:rPr lang="en-US" sz="1800" dirty="0" smtClean="0">
                <a:solidFill>
                  <a:srgbClr val="002060"/>
                </a:solidFill>
              </a:rPr>
              <a:t> </a:t>
            </a:r>
            <a:r>
              <a:rPr lang="en-US" sz="1800" dirty="0" err="1" smtClean="0">
                <a:solidFill>
                  <a:srgbClr val="002060"/>
                </a:solidFill>
              </a:rPr>
              <a:t>chức</a:t>
            </a:r>
            <a:r>
              <a:rPr lang="en-US" sz="1800" dirty="0" smtClean="0">
                <a:solidFill>
                  <a:srgbClr val="002060"/>
                </a:solidFill>
              </a:rPr>
              <a:t> </a:t>
            </a:r>
            <a:r>
              <a:rPr lang="en-US" sz="1800" dirty="0" err="1" smtClean="0">
                <a:solidFill>
                  <a:srgbClr val="002060"/>
                </a:solidFill>
              </a:rPr>
              <a:t>có</a:t>
            </a:r>
            <a:r>
              <a:rPr lang="en-US" sz="1800" dirty="0" smtClean="0">
                <a:solidFill>
                  <a:srgbClr val="002060"/>
                </a:solidFill>
              </a:rPr>
              <a:t> </a:t>
            </a:r>
            <a:r>
              <a:rPr lang="en-US" sz="1800" dirty="0" err="1" smtClean="0">
                <a:solidFill>
                  <a:srgbClr val="002060"/>
                </a:solidFill>
              </a:rPr>
              <a:t>mức</a:t>
            </a:r>
            <a:r>
              <a:rPr lang="en-US" sz="1800" dirty="0" smtClean="0">
                <a:solidFill>
                  <a:srgbClr val="002060"/>
                </a:solidFill>
              </a:rPr>
              <a:t> </a:t>
            </a:r>
            <a:r>
              <a:rPr lang="en-US" sz="1800" dirty="0" err="1" smtClean="0">
                <a:solidFill>
                  <a:srgbClr val="002060"/>
                </a:solidFill>
              </a:rPr>
              <a:t>độ</a:t>
            </a:r>
            <a:r>
              <a:rPr lang="en-US" sz="1800" dirty="0" smtClean="0">
                <a:solidFill>
                  <a:srgbClr val="002060"/>
                </a:solidFill>
              </a:rPr>
              <a:t> </a:t>
            </a:r>
            <a:r>
              <a:rPr lang="en-US" sz="1800" dirty="0" err="1" smtClean="0">
                <a:solidFill>
                  <a:srgbClr val="002060"/>
                </a:solidFill>
              </a:rPr>
              <a:t>rủi</a:t>
            </a:r>
            <a:r>
              <a:rPr lang="en-US" sz="1800" dirty="0" smtClean="0">
                <a:solidFill>
                  <a:srgbClr val="002060"/>
                </a:solidFill>
              </a:rPr>
              <a:t> </a:t>
            </a:r>
            <a:r>
              <a:rPr lang="en-US" sz="1800" dirty="0" err="1" smtClean="0">
                <a:solidFill>
                  <a:srgbClr val="002060"/>
                </a:solidFill>
              </a:rPr>
              <a:t>ro</a:t>
            </a:r>
            <a:r>
              <a:rPr lang="en-US" sz="1800" dirty="0" smtClean="0">
                <a:solidFill>
                  <a:srgbClr val="002060"/>
                </a:solidFill>
              </a:rPr>
              <a:t> </a:t>
            </a:r>
            <a:r>
              <a:rPr lang="en-US" sz="1800" dirty="0" err="1" smtClean="0">
                <a:solidFill>
                  <a:srgbClr val="002060"/>
                </a:solidFill>
              </a:rPr>
              <a:t>như</a:t>
            </a:r>
            <a:r>
              <a:rPr lang="en-US" sz="1800" dirty="0" smtClean="0">
                <a:solidFill>
                  <a:srgbClr val="002060"/>
                </a:solidFill>
              </a:rPr>
              <a:t> </a:t>
            </a:r>
            <a:r>
              <a:rPr lang="en-US" sz="1800" dirty="0" err="1" smtClean="0">
                <a:solidFill>
                  <a:srgbClr val="002060"/>
                </a:solidFill>
              </a:rPr>
              <a:t>nhau</a:t>
            </a:r>
            <a:r>
              <a:rPr lang="en-US" sz="1800" dirty="0" smtClean="0">
                <a:solidFill>
                  <a:srgbClr val="002060"/>
                </a:solidFill>
              </a:rPr>
              <a:t> </a:t>
            </a:r>
            <a:r>
              <a:rPr lang="en-US" sz="1800" dirty="0" err="1" smtClean="0">
                <a:solidFill>
                  <a:srgbClr val="002060"/>
                </a:solidFill>
              </a:rPr>
              <a:t>trong</a:t>
            </a:r>
            <a:r>
              <a:rPr lang="en-US" sz="1800" dirty="0" smtClean="0">
                <a:solidFill>
                  <a:srgbClr val="002060"/>
                </a:solidFill>
              </a:rPr>
              <a:t> </a:t>
            </a:r>
            <a:r>
              <a:rPr lang="en-US" sz="1800" dirty="0" err="1" smtClean="0">
                <a:solidFill>
                  <a:srgbClr val="002060"/>
                </a:solidFill>
              </a:rPr>
              <a:t>việc</a:t>
            </a:r>
            <a:r>
              <a:rPr lang="en-US" sz="1800" dirty="0" smtClean="0">
                <a:solidFill>
                  <a:srgbClr val="002060"/>
                </a:solidFill>
              </a:rPr>
              <a:t> </a:t>
            </a:r>
            <a:r>
              <a:rPr lang="en-US" sz="1800" dirty="0" err="1" smtClean="0">
                <a:solidFill>
                  <a:srgbClr val="002060"/>
                </a:solidFill>
              </a:rPr>
              <a:t>đạt</a:t>
            </a:r>
            <a:r>
              <a:rPr lang="en-US" sz="1800" dirty="0" smtClean="0">
                <a:solidFill>
                  <a:srgbClr val="002060"/>
                </a:solidFill>
              </a:rPr>
              <a:t> </a:t>
            </a:r>
            <a:r>
              <a:rPr lang="en-US" sz="1800" dirty="0" err="1" smtClean="0">
                <a:solidFill>
                  <a:srgbClr val="002060"/>
                </a:solidFill>
              </a:rPr>
              <a:t>được</a:t>
            </a:r>
            <a:r>
              <a:rPr lang="en-US" sz="1800" dirty="0" smtClean="0">
                <a:solidFill>
                  <a:srgbClr val="002060"/>
                </a:solidFill>
              </a:rPr>
              <a:t> </a:t>
            </a:r>
            <a:r>
              <a:rPr lang="en-US" sz="1800" dirty="0" err="1" smtClean="0">
                <a:solidFill>
                  <a:srgbClr val="002060"/>
                </a:solidFill>
              </a:rPr>
              <a:t>mục</a:t>
            </a:r>
            <a:r>
              <a:rPr lang="en-US" sz="1800" dirty="0" smtClean="0">
                <a:solidFill>
                  <a:srgbClr val="002060"/>
                </a:solidFill>
              </a:rPr>
              <a:t> </a:t>
            </a:r>
            <a:r>
              <a:rPr lang="en-US" sz="1800" dirty="0" err="1" smtClean="0">
                <a:solidFill>
                  <a:srgbClr val="002060"/>
                </a:solidFill>
              </a:rPr>
              <a:t>tiêu</a:t>
            </a:r>
            <a:r>
              <a:rPr lang="en-US" sz="1800" dirty="0" smtClean="0">
                <a:solidFill>
                  <a:srgbClr val="002060"/>
                </a:solidFill>
              </a:rPr>
              <a:t>. </a:t>
            </a:r>
          </a:p>
          <a:p>
            <a:pPr marL="285750" indent="-285750">
              <a:spcBef>
                <a:spcPts val="600"/>
              </a:spcBef>
              <a:spcAft>
                <a:spcPts val="600"/>
              </a:spcAft>
              <a:buFont typeface="Arial" panose="020B0604020202020204" pitchFamily="34" charset="0"/>
              <a:buChar char="•"/>
            </a:pPr>
            <a:r>
              <a:rPr lang="en-US" sz="1800" dirty="0" err="1" smtClean="0">
                <a:solidFill>
                  <a:srgbClr val="002060"/>
                </a:solidFill>
              </a:rPr>
              <a:t>Mức</a:t>
            </a:r>
            <a:r>
              <a:rPr lang="en-US" sz="1800" dirty="0" smtClean="0">
                <a:solidFill>
                  <a:srgbClr val="002060"/>
                </a:solidFill>
              </a:rPr>
              <a:t> </a:t>
            </a:r>
            <a:r>
              <a:rPr lang="en-US" sz="1800" dirty="0" err="1" smtClean="0">
                <a:solidFill>
                  <a:srgbClr val="002060"/>
                </a:solidFill>
              </a:rPr>
              <a:t>độ</a:t>
            </a:r>
            <a:r>
              <a:rPr lang="en-US" sz="1800" dirty="0" smtClean="0">
                <a:solidFill>
                  <a:srgbClr val="002060"/>
                </a:solidFill>
              </a:rPr>
              <a:t> </a:t>
            </a:r>
            <a:r>
              <a:rPr lang="en-US" sz="1800" dirty="0" err="1" smtClean="0">
                <a:solidFill>
                  <a:srgbClr val="002060"/>
                </a:solidFill>
              </a:rPr>
              <a:t>rủi</a:t>
            </a:r>
            <a:r>
              <a:rPr lang="en-US" sz="1800" dirty="0" smtClean="0">
                <a:solidFill>
                  <a:srgbClr val="002060"/>
                </a:solidFill>
              </a:rPr>
              <a:t> </a:t>
            </a:r>
            <a:r>
              <a:rPr lang="en-US" sz="1800" dirty="0" err="1" smtClean="0">
                <a:solidFill>
                  <a:srgbClr val="002060"/>
                </a:solidFill>
              </a:rPr>
              <a:t>ro</a:t>
            </a:r>
            <a:r>
              <a:rPr lang="en-US" sz="1800" dirty="0" smtClean="0">
                <a:solidFill>
                  <a:srgbClr val="002060"/>
                </a:solidFill>
              </a:rPr>
              <a:t> </a:t>
            </a:r>
            <a:r>
              <a:rPr lang="en-US" sz="1800" dirty="0" err="1" smtClean="0">
                <a:solidFill>
                  <a:srgbClr val="002060"/>
                </a:solidFill>
              </a:rPr>
              <a:t>sự</a:t>
            </a:r>
            <a:r>
              <a:rPr lang="en-US" sz="1800" dirty="0" smtClean="0">
                <a:solidFill>
                  <a:srgbClr val="002060"/>
                </a:solidFill>
              </a:rPr>
              <a:t> </a:t>
            </a:r>
            <a:r>
              <a:rPr lang="en-US" sz="1800" dirty="0" err="1" smtClean="0">
                <a:solidFill>
                  <a:srgbClr val="002060"/>
                </a:solidFill>
              </a:rPr>
              <a:t>không</a:t>
            </a:r>
            <a:r>
              <a:rPr lang="en-US" sz="1800" dirty="0" smtClean="0">
                <a:solidFill>
                  <a:srgbClr val="002060"/>
                </a:solidFill>
              </a:rPr>
              <a:t> </a:t>
            </a:r>
            <a:r>
              <a:rPr lang="en-US" sz="1800" dirty="0" err="1" smtClean="0">
                <a:solidFill>
                  <a:srgbClr val="002060"/>
                </a:solidFill>
              </a:rPr>
              <a:t>phù</a:t>
            </a:r>
            <a:r>
              <a:rPr lang="en-US" sz="1800" dirty="0" smtClean="0">
                <a:solidFill>
                  <a:srgbClr val="002060"/>
                </a:solidFill>
              </a:rPr>
              <a:t> </a:t>
            </a:r>
            <a:r>
              <a:rPr lang="en-US" sz="1800" dirty="0" err="1" smtClean="0">
                <a:solidFill>
                  <a:srgbClr val="002060"/>
                </a:solidFill>
              </a:rPr>
              <a:t>hợp</a:t>
            </a:r>
            <a:r>
              <a:rPr lang="en-US" sz="1800" dirty="0" smtClean="0">
                <a:solidFill>
                  <a:srgbClr val="002060"/>
                </a:solidFill>
              </a:rPr>
              <a:t> </a:t>
            </a:r>
            <a:r>
              <a:rPr lang="en-US" sz="1800" dirty="0" err="1" smtClean="0">
                <a:solidFill>
                  <a:srgbClr val="002060"/>
                </a:solidFill>
              </a:rPr>
              <a:t>sản</a:t>
            </a:r>
            <a:r>
              <a:rPr lang="en-US" sz="1800" dirty="0" smtClean="0">
                <a:solidFill>
                  <a:srgbClr val="002060"/>
                </a:solidFill>
              </a:rPr>
              <a:t> </a:t>
            </a:r>
            <a:r>
              <a:rPr lang="en-US" sz="1800" dirty="0" err="1" smtClean="0">
                <a:solidFill>
                  <a:srgbClr val="002060"/>
                </a:solidFill>
              </a:rPr>
              <a:t>phẩm</a:t>
            </a:r>
            <a:r>
              <a:rPr lang="en-US" sz="1800" dirty="0" smtClean="0">
                <a:solidFill>
                  <a:srgbClr val="002060"/>
                </a:solidFill>
              </a:rPr>
              <a:t>, </a:t>
            </a:r>
            <a:r>
              <a:rPr lang="en-US" sz="1800" dirty="0" err="1" smtClean="0">
                <a:solidFill>
                  <a:srgbClr val="002060"/>
                </a:solidFill>
              </a:rPr>
              <a:t>quá</a:t>
            </a:r>
            <a:r>
              <a:rPr lang="en-US" sz="1800" dirty="0" smtClean="0">
                <a:solidFill>
                  <a:srgbClr val="002060"/>
                </a:solidFill>
              </a:rPr>
              <a:t> </a:t>
            </a:r>
            <a:r>
              <a:rPr lang="en-US" sz="1800" dirty="0" err="1" smtClean="0">
                <a:solidFill>
                  <a:srgbClr val="002060"/>
                </a:solidFill>
              </a:rPr>
              <a:t>trình</a:t>
            </a:r>
            <a:r>
              <a:rPr lang="en-US" sz="1800" dirty="0" smtClean="0">
                <a:solidFill>
                  <a:srgbClr val="002060"/>
                </a:solidFill>
              </a:rPr>
              <a:t>, </a:t>
            </a:r>
            <a:r>
              <a:rPr lang="en-US" sz="1800" dirty="0" err="1" smtClean="0">
                <a:solidFill>
                  <a:srgbClr val="002060"/>
                </a:solidFill>
              </a:rPr>
              <a:t>dịch</a:t>
            </a:r>
            <a:r>
              <a:rPr lang="en-US" sz="1800" dirty="0" smtClean="0">
                <a:solidFill>
                  <a:srgbClr val="002060"/>
                </a:solidFill>
              </a:rPr>
              <a:t> </a:t>
            </a:r>
            <a:r>
              <a:rPr lang="en-US" sz="1800" dirty="0" err="1" smtClean="0">
                <a:solidFill>
                  <a:srgbClr val="002060"/>
                </a:solidFill>
              </a:rPr>
              <a:t>vụ</a:t>
            </a:r>
            <a:r>
              <a:rPr lang="en-US" sz="1800" dirty="0" smtClean="0">
                <a:solidFill>
                  <a:srgbClr val="002060"/>
                </a:solidFill>
              </a:rPr>
              <a:t>, </a:t>
            </a:r>
            <a:r>
              <a:rPr lang="en-US" sz="1800" dirty="0" err="1" smtClean="0">
                <a:solidFill>
                  <a:srgbClr val="002060"/>
                </a:solidFill>
              </a:rPr>
              <a:t>hệ</a:t>
            </a:r>
            <a:r>
              <a:rPr lang="en-US" sz="1800" dirty="0" smtClean="0">
                <a:solidFill>
                  <a:srgbClr val="002060"/>
                </a:solidFill>
              </a:rPr>
              <a:t> </a:t>
            </a:r>
            <a:r>
              <a:rPr lang="en-US" sz="1800" dirty="0" err="1" smtClean="0">
                <a:solidFill>
                  <a:srgbClr val="002060"/>
                </a:solidFill>
              </a:rPr>
              <a:t>thống</a:t>
            </a:r>
            <a:r>
              <a:rPr lang="en-US" sz="1800" dirty="0" smtClean="0">
                <a:solidFill>
                  <a:srgbClr val="002060"/>
                </a:solidFill>
              </a:rPr>
              <a:t> </a:t>
            </a:r>
            <a:r>
              <a:rPr lang="en-US" sz="1800" dirty="0" err="1" smtClean="0">
                <a:solidFill>
                  <a:srgbClr val="002060"/>
                </a:solidFill>
              </a:rPr>
              <a:t>không</a:t>
            </a:r>
            <a:r>
              <a:rPr lang="en-US" sz="1800" dirty="0" smtClean="0">
                <a:solidFill>
                  <a:srgbClr val="002060"/>
                </a:solidFill>
              </a:rPr>
              <a:t> </a:t>
            </a:r>
            <a:r>
              <a:rPr lang="en-US" sz="1800" dirty="0" err="1" smtClean="0">
                <a:solidFill>
                  <a:srgbClr val="002060"/>
                </a:solidFill>
              </a:rPr>
              <a:t>giống</a:t>
            </a:r>
            <a:r>
              <a:rPr lang="en-US" sz="1800" dirty="0" smtClean="0">
                <a:solidFill>
                  <a:srgbClr val="002060"/>
                </a:solidFill>
              </a:rPr>
              <a:t> </a:t>
            </a:r>
            <a:r>
              <a:rPr lang="en-US" sz="1800" dirty="0" err="1" smtClean="0">
                <a:solidFill>
                  <a:srgbClr val="002060"/>
                </a:solidFill>
              </a:rPr>
              <a:t>nhau</a:t>
            </a:r>
            <a:r>
              <a:rPr lang="en-US" sz="1800" dirty="0" smtClean="0">
                <a:solidFill>
                  <a:srgbClr val="002060"/>
                </a:solidFill>
              </a:rPr>
              <a:t> </a:t>
            </a:r>
            <a:r>
              <a:rPr lang="en-US" sz="1800" dirty="0" err="1" smtClean="0">
                <a:solidFill>
                  <a:srgbClr val="002060"/>
                </a:solidFill>
              </a:rPr>
              <a:t>cho</a:t>
            </a:r>
            <a:r>
              <a:rPr lang="en-US" sz="1800" dirty="0" smtClean="0">
                <a:solidFill>
                  <a:srgbClr val="002060"/>
                </a:solidFill>
              </a:rPr>
              <a:t> </a:t>
            </a:r>
            <a:r>
              <a:rPr lang="en-US" sz="1800" dirty="0" err="1" smtClean="0">
                <a:solidFill>
                  <a:srgbClr val="002060"/>
                </a:solidFill>
              </a:rPr>
              <a:t>tất</a:t>
            </a:r>
            <a:r>
              <a:rPr lang="en-US" sz="1800" dirty="0" smtClean="0">
                <a:solidFill>
                  <a:srgbClr val="002060"/>
                </a:solidFill>
              </a:rPr>
              <a:t> </a:t>
            </a:r>
            <a:r>
              <a:rPr lang="en-US" sz="1800" dirty="0" err="1" smtClean="0">
                <a:solidFill>
                  <a:srgbClr val="002060"/>
                </a:solidFill>
              </a:rPr>
              <a:t>cả</a:t>
            </a:r>
            <a:r>
              <a:rPr lang="en-US" sz="1800" dirty="0" smtClean="0">
                <a:solidFill>
                  <a:srgbClr val="002060"/>
                </a:solidFill>
              </a:rPr>
              <a:t> </a:t>
            </a:r>
            <a:r>
              <a:rPr lang="en-US" sz="1800" dirty="0" err="1" smtClean="0">
                <a:solidFill>
                  <a:srgbClr val="002060"/>
                </a:solidFill>
              </a:rPr>
              <a:t>các</a:t>
            </a:r>
            <a:r>
              <a:rPr lang="en-US" sz="1800" dirty="0" smtClean="0">
                <a:solidFill>
                  <a:srgbClr val="002060"/>
                </a:solidFill>
              </a:rPr>
              <a:t> </a:t>
            </a:r>
            <a:r>
              <a:rPr lang="en-US" sz="1800" dirty="0" err="1" smtClean="0">
                <a:solidFill>
                  <a:srgbClr val="002060"/>
                </a:solidFill>
              </a:rPr>
              <a:t>tổ</a:t>
            </a:r>
            <a:r>
              <a:rPr lang="en-US" sz="1800" dirty="0" smtClean="0">
                <a:solidFill>
                  <a:srgbClr val="002060"/>
                </a:solidFill>
              </a:rPr>
              <a:t> </a:t>
            </a:r>
            <a:r>
              <a:rPr lang="en-US" sz="1800" dirty="0" err="1" smtClean="0">
                <a:solidFill>
                  <a:srgbClr val="002060"/>
                </a:solidFill>
              </a:rPr>
              <a:t>chức</a:t>
            </a:r>
            <a:r>
              <a:rPr lang="en-US" sz="1800" dirty="0" smtClean="0">
                <a:solidFill>
                  <a:srgbClr val="002060"/>
                </a:solidFill>
              </a:rPr>
              <a:t>.</a:t>
            </a:r>
          </a:p>
          <a:p>
            <a:r>
              <a:rPr lang="vi-VN" sz="2000" dirty="0" smtClean="0">
                <a:solidFill>
                  <a:srgbClr val="002060"/>
                </a:solidFill>
              </a:rPr>
              <a:t> </a:t>
            </a:r>
            <a:endParaRPr lang="en-US" sz="2000" dirty="0">
              <a:solidFill>
                <a:srgbClr val="002060"/>
              </a:solidFill>
            </a:endParaRPr>
          </a:p>
        </p:txBody>
      </p:sp>
    </p:spTree>
    <p:extLst>
      <p:ext uri="{BB962C8B-B14F-4D97-AF65-F5344CB8AC3E}">
        <p14:creationId xmlns:p14="http://schemas.microsoft.com/office/powerpoint/2010/main" val="14243958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49586" y="335749"/>
            <a:ext cx="4321148" cy="461665"/>
          </a:xfrm>
          <a:prstGeom prst="rect">
            <a:avLst/>
          </a:prstGeom>
          <a:noFill/>
        </p:spPr>
        <p:txBody>
          <a:bodyPr wrap="square" rtlCol="0">
            <a:spAutoFit/>
          </a:bodyPr>
          <a:lstStyle/>
          <a:p>
            <a:pPr algn="ctr"/>
            <a:r>
              <a:rPr lang="en-US" sz="2400" b="1" dirty="0" smtClean="0">
                <a:solidFill>
                  <a:srgbClr val="FF0000"/>
                </a:solidFill>
              </a:rPr>
              <a:t>6.  HOẠCH ĐỊNH</a:t>
            </a:r>
            <a:endParaRPr lang="en-US" sz="2400" b="1" dirty="0">
              <a:solidFill>
                <a:srgbClr val="FF0000"/>
              </a:solidFill>
            </a:endParaRPr>
          </a:p>
        </p:txBody>
      </p:sp>
      <p:sp>
        <p:nvSpPr>
          <p:cNvPr id="2" name="TextBox 1"/>
          <p:cNvSpPr txBox="1"/>
          <p:nvPr/>
        </p:nvSpPr>
        <p:spPr>
          <a:xfrm>
            <a:off x="461246" y="917814"/>
            <a:ext cx="8318611" cy="3693319"/>
          </a:xfrm>
          <a:prstGeom prst="rect">
            <a:avLst/>
          </a:prstGeom>
          <a:solidFill>
            <a:schemeClr val="bg1"/>
          </a:solidFill>
        </p:spPr>
        <p:txBody>
          <a:bodyPr wrap="square" rtlCol="0">
            <a:spAutoFit/>
          </a:bodyPr>
          <a:lstStyle/>
          <a:p>
            <a:r>
              <a:rPr lang="en-US" sz="2000" b="1" dirty="0" smtClean="0">
                <a:solidFill>
                  <a:srgbClr val="002060"/>
                </a:solidFill>
                <a:latin typeface="Arial" panose="020B0604020202020204" pitchFamily="34" charset="0"/>
                <a:cs typeface="Arial" panose="020B0604020202020204" pitchFamily="34" charset="0"/>
              </a:rPr>
              <a:t>6.2  </a:t>
            </a:r>
            <a:r>
              <a:rPr lang="en-US" sz="2000" b="1" dirty="0" err="1" smtClean="0">
                <a:solidFill>
                  <a:srgbClr val="002060"/>
                </a:solidFill>
                <a:latin typeface="Arial" panose="020B0604020202020204" pitchFamily="34" charset="0"/>
                <a:cs typeface="Arial" panose="020B0604020202020204" pitchFamily="34" charset="0"/>
              </a:rPr>
              <a:t>Mục</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tiêu</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chất</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lượng</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và</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hoạch</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định</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đạt</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được</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mục</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tiêu</a:t>
            </a:r>
            <a:r>
              <a:rPr lang="en-US" sz="2000" dirty="0" smtClean="0">
                <a:solidFill>
                  <a:srgbClr val="002060"/>
                </a:solidFill>
                <a:latin typeface="Arial" panose="020B0604020202020204" pitchFamily="34" charset="0"/>
                <a:cs typeface="Arial" panose="020B0604020202020204" pitchFamily="34" charset="0"/>
              </a:rPr>
              <a:t>:</a:t>
            </a:r>
          </a:p>
          <a:p>
            <a:pPr>
              <a:spcBef>
                <a:spcPts val="0"/>
              </a:spcBef>
            </a:pPr>
            <a:r>
              <a:rPr lang="en-US" sz="2000" dirty="0" smtClean="0">
                <a:solidFill>
                  <a:srgbClr val="002060"/>
                </a:solidFill>
                <a:latin typeface="Arial" panose="020B0604020202020204" pitchFamily="34" charset="0"/>
                <a:cs typeface="Arial" panose="020B0604020202020204" pitchFamily="34" charset="0"/>
              </a:rPr>
              <a:t>6.2.1 </a:t>
            </a:r>
            <a:r>
              <a:rPr lang="en-US" sz="2000" dirty="0" err="1" smtClean="0">
                <a:solidFill>
                  <a:srgbClr val="002060"/>
                </a:solidFill>
                <a:latin typeface="Arial" panose="020B0604020202020204" pitchFamily="34" charset="0"/>
                <a:cs typeface="Arial" panose="020B0604020202020204" pitchFamily="34" charset="0"/>
              </a:rPr>
              <a:t>Xây</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dựng</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mục</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tiêu</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chất</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lượng</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bộ</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phận</a:t>
            </a:r>
            <a:r>
              <a:rPr lang="en-US" sz="2000" dirty="0" smtClean="0">
                <a:solidFill>
                  <a:srgbClr val="002060"/>
                </a:solidFill>
                <a:latin typeface="Arial" panose="020B0604020202020204" pitchFamily="34" charset="0"/>
                <a:cs typeface="Arial" panose="020B0604020202020204" pitchFamily="34" charset="0"/>
              </a:rPr>
              <a:t>/</a:t>
            </a:r>
            <a:r>
              <a:rPr lang="en-US" sz="2000" dirty="0" err="1" smtClean="0">
                <a:solidFill>
                  <a:srgbClr val="002060"/>
                </a:solidFill>
                <a:latin typeface="Arial" panose="020B0604020202020204" pitchFamily="34" charset="0"/>
                <a:cs typeface="Arial" panose="020B0604020202020204" pitchFamily="34" charset="0"/>
              </a:rPr>
              <a:t>cấp</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chức</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năng</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quá</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trình</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liên</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quan</a:t>
            </a:r>
            <a:r>
              <a:rPr lang="en-US" sz="2000" dirty="0" smtClean="0">
                <a:solidFill>
                  <a:srgbClr val="002060"/>
                </a:solidFill>
                <a:latin typeface="Arial" panose="020B0604020202020204" pitchFamily="34" charset="0"/>
                <a:cs typeface="Arial" panose="020B0604020202020204" pitchFamily="34" charset="0"/>
              </a:rPr>
              <a:t>. </a:t>
            </a:r>
          </a:p>
          <a:p>
            <a:pPr lvl="1">
              <a:spcBef>
                <a:spcPts val="0"/>
              </a:spcBef>
            </a:pPr>
            <a:r>
              <a:rPr lang="en-US" sz="1800" dirty="0" err="1" smtClean="0">
                <a:solidFill>
                  <a:srgbClr val="002060"/>
                </a:solidFill>
                <a:latin typeface="Arial" panose="020B0604020202020204" pitchFamily="34" charset="0"/>
                <a:cs typeface="Arial" panose="020B0604020202020204" pitchFamily="34" charset="0"/>
              </a:rPr>
              <a:t>Mục</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tiêu</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chất</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lượng</a:t>
            </a:r>
            <a:r>
              <a:rPr lang="en-US" sz="1800" dirty="0" smtClean="0">
                <a:solidFill>
                  <a:srgbClr val="002060"/>
                </a:solidFill>
                <a:latin typeface="Arial" panose="020B0604020202020204" pitchFamily="34" charset="0"/>
                <a:cs typeface="Arial" panose="020B0604020202020204" pitchFamily="34" charset="0"/>
              </a:rPr>
              <a:t> :</a:t>
            </a:r>
          </a:p>
          <a:p>
            <a:pPr marL="1028700" lvl="2" indent="-342900">
              <a:spcBef>
                <a:spcPts val="0"/>
              </a:spcBef>
              <a:buFont typeface="Wingdings" panose="05000000000000000000" pitchFamily="2" charset="2"/>
              <a:buChar char="§"/>
            </a:pPr>
            <a:r>
              <a:rPr lang="en-US" sz="1800" dirty="0" err="1" smtClean="0">
                <a:solidFill>
                  <a:srgbClr val="002060"/>
                </a:solidFill>
                <a:latin typeface="Arial" panose="020B0604020202020204" pitchFamily="34" charset="0"/>
                <a:cs typeface="Arial" panose="020B0604020202020204" pitchFamily="34" charset="0"/>
              </a:rPr>
              <a:t>nhất</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quán</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với</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chính</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sách</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chất</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lượng</a:t>
            </a:r>
            <a:endParaRPr lang="en-US" sz="1800" dirty="0" smtClean="0">
              <a:solidFill>
                <a:srgbClr val="002060"/>
              </a:solidFill>
              <a:latin typeface="Arial" panose="020B0604020202020204" pitchFamily="34" charset="0"/>
              <a:cs typeface="Arial" panose="020B0604020202020204" pitchFamily="34" charset="0"/>
            </a:endParaRPr>
          </a:p>
          <a:p>
            <a:pPr marL="1028700" lvl="2" indent="-342900">
              <a:spcBef>
                <a:spcPts val="0"/>
              </a:spcBef>
              <a:buFont typeface="Wingdings" panose="05000000000000000000" pitchFamily="2" charset="2"/>
              <a:buChar char="§"/>
            </a:pPr>
            <a:r>
              <a:rPr lang="en-US" sz="1800" dirty="0" err="1">
                <a:solidFill>
                  <a:srgbClr val="002060"/>
                </a:solidFill>
                <a:latin typeface="Arial" panose="020B0604020202020204" pitchFamily="34" charset="0"/>
                <a:cs typeface="Arial" panose="020B0604020202020204" pitchFamily="34" charset="0"/>
              </a:rPr>
              <a:t>đ</a:t>
            </a:r>
            <a:r>
              <a:rPr lang="en-US" sz="1800" dirty="0" err="1" smtClean="0">
                <a:solidFill>
                  <a:srgbClr val="002060"/>
                </a:solidFill>
                <a:latin typeface="Arial" panose="020B0604020202020204" pitchFamily="34" charset="0"/>
                <a:cs typeface="Arial" panose="020B0604020202020204" pitchFamily="34" charset="0"/>
              </a:rPr>
              <a:t>o</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được</a:t>
            </a:r>
            <a:endParaRPr lang="en-US" sz="1800" dirty="0" smtClean="0">
              <a:solidFill>
                <a:srgbClr val="002060"/>
              </a:solidFill>
              <a:latin typeface="Arial" panose="020B0604020202020204" pitchFamily="34" charset="0"/>
              <a:cs typeface="Arial" panose="020B0604020202020204" pitchFamily="34" charset="0"/>
            </a:endParaRPr>
          </a:p>
          <a:p>
            <a:pPr marL="1028700" lvl="2" indent="-342900">
              <a:spcBef>
                <a:spcPts val="0"/>
              </a:spcBef>
              <a:buFont typeface="Wingdings" panose="05000000000000000000" pitchFamily="2" charset="2"/>
              <a:buChar char="§"/>
            </a:pPr>
            <a:r>
              <a:rPr lang="en-US" sz="1800" dirty="0" err="1" smtClean="0">
                <a:solidFill>
                  <a:srgbClr val="002060"/>
                </a:solidFill>
                <a:latin typeface="Arial" panose="020B0604020202020204" pitchFamily="34" charset="0"/>
                <a:cs typeface="Arial" panose="020B0604020202020204" pitchFamily="34" charset="0"/>
              </a:rPr>
              <a:t>Xét</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đến</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các</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yêu</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cầu</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có</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thể</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áp</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dụng</a:t>
            </a:r>
            <a:endParaRPr lang="en-US" sz="1800" dirty="0" smtClean="0">
              <a:solidFill>
                <a:srgbClr val="002060"/>
              </a:solidFill>
              <a:latin typeface="Arial" panose="020B0604020202020204" pitchFamily="34" charset="0"/>
              <a:cs typeface="Arial" panose="020B0604020202020204" pitchFamily="34" charset="0"/>
            </a:endParaRPr>
          </a:p>
          <a:p>
            <a:pPr marL="1028700" lvl="2" indent="-342900">
              <a:spcBef>
                <a:spcPts val="0"/>
              </a:spcBef>
              <a:buFont typeface="Wingdings" panose="05000000000000000000" pitchFamily="2" charset="2"/>
              <a:buChar char="§"/>
            </a:pPr>
            <a:r>
              <a:rPr lang="en-US" sz="1800" dirty="0" err="1" smtClean="0">
                <a:solidFill>
                  <a:srgbClr val="002060"/>
                </a:solidFill>
                <a:latin typeface="Arial" panose="020B0604020202020204" pitchFamily="34" charset="0"/>
                <a:cs typeface="Arial" panose="020B0604020202020204" pitchFamily="34" charset="0"/>
              </a:rPr>
              <a:t>liên</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quan</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sự</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phù</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hợp</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các</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sản</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phẩm</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dịch</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vụ</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và</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sự</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thỏa</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mãn</a:t>
            </a:r>
            <a:r>
              <a:rPr lang="en-US" sz="1800" dirty="0" smtClean="0">
                <a:solidFill>
                  <a:srgbClr val="002060"/>
                </a:solidFill>
                <a:latin typeface="Arial" panose="020B0604020202020204" pitchFamily="34" charset="0"/>
                <a:cs typeface="Arial" panose="020B0604020202020204" pitchFamily="34" charset="0"/>
              </a:rPr>
              <a:t> KH</a:t>
            </a:r>
          </a:p>
          <a:p>
            <a:pPr marL="1028700" lvl="2" indent="-342900">
              <a:spcBef>
                <a:spcPts val="0"/>
              </a:spcBef>
              <a:buFont typeface="Wingdings" panose="05000000000000000000" pitchFamily="2" charset="2"/>
              <a:buChar char="§"/>
            </a:pPr>
            <a:r>
              <a:rPr lang="en-US" sz="1800" dirty="0" err="1">
                <a:solidFill>
                  <a:srgbClr val="002060"/>
                </a:solidFill>
                <a:latin typeface="Arial" panose="020B0604020202020204" pitchFamily="34" charset="0"/>
                <a:cs typeface="Arial" panose="020B0604020202020204" pitchFamily="34" charset="0"/>
              </a:rPr>
              <a:t>đ</a:t>
            </a:r>
            <a:r>
              <a:rPr lang="en-US" sz="1800" dirty="0" err="1" smtClean="0">
                <a:solidFill>
                  <a:srgbClr val="002060"/>
                </a:solidFill>
                <a:latin typeface="Arial" panose="020B0604020202020204" pitchFamily="34" charset="0"/>
                <a:cs typeface="Arial" panose="020B0604020202020204" pitchFamily="34" charset="0"/>
              </a:rPr>
              <a:t>ược</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theo</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dõi</a:t>
            </a:r>
            <a:endParaRPr lang="en-US" sz="1800" dirty="0" smtClean="0">
              <a:solidFill>
                <a:srgbClr val="002060"/>
              </a:solidFill>
              <a:latin typeface="Arial" panose="020B0604020202020204" pitchFamily="34" charset="0"/>
              <a:cs typeface="Arial" panose="020B0604020202020204" pitchFamily="34" charset="0"/>
            </a:endParaRPr>
          </a:p>
          <a:p>
            <a:pPr marL="1028700" lvl="2" indent="-342900">
              <a:spcBef>
                <a:spcPts val="0"/>
              </a:spcBef>
              <a:buFont typeface="Wingdings" panose="05000000000000000000" pitchFamily="2" charset="2"/>
              <a:buChar char="§"/>
            </a:pPr>
            <a:r>
              <a:rPr lang="en-US" sz="1800" dirty="0" err="1">
                <a:solidFill>
                  <a:srgbClr val="002060"/>
                </a:solidFill>
                <a:latin typeface="Arial" panose="020B0604020202020204" pitchFamily="34" charset="0"/>
                <a:cs typeface="Arial" panose="020B0604020202020204" pitchFamily="34" charset="0"/>
              </a:rPr>
              <a:t>đ</a:t>
            </a:r>
            <a:r>
              <a:rPr lang="en-US" sz="1800" dirty="0" err="1" smtClean="0">
                <a:solidFill>
                  <a:srgbClr val="002060"/>
                </a:solidFill>
                <a:latin typeface="Arial" panose="020B0604020202020204" pitchFamily="34" charset="0"/>
                <a:cs typeface="Arial" panose="020B0604020202020204" pitchFamily="34" charset="0"/>
              </a:rPr>
              <a:t>ược</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thông</a:t>
            </a:r>
            <a:r>
              <a:rPr lang="en-US" sz="1800" dirty="0" smtClean="0">
                <a:solidFill>
                  <a:srgbClr val="002060"/>
                </a:solidFill>
                <a:latin typeface="Arial" panose="020B0604020202020204" pitchFamily="34" charset="0"/>
                <a:cs typeface="Arial" panose="020B0604020202020204" pitchFamily="34" charset="0"/>
              </a:rPr>
              <a:t> tin</a:t>
            </a:r>
          </a:p>
          <a:p>
            <a:pPr marL="1028700" lvl="2" indent="-342900">
              <a:spcBef>
                <a:spcPts val="0"/>
              </a:spcBef>
              <a:buFont typeface="Wingdings" panose="05000000000000000000" pitchFamily="2" charset="2"/>
              <a:buChar char="§"/>
            </a:pPr>
            <a:r>
              <a:rPr lang="en-US" sz="1800" dirty="0" err="1">
                <a:solidFill>
                  <a:srgbClr val="002060"/>
                </a:solidFill>
                <a:latin typeface="Arial" panose="020B0604020202020204" pitchFamily="34" charset="0"/>
                <a:cs typeface="Arial" panose="020B0604020202020204" pitchFamily="34" charset="0"/>
              </a:rPr>
              <a:t>đ</a:t>
            </a:r>
            <a:r>
              <a:rPr lang="en-US" sz="1800" dirty="0" err="1" smtClean="0">
                <a:solidFill>
                  <a:srgbClr val="002060"/>
                </a:solidFill>
                <a:latin typeface="Arial" panose="020B0604020202020204" pitchFamily="34" charset="0"/>
                <a:cs typeface="Arial" panose="020B0604020202020204" pitchFamily="34" charset="0"/>
              </a:rPr>
              <a:t>ược</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cập</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nhật</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khi</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cần</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thiết</a:t>
            </a:r>
            <a:r>
              <a:rPr lang="en-US" sz="1800" dirty="0" smtClean="0">
                <a:solidFill>
                  <a:srgbClr val="002060"/>
                </a:solidFill>
                <a:latin typeface="Arial" panose="020B0604020202020204" pitchFamily="34" charset="0"/>
                <a:cs typeface="Arial" panose="020B0604020202020204" pitchFamily="34" charset="0"/>
              </a:rPr>
              <a:t>.</a:t>
            </a:r>
          </a:p>
          <a:p>
            <a:pPr>
              <a:spcBef>
                <a:spcPts val="1200"/>
              </a:spcBef>
            </a:pPr>
            <a:r>
              <a:rPr lang="en-US" sz="2000" dirty="0" err="1" smtClean="0">
                <a:solidFill>
                  <a:srgbClr val="002060"/>
                </a:solidFill>
                <a:latin typeface="Arial" panose="020B0604020202020204" pitchFamily="34" charset="0"/>
                <a:cs typeface="Arial" panose="020B0604020202020204" pitchFamily="34" charset="0"/>
              </a:rPr>
              <a:t>Thông</a:t>
            </a:r>
            <a:r>
              <a:rPr lang="en-US" sz="2000" dirty="0" smtClean="0">
                <a:solidFill>
                  <a:srgbClr val="002060"/>
                </a:solidFill>
                <a:latin typeface="Arial" panose="020B0604020202020204" pitchFamily="34" charset="0"/>
                <a:cs typeface="Arial" panose="020B0604020202020204" pitchFamily="34" charset="0"/>
              </a:rPr>
              <a:t> tin </a:t>
            </a:r>
            <a:r>
              <a:rPr lang="en-US" sz="2000" dirty="0" err="1" smtClean="0">
                <a:solidFill>
                  <a:srgbClr val="002060"/>
                </a:solidFill>
                <a:latin typeface="Arial" panose="020B0604020202020204" pitchFamily="34" charset="0"/>
                <a:cs typeface="Arial" panose="020B0604020202020204" pitchFamily="34" charset="0"/>
              </a:rPr>
              <a:t>dạng</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văn</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bản</a:t>
            </a:r>
            <a:r>
              <a:rPr lang="en-US" sz="2000" dirty="0" smtClean="0">
                <a:solidFill>
                  <a:srgbClr val="002060"/>
                </a:solidFill>
                <a:latin typeface="Arial" panose="020B0604020202020204" pitchFamily="34" charset="0"/>
                <a:cs typeface="Arial" panose="020B0604020202020204" pitchFamily="34" charset="0"/>
              </a:rPr>
              <a:t>.</a:t>
            </a:r>
          </a:p>
        </p:txBody>
      </p:sp>
      <p:grpSp>
        <p:nvGrpSpPr>
          <p:cNvPr id="6" name="Group 5"/>
          <p:cNvGrpSpPr/>
          <p:nvPr/>
        </p:nvGrpSpPr>
        <p:grpSpPr>
          <a:xfrm>
            <a:off x="6014384" y="1591733"/>
            <a:ext cx="1878166" cy="1051415"/>
            <a:chOff x="4635060" y="3374135"/>
            <a:chExt cx="1446552" cy="749508"/>
          </a:xfrm>
        </p:grpSpPr>
        <p:sp>
          <p:nvSpPr>
            <p:cNvPr id="7" name="Cloud Callout 6"/>
            <p:cNvSpPr/>
            <p:nvPr/>
          </p:nvSpPr>
          <p:spPr>
            <a:xfrm>
              <a:off x="4811842" y="3545790"/>
              <a:ext cx="1064301" cy="406198"/>
            </a:xfrm>
            <a:prstGeom prst="cloudCallout">
              <a:avLst>
                <a:gd name="adj1" fmla="val -101819"/>
                <a:gd name="adj2" fmla="val 311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solidFill>
                    <a:prstClr val="white"/>
                  </a:solidFill>
                </a:rPr>
                <a:t>Mới</a:t>
              </a:r>
              <a:endParaRPr lang="en-US" sz="1800" dirty="0">
                <a:solidFill>
                  <a:prstClr val="white"/>
                </a:solidFill>
              </a:endParaRPr>
            </a:p>
          </p:txBody>
        </p:sp>
        <p:sp>
          <p:nvSpPr>
            <p:cNvPr id="8" name="Explosion 1 7"/>
            <p:cNvSpPr/>
            <p:nvPr/>
          </p:nvSpPr>
          <p:spPr>
            <a:xfrm>
              <a:off x="4635060" y="3374135"/>
              <a:ext cx="1446552" cy="749508"/>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smtClean="0">
                  <a:solidFill>
                    <a:prstClr val="white"/>
                  </a:solidFill>
                </a:rPr>
                <a:t>Có</a:t>
              </a:r>
              <a:r>
                <a:rPr lang="en-US" sz="1600" b="1" dirty="0" smtClean="0">
                  <a:solidFill>
                    <a:prstClr val="white"/>
                  </a:solidFill>
                </a:rPr>
                <a:t> </a:t>
              </a:r>
              <a:r>
                <a:rPr lang="en-US" sz="1600" b="1" dirty="0" err="1" smtClean="0">
                  <a:solidFill>
                    <a:prstClr val="white"/>
                  </a:solidFill>
                </a:rPr>
                <a:t>yêu</a:t>
              </a:r>
              <a:r>
                <a:rPr lang="en-US" sz="1600" b="1" dirty="0" smtClean="0">
                  <a:solidFill>
                    <a:prstClr val="white"/>
                  </a:solidFill>
                </a:rPr>
                <a:t> </a:t>
              </a:r>
              <a:r>
                <a:rPr lang="en-US" sz="1600" b="1" dirty="0" err="1" smtClean="0">
                  <a:solidFill>
                    <a:prstClr val="white"/>
                  </a:solidFill>
                </a:rPr>
                <a:t>cầu</a:t>
              </a:r>
              <a:r>
                <a:rPr lang="en-US" sz="1600" b="1" dirty="0" smtClean="0">
                  <a:solidFill>
                    <a:prstClr val="white"/>
                  </a:solidFill>
                </a:rPr>
                <a:t> </a:t>
              </a:r>
              <a:r>
                <a:rPr lang="en-US" sz="1600" b="1" dirty="0" err="1" smtClean="0">
                  <a:solidFill>
                    <a:prstClr val="white"/>
                  </a:solidFill>
                </a:rPr>
                <a:t>mới</a:t>
              </a:r>
              <a:endParaRPr lang="en-US" sz="1600" b="1" dirty="0">
                <a:solidFill>
                  <a:prstClr val="white"/>
                </a:solidFill>
              </a:endParaRPr>
            </a:p>
          </p:txBody>
        </p:sp>
      </p:grpSp>
    </p:spTree>
    <p:extLst>
      <p:ext uri="{BB962C8B-B14F-4D97-AF65-F5344CB8AC3E}">
        <p14:creationId xmlns:p14="http://schemas.microsoft.com/office/powerpoint/2010/main" val="325863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49586" y="335749"/>
            <a:ext cx="4321148" cy="461665"/>
          </a:xfrm>
          <a:prstGeom prst="rect">
            <a:avLst/>
          </a:prstGeom>
          <a:noFill/>
        </p:spPr>
        <p:txBody>
          <a:bodyPr wrap="square" rtlCol="0">
            <a:spAutoFit/>
          </a:bodyPr>
          <a:lstStyle/>
          <a:p>
            <a:pPr algn="ctr"/>
            <a:r>
              <a:rPr lang="en-US" sz="2400" b="1" dirty="0" smtClean="0">
                <a:solidFill>
                  <a:srgbClr val="FF0000"/>
                </a:solidFill>
              </a:rPr>
              <a:t>6.  HOẠCH ĐỊNH</a:t>
            </a:r>
            <a:endParaRPr lang="en-US" sz="2400" b="1" dirty="0">
              <a:solidFill>
                <a:srgbClr val="FF0000"/>
              </a:solidFill>
            </a:endParaRPr>
          </a:p>
        </p:txBody>
      </p:sp>
      <p:sp>
        <p:nvSpPr>
          <p:cNvPr id="2" name="TextBox 1"/>
          <p:cNvSpPr txBox="1"/>
          <p:nvPr/>
        </p:nvSpPr>
        <p:spPr>
          <a:xfrm>
            <a:off x="620109" y="917814"/>
            <a:ext cx="7935311" cy="4201150"/>
          </a:xfrm>
          <a:prstGeom prst="rect">
            <a:avLst/>
          </a:prstGeom>
          <a:solidFill>
            <a:schemeClr val="bg1"/>
          </a:solidFill>
        </p:spPr>
        <p:txBody>
          <a:bodyPr wrap="square" rtlCol="0">
            <a:spAutoFit/>
          </a:bodyPr>
          <a:lstStyle/>
          <a:p>
            <a:r>
              <a:rPr lang="en-US" sz="2000" b="1" dirty="0" smtClean="0">
                <a:solidFill>
                  <a:srgbClr val="002060"/>
                </a:solidFill>
                <a:latin typeface="Arial" panose="020B0604020202020204" pitchFamily="34" charset="0"/>
                <a:cs typeface="Arial" panose="020B0604020202020204" pitchFamily="34" charset="0"/>
              </a:rPr>
              <a:t>6.2  </a:t>
            </a:r>
            <a:r>
              <a:rPr lang="en-US" sz="2000" b="1" dirty="0" err="1" smtClean="0">
                <a:solidFill>
                  <a:srgbClr val="002060"/>
                </a:solidFill>
                <a:latin typeface="Arial" panose="020B0604020202020204" pitchFamily="34" charset="0"/>
                <a:cs typeface="Arial" panose="020B0604020202020204" pitchFamily="34" charset="0"/>
              </a:rPr>
              <a:t>Mục</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tiêu</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chất</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lượng</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và</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hoạch</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định</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đạt</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được</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mục</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tiêu</a:t>
            </a:r>
            <a:r>
              <a:rPr lang="en-US" sz="2000" dirty="0" smtClean="0">
                <a:solidFill>
                  <a:srgbClr val="002060"/>
                </a:solidFill>
                <a:latin typeface="Arial" panose="020B0604020202020204" pitchFamily="34" charset="0"/>
                <a:cs typeface="Arial" panose="020B0604020202020204" pitchFamily="34" charset="0"/>
              </a:rPr>
              <a:t>:</a:t>
            </a:r>
          </a:p>
          <a:p>
            <a:pPr>
              <a:spcBef>
                <a:spcPts val="600"/>
              </a:spcBef>
            </a:pPr>
            <a:r>
              <a:rPr lang="en-US" sz="2000" dirty="0" smtClean="0">
                <a:solidFill>
                  <a:srgbClr val="002060"/>
                </a:solidFill>
                <a:latin typeface="Arial" panose="020B0604020202020204" pitchFamily="34" charset="0"/>
                <a:cs typeface="Arial" panose="020B0604020202020204" pitchFamily="34" charset="0"/>
              </a:rPr>
              <a:t>6.2.1 </a:t>
            </a:r>
            <a:r>
              <a:rPr lang="en-US" sz="2000" dirty="0" err="1" smtClean="0">
                <a:solidFill>
                  <a:srgbClr val="002060"/>
                </a:solidFill>
                <a:latin typeface="Arial" panose="020B0604020202020204" pitchFamily="34" charset="0"/>
                <a:cs typeface="Arial" panose="020B0604020202020204" pitchFamily="34" charset="0"/>
              </a:rPr>
              <a:t>Xây</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dựng</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mục</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tiêu</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chất</a:t>
            </a:r>
            <a:r>
              <a:rPr lang="en-US" sz="2000" dirty="0" smtClean="0">
                <a:solidFill>
                  <a:srgbClr val="002060"/>
                </a:solidFill>
                <a:latin typeface="Arial" panose="020B0604020202020204" pitchFamily="34" charset="0"/>
                <a:cs typeface="Arial" panose="020B0604020202020204" pitchFamily="34" charset="0"/>
              </a:rPr>
              <a:t> </a:t>
            </a:r>
          </a:p>
          <a:p>
            <a:pPr marL="631825" indent="-292100">
              <a:spcBef>
                <a:spcPts val="600"/>
              </a:spcBef>
              <a:buFont typeface="Arial" panose="020B0604020202020204" pitchFamily="34" charset="0"/>
              <a:buChar char="•"/>
            </a:pPr>
            <a:r>
              <a:rPr lang="en-US" sz="1800" dirty="0" err="1" smtClean="0">
                <a:solidFill>
                  <a:srgbClr val="C05412"/>
                </a:solidFill>
                <a:latin typeface="Arial" panose="020B0604020202020204" pitchFamily="34" charset="0"/>
                <a:cs typeface="Arial" panose="020B0604020202020204" pitchFamily="34" charset="0"/>
              </a:rPr>
              <a:t>Quá</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trình</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xây</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dựng</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mục</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tiêu</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tại</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Rạng</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Đông</a:t>
            </a:r>
            <a:endParaRPr lang="en-US" sz="1800" dirty="0" smtClean="0">
              <a:solidFill>
                <a:srgbClr val="C05412"/>
              </a:solidFill>
              <a:latin typeface="Arial" panose="020B0604020202020204" pitchFamily="34" charset="0"/>
              <a:cs typeface="Arial" panose="020B0604020202020204" pitchFamily="34" charset="0"/>
            </a:endParaRPr>
          </a:p>
          <a:p>
            <a:pPr marL="628650" lvl="1" indent="-285750">
              <a:spcBef>
                <a:spcPts val="600"/>
              </a:spcBef>
              <a:buFont typeface="Arial" panose="020B0604020202020204" pitchFamily="34" charset="0"/>
              <a:buChar char="•"/>
            </a:pPr>
            <a:r>
              <a:rPr lang="en-US" sz="1800" dirty="0" err="1" smtClean="0">
                <a:solidFill>
                  <a:srgbClr val="C05412"/>
                </a:solidFill>
                <a:latin typeface="Arial" panose="020B0604020202020204" pitchFamily="34" charset="0"/>
                <a:cs typeface="Arial" panose="020B0604020202020204" pitchFamily="34" charset="0"/>
              </a:rPr>
              <a:t>Xây</a:t>
            </a:r>
            <a:r>
              <a:rPr lang="en-US" sz="1800" dirty="0" smtClean="0">
                <a:solidFill>
                  <a:srgbClr val="C05412"/>
                </a:solidFill>
                <a:latin typeface="Arial" panose="020B0604020202020204" pitchFamily="34" charset="0"/>
                <a:cs typeface="Arial" panose="020B0604020202020204" pitchFamily="34" charset="0"/>
              </a:rPr>
              <a:t> </a:t>
            </a:r>
            <a:r>
              <a:rPr lang="en-US" sz="1800" dirty="0" err="1">
                <a:solidFill>
                  <a:srgbClr val="C05412"/>
                </a:solidFill>
                <a:latin typeface="Arial" panose="020B0604020202020204" pitchFamily="34" charset="0"/>
                <a:cs typeface="Arial" panose="020B0604020202020204" pitchFamily="34" charset="0"/>
              </a:rPr>
              <a:t>dựng</a:t>
            </a:r>
            <a:r>
              <a:rPr lang="en-US" sz="1800" dirty="0">
                <a:solidFill>
                  <a:srgbClr val="C05412"/>
                </a:solidFill>
                <a:latin typeface="Arial" panose="020B0604020202020204" pitchFamily="34" charset="0"/>
                <a:cs typeface="Arial" panose="020B0604020202020204" pitchFamily="34" charset="0"/>
              </a:rPr>
              <a:t> </a:t>
            </a:r>
            <a:r>
              <a:rPr lang="en-US" sz="1800" dirty="0" err="1">
                <a:solidFill>
                  <a:srgbClr val="C05412"/>
                </a:solidFill>
                <a:latin typeface="Arial" panose="020B0604020202020204" pitchFamily="34" charset="0"/>
                <a:cs typeface="Arial" panose="020B0604020202020204" pitchFamily="34" charset="0"/>
              </a:rPr>
              <a:t>mục</a:t>
            </a:r>
            <a:r>
              <a:rPr lang="en-US" sz="1800" dirty="0">
                <a:solidFill>
                  <a:srgbClr val="C05412"/>
                </a:solidFill>
                <a:latin typeface="Arial" panose="020B0604020202020204" pitchFamily="34" charset="0"/>
                <a:cs typeface="Arial" panose="020B0604020202020204" pitchFamily="34" charset="0"/>
              </a:rPr>
              <a:t> </a:t>
            </a:r>
            <a:r>
              <a:rPr lang="en-US" sz="1800" dirty="0" err="1">
                <a:solidFill>
                  <a:srgbClr val="C05412"/>
                </a:solidFill>
                <a:latin typeface="Arial" panose="020B0604020202020204" pitchFamily="34" charset="0"/>
                <a:cs typeface="Arial" panose="020B0604020202020204" pitchFamily="34" charset="0"/>
              </a:rPr>
              <a:t>tiêu</a:t>
            </a:r>
            <a:r>
              <a:rPr lang="en-US" sz="1800" dirty="0">
                <a:solidFill>
                  <a:srgbClr val="C05412"/>
                </a:solidFill>
                <a:latin typeface="Arial" panose="020B0604020202020204" pitchFamily="34" charset="0"/>
                <a:cs typeface="Arial" panose="020B0604020202020204" pitchFamily="34" charset="0"/>
              </a:rPr>
              <a:t> </a:t>
            </a:r>
            <a:r>
              <a:rPr lang="en-US" sz="1800" dirty="0" err="1">
                <a:solidFill>
                  <a:srgbClr val="C05412"/>
                </a:solidFill>
                <a:latin typeface="Arial" panose="020B0604020202020204" pitchFamily="34" charset="0"/>
                <a:cs typeface="Arial" panose="020B0604020202020204" pitchFamily="34" charset="0"/>
              </a:rPr>
              <a:t>tại</a:t>
            </a:r>
            <a:r>
              <a:rPr lang="en-US" sz="1800" dirty="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đơn</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vị</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công</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cụ</a:t>
            </a:r>
            <a:endParaRPr lang="en-US" sz="1800" dirty="0" smtClean="0">
              <a:solidFill>
                <a:srgbClr val="C05412"/>
              </a:solidFill>
              <a:latin typeface="Arial" panose="020B0604020202020204" pitchFamily="34" charset="0"/>
              <a:cs typeface="Arial" panose="020B0604020202020204" pitchFamily="34" charset="0"/>
            </a:endParaRPr>
          </a:p>
          <a:p>
            <a:pPr marL="628650" lvl="1" indent="-285750">
              <a:spcBef>
                <a:spcPts val="600"/>
              </a:spcBef>
              <a:buFont typeface="Arial" panose="020B0604020202020204" pitchFamily="34" charset="0"/>
              <a:buChar char="•"/>
            </a:pPr>
            <a:r>
              <a:rPr lang="en-US" sz="1800" dirty="0" smtClean="0">
                <a:solidFill>
                  <a:srgbClr val="C05412"/>
                </a:solidFill>
                <a:latin typeface="Arial" panose="020B0604020202020204" pitchFamily="34" charset="0"/>
                <a:cs typeface="Arial" panose="020B0604020202020204" pitchFamily="34" charset="0"/>
              </a:rPr>
              <a:t>Theo </a:t>
            </a:r>
            <a:r>
              <a:rPr lang="en-US" sz="1800" dirty="0" err="1" smtClean="0">
                <a:solidFill>
                  <a:srgbClr val="C05412"/>
                </a:solidFill>
                <a:latin typeface="Arial" panose="020B0604020202020204" pitchFamily="34" charset="0"/>
                <a:cs typeface="Arial" panose="020B0604020202020204" pitchFamily="34" charset="0"/>
              </a:rPr>
              <a:t>dõi</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thông</a:t>
            </a:r>
            <a:r>
              <a:rPr lang="en-US" sz="1800" dirty="0" smtClean="0">
                <a:solidFill>
                  <a:srgbClr val="C05412"/>
                </a:solidFill>
                <a:latin typeface="Arial" panose="020B0604020202020204" pitchFamily="34" charset="0"/>
                <a:cs typeface="Arial" panose="020B0604020202020204" pitchFamily="34" charset="0"/>
              </a:rPr>
              <a:t> tin</a:t>
            </a:r>
          </a:p>
          <a:p>
            <a:pPr marL="628650" lvl="1" indent="-285750">
              <a:spcBef>
                <a:spcPts val="600"/>
              </a:spcBef>
              <a:buFont typeface="Arial" panose="020B0604020202020204" pitchFamily="34" charset="0"/>
              <a:buChar char="•"/>
            </a:pPr>
            <a:r>
              <a:rPr lang="en-US" sz="1800" dirty="0" err="1" smtClean="0">
                <a:solidFill>
                  <a:srgbClr val="C05412"/>
                </a:solidFill>
                <a:latin typeface="Arial" panose="020B0604020202020204" pitchFamily="34" charset="0"/>
                <a:cs typeface="Arial" panose="020B0604020202020204" pitchFamily="34" charset="0"/>
              </a:rPr>
              <a:t>Liên</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hệ</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giữa</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mục</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tiêu</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với</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chính</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sách</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sứ</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mệnh</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tầm</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nhìn</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giá</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trị</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chiến</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lược</a:t>
            </a:r>
            <a:r>
              <a:rPr lang="en-US" sz="1800" dirty="0" smtClean="0">
                <a:solidFill>
                  <a:srgbClr val="C05412"/>
                </a:solidFill>
                <a:latin typeface="Arial" panose="020B0604020202020204" pitchFamily="34" charset="0"/>
                <a:cs typeface="Arial" panose="020B0604020202020204" pitchFamily="34" charset="0"/>
              </a:rPr>
              <a:t>)</a:t>
            </a:r>
          </a:p>
          <a:p>
            <a:pPr marL="628650" lvl="1" indent="-285750">
              <a:spcBef>
                <a:spcPts val="600"/>
              </a:spcBef>
              <a:buFont typeface="Arial" panose="020B0604020202020204" pitchFamily="34" charset="0"/>
              <a:buChar char="•"/>
            </a:pPr>
            <a:r>
              <a:rPr lang="en-US" sz="1800" dirty="0" err="1" smtClean="0">
                <a:solidFill>
                  <a:srgbClr val="C05412"/>
                </a:solidFill>
                <a:latin typeface="Arial" panose="020B0604020202020204" pitchFamily="34" charset="0"/>
                <a:cs typeface="Arial" panose="020B0604020202020204" pitchFamily="34" charset="0"/>
              </a:rPr>
              <a:t>Làm</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thế</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nào</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để</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thỏa</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mãn</a:t>
            </a:r>
            <a:r>
              <a:rPr lang="en-US" sz="1800" dirty="0" smtClean="0">
                <a:solidFill>
                  <a:srgbClr val="C05412"/>
                </a:solidFill>
                <a:latin typeface="Arial" panose="020B0604020202020204" pitchFamily="34" charset="0"/>
                <a:cs typeface="Arial" panose="020B0604020202020204" pitchFamily="34" charset="0"/>
              </a:rPr>
              <a:t> 6 </a:t>
            </a:r>
            <a:r>
              <a:rPr lang="en-US" sz="1800" dirty="0" err="1" smtClean="0">
                <a:solidFill>
                  <a:srgbClr val="C05412"/>
                </a:solidFill>
                <a:latin typeface="Arial" panose="020B0604020202020204" pitchFamily="34" charset="0"/>
                <a:cs typeface="Arial" panose="020B0604020202020204" pitchFamily="34" charset="0"/>
              </a:rPr>
              <a:t>khía</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cạnh</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của</a:t>
            </a:r>
            <a:r>
              <a:rPr lang="en-US" sz="1800" dirty="0" smtClean="0">
                <a:solidFill>
                  <a:srgbClr val="C05412"/>
                </a:solidFill>
                <a:latin typeface="Arial" panose="020B0604020202020204" pitchFamily="34" charset="0"/>
                <a:cs typeface="Arial" panose="020B0604020202020204" pitchFamily="34" charset="0"/>
              </a:rPr>
              <a:t> BSC</a:t>
            </a:r>
          </a:p>
          <a:p>
            <a:pPr marL="628650" lvl="1" indent="-285750">
              <a:spcBef>
                <a:spcPts val="600"/>
              </a:spcBef>
              <a:buFont typeface="Arial" panose="020B0604020202020204" pitchFamily="34" charset="0"/>
              <a:buChar char="•"/>
            </a:pPr>
            <a:r>
              <a:rPr lang="en-US" sz="1800" dirty="0" err="1" smtClean="0">
                <a:solidFill>
                  <a:srgbClr val="C05412"/>
                </a:solidFill>
                <a:latin typeface="Arial" panose="020B0604020202020204" pitchFamily="34" charset="0"/>
                <a:cs typeface="Arial" panose="020B0604020202020204" pitchFamily="34" charset="0"/>
              </a:rPr>
              <a:t>Mục</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tiêu</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và</a:t>
            </a:r>
            <a:r>
              <a:rPr lang="en-US" sz="1800" dirty="0" smtClean="0">
                <a:solidFill>
                  <a:srgbClr val="C05412"/>
                </a:solidFill>
                <a:latin typeface="Arial" panose="020B0604020202020204" pitchFamily="34" charset="0"/>
                <a:cs typeface="Arial" panose="020B0604020202020204" pitchFamily="34" charset="0"/>
              </a:rPr>
              <a:t> KPI, PI</a:t>
            </a:r>
          </a:p>
          <a:p>
            <a:pPr marL="628650" lvl="1" indent="-285750">
              <a:spcBef>
                <a:spcPts val="600"/>
              </a:spcBef>
              <a:buFont typeface="Arial" panose="020B0604020202020204" pitchFamily="34" charset="0"/>
              <a:buChar char="•"/>
            </a:pPr>
            <a:r>
              <a:rPr lang="en-US" sz="1800" dirty="0" err="1" smtClean="0">
                <a:solidFill>
                  <a:srgbClr val="C05412"/>
                </a:solidFill>
                <a:latin typeface="Arial" panose="020B0604020202020204" pitchFamily="34" charset="0"/>
                <a:cs typeface="Arial" panose="020B0604020202020204" pitchFamily="34" charset="0"/>
              </a:rPr>
              <a:t>Đưa</a:t>
            </a:r>
            <a:r>
              <a:rPr lang="en-US" sz="1800" dirty="0" smtClean="0">
                <a:solidFill>
                  <a:srgbClr val="C05412"/>
                </a:solidFill>
                <a:latin typeface="Arial" panose="020B0604020202020204" pitchFamily="34" charset="0"/>
                <a:cs typeface="Arial" panose="020B0604020202020204" pitchFamily="34" charset="0"/>
              </a:rPr>
              <a:t> KPI, PI </a:t>
            </a:r>
            <a:r>
              <a:rPr lang="en-US" sz="1800" dirty="0" err="1" smtClean="0">
                <a:solidFill>
                  <a:srgbClr val="C05412"/>
                </a:solidFill>
                <a:latin typeface="Arial" panose="020B0604020202020204" pitchFamily="34" charset="0"/>
                <a:cs typeface="Arial" panose="020B0604020202020204" pitchFamily="34" charset="0"/>
              </a:rPr>
              <a:t>vào</a:t>
            </a:r>
            <a:r>
              <a:rPr lang="en-US" sz="1800" dirty="0" smtClean="0">
                <a:solidFill>
                  <a:srgbClr val="C05412"/>
                </a:solidFill>
                <a:latin typeface="Arial" panose="020B0604020202020204" pitchFamily="34" charset="0"/>
                <a:cs typeface="Arial" panose="020B0604020202020204" pitchFamily="34" charset="0"/>
              </a:rPr>
              <a:t> HTQLCL</a:t>
            </a:r>
          </a:p>
          <a:p>
            <a:pPr marL="628650" lvl="1" indent="-285750">
              <a:spcBef>
                <a:spcPts val="600"/>
              </a:spcBef>
              <a:buFont typeface="Arial" panose="020B0604020202020204" pitchFamily="34" charset="0"/>
              <a:buChar char="•"/>
            </a:pPr>
            <a:r>
              <a:rPr lang="en-US" sz="1800" b="1" dirty="0" err="1">
                <a:solidFill>
                  <a:srgbClr val="C05412"/>
                </a:solidFill>
              </a:rPr>
              <a:t>Các</a:t>
            </a:r>
            <a:r>
              <a:rPr lang="en-US" sz="1800" b="1" dirty="0">
                <a:solidFill>
                  <a:srgbClr val="C05412"/>
                </a:solidFill>
              </a:rPr>
              <a:t> </a:t>
            </a:r>
            <a:r>
              <a:rPr lang="en-US" sz="1800" b="1" dirty="0" err="1">
                <a:solidFill>
                  <a:srgbClr val="C05412"/>
                </a:solidFill>
              </a:rPr>
              <a:t>nhắc</a:t>
            </a:r>
            <a:r>
              <a:rPr lang="en-US" sz="1800" b="1" dirty="0">
                <a:solidFill>
                  <a:srgbClr val="C05412"/>
                </a:solidFill>
              </a:rPr>
              <a:t> </a:t>
            </a:r>
            <a:r>
              <a:rPr lang="en-US" sz="1800" b="1" dirty="0" err="1">
                <a:solidFill>
                  <a:srgbClr val="C05412"/>
                </a:solidFill>
              </a:rPr>
              <a:t>nhở</a:t>
            </a:r>
            <a:r>
              <a:rPr lang="en-US" sz="1800" b="1" dirty="0">
                <a:solidFill>
                  <a:srgbClr val="C05412"/>
                </a:solidFill>
              </a:rPr>
              <a:t> </a:t>
            </a:r>
            <a:r>
              <a:rPr lang="en-US" sz="1800" b="1" dirty="0" err="1">
                <a:solidFill>
                  <a:srgbClr val="C05412"/>
                </a:solidFill>
              </a:rPr>
              <a:t>trong</a:t>
            </a:r>
            <a:r>
              <a:rPr lang="en-US" sz="1800" b="1" dirty="0">
                <a:solidFill>
                  <a:srgbClr val="C05412"/>
                </a:solidFill>
              </a:rPr>
              <a:t> </a:t>
            </a:r>
            <a:r>
              <a:rPr lang="en-US" sz="1800" b="1" dirty="0" err="1">
                <a:solidFill>
                  <a:srgbClr val="C05412"/>
                </a:solidFill>
              </a:rPr>
              <a:t>đánh</a:t>
            </a:r>
            <a:r>
              <a:rPr lang="en-US" sz="1800" b="1" dirty="0">
                <a:solidFill>
                  <a:srgbClr val="C05412"/>
                </a:solidFill>
              </a:rPr>
              <a:t> </a:t>
            </a:r>
            <a:r>
              <a:rPr lang="en-US" sz="1800" b="1" dirty="0" err="1">
                <a:solidFill>
                  <a:srgbClr val="C05412"/>
                </a:solidFill>
              </a:rPr>
              <a:t>giá</a:t>
            </a:r>
            <a:r>
              <a:rPr lang="en-US" sz="1800" b="1" dirty="0">
                <a:solidFill>
                  <a:srgbClr val="C05412"/>
                </a:solidFill>
              </a:rPr>
              <a:t> </a:t>
            </a:r>
            <a:r>
              <a:rPr lang="en-US" sz="1800" b="1" dirty="0" err="1">
                <a:solidFill>
                  <a:srgbClr val="C05412"/>
                </a:solidFill>
              </a:rPr>
              <a:t>nội</a:t>
            </a:r>
            <a:r>
              <a:rPr lang="en-US" sz="1800" b="1" dirty="0">
                <a:solidFill>
                  <a:srgbClr val="C05412"/>
                </a:solidFill>
              </a:rPr>
              <a:t> </a:t>
            </a:r>
            <a:r>
              <a:rPr lang="en-US" sz="1800" b="1" dirty="0" err="1">
                <a:solidFill>
                  <a:srgbClr val="C05412"/>
                </a:solidFill>
              </a:rPr>
              <a:t>bộ</a:t>
            </a:r>
            <a:r>
              <a:rPr lang="en-US" sz="1800" b="1" dirty="0">
                <a:solidFill>
                  <a:srgbClr val="C05412"/>
                </a:solidFill>
              </a:rPr>
              <a:t> </a:t>
            </a:r>
            <a:r>
              <a:rPr lang="en-US" sz="1800" b="1" dirty="0" err="1">
                <a:solidFill>
                  <a:srgbClr val="C05412"/>
                </a:solidFill>
              </a:rPr>
              <a:t>và</a:t>
            </a:r>
            <a:r>
              <a:rPr lang="en-US" sz="1800" b="1" dirty="0">
                <a:solidFill>
                  <a:srgbClr val="C05412"/>
                </a:solidFill>
              </a:rPr>
              <a:t> </a:t>
            </a:r>
            <a:r>
              <a:rPr lang="en-US" sz="1800" b="1" dirty="0" err="1">
                <a:solidFill>
                  <a:srgbClr val="C05412"/>
                </a:solidFill>
              </a:rPr>
              <a:t>bên</a:t>
            </a:r>
            <a:r>
              <a:rPr lang="en-US" sz="1800" b="1" dirty="0">
                <a:solidFill>
                  <a:srgbClr val="C05412"/>
                </a:solidFill>
              </a:rPr>
              <a:t> </a:t>
            </a:r>
            <a:r>
              <a:rPr lang="en-US" sz="1800" b="1" dirty="0" err="1">
                <a:solidFill>
                  <a:srgbClr val="C05412"/>
                </a:solidFill>
              </a:rPr>
              <a:t>ngoài</a:t>
            </a:r>
            <a:endParaRPr lang="en-US" sz="1800" dirty="0" smtClean="0">
              <a:solidFill>
                <a:srgbClr val="C05412"/>
              </a:solidFill>
              <a:latin typeface="Arial" panose="020B0604020202020204" pitchFamily="34" charset="0"/>
              <a:cs typeface="Arial" panose="020B0604020202020204" pitchFamily="34" charset="0"/>
            </a:endParaRPr>
          </a:p>
          <a:p>
            <a:pPr lvl="1">
              <a:spcBef>
                <a:spcPts val="0"/>
              </a:spcBef>
            </a:pPr>
            <a:endParaRPr lang="en-US" sz="2000" dirty="0" smtClean="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998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2377" y="978215"/>
            <a:ext cx="7935311" cy="3016210"/>
          </a:xfrm>
          <a:prstGeom prst="rect">
            <a:avLst/>
          </a:prstGeom>
          <a:noFill/>
        </p:spPr>
        <p:txBody>
          <a:bodyPr wrap="square" rtlCol="0">
            <a:spAutoFit/>
          </a:bodyPr>
          <a:lstStyle/>
          <a:p>
            <a:r>
              <a:rPr lang="en-US" sz="2000" b="1" dirty="0" smtClean="0">
                <a:solidFill>
                  <a:srgbClr val="002060"/>
                </a:solidFill>
              </a:rPr>
              <a:t>6.2 </a:t>
            </a:r>
            <a:r>
              <a:rPr lang="en-US" sz="2000" b="1" dirty="0" err="1" smtClean="0">
                <a:solidFill>
                  <a:srgbClr val="002060"/>
                </a:solidFill>
              </a:rPr>
              <a:t>Mục</a:t>
            </a:r>
            <a:r>
              <a:rPr lang="en-US" sz="2000" b="1" dirty="0" smtClean="0">
                <a:solidFill>
                  <a:srgbClr val="002060"/>
                </a:solidFill>
              </a:rPr>
              <a:t> </a:t>
            </a:r>
            <a:r>
              <a:rPr lang="en-US" sz="2000" b="1" dirty="0" err="1" smtClean="0">
                <a:solidFill>
                  <a:srgbClr val="002060"/>
                </a:solidFill>
              </a:rPr>
              <a:t>tiêu</a:t>
            </a:r>
            <a:r>
              <a:rPr lang="en-US" sz="2000" b="1" dirty="0" smtClean="0">
                <a:solidFill>
                  <a:srgbClr val="002060"/>
                </a:solidFill>
              </a:rPr>
              <a:t> </a:t>
            </a:r>
            <a:r>
              <a:rPr lang="en-US" sz="2000" b="1" dirty="0" err="1" smtClean="0">
                <a:solidFill>
                  <a:srgbClr val="002060"/>
                </a:solidFill>
              </a:rPr>
              <a:t>chất</a:t>
            </a:r>
            <a:r>
              <a:rPr lang="en-US" sz="2000" b="1" dirty="0" smtClean="0">
                <a:solidFill>
                  <a:srgbClr val="002060"/>
                </a:solidFill>
              </a:rPr>
              <a:t> </a:t>
            </a:r>
            <a:r>
              <a:rPr lang="en-US" sz="2000" b="1" dirty="0" err="1" smtClean="0">
                <a:solidFill>
                  <a:srgbClr val="002060"/>
                </a:solidFill>
              </a:rPr>
              <a:t>lượng</a:t>
            </a:r>
            <a:r>
              <a:rPr lang="en-US" sz="2000" b="1" dirty="0" smtClean="0">
                <a:solidFill>
                  <a:srgbClr val="002060"/>
                </a:solidFill>
              </a:rPr>
              <a:t> </a:t>
            </a:r>
            <a:r>
              <a:rPr lang="en-US" sz="2000" b="1" dirty="0" err="1" smtClean="0">
                <a:solidFill>
                  <a:srgbClr val="002060"/>
                </a:solidFill>
              </a:rPr>
              <a:t>và</a:t>
            </a:r>
            <a:r>
              <a:rPr lang="en-US" sz="2000" b="1" dirty="0" smtClean="0">
                <a:solidFill>
                  <a:srgbClr val="002060"/>
                </a:solidFill>
              </a:rPr>
              <a:t> </a:t>
            </a:r>
            <a:r>
              <a:rPr lang="en-US" sz="2000" b="1" dirty="0" err="1" smtClean="0">
                <a:solidFill>
                  <a:srgbClr val="002060"/>
                </a:solidFill>
              </a:rPr>
              <a:t>hoạch</a:t>
            </a:r>
            <a:r>
              <a:rPr lang="en-US" sz="2000" b="1" dirty="0" smtClean="0">
                <a:solidFill>
                  <a:srgbClr val="002060"/>
                </a:solidFill>
              </a:rPr>
              <a:t> </a:t>
            </a:r>
            <a:r>
              <a:rPr lang="en-US" sz="2000" b="1" dirty="0" err="1" smtClean="0">
                <a:solidFill>
                  <a:srgbClr val="002060"/>
                </a:solidFill>
              </a:rPr>
              <a:t>định</a:t>
            </a:r>
            <a:r>
              <a:rPr lang="en-US" sz="2000" b="1" dirty="0" smtClean="0">
                <a:solidFill>
                  <a:srgbClr val="002060"/>
                </a:solidFill>
              </a:rPr>
              <a:t> </a:t>
            </a:r>
            <a:r>
              <a:rPr lang="en-US" sz="2000" b="1" dirty="0" err="1" smtClean="0">
                <a:solidFill>
                  <a:srgbClr val="002060"/>
                </a:solidFill>
              </a:rPr>
              <a:t>đạt</a:t>
            </a:r>
            <a:r>
              <a:rPr lang="en-US" sz="2000" b="1" dirty="0" smtClean="0">
                <a:solidFill>
                  <a:srgbClr val="002060"/>
                </a:solidFill>
              </a:rPr>
              <a:t> </a:t>
            </a:r>
            <a:r>
              <a:rPr lang="en-US" sz="2000" b="1" dirty="0" err="1" smtClean="0">
                <a:solidFill>
                  <a:srgbClr val="002060"/>
                </a:solidFill>
              </a:rPr>
              <a:t>được</a:t>
            </a:r>
            <a:r>
              <a:rPr lang="en-US" sz="2000" b="1" dirty="0" smtClean="0">
                <a:solidFill>
                  <a:srgbClr val="002060"/>
                </a:solidFill>
              </a:rPr>
              <a:t> </a:t>
            </a:r>
            <a:r>
              <a:rPr lang="en-US" sz="2000" b="1" dirty="0" err="1" smtClean="0">
                <a:solidFill>
                  <a:srgbClr val="002060"/>
                </a:solidFill>
              </a:rPr>
              <a:t>mục</a:t>
            </a:r>
            <a:r>
              <a:rPr lang="en-US" sz="2000" b="1" dirty="0" smtClean="0">
                <a:solidFill>
                  <a:srgbClr val="002060"/>
                </a:solidFill>
              </a:rPr>
              <a:t> </a:t>
            </a:r>
            <a:r>
              <a:rPr lang="en-US" sz="2000" b="1" dirty="0" err="1" smtClean="0">
                <a:solidFill>
                  <a:srgbClr val="002060"/>
                </a:solidFill>
              </a:rPr>
              <a:t>tiêu</a:t>
            </a:r>
            <a:r>
              <a:rPr lang="en-US" sz="2000" b="1" dirty="0" smtClean="0">
                <a:solidFill>
                  <a:srgbClr val="002060"/>
                </a:solidFill>
              </a:rPr>
              <a:t>:</a:t>
            </a:r>
          </a:p>
          <a:p>
            <a:pPr>
              <a:spcBef>
                <a:spcPts val="600"/>
              </a:spcBef>
            </a:pPr>
            <a:r>
              <a:rPr lang="en-US" sz="2000" dirty="0" smtClean="0">
                <a:solidFill>
                  <a:srgbClr val="002060"/>
                </a:solidFill>
              </a:rPr>
              <a:t>6.2.2 </a:t>
            </a:r>
            <a:r>
              <a:rPr lang="en-US" sz="2000" dirty="0" err="1" smtClean="0">
                <a:solidFill>
                  <a:srgbClr val="002060"/>
                </a:solidFill>
              </a:rPr>
              <a:t>Khi</a:t>
            </a:r>
            <a:r>
              <a:rPr lang="en-US" sz="2000" dirty="0" smtClean="0">
                <a:solidFill>
                  <a:srgbClr val="002060"/>
                </a:solidFill>
              </a:rPr>
              <a:t> </a:t>
            </a:r>
            <a:r>
              <a:rPr lang="en-US" sz="2000" dirty="0" err="1" smtClean="0">
                <a:solidFill>
                  <a:srgbClr val="002060"/>
                </a:solidFill>
              </a:rPr>
              <a:t>hoạch</a:t>
            </a:r>
            <a:r>
              <a:rPr lang="en-US" sz="2000" dirty="0" smtClean="0">
                <a:solidFill>
                  <a:srgbClr val="002060"/>
                </a:solidFill>
              </a:rPr>
              <a:t> </a:t>
            </a:r>
            <a:r>
              <a:rPr lang="en-US" sz="2000" dirty="0" err="1" smtClean="0">
                <a:solidFill>
                  <a:srgbClr val="002060"/>
                </a:solidFill>
              </a:rPr>
              <a:t>định</a:t>
            </a:r>
            <a:r>
              <a:rPr lang="en-US" sz="2000" dirty="0" smtClean="0">
                <a:solidFill>
                  <a:srgbClr val="002060"/>
                </a:solidFill>
              </a:rPr>
              <a:t> </a:t>
            </a:r>
            <a:r>
              <a:rPr lang="en-US" sz="2000" dirty="0" err="1" smtClean="0">
                <a:solidFill>
                  <a:srgbClr val="002060"/>
                </a:solidFill>
              </a:rPr>
              <a:t>giải</a:t>
            </a:r>
            <a:r>
              <a:rPr lang="en-US" sz="2000" dirty="0" smtClean="0">
                <a:solidFill>
                  <a:srgbClr val="002060"/>
                </a:solidFill>
              </a:rPr>
              <a:t> </a:t>
            </a:r>
            <a:r>
              <a:rPr lang="en-US" sz="2000" dirty="0" err="1" smtClean="0">
                <a:solidFill>
                  <a:srgbClr val="002060"/>
                </a:solidFill>
              </a:rPr>
              <a:t>pháp</a:t>
            </a:r>
            <a:r>
              <a:rPr lang="en-US" sz="2000" dirty="0" smtClean="0">
                <a:solidFill>
                  <a:srgbClr val="002060"/>
                </a:solidFill>
              </a:rPr>
              <a:t> </a:t>
            </a:r>
            <a:r>
              <a:rPr lang="en-US" sz="2000" dirty="0" err="1" smtClean="0">
                <a:solidFill>
                  <a:srgbClr val="002060"/>
                </a:solidFill>
              </a:rPr>
              <a:t>nhằm</a:t>
            </a:r>
            <a:r>
              <a:rPr lang="en-US" sz="2000" dirty="0" smtClean="0">
                <a:solidFill>
                  <a:srgbClr val="002060"/>
                </a:solidFill>
              </a:rPr>
              <a:t> </a:t>
            </a:r>
            <a:r>
              <a:rPr lang="en-US" sz="2000" dirty="0" err="1" smtClean="0">
                <a:solidFill>
                  <a:srgbClr val="002060"/>
                </a:solidFill>
              </a:rPr>
              <a:t>đạt</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mục</a:t>
            </a:r>
            <a:r>
              <a:rPr lang="en-US" sz="2000" dirty="0" smtClean="0">
                <a:solidFill>
                  <a:srgbClr val="002060"/>
                </a:solidFill>
              </a:rPr>
              <a:t> </a:t>
            </a:r>
            <a:r>
              <a:rPr lang="en-US" sz="2000" dirty="0" err="1" smtClean="0">
                <a:solidFill>
                  <a:srgbClr val="002060"/>
                </a:solidFill>
              </a:rPr>
              <a:t>tiêu</a:t>
            </a:r>
            <a:r>
              <a:rPr lang="en-US" sz="2000" dirty="0" smtClean="0">
                <a:solidFill>
                  <a:srgbClr val="002060"/>
                </a:solidFill>
              </a:rPr>
              <a:t> </a:t>
            </a:r>
            <a:r>
              <a:rPr lang="en-US" sz="2000" dirty="0" err="1" smtClean="0">
                <a:solidFill>
                  <a:srgbClr val="002060"/>
                </a:solidFill>
              </a:rPr>
              <a:t>chất</a:t>
            </a:r>
            <a:r>
              <a:rPr lang="en-US" sz="2000" dirty="0" smtClean="0">
                <a:solidFill>
                  <a:srgbClr val="002060"/>
                </a:solidFill>
              </a:rPr>
              <a:t> </a:t>
            </a:r>
            <a:r>
              <a:rPr lang="en-US" sz="2000" dirty="0" err="1" smtClean="0">
                <a:solidFill>
                  <a:srgbClr val="002060"/>
                </a:solidFill>
              </a:rPr>
              <a:t>lượng</a:t>
            </a:r>
            <a:r>
              <a:rPr lang="en-US" sz="2000" dirty="0" smtClean="0">
                <a:solidFill>
                  <a:srgbClr val="002060"/>
                </a:solidFill>
              </a:rPr>
              <a:t>, </a:t>
            </a:r>
            <a:r>
              <a:rPr lang="en-US" sz="2000" dirty="0" err="1" smtClean="0">
                <a:solidFill>
                  <a:srgbClr val="002060"/>
                </a:solidFill>
              </a:rPr>
              <a:t>phải</a:t>
            </a:r>
            <a:r>
              <a:rPr lang="en-US" sz="2000" dirty="0" smtClean="0">
                <a:solidFill>
                  <a:srgbClr val="002060"/>
                </a:solidFill>
              </a:rPr>
              <a:t> </a:t>
            </a:r>
            <a:r>
              <a:rPr lang="en-US" sz="2000" dirty="0" err="1" smtClean="0">
                <a:solidFill>
                  <a:srgbClr val="002060"/>
                </a:solidFill>
              </a:rPr>
              <a:t>xác</a:t>
            </a:r>
            <a:r>
              <a:rPr lang="en-US" sz="2000" dirty="0" smtClean="0">
                <a:solidFill>
                  <a:srgbClr val="002060"/>
                </a:solidFill>
              </a:rPr>
              <a:t> </a:t>
            </a:r>
            <a:r>
              <a:rPr lang="en-US" sz="2000" dirty="0" err="1" smtClean="0">
                <a:solidFill>
                  <a:srgbClr val="002060"/>
                </a:solidFill>
              </a:rPr>
              <a:t>định</a:t>
            </a:r>
            <a:r>
              <a:rPr lang="en-US" sz="2000" dirty="0" smtClean="0">
                <a:solidFill>
                  <a:srgbClr val="002060"/>
                </a:solidFill>
              </a:rPr>
              <a:t>:</a:t>
            </a:r>
          </a:p>
          <a:p>
            <a:pPr marL="685800" lvl="1" indent="-342900">
              <a:spcBef>
                <a:spcPts val="600"/>
              </a:spcBef>
              <a:buFont typeface="Wingdings" panose="05000000000000000000" pitchFamily="2" charset="2"/>
              <a:buChar char="§"/>
            </a:pPr>
            <a:r>
              <a:rPr lang="en-US" sz="2000" dirty="0" err="1" smtClean="0">
                <a:solidFill>
                  <a:srgbClr val="002060"/>
                </a:solidFill>
              </a:rPr>
              <a:t>Những</a:t>
            </a:r>
            <a:r>
              <a:rPr lang="en-US" sz="2000" dirty="0" smtClean="0">
                <a:solidFill>
                  <a:srgbClr val="002060"/>
                </a:solidFill>
              </a:rPr>
              <a:t> </a:t>
            </a:r>
            <a:r>
              <a:rPr lang="en-US" sz="2000" dirty="0" err="1" smtClean="0">
                <a:solidFill>
                  <a:srgbClr val="002060"/>
                </a:solidFill>
              </a:rPr>
              <a:t>gì</a:t>
            </a:r>
            <a:r>
              <a:rPr lang="en-US" sz="2000" dirty="0" smtClean="0">
                <a:solidFill>
                  <a:srgbClr val="002060"/>
                </a:solidFill>
              </a:rPr>
              <a:t> </a:t>
            </a:r>
            <a:r>
              <a:rPr lang="en-US" sz="2000" dirty="0" err="1" smtClean="0">
                <a:solidFill>
                  <a:srgbClr val="002060"/>
                </a:solidFill>
              </a:rPr>
              <a:t>phải</a:t>
            </a:r>
            <a:r>
              <a:rPr lang="en-US" sz="2000" dirty="0" smtClean="0">
                <a:solidFill>
                  <a:srgbClr val="002060"/>
                </a:solidFill>
              </a:rPr>
              <a:t> </a:t>
            </a:r>
            <a:r>
              <a:rPr lang="en-US" sz="2000" dirty="0" err="1" smtClean="0">
                <a:solidFill>
                  <a:srgbClr val="002060"/>
                </a:solidFill>
              </a:rPr>
              <a:t>thực</a:t>
            </a:r>
            <a:r>
              <a:rPr lang="en-US" sz="2000" dirty="0" smtClean="0">
                <a:solidFill>
                  <a:srgbClr val="002060"/>
                </a:solidFill>
              </a:rPr>
              <a:t> </a:t>
            </a:r>
            <a:r>
              <a:rPr lang="en-US" sz="2000" dirty="0" err="1" smtClean="0">
                <a:solidFill>
                  <a:srgbClr val="002060"/>
                </a:solidFill>
              </a:rPr>
              <a:t>hiện</a:t>
            </a:r>
            <a:endParaRPr lang="en-US" sz="2000" dirty="0" smtClean="0">
              <a:solidFill>
                <a:srgbClr val="002060"/>
              </a:solidFill>
            </a:endParaRPr>
          </a:p>
          <a:p>
            <a:pPr marL="685800" lvl="1" indent="-342900">
              <a:spcBef>
                <a:spcPts val="600"/>
              </a:spcBef>
              <a:buFont typeface="Wingdings" panose="05000000000000000000" pitchFamily="2" charset="2"/>
              <a:buChar char="§"/>
            </a:pPr>
            <a:r>
              <a:rPr lang="en-US" sz="2000" dirty="0" err="1" smtClean="0">
                <a:solidFill>
                  <a:srgbClr val="002060"/>
                </a:solidFill>
              </a:rPr>
              <a:t>Nguồn</a:t>
            </a:r>
            <a:r>
              <a:rPr lang="en-US" sz="2000" dirty="0" smtClean="0">
                <a:solidFill>
                  <a:srgbClr val="002060"/>
                </a:solidFill>
              </a:rPr>
              <a:t> </a:t>
            </a:r>
            <a:r>
              <a:rPr lang="en-US" sz="2000" dirty="0" err="1" smtClean="0">
                <a:solidFill>
                  <a:srgbClr val="002060"/>
                </a:solidFill>
              </a:rPr>
              <a:t>lực</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yêu</a:t>
            </a:r>
            <a:r>
              <a:rPr lang="en-US" sz="2000" dirty="0" smtClean="0">
                <a:solidFill>
                  <a:srgbClr val="002060"/>
                </a:solidFill>
              </a:rPr>
              <a:t> </a:t>
            </a:r>
            <a:r>
              <a:rPr lang="en-US" sz="2000" dirty="0" err="1" smtClean="0">
                <a:solidFill>
                  <a:srgbClr val="002060"/>
                </a:solidFill>
              </a:rPr>
              <a:t>cầu</a:t>
            </a:r>
            <a:endParaRPr lang="en-US" sz="2000" dirty="0" smtClean="0">
              <a:solidFill>
                <a:srgbClr val="002060"/>
              </a:solidFill>
            </a:endParaRPr>
          </a:p>
          <a:p>
            <a:pPr marL="685800" lvl="1" indent="-342900">
              <a:spcBef>
                <a:spcPts val="600"/>
              </a:spcBef>
              <a:buFont typeface="Wingdings" panose="05000000000000000000" pitchFamily="2" charset="2"/>
              <a:buChar char="§"/>
            </a:pPr>
            <a:r>
              <a:rPr lang="en-US" sz="2000" dirty="0" smtClean="0">
                <a:solidFill>
                  <a:srgbClr val="002060"/>
                </a:solidFill>
              </a:rPr>
              <a:t>Ai </a:t>
            </a:r>
            <a:r>
              <a:rPr lang="en-US" sz="2000" dirty="0" err="1" smtClean="0">
                <a:solidFill>
                  <a:srgbClr val="002060"/>
                </a:solidFill>
              </a:rPr>
              <a:t>thực</a:t>
            </a:r>
            <a:r>
              <a:rPr lang="en-US" sz="2000" dirty="0" smtClean="0">
                <a:solidFill>
                  <a:srgbClr val="002060"/>
                </a:solidFill>
              </a:rPr>
              <a:t> </a:t>
            </a:r>
            <a:r>
              <a:rPr lang="en-US" sz="2000" dirty="0" err="1" smtClean="0">
                <a:solidFill>
                  <a:srgbClr val="002060"/>
                </a:solidFill>
              </a:rPr>
              <a:t>hiện</a:t>
            </a:r>
            <a:endParaRPr lang="en-US" sz="2000" dirty="0" smtClean="0">
              <a:solidFill>
                <a:srgbClr val="002060"/>
              </a:solidFill>
            </a:endParaRPr>
          </a:p>
          <a:p>
            <a:pPr marL="685800" lvl="1" indent="-342900">
              <a:spcBef>
                <a:spcPts val="600"/>
              </a:spcBef>
              <a:buFont typeface="Wingdings" panose="05000000000000000000" pitchFamily="2" charset="2"/>
              <a:buChar char="§"/>
            </a:pPr>
            <a:r>
              <a:rPr lang="en-US" sz="2000" dirty="0" smtClean="0">
                <a:solidFill>
                  <a:srgbClr val="002060"/>
                </a:solidFill>
              </a:rPr>
              <a:t>K</a:t>
            </a:r>
            <a:r>
              <a:rPr lang="vi-VN" sz="2000" dirty="0" smtClean="0">
                <a:solidFill>
                  <a:srgbClr val="002060"/>
                </a:solidFill>
              </a:rPr>
              <a:t>hi </a:t>
            </a:r>
            <a:r>
              <a:rPr lang="vi-VN" sz="2000" dirty="0">
                <a:solidFill>
                  <a:srgbClr val="002060"/>
                </a:solidFill>
              </a:rPr>
              <a:t>nào </a:t>
            </a:r>
            <a:r>
              <a:rPr lang="vi-VN" sz="2000" dirty="0" smtClean="0">
                <a:solidFill>
                  <a:srgbClr val="002060"/>
                </a:solidFill>
              </a:rPr>
              <a:t>hoàn thành</a:t>
            </a:r>
            <a:endParaRPr lang="en-US" sz="2000" dirty="0" smtClean="0">
              <a:solidFill>
                <a:srgbClr val="002060"/>
              </a:solidFill>
            </a:endParaRPr>
          </a:p>
          <a:p>
            <a:pPr marL="685800" lvl="1" indent="-342900">
              <a:spcBef>
                <a:spcPts val="600"/>
              </a:spcBef>
              <a:buFont typeface="Wingdings" panose="05000000000000000000" pitchFamily="2" charset="2"/>
              <a:buChar char="§"/>
            </a:pPr>
            <a:r>
              <a:rPr lang="en-US" sz="2000" dirty="0" err="1" smtClean="0">
                <a:solidFill>
                  <a:srgbClr val="002060"/>
                </a:solidFill>
              </a:rPr>
              <a:t>Kết</a:t>
            </a:r>
            <a:r>
              <a:rPr lang="en-US" sz="2000" dirty="0" smtClean="0">
                <a:solidFill>
                  <a:srgbClr val="002060"/>
                </a:solidFill>
              </a:rPr>
              <a:t> </a:t>
            </a:r>
            <a:r>
              <a:rPr lang="en-US" sz="2000" dirty="0" err="1" smtClean="0">
                <a:solidFill>
                  <a:srgbClr val="002060"/>
                </a:solidFill>
              </a:rPr>
              <a:t>quả</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đánh</a:t>
            </a:r>
            <a:r>
              <a:rPr lang="en-US" sz="2000" dirty="0" smtClean="0">
                <a:solidFill>
                  <a:srgbClr val="002060"/>
                </a:solidFill>
              </a:rPr>
              <a:t> </a:t>
            </a:r>
            <a:r>
              <a:rPr lang="en-US" sz="2000" dirty="0" err="1" smtClean="0">
                <a:solidFill>
                  <a:srgbClr val="002060"/>
                </a:solidFill>
              </a:rPr>
              <a:t>giá</a:t>
            </a:r>
            <a:r>
              <a:rPr lang="en-US" sz="2000" dirty="0" smtClean="0">
                <a:solidFill>
                  <a:srgbClr val="002060"/>
                </a:solidFill>
              </a:rPr>
              <a:t> </a:t>
            </a:r>
            <a:r>
              <a:rPr lang="en-US" sz="2000" dirty="0" err="1" smtClean="0">
                <a:solidFill>
                  <a:srgbClr val="002060"/>
                </a:solidFill>
              </a:rPr>
              <a:t>như</a:t>
            </a:r>
            <a:r>
              <a:rPr lang="en-US" sz="2000" dirty="0" smtClean="0">
                <a:solidFill>
                  <a:srgbClr val="002060"/>
                </a:solidFill>
              </a:rPr>
              <a:t> </a:t>
            </a:r>
            <a:r>
              <a:rPr lang="en-US" sz="2000" dirty="0" err="1" smtClean="0">
                <a:solidFill>
                  <a:srgbClr val="002060"/>
                </a:solidFill>
              </a:rPr>
              <a:t>thế</a:t>
            </a:r>
            <a:r>
              <a:rPr lang="en-US" sz="2000" dirty="0" smtClean="0">
                <a:solidFill>
                  <a:srgbClr val="002060"/>
                </a:solidFill>
              </a:rPr>
              <a:t> </a:t>
            </a:r>
            <a:r>
              <a:rPr lang="en-US" sz="2000" dirty="0" err="1" smtClean="0">
                <a:solidFill>
                  <a:srgbClr val="002060"/>
                </a:solidFill>
              </a:rPr>
              <a:t>nào</a:t>
            </a:r>
            <a:endParaRPr lang="en-US" sz="2000" dirty="0" smtClean="0">
              <a:solidFill>
                <a:srgbClr val="002060"/>
              </a:solidFill>
            </a:endParaRPr>
          </a:p>
        </p:txBody>
      </p:sp>
      <p:grpSp>
        <p:nvGrpSpPr>
          <p:cNvPr id="6" name="Group 5"/>
          <p:cNvGrpSpPr/>
          <p:nvPr/>
        </p:nvGrpSpPr>
        <p:grpSpPr>
          <a:xfrm rot="1240901">
            <a:off x="5130896" y="2321959"/>
            <a:ext cx="1446552" cy="749508"/>
            <a:chOff x="4635060" y="3374135"/>
            <a:chExt cx="1446552" cy="749508"/>
          </a:xfrm>
        </p:grpSpPr>
        <p:sp>
          <p:nvSpPr>
            <p:cNvPr id="7" name="Cloud Callout 6"/>
            <p:cNvSpPr/>
            <p:nvPr/>
          </p:nvSpPr>
          <p:spPr>
            <a:xfrm>
              <a:off x="4811842" y="3545790"/>
              <a:ext cx="1064301" cy="406198"/>
            </a:xfrm>
            <a:prstGeom prst="cloudCallout">
              <a:avLst>
                <a:gd name="adj1" fmla="val -101819"/>
                <a:gd name="adj2" fmla="val 311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solidFill>
                    <a:prstClr val="white"/>
                  </a:solidFill>
                </a:rPr>
                <a:t>Mới</a:t>
              </a:r>
              <a:endParaRPr lang="en-US" sz="1800" dirty="0">
                <a:solidFill>
                  <a:prstClr val="white"/>
                </a:solidFill>
              </a:endParaRPr>
            </a:p>
          </p:txBody>
        </p:sp>
        <p:sp>
          <p:nvSpPr>
            <p:cNvPr id="8" name="Explosion 1 7"/>
            <p:cNvSpPr/>
            <p:nvPr/>
          </p:nvSpPr>
          <p:spPr>
            <a:xfrm>
              <a:off x="4635060" y="3374135"/>
              <a:ext cx="1446552" cy="749508"/>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smtClean="0">
                  <a:solidFill>
                    <a:prstClr val="white"/>
                  </a:solidFill>
                </a:rPr>
                <a:t>Mới</a:t>
              </a:r>
              <a:endParaRPr lang="en-US" sz="1600" b="1" dirty="0">
                <a:solidFill>
                  <a:prstClr val="white"/>
                </a:solidFill>
              </a:endParaRPr>
            </a:p>
          </p:txBody>
        </p:sp>
      </p:grpSp>
      <p:sp>
        <p:nvSpPr>
          <p:cNvPr id="9" name="TextBox 8"/>
          <p:cNvSpPr txBox="1"/>
          <p:nvPr/>
        </p:nvSpPr>
        <p:spPr>
          <a:xfrm>
            <a:off x="2249586" y="388573"/>
            <a:ext cx="4321148" cy="461665"/>
          </a:xfrm>
          <a:prstGeom prst="rect">
            <a:avLst/>
          </a:prstGeom>
          <a:noFill/>
        </p:spPr>
        <p:txBody>
          <a:bodyPr wrap="square" rtlCol="0">
            <a:spAutoFit/>
          </a:bodyPr>
          <a:lstStyle/>
          <a:p>
            <a:pPr algn="ctr"/>
            <a:r>
              <a:rPr lang="en-US" sz="2400" b="1" dirty="0" smtClean="0">
                <a:solidFill>
                  <a:srgbClr val="FF0000"/>
                </a:solidFill>
              </a:rPr>
              <a:t>6.  HOẠCH ĐỊNH</a:t>
            </a:r>
            <a:endParaRPr lang="en-US" sz="2400" b="1" dirty="0">
              <a:solidFill>
                <a:srgbClr val="FF0000"/>
              </a:solidFill>
            </a:endParaRPr>
          </a:p>
        </p:txBody>
      </p:sp>
    </p:spTree>
    <p:extLst>
      <p:ext uri="{BB962C8B-B14F-4D97-AF65-F5344CB8AC3E}">
        <p14:creationId xmlns:p14="http://schemas.microsoft.com/office/powerpoint/2010/main" val="399036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2622" y="1254783"/>
            <a:ext cx="7802799" cy="2585323"/>
          </a:xfrm>
          <a:prstGeom prst="rect">
            <a:avLst/>
          </a:prstGeom>
          <a:noFill/>
        </p:spPr>
        <p:txBody>
          <a:bodyPr wrap="square" rtlCol="0">
            <a:spAutoFit/>
          </a:bodyPr>
          <a:lstStyle/>
          <a:p>
            <a:r>
              <a:rPr lang="en-US" sz="2000" b="1" dirty="0" smtClean="0">
                <a:solidFill>
                  <a:srgbClr val="002060"/>
                </a:solidFill>
              </a:rPr>
              <a:t>6.3  </a:t>
            </a:r>
            <a:r>
              <a:rPr lang="en-US" sz="2000" b="1" dirty="0" err="1" smtClean="0">
                <a:solidFill>
                  <a:srgbClr val="002060"/>
                </a:solidFill>
              </a:rPr>
              <a:t>Hoạch</a:t>
            </a:r>
            <a:r>
              <a:rPr lang="en-US" sz="2000" b="1" dirty="0" smtClean="0">
                <a:solidFill>
                  <a:srgbClr val="002060"/>
                </a:solidFill>
              </a:rPr>
              <a:t> </a:t>
            </a:r>
            <a:r>
              <a:rPr lang="en-US" sz="2000" b="1" dirty="0" err="1" smtClean="0">
                <a:solidFill>
                  <a:srgbClr val="002060"/>
                </a:solidFill>
              </a:rPr>
              <a:t>định</a:t>
            </a:r>
            <a:r>
              <a:rPr lang="en-US" sz="2000" b="1" dirty="0" smtClean="0">
                <a:solidFill>
                  <a:srgbClr val="002060"/>
                </a:solidFill>
              </a:rPr>
              <a:t> </a:t>
            </a:r>
            <a:r>
              <a:rPr lang="en-US" sz="2000" b="1" dirty="0" err="1" smtClean="0">
                <a:solidFill>
                  <a:srgbClr val="002060"/>
                </a:solidFill>
              </a:rPr>
              <a:t>sự</a:t>
            </a:r>
            <a:r>
              <a:rPr lang="en-US" sz="2000" b="1" dirty="0" smtClean="0">
                <a:solidFill>
                  <a:srgbClr val="002060"/>
                </a:solidFill>
              </a:rPr>
              <a:t> </a:t>
            </a:r>
            <a:r>
              <a:rPr lang="en-US" sz="2000" b="1" dirty="0" err="1" smtClean="0">
                <a:solidFill>
                  <a:srgbClr val="002060"/>
                </a:solidFill>
              </a:rPr>
              <a:t>thay</a:t>
            </a:r>
            <a:r>
              <a:rPr lang="en-US" sz="2000" b="1" dirty="0" smtClean="0">
                <a:solidFill>
                  <a:srgbClr val="002060"/>
                </a:solidFill>
              </a:rPr>
              <a:t> </a:t>
            </a:r>
            <a:r>
              <a:rPr lang="en-US" sz="2000" b="1" dirty="0" err="1" smtClean="0">
                <a:solidFill>
                  <a:srgbClr val="002060"/>
                </a:solidFill>
              </a:rPr>
              <a:t>đổi</a:t>
            </a:r>
            <a:r>
              <a:rPr lang="en-US" sz="2000" b="1" dirty="0" smtClean="0">
                <a:solidFill>
                  <a:srgbClr val="002060"/>
                </a:solidFill>
              </a:rPr>
              <a:t>: </a:t>
            </a:r>
          </a:p>
          <a:p>
            <a:pPr marL="342900" indent="-342900">
              <a:spcBef>
                <a:spcPts val="600"/>
              </a:spcBef>
              <a:buFont typeface="Arial" pitchFamily="34" charset="0"/>
              <a:buChar char="•"/>
            </a:pPr>
            <a:r>
              <a:rPr lang="en-US" sz="2000" dirty="0" err="1" smtClean="0">
                <a:solidFill>
                  <a:srgbClr val="002060"/>
                </a:solidFill>
              </a:rPr>
              <a:t>Thay</a:t>
            </a:r>
            <a:r>
              <a:rPr lang="en-US" sz="2000" dirty="0" smtClean="0">
                <a:solidFill>
                  <a:srgbClr val="002060"/>
                </a:solidFill>
              </a:rPr>
              <a:t> </a:t>
            </a:r>
            <a:r>
              <a:rPr lang="en-US" sz="2000" dirty="0" err="1" smtClean="0">
                <a:solidFill>
                  <a:srgbClr val="002060"/>
                </a:solidFill>
              </a:rPr>
              <a:t>đổi</a:t>
            </a:r>
            <a:r>
              <a:rPr lang="en-US" sz="2000" dirty="0" smtClean="0">
                <a:solidFill>
                  <a:srgbClr val="002060"/>
                </a:solidFill>
              </a:rPr>
              <a:t> HTQLCL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thực</a:t>
            </a:r>
            <a:r>
              <a:rPr lang="en-US" sz="2000" dirty="0" smtClean="0">
                <a:solidFill>
                  <a:srgbClr val="002060"/>
                </a:solidFill>
              </a:rPr>
              <a:t> </a:t>
            </a:r>
            <a:r>
              <a:rPr lang="en-US" sz="2000" dirty="0" err="1" smtClean="0">
                <a:solidFill>
                  <a:srgbClr val="002060"/>
                </a:solidFill>
              </a:rPr>
              <a:t>hiện</a:t>
            </a:r>
            <a:r>
              <a:rPr lang="en-US" sz="2000" dirty="0" smtClean="0">
                <a:solidFill>
                  <a:srgbClr val="002060"/>
                </a:solidFill>
              </a:rPr>
              <a:t> </a:t>
            </a:r>
            <a:r>
              <a:rPr lang="en-US" sz="2000" dirty="0" err="1" smtClean="0">
                <a:solidFill>
                  <a:srgbClr val="002060"/>
                </a:solidFill>
              </a:rPr>
              <a:t>có</a:t>
            </a:r>
            <a:r>
              <a:rPr lang="en-US" sz="2000" dirty="0" smtClean="0">
                <a:solidFill>
                  <a:srgbClr val="002060"/>
                </a:solidFill>
              </a:rPr>
              <a:t> </a:t>
            </a:r>
            <a:r>
              <a:rPr lang="en-US" sz="2000" dirty="0" err="1" smtClean="0">
                <a:solidFill>
                  <a:srgbClr val="002060"/>
                </a:solidFill>
              </a:rPr>
              <a:t>hoạch</a:t>
            </a:r>
            <a:r>
              <a:rPr lang="en-US" sz="2000" dirty="0" smtClean="0">
                <a:solidFill>
                  <a:srgbClr val="002060"/>
                </a:solidFill>
              </a:rPr>
              <a:t> </a:t>
            </a:r>
            <a:r>
              <a:rPr lang="en-US" sz="2000" dirty="0" err="1" smtClean="0">
                <a:solidFill>
                  <a:srgbClr val="002060"/>
                </a:solidFill>
              </a:rPr>
              <a:t>định</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hệ</a:t>
            </a:r>
            <a:r>
              <a:rPr lang="en-US" sz="2000" dirty="0" smtClean="0">
                <a:solidFill>
                  <a:srgbClr val="002060"/>
                </a:solidFill>
              </a:rPr>
              <a:t> </a:t>
            </a:r>
            <a:r>
              <a:rPr lang="en-US" sz="2000" dirty="0" err="1" smtClean="0">
                <a:solidFill>
                  <a:srgbClr val="002060"/>
                </a:solidFill>
              </a:rPr>
              <a:t>thống</a:t>
            </a:r>
            <a:endParaRPr lang="en-US" sz="2000" dirty="0" smtClean="0">
              <a:solidFill>
                <a:srgbClr val="002060"/>
              </a:solidFill>
            </a:endParaRPr>
          </a:p>
          <a:p>
            <a:pPr marL="342900" indent="-342900">
              <a:spcBef>
                <a:spcPts val="600"/>
              </a:spcBef>
              <a:buFont typeface="Arial" pitchFamily="34" charset="0"/>
              <a:buChar char="•"/>
            </a:pPr>
            <a:r>
              <a:rPr lang="en-US" sz="2000" dirty="0" err="1" smtClean="0">
                <a:solidFill>
                  <a:srgbClr val="002060"/>
                </a:solidFill>
              </a:rPr>
              <a:t>Xem</a:t>
            </a:r>
            <a:r>
              <a:rPr lang="en-US" sz="2000" dirty="0" smtClean="0">
                <a:solidFill>
                  <a:srgbClr val="002060"/>
                </a:solidFill>
              </a:rPr>
              <a:t> </a:t>
            </a:r>
            <a:r>
              <a:rPr lang="en-US" sz="2000" dirty="0" err="1" smtClean="0">
                <a:solidFill>
                  <a:srgbClr val="002060"/>
                </a:solidFill>
              </a:rPr>
              <a:t>xét</a:t>
            </a:r>
            <a:endParaRPr lang="en-US" sz="2000" dirty="0" smtClean="0">
              <a:solidFill>
                <a:srgbClr val="002060"/>
              </a:solidFill>
            </a:endParaRPr>
          </a:p>
          <a:p>
            <a:pPr marL="685800" lvl="1" indent="-342900">
              <a:spcBef>
                <a:spcPts val="600"/>
              </a:spcBef>
              <a:buFont typeface="Wingdings" panose="05000000000000000000" pitchFamily="2" charset="2"/>
              <a:buChar char="§"/>
            </a:pPr>
            <a:r>
              <a:rPr lang="en-US" sz="1800" dirty="0" smtClean="0">
                <a:solidFill>
                  <a:srgbClr val="002060"/>
                </a:solidFill>
              </a:rPr>
              <a:t>M</a:t>
            </a:r>
            <a:r>
              <a:rPr lang="vi-VN" sz="1800" dirty="0" smtClean="0">
                <a:solidFill>
                  <a:srgbClr val="002060"/>
                </a:solidFill>
              </a:rPr>
              <a:t>ục </a:t>
            </a:r>
            <a:r>
              <a:rPr lang="vi-VN" sz="1800" dirty="0">
                <a:solidFill>
                  <a:srgbClr val="002060"/>
                </a:solidFill>
              </a:rPr>
              <a:t>đích của sự thay đổi và </a:t>
            </a:r>
            <a:r>
              <a:rPr lang="vi-VN" sz="1800" dirty="0" smtClean="0">
                <a:solidFill>
                  <a:srgbClr val="002060"/>
                </a:solidFill>
              </a:rPr>
              <a:t>hậu </a:t>
            </a:r>
            <a:r>
              <a:rPr lang="vi-VN" sz="1800" dirty="0">
                <a:solidFill>
                  <a:srgbClr val="002060"/>
                </a:solidFill>
              </a:rPr>
              <a:t>quả tiềm </a:t>
            </a:r>
            <a:r>
              <a:rPr lang="en-US" sz="1800" dirty="0" err="1" smtClean="0">
                <a:solidFill>
                  <a:srgbClr val="002060"/>
                </a:solidFill>
              </a:rPr>
              <a:t>ẩn</a:t>
            </a:r>
            <a:r>
              <a:rPr lang="vi-VN" sz="1800" dirty="0" smtClean="0">
                <a:solidFill>
                  <a:srgbClr val="002060"/>
                </a:solidFill>
              </a:rPr>
              <a:t> </a:t>
            </a:r>
            <a:endParaRPr lang="en-US" sz="1800" dirty="0" smtClean="0">
              <a:solidFill>
                <a:srgbClr val="002060"/>
              </a:solidFill>
            </a:endParaRPr>
          </a:p>
          <a:p>
            <a:pPr marL="685800" lvl="1" indent="-342900">
              <a:spcBef>
                <a:spcPts val="600"/>
              </a:spcBef>
              <a:buFont typeface="Wingdings" panose="05000000000000000000" pitchFamily="2" charset="2"/>
              <a:buChar char="§"/>
            </a:pPr>
            <a:r>
              <a:rPr lang="en-US" sz="1800" dirty="0" err="1" smtClean="0">
                <a:solidFill>
                  <a:srgbClr val="002060"/>
                </a:solidFill>
              </a:rPr>
              <a:t>Tính</a:t>
            </a:r>
            <a:r>
              <a:rPr lang="en-US" sz="1800" dirty="0" smtClean="0">
                <a:solidFill>
                  <a:srgbClr val="002060"/>
                </a:solidFill>
              </a:rPr>
              <a:t> </a:t>
            </a:r>
            <a:r>
              <a:rPr lang="en-US" sz="1800" dirty="0" err="1" smtClean="0">
                <a:solidFill>
                  <a:srgbClr val="002060"/>
                </a:solidFill>
              </a:rPr>
              <a:t>toàn</a:t>
            </a:r>
            <a:r>
              <a:rPr lang="en-US" sz="1800" dirty="0" smtClean="0">
                <a:solidFill>
                  <a:srgbClr val="002060"/>
                </a:solidFill>
              </a:rPr>
              <a:t> </a:t>
            </a:r>
            <a:r>
              <a:rPr lang="en-US" sz="1800" dirty="0" err="1" smtClean="0">
                <a:solidFill>
                  <a:srgbClr val="002060"/>
                </a:solidFill>
              </a:rPr>
              <a:t>vẹn</a:t>
            </a:r>
            <a:r>
              <a:rPr lang="en-US" sz="1800" dirty="0" smtClean="0">
                <a:solidFill>
                  <a:srgbClr val="002060"/>
                </a:solidFill>
              </a:rPr>
              <a:t> </a:t>
            </a:r>
            <a:r>
              <a:rPr lang="en-US" sz="1800" dirty="0" err="1" smtClean="0">
                <a:solidFill>
                  <a:srgbClr val="002060"/>
                </a:solidFill>
              </a:rPr>
              <a:t>hệ</a:t>
            </a:r>
            <a:r>
              <a:rPr lang="en-US" sz="1800" dirty="0" smtClean="0">
                <a:solidFill>
                  <a:srgbClr val="002060"/>
                </a:solidFill>
              </a:rPr>
              <a:t> </a:t>
            </a:r>
            <a:r>
              <a:rPr lang="en-US" sz="1800" dirty="0" err="1" smtClean="0">
                <a:solidFill>
                  <a:srgbClr val="002060"/>
                </a:solidFill>
              </a:rPr>
              <a:t>thống</a:t>
            </a:r>
            <a:r>
              <a:rPr lang="en-US" sz="1800" dirty="0" smtClean="0">
                <a:solidFill>
                  <a:srgbClr val="002060"/>
                </a:solidFill>
              </a:rPr>
              <a:t> </a:t>
            </a:r>
            <a:r>
              <a:rPr lang="en-US" sz="1800" dirty="0" err="1" smtClean="0">
                <a:solidFill>
                  <a:srgbClr val="002060"/>
                </a:solidFill>
              </a:rPr>
              <a:t>quản</a:t>
            </a:r>
            <a:r>
              <a:rPr lang="en-US" sz="1800" dirty="0" smtClean="0">
                <a:solidFill>
                  <a:srgbClr val="002060"/>
                </a:solidFill>
              </a:rPr>
              <a:t> </a:t>
            </a:r>
            <a:r>
              <a:rPr lang="en-US" sz="1800" dirty="0" err="1" smtClean="0">
                <a:solidFill>
                  <a:srgbClr val="002060"/>
                </a:solidFill>
              </a:rPr>
              <a:t>lý</a:t>
            </a:r>
            <a:endParaRPr lang="en-US" sz="1800" dirty="0" smtClean="0">
              <a:solidFill>
                <a:srgbClr val="002060"/>
              </a:solidFill>
            </a:endParaRPr>
          </a:p>
          <a:p>
            <a:pPr marL="685800" lvl="1" indent="-342900">
              <a:spcBef>
                <a:spcPts val="600"/>
              </a:spcBef>
              <a:buFont typeface="Wingdings" panose="05000000000000000000" pitchFamily="2" charset="2"/>
              <a:buChar char="§"/>
            </a:pPr>
            <a:r>
              <a:rPr lang="en-US" sz="1800" dirty="0" err="1" smtClean="0">
                <a:solidFill>
                  <a:srgbClr val="002060"/>
                </a:solidFill>
              </a:rPr>
              <a:t>Sự</a:t>
            </a:r>
            <a:r>
              <a:rPr lang="en-US" sz="1800" dirty="0" smtClean="0">
                <a:solidFill>
                  <a:srgbClr val="002060"/>
                </a:solidFill>
              </a:rPr>
              <a:t> </a:t>
            </a:r>
            <a:r>
              <a:rPr lang="en-US" sz="1800" dirty="0" err="1" smtClean="0">
                <a:solidFill>
                  <a:srgbClr val="002060"/>
                </a:solidFill>
              </a:rPr>
              <a:t>sẵn</a:t>
            </a:r>
            <a:r>
              <a:rPr lang="en-US" sz="1800" dirty="0" smtClean="0">
                <a:solidFill>
                  <a:srgbClr val="002060"/>
                </a:solidFill>
              </a:rPr>
              <a:t> </a:t>
            </a:r>
            <a:r>
              <a:rPr lang="en-US" sz="1800" dirty="0" err="1" smtClean="0">
                <a:solidFill>
                  <a:srgbClr val="002060"/>
                </a:solidFill>
              </a:rPr>
              <a:t>có</a:t>
            </a:r>
            <a:r>
              <a:rPr lang="en-US" sz="1800" dirty="0" smtClean="0">
                <a:solidFill>
                  <a:srgbClr val="002060"/>
                </a:solidFill>
              </a:rPr>
              <a:t> </a:t>
            </a:r>
            <a:r>
              <a:rPr lang="en-US" sz="1800" dirty="0" err="1" smtClean="0">
                <a:solidFill>
                  <a:srgbClr val="002060"/>
                </a:solidFill>
              </a:rPr>
              <a:t>nguồn</a:t>
            </a:r>
            <a:r>
              <a:rPr lang="en-US" sz="1800" dirty="0" smtClean="0">
                <a:solidFill>
                  <a:srgbClr val="002060"/>
                </a:solidFill>
              </a:rPr>
              <a:t> </a:t>
            </a:r>
            <a:r>
              <a:rPr lang="en-US" sz="1800" dirty="0" err="1" smtClean="0">
                <a:solidFill>
                  <a:srgbClr val="002060"/>
                </a:solidFill>
              </a:rPr>
              <a:t>lực</a:t>
            </a:r>
            <a:endParaRPr lang="en-US" sz="1800" dirty="0" smtClean="0">
              <a:solidFill>
                <a:srgbClr val="002060"/>
              </a:solidFill>
            </a:endParaRPr>
          </a:p>
          <a:p>
            <a:pPr marL="685800" lvl="1" indent="-342900">
              <a:spcBef>
                <a:spcPts val="600"/>
              </a:spcBef>
              <a:buFont typeface="Wingdings" panose="05000000000000000000" pitchFamily="2" charset="2"/>
              <a:buChar char="§"/>
            </a:pPr>
            <a:r>
              <a:rPr lang="en-US" sz="1800" dirty="0" err="1" smtClean="0">
                <a:solidFill>
                  <a:srgbClr val="002060"/>
                </a:solidFill>
              </a:rPr>
              <a:t>Phân</a:t>
            </a:r>
            <a:r>
              <a:rPr lang="en-US" sz="1800" dirty="0" smtClean="0">
                <a:solidFill>
                  <a:srgbClr val="002060"/>
                </a:solidFill>
              </a:rPr>
              <a:t> </a:t>
            </a:r>
            <a:r>
              <a:rPr lang="en-US" sz="1800" dirty="0" err="1" smtClean="0">
                <a:solidFill>
                  <a:srgbClr val="002060"/>
                </a:solidFill>
              </a:rPr>
              <a:t>bổ</a:t>
            </a:r>
            <a:r>
              <a:rPr lang="en-US" sz="1800" dirty="0" smtClean="0">
                <a:solidFill>
                  <a:srgbClr val="002060"/>
                </a:solidFill>
              </a:rPr>
              <a:t> </a:t>
            </a:r>
            <a:r>
              <a:rPr lang="en-US" sz="1800" dirty="0" err="1" smtClean="0">
                <a:solidFill>
                  <a:srgbClr val="002060"/>
                </a:solidFill>
              </a:rPr>
              <a:t>hoặc</a:t>
            </a:r>
            <a:r>
              <a:rPr lang="en-US" sz="1800" dirty="0" smtClean="0">
                <a:solidFill>
                  <a:srgbClr val="002060"/>
                </a:solidFill>
              </a:rPr>
              <a:t> </a:t>
            </a:r>
            <a:r>
              <a:rPr lang="en-US" sz="1800" dirty="0" err="1" smtClean="0">
                <a:solidFill>
                  <a:srgbClr val="002060"/>
                </a:solidFill>
              </a:rPr>
              <a:t>phân</a:t>
            </a:r>
            <a:r>
              <a:rPr lang="en-US" sz="1800" dirty="0" smtClean="0">
                <a:solidFill>
                  <a:srgbClr val="002060"/>
                </a:solidFill>
              </a:rPr>
              <a:t> </a:t>
            </a:r>
            <a:r>
              <a:rPr lang="en-US" sz="1800" dirty="0" err="1" smtClean="0">
                <a:solidFill>
                  <a:srgbClr val="002060"/>
                </a:solidFill>
              </a:rPr>
              <a:t>bổ</a:t>
            </a:r>
            <a:r>
              <a:rPr lang="en-US" sz="1800" dirty="0" smtClean="0">
                <a:solidFill>
                  <a:srgbClr val="002060"/>
                </a:solidFill>
              </a:rPr>
              <a:t> </a:t>
            </a:r>
            <a:r>
              <a:rPr lang="en-US" sz="1800" dirty="0" err="1" smtClean="0">
                <a:solidFill>
                  <a:srgbClr val="002060"/>
                </a:solidFill>
              </a:rPr>
              <a:t>lại</a:t>
            </a:r>
            <a:r>
              <a:rPr lang="en-US" sz="1800" dirty="0" smtClean="0">
                <a:solidFill>
                  <a:srgbClr val="002060"/>
                </a:solidFill>
              </a:rPr>
              <a:t> </a:t>
            </a:r>
            <a:r>
              <a:rPr lang="en-US" sz="1800" dirty="0" err="1" smtClean="0">
                <a:solidFill>
                  <a:srgbClr val="002060"/>
                </a:solidFill>
              </a:rPr>
              <a:t>trách</a:t>
            </a:r>
            <a:r>
              <a:rPr lang="en-US" sz="1800" dirty="0" smtClean="0">
                <a:solidFill>
                  <a:srgbClr val="002060"/>
                </a:solidFill>
              </a:rPr>
              <a:t> </a:t>
            </a:r>
            <a:r>
              <a:rPr lang="en-US" sz="1800" dirty="0" err="1" smtClean="0">
                <a:solidFill>
                  <a:srgbClr val="002060"/>
                </a:solidFill>
              </a:rPr>
              <a:t>nhiệm</a:t>
            </a:r>
            <a:r>
              <a:rPr lang="en-US" sz="1800" dirty="0" smtClean="0">
                <a:solidFill>
                  <a:srgbClr val="002060"/>
                </a:solidFill>
              </a:rPr>
              <a:t> </a:t>
            </a:r>
            <a:r>
              <a:rPr lang="en-US" sz="1800" dirty="0" err="1" smtClean="0">
                <a:solidFill>
                  <a:srgbClr val="002060"/>
                </a:solidFill>
              </a:rPr>
              <a:t>và</a:t>
            </a:r>
            <a:r>
              <a:rPr lang="en-US" sz="1800" dirty="0" smtClean="0">
                <a:solidFill>
                  <a:srgbClr val="002060"/>
                </a:solidFill>
              </a:rPr>
              <a:t> </a:t>
            </a:r>
            <a:r>
              <a:rPr lang="en-US" sz="1800" dirty="0" err="1" smtClean="0">
                <a:solidFill>
                  <a:srgbClr val="002060"/>
                </a:solidFill>
              </a:rPr>
              <a:t>quyền</a:t>
            </a:r>
            <a:r>
              <a:rPr lang="en-US" sz="1800" dirty="0" smtClean="0">
                <a:solidFill>
                  <a:srgbClr val="002060"/>
                </a:solidFill>
              </a:rPr>
              <a:t> </a:t>
            </a:r>
            <a:r>
              <a:rPr lang="en-US" sz="1800" dirty="0" err="1" smtClean="0">
                <a:solidFill>
                  <a:srgbClr val="002060"/>
                </a:solidFill>
              </a:rPr>
              <a:t>hạn</a:t>
            </a:r>
            <a:endParaRPr lang="en-US" sz="1800" dirty="0">
              <a:solidFill>
                <a:srgbClr val="002060"/>
              </a:solidFill>
            </a:endParaRPr>
          </a:p>
        </p:txBody>
      </p:sp>
      <p:grpSp>
        <p:nvGrpSpPr>
          <p:cNvPr id="6" name="Group 5"/>
          <p:cNvGrpSpPr/>
          <p:nvPr/>
        </p:nvGrpSpPr>
        <p:grpSpPr>
          <a:xfrm>
            <a:off x="5388963" y="880029"/>
            <a:ext cx="1446552" cy="749508"/>
            <a:chOff x="4635060" y="3374135"/>
            <a:chExt cx="1446552" cy="749508"/>
          </a:xfrm>
        </p:grpSpPr>
        <p:sp>
          <p:nvSpPr>
            <p:cNvPr id="7" name="Cloud Callout 6"/>
            <p:cNvSpPr/>
            <p:nvPr/>
          </p:nvSpPr>
          <p:spPr>
            <a:xfrm>
              <a:off x="4811842" y="3545790"/>
              <a:ext cx="1064301" cy="406198"/>
            </a:xfrm>
            <a:prstGeom prst="cloudCallout">
              <a:avLst>
                <a:gd name="adj1" fmla="val -101819"/>
                <a:gd name="adj2" fmla="val 311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solidFill>
                    <a:prstClr val="white"/>
                  </a:solidFill>
                </a:rPr>
                <a:t>Mới</a:t>
              </a:r>
              <a:endParaRPr lang="en-US" sz="1800" dirty="0">
                <a:solidFill>
                  <a:prstClr val="white"/>
                </a:solidFill>
              </a:endParaRPr>
            </a:p>
          </p:txBody>
        </p:sp>
        <p:sp>
          <p:nvSpPr>
            <p:cNvPr id="8" name="Explosion 1 7"/>
            <p:cNvSpPr/>
            <p:nvPr/>
          </p:nvSpPr>
          <p:spPr>
            <a:xfrm>
              <a:off x="4635060" y="3374135"/>
              <a:ext cx="1446552" cy="749508"/>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smtClean="0">
                  <a:solidFill>
                    <a:prstClr val="white"/>
                  </a:solidFill>
                </a:rPr>
                <a:t>Mới</a:t>
              </a:r>
              <a:endParaRPr lang="en-US" sz="1600" b="1" dirty="0">
                <a:solidFill>
                  <a:prstClr val="white"/>
                </a:solidFill>
              </a:endParaRPr>
            </a:p>
          </p:txBody>
        </p:sp>
      </p:grpSp>
      <p:sp>
        <p:nvSpPr>
          <p:cNvPr id="9" name="TextBox 8"/>
          <p:cNvSpPr txBox="1"/>
          <p:nvPr/>
        </p:nvSpPr>
        <p:spPr>
          <a:xfrm>
            <a:off x="2249586" y="335749"/>
            <a:ext cx="4321148" cy="461665"/>
          </a:xfrm>
          <a:prstGeom prst="rect">
            <a:avLst/>
          </a:prstGeom>
          <a:noFill/>
        </p:spPr>
        <p:txBody>
          <a:bodyPr wrap="square" rtlCol="0">
            <a:spAutoFit/>
          </a:bodyPr>
          <a:lstStyle/>
          <a:p>
            <a:pPr algn="ctr"/>
            <a:r>
              <a:rPr lang="en-US" sz="2400" b="1" dirty="0" smtClean="0">
                <a:solidFill>
                  <a:srgbClr val="FF0000"/>
                </a:solidFill>
              </a:rPr>
              <a:t>6.  HOẠCH ĐỊNH</a:t>
            </a:r>
            <a:endParaRPr lang="en-US" sz="2400" b="1" dirty="0">
              <a:solidFill>
                <a:srgbClr val="FF0000"/>
              </a:solidFill>
            </a:endParaRPr>
          </a:p>
        </p:txBody>
      </p:sp>
    </p:spTree>
    <p:extLst>
      <p:ext uri="{BB962C8B-B14F-4D97-AF65-F5344CB8AC3E}">
        <p14:creationId xmlns:p14="http://schemas.microsoft.com/office/powerpoint/2010/main" val="145957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p:nvPr>
        </p:nvSpPr>
        <p:spPr>
          <a:xfrm>
            <a:off x="1752600" y="314110"/>
            <a:ext cx="5043487" cy="429816"/>
          </a:xfrm>
        </p:spPr>
        <p:txBody>
          <a:bodyPr/>
          <a:lstStyle/>
          <a:p>
            <a:r>
              <a:rPr lang="nl-NL" dirty="0" smtClean="0"/>
              <a:t>Hướng vào khách hàng </a:t>
            </a:r>
            <a:endParaRPr lang="en-US" dirty="0" smtClean="0"/>
          </a:p>
        </p:txBody>
      </p:sp>
      <p:sp>
        <p:nvSpPr>
          <p:cNvPr id="27652" name="Content Placeholder 2"/>
          <p:cNvSpPr>
            <a:spLocks noGrp="1"/>
          </p:cNvSpPr>
          <p:nvPr>
            <p:ph idx="1"/>
          </p:nvPr>
        </p:nvSpPr>
        <p:spPr>
          <a:xfrm>
            <a:off x="590549" y="923926"/>
            <a:ext cx="4857751" cy="3505200"/>
          </a:xfrm>
        </p:spPr>
        <p:txBody>
          <a:bodyPr/>
          <a:lstStyle/>
          <a:p>
            <a:pPr marL="0" indent="0" algn="just">
              <a:spcBef>
                <a:spcPts val="200"/>
              </a:spcBef>
              <a:buNone/>
            </a:pPr>
            <a:r>
              <a:rPr lang="nl-NL" sz="1600" i="1" dirty="0" smtClean="0">
                <a:solidFill>
                  <a:srgbClr val="FF0000"/>
                </a:solidFill>
              </a:rPr>
              <a:t>Tiêu điểm hàng đầu của quản lý chất lượng là đáp ứng các yêu cầu của khách hàng và cố gắng vượt cao hơn sự mong đợi của họ</a:t>
            </a:r>
            <a:r>
              <a:rPr lang="nl-NL" sz="1600" i="1" dirty="0" smtClean="0"/>
              <a:t>.</a:t>
            </a:r>
          </a:p>
          <a:p>
            <a:pPr marL="0" indent="0" algn="just">
              <a:spcBef>
                <a:spcPts val="200"/>
              </a:spcBef>
              <a:buNone/>
            </a:pPr>
            <a:r>
              <a:rPr lang="nl-NL" sz="1600" b="1" dirty="0" smtClean="0"/>
              <a:t>Tại sao?</a:t>
            </a:r>
          </a:p>
          <a:p>
            <a:pPr algn="just">
              <a:spcBef>
                <a:spcPts val="200"/>
              </a:spcBef>
            </a:pPr>
            <a:r>
              <a:rPr lang="en-US" sz="1600" dirty="0" err="1"/>
              <a:t>Thành</a:t>
            </a:r>
            <a:r>
              <a:rPr lang="en-US" sz="1600" dirty="0"/>
              <a:t> </a:t>
            </a:r>
            <a:r>
              <a:rPr lang="en-US" sz="1600" dirty="0" err="1"/>
              <a:t>công</a:t>
            </a:r>
            <a:r>
              <a:rPr lang="en-US" sz="1600" dirty="0"/>
              <a:t> </a:t>
            </a:r>
            <a:r>
              <a:rPr lang="en-US" sz="1600" dirty="0" err="1"/>
              <a:t>bền</a:t>
            </a:r>
            <a:r>
              <a:rPr lang="en-US" sz="1600" dirty="0"/>
              <a:t> </a:t>
            </a:r>
            <a:r>
              <a:rPr lang="en-US" sz="1600" dirty="0" err="1"/>
              <a:t>vững</a:t>
            </a:r>
            <a:r>
              <a:rPr lang="en-US" sz="1600" dirty="0"/>
              <a:t> </a:t>
            </a:r>
            <a:r>
              <a:rPr lang="en-US" sz="1600" dirty="0" err="1"/>
              <a:t>là</a:t>
            </a:r>
            <a:r>
              <a:rPr lang="en-US" sz="1600" dirty="0"/>
              <a:t> </a:t>
            </a:r>
            <a:r>
              <a:rPr lang="en-US" sz="1600" dirty="0" err="1"/>
              <a:t>đạt</a:t>
            </a:r>
            <a:r>
              <a:rPr lang="en-US" sz="1600" dirty="0"/>
              <a:t> </a:t>
            </a:r>
            <a:r>
              <a:rPr lang="en-US" sz="1600" dirty="0" err="1"/>
              <a:t>được</a:t>
            </a:r>
            <a:r>
              <a:rPr lang="en-US" sz="1600" dirty="0"/>
              <a:t> </a:t>
            </a:r>
            <a:r>
              <a:rPr lang="en-US" sz="1600" dirty="0" err="1"/>
              <a:t>khi</a:t>
            </a:r>
            <a:r>
              <a:rPr lang="en-US" sz="1600" dirty="0"/>
              <a:t> </a:t>
            </a:r>
            <a:r>
              <a:rPr lang="en-US" sz="1600" dirty="0" err="1"/>
              <a:t>một</a:t>
            </a:r>
            <a:r>
              <a:rPr lang="en-US" sz="1600" dirty="0"/>
              <a:t> </a:t>
            </a:r>
            <a:r>
              <a:rPr lang="en-US" sz="1600" dirty="0" err="1"/>
              <a:t>tổ</a:t>
            </a:r>
            <a:r>
              <a:rPr lang="en-US" sz="1600" dirty="0"/>
              <a:t> </a:t>
            </a:r>
            <a:r>
              <a:rPr lang="en-US" sz="1600" dirty="0" err="1"/>
              <a:t>chức</a:t>
            </a:r>
            <a:r>
              <a:rPr lang="en-US" sz="1600" dirty="0"/>
              <a:t> </a:t>
            </a:r>
            <a:r>
              <a:rPr lang="en-US" sz="1600" dirty="0" err="1"/>
              <a:t>thu</a:t>
            </a:r>
            <a:r>
              <a:rPr lang="en-US" sz="1600" dirty="0"/>
              <a:t> </a:t>
            </a:r>
            <a:r>
              <a:rPr lang="en-US" sz="1600" dirty="0" err="1"/>
              <a:t>hút</a:t>
            </a:r>
            <a:r>
              <a:rPr lang="en-US" sz="1600" dirty="0"/>
              <a:t> </a:t>
            </a:r>
            <a:r>
              <a:rPr lang="en-US" sz="1600" dirty="0" err="1"/>
              <a:t>và</a:t>
            </a:r>
            <a:r>
              <a:rPr lang="en-US" sz="1600" dirty="0"/>
              <a:t> </a:t>
            </a:r>
            <a:r>
              <a:rPr lang="en-US" sz="1600" dirty="0" err="1"/>
              <a:t>giữ</a:t>
            </a:r>
            <a:r>
              <a:rPr lang="en-US" sz="1600" dirty="0"/>
              <a:t> </a:t>
            </a:r>
            <a:r>
              <a:rPr lang="en-US" sz="1600" dirty="0" err="1"/>
              <a:t>được</a:t>
            </a:r>
            <a:r>
              <a:rPr lang="en-US" sz="1600" dirty="0"/>
              <a:t> </a:t>
            </a:r>
            <a:r>
              <a:rPr lang="en-US" sz="1600" dirty="0" err="1"/>
              <a:t>lòng</a:t>
            </a:r>
            <a:r>
              <a:rPr lang="en-US" sz="1600" dirty="0"/>
              <a:t> tin </a:t>
            </a:r>
            <a:r>
              <a:rPr lang="en-US" sz="1600" dirty="0" err="1"/>
              <a:t>của</a:t>
            </a:r>
            <a:r>
              <a:rPr lang="en-US" sz="1600" dirty="0"/>
              <a:t> </a:t>
            </a:r>
            <a:r>
              <a:rPr lang="en-US" sz="1600" dirty="0" err="1"/>
              <a:t>khách</a:t>
            </a:r>
            <a:r>
              <a:rPr lang="en-US" sz="1600" dirty="0"/>
              <a:t> </a:t>
            </a:r>
            <a:r>
              <a:rPr lang="en-US" sz="1600" dirty="0" err="1"/>
              <a:t>hàng</a:t>
            </a:r>
            <a:r>
              <a:rPr lang="en-US" sz="1600" dirty="0"/>
              <a:t> </a:t>
            </a:r>
            <a:r>
              <a:rPr lang="en-US" sz="1600" dirty="0" err="1"/>
              <a:t>và</a:t>
            </a:r>
            <a:r>
              <a:rPr lang="en-US" sz="1600" dirty="0"/>
              <a:t> </a:t>
            </a:r>
            <a:r>
              <a:rPr lang="en-US" sz="1600" dirty="0" err="1"/>
              <a:t>các</a:t>
            </a:r>
            <a:r>
              <a:rPr lang="en-US" sz="1600" dirty="0"/>
              <a:t> </a:t>
            </a:r>
            <a:r>
              <a:rPr lang="en-US" sz="1600" dirty="0" err="1"/>
              <a:t>bên</a:t>
            </a:r>
            <a:r>
              <a:rPr lang="en-US" sz="1600" dirty="0"/>
              <a:t> </a:t>
            </a:r>
            <a:r>
              <a:rPr lang="en-US" sz="1600" dirty="0" err="1"/>
              <a:t>quan</a:t>
            </a:r>
            <a:r>
              <a:rPr lang="en-US" sz="1600" dirty="0"/>
              <a:t> </a:t>
            </a:r>
            <a:r>
              <a:rPr lang="en-US" sz="1600" dirty="0" err="1"/>
              <a:t>tâm</a:t>
            </a:r>
            <a:r>
              <a:rPr lang="en-US" sz="1600" dirty="0"/>
              <a:t> </a:t>
            </a:r>
            <a:r>
              <a:rPr lang="en-US" sz="1600" dirty="0" err="1"/>
              <a:t>khác</a:t>
            </a:r>
            <a:r>
              <a:rPr lang="en-US" sz="1600" dirty="0"/>
              <a:t>. </a:t>
            </a:r>
            <a:endParaRPr lang="en-US" sz="1600" dirty="0" smtClean="0"/>
          </a:p>
          <a:p>
            <a:pPr algn="just">
              <a:spcBef>
                <a:spcPts val="200"/>
              </a:spcBef>
            </a:pPr>
            <a:r>
              <a:rPr lang="en-US" sz="1600" dirty="0" err="1"/>
              <a:t>M</a:t>
            </a:r>
            <a:r>
              <a:rPr lang="en-US" sz="1600" dirty="0" err="1" smtClean="0"/>
              <a:t>ọi</a:t>
            </a:r>
            <a:r>
              <a:rPr lang="en-US" sz="1600" dirty="0" smtClean="0"/>
              <a:t> </a:t>
            </a:r>
            <a:r>
              <a:rPr lang="en-US" sz="1600" dirty="0" err="1"/>
              <a:t>khía</a:t>
            </a:r>
            <a:r>
              <a:rPr lang="en-US" sz="1600" dirty="0"/>
              <a:t> </a:t>
            </a:r>
            <a:r>
              <a:rPr lang="en-US" sz="1600" dirty="0" err="1"/>
              <a:t>cạnh</a:t>
            </a:r>
            <a:r>
              <a:rPr lang="en-US" sz="1600" dirty="0"/>
              <a:t> </a:t>
            </a:r>
            <a:r>
              <a:rPr lang="en-US" sz="1600" dirty="0" err="1"/>
              <a:t>của</a:t>
            </a:r>
            <a:r>
              <a:rPr lang="en-US" sz="1600" dirty="0"/>
              <a:t> </a:t>
            </a:r>
            <a:r>
              <a:rPr lang="en-US" sz="1600" dirty="0" err="1"/>
              <a:t>sự</a:t>
            </a:r>
            <a:r>
              <a:rPr lang="en-US" sz="1600" dirty="0"/>
              <a:t> </a:t>
            </a:r>
            <a:r>
              <a:rPr lang="en-US" sz="1600" dirty="0" err="1"/>
              <a:t>tương</a:t>
            </a:r>
            <a:r>
              <a:rPr lang="en-US" sz="1600" dirty="0"/>
              <a:t> </a:t>
            </a:r>
            <a:r>
              <a:rPr lang="en-US" sz="1600" dirty="0" err="1"/>
              <a:t>tác</a:t>
            </a:r>
            <a:r>
              <a:rPr lang="en-US" sz="1600" dirty="0"/>
              <a:t> </a:t>
            </a:r>
            <a:r>
              <a:rPr lang="en-US" sz="1600" dirty="0" err="1"/>
              <a:t>với</a:t>
            </a:r>
            <a:r>
              <a:rPr lang="en-US" sz="1600" dirty="0"/>
              <a:t> </a:t>
            </a:r>
            <a:r>
              <a:rPr lang="en-US" sz="1600" dirty="0" err="1"/>
              <a:t>khách</a:t>
            </a:r>
            <a:r>
              <a:rPr lang="en-US" sz="1600" dirty="0"/>
              <a:t> </a:t>
            </a:r>
            <a:r>
              <a:rPr lang="en-US" sz="1600" dirty="0" err="1"/>
              <a:t>hàng</a:t>
            </a:r>
            <a:r>
              <a:rPr lang="en-US" sz="1600" dirty="0"/>
              <a:t> </a:t>
            </a:r>
            <a:r>
              <a:rPr lang="en-US" sz="1600" dirty="0" err="1"/>
              <a:t>cung</a:t>
            </a:r>
            <a:r>
              <a:rPr lang="en-US" sz="1600" dirty="0"/>
              <a:t> </a:t>
            </a:r>
            <a:r>
              <a:rPr lang="en-US" sz="1600" dirty="0" err="1"/>
              <a:t>cấp</a:t>
            </a:r>
            <a:r>
              <a:rPr lang="en-US" sz="1600" dirty="0"/>
              <a:t> </a:t>
            </a:r>
            <a:r>
              <a:rPr lang="en-US" sz="1600" dirty="0" err="1" smtClean="0"/>
              <a:t>cơ</a:t>
            </a:r>
            <a:r>
              <a:rPr lang="en-US" sz="1600" dirty="0" smtClean="0"/>
              <a:t> </a:t>
            </a:r>
            <a:r>
              <a:rPr lang="en-US" sz="1600" dirty="0" err="1"/>
              <a:t>hội</a:t>
            </a:r>
            <a:r>
              <a:rPr lang="en-US" sz="1600" dirty="0"/>
              <a:t> </a:t>
            </a:r>
            <a:r>
              <a:rPr lang="en-US" sz="1600" dirty="0" err="1"/>
              <a:t>để</a:t>
            </a:r>
            <a:r>
              <a:rPr lang="en-US" sz="1600" dirty="0"/>
              <a:t> </a:t>
            </a:r>
            <a:r>
              <a:rPr lang="en-US" sz="1600" dirty="0" err="1"/>
              <a:t>tạo</a:t>
            </a:r>
            <a:r>
              <a:rPr lang="en-US" sz="1600" dirty="0"/>
              <a:t> </a:t>
            </a:r>
            <a:r>
              <a:rPr lang="en-US" sz="1600" dirty="0" err="1"/>
              <a:t>ra</a:t>
            </a:r>
            <a:r>
              <a:rPr lang="en-US" sz="1600" dirty="0"/>
              <a:t> </a:t>
            </a:r>
            <a:r>
              <a:rPr lang="en-US" sz="1600" dirty="0" err="1"/>
              <a:t>giá</a:t>
            </a:r>
            <a:r>
              <a:rPr lang="en-US" sz="1600" dirty="0"/>
              <a:t> </a:t>
            </a:r>
            <a:r>
              <a:rPr lang="en-US" sz="1600" dirty="0" err="1"/>
              <a:t>trị</a:t>
            </a:r>
            <a:r>
              <a:rPr lang="en-US" sz="1600" dirty="0"/>
              <a:t> </a:t>
            </a:r>
            <a:r>
              <a:rPr lang="en-US" sz="1600" dirty="0" err="1"/>
              <a:t>nhiều</a:t>
            </a:r>
            <a:r>
              <a:rPr lang="en-US" sz="1600" dirty="0"/>
              <a:t> </a:t>
            </a:r>
            <a:r>
              <a:rPr lang="en-US" sz="1600" dirty="0" err="1"/>
              <a:t>hơn</a:t>
            </a:r>
            <a:r>
              <a:rPr lang="en-US" sz="1600" dirty="0"/>
              <a:t> </a:t>
            </a:r>
            <a:r>
              <a:rPr lang="en-US" sz="1600" dirty="0" err="1"/>
              <a:t>cho</a:t>
            </a:r>
            <a:r>
              <a:rPr lang="en-US" sz="1600" dirty="0"/>
              <a:t> </a:t>
            </a:r>
            <a:r>
              <a:rPr lang="en-US" sz="1600" dirty="0" err="1"/>
              <a:t>khách</a:t>
            </a:r>
            <a:r>
              <a:rPr lang="en-US" sz="1600" dirty="0"/>
              <a:t> </a:t>
            </a:r>
            <a:r>
              <a:rPr lang="en-US" sz="1600" dirty="0" err="1"/>
              <a:t>hàng</a:t>
            </a:r>
            <a:r>
              <a:rPr lang="en-US" sz="1600" dirty="0"/>
              <a:t>. </a:t>
            </a:r>
            <a:endParaRPr lang="en-US" sz="1600" dirty="0" smtClean="0"/>
          </a:p>
          <a:p>
            <a:pPr algn="just">
              <a:spcBef>
                <a:spcPts val="200"/>
              </a:spcBef>
            </a:pPr>
            <a:r>
              <a:rPr lang="en-US" sz="1600" dirty="0" err="1" smtClean="0"/>
              <a:t>Hiểu</a:t>
            </a:r>
            <a:r>
              <a:rPr lang="en-US" sz="1600" dirty="0" smtClean="0"/>
              <a:t> </a:t>
            </a:r>
            <a:r>
              <a:rPr lang="en-US" sz="1600" dirty="0" err="1"/>
              <a:t>nhu</a:t>
            </a:r>
            <a:r>
              <a:rPr lang="en-US" sz="1600" dirty="0"/>
              <a:t> </a:t>
            </a:r>
            <a:r>
              <a:rPr lang="en-US" sz="1600" dirty="0" err="1"/>
              <a:t>cầu</a:t>
            </a:r>
            <a:r>
              <a:rPr lang="en-US" sz="1600" dirty="0"/>
              <a:t> </a:t>
            </a:r>
            <a:r>
              <a:rPr lang="en-US" sz="1600" dirty="0" err="1"/>
              <a:t>hiện</a:t>
            </a:r>
            <a:r>
              <a:rPr lang="en-US" sz="1600" dirty="0"/>
              <a:t> </a:t>
            </a:r>
            <a:r>
              <a:rPr lang="en-US" sz="1600" dirty="0" err="1"/>
              <a:t>tại</a:t>
            </a:r>
            <a:r>
              <a:rPr lang="en-US" sz="1600" dirty="0"/>
              <a:t> </a:t>
            </a:r>
            <a:r>
              <a:rPr lang="en-US" sz="1600" dirty="0" err="1"/>
              <a:t>và</a:t>
            </a:r>
            <a:r>
              <a:rPr lang="en-US" sz="1600" dirty="0"/>
              <a:t> </a:t>
            </a:r>
            <a:r>
              <a:rPr lang="en-US" sz="1600" dirty="0" err="1"/>
              <a:t>tương</a:t>
            </a:r>
            <a:r>
              <a:rPr lang="en-US" sz="1600" dirty="0"/>
              <a:t> </a:t>
            </a:r>
            <a:r>
              <a:rPr lang="en-US" sz="1600" dirty="0" err="1"/>
              <a:t>lai</a:t>
            </a:r>
            <a:r>
              <a:rPr lang="en-US" sz="1600" dirty="0"/>
              <a:t> </a:t>
            </a:r>
            <a:r>
              <a:rPr lang="en-US" sz="1600" dirty="0" err="1"/>
              <a:t>của</a:t>
            </a:r>
            <a:r>
              <a:rPr lang="en-US" sz="1600" dirty="0"/>
              <a:t> </a:t>
            </a:r>
            <a:r>
              <a:rPr lang="en-US" sz="1600" dirty="0" err="1"/>
              <a:t>khách</a:t>
            </a:r>
            <a:r>
              <a:rPr lang="en-US" sz="1600" dirty="0"/>
              <a:t> </a:t>
            </a:r>
            <a:r>
              <a:rPr lang="en-US" sz="1600" dirty="0" err="1"/>
              <a:t>hàng</a:t>
            </a:r>
            <a:r>
              <a:rPr lang="en-US" sz="1600" dirty="0"/>
              <a:t> </a:t>
            </a:r>
            <a:r>
              <a:rPr lang="en-US" sz="1600" dirty="0" err="1"/>
              <a:t>và</a:t>
            </a:r>
            <a:r>
              <a:rPr lang="en-US" sz="1600" dirty="0"/>
              <a:t> </a:t>
            </a:r>
            <a:r>
              <a:rPr lang="en-US" sz="1600" dirty="0" err="1"/>
              <a:t>bên</a:t>
            </a:r>
            <a:r>
              <a:rPr lang="en-US" sz="1600" dirty="0"/>
              <a:t> </a:t>
            </a:r>
            <a:r>
              <a:rPr lang="en-US" sz="1600" dirty="0" err="1"/>
              <a:t>quan</a:t>
            </a:r>
            <a:r>
              <a:rPr lang="en-US" sz="1600" dirty="0"/>
              <a:t> </a:t>
            </a:r>
            <a:r>
              <a:rPr lang="en-US" sz="1600" dirty="0" err="1"/>
              <a:t>tâm</a:t>
            </a:r>
            <a:r>
              <a:rPr lang="en-US" sz="1600" dirty="0"/>
              <a:t> </a:t>
            </a:r>
            <a:r>
              <a:rPr lang="en-US" sz="1600" dirty="0" err="1"/>
              <a:t>khác</a:t>
            </a:r>
            <a:r>
              <a:rPr lang="en-US" sz="1600" dirty="0"/>
              <a:t> </a:t>
            </a:r>
            <a:r>
              <a:rPr lang="en-US" sz="1600" dirty="0" err="1"/>
              <a:t>đóng</a:t>
            </a:r>
            <a:r>
              <a:rPr lang="en-US" sz="1600" dirty="0"/>
              <a:t> </a:t>
            </a:r>
            <a:r>
              <a:rPr lang="en-US" sz="1600" dirty="0" err="1" smtClean="0"/>
              <a:t>góp</a:t>
            </a:r>
            <a:r>
              <a:rPr lang="en-US" sz="1600" dirty="0" smtClean="0"/>
              <a:t> </a:t>
            </a:r>
            <a:r>
              <a:rPr lang="en-US" sz="1600" dirty="0" err="1"/>
              <a:t>cho</a:t>
            </a:r>
            <a:r>
              <a:rPr lang="en-US" sz="1600" dirty="0"/>
              <a:t> </a:t>
            </a:r>
            <a:r>
              <a:rPr lang="en-US" sz="1600" dirty="0" err="1"/>
              <a:t>sự</a:t>
            </a:r>
            <a:r>
              <a:rPr lang="en-US" sz="1600" dirty="0"/>
              <a:t> </a:t>
            </a:r>
            <a:r>
              <a:rPr lang="en-US" sz="1600" dirty="0" err="1"/>
              <a:t>thành</a:t>
            </a:r>
            <a:r>
              <a:rPr lang="en-US" sz="1600" dirty="0"/>
              <a:t> </a:t>
            </a:r>
            <a:r>
              <a:rPr lang="en-US" sz="1600" dirty="0" err="1"/>
              <a:t>công</a:t>
            </a:r>
            <a:r>
              <a:rPr lang="en-US" sz="1600" dirty="0"/>
              <a:t> </a:t>
            </a:r>
            <a:r>
              <a:rPr lang="en-US" sz="1600" dirty="0" err="1"/>
              <a:t>lâu</a:t>
            </a:r>
            <a:r>
              <a:rPr lang="en-US" sz="1600" dirty="0"/>
              <a:t> </a:t>
            </a:r>
            <a:r>
              <a:rPr lang="en-US" sz="1600" dirty="0" err="1"/>
              <a:t>dài</a:t>
            </a:r>
            <a:r>
              <a:rPr lang="en-US" sz="1600" dirty="0"/>
              <a:t> </a:t>
            </a:r>
            <a:r>
              <a:rPr lang="en-US" sz="1600" dirty="0" err="1"/>
              <a:t>của</a:t>
            </a:r>
            <a:r>
              <a:rPr lang="en-US" sz="1600" dirty="0"/>
              <a:t> </a:t>
            </a:r>
            <a:r>
              <a:rPr lang="en-US" sz="1600" err="1"/>
              <a:t>tổ</a:t>
            </a:r>
            <a:r>
              <a:rPr lang="en-US" sz="1600"/>
              <a:t> </a:t>
            </a:r>
            <a:r>
              <a:rPr lang="en-US" sz="1600" smtClean="0"/>
              <a:t>chức</a:t>
            </a:r>
            <a:r>
              <a:rPr lang="en-US" sz="1600" dirty="0"/>
              <a:t>.</a:t>
            </a:r>
            <a:endParaRPr lang="nl-NL" sz="1600" b="1" dirty="0" smtClean="0"/>
          </a:p>
          <a:p>
            <a:pPr marL="0" indent="0">
              <a:buNone/>
            </a:pPr>
            <a:endParaRPr lang="nl-NL" sz="1600" i="1" dirty="0" smtClean="0"/>
          </a:p>
          <a:p>
            <a:pPr marL="0" indent="0">
              <a:buNone/>
            </a:pPr>
            <a:endParaRPr lang="en-US" sz="1600" dirty="0" smtClean="0"/>
          </a:p>
        </p:txBody>
      </p:sp>
      <p:cxnSp>
        <p:nvCxnSpPr>
          <p:cNvPr id="7" name="Straight Connector 6"/>
          <p:cNvCxnSpPr/>
          <p:nvPr/>
        </p:nvCxnSpPr>
        <p:spPr bwMode="auto">
          <a:xfrm>
            <a:off x="514350" y="4629150"/>
            <a:ext cx="7372350" cy="0"/>
          </a:xfrm>
          <a:prstGeom prst="line">
            <a:avLst/>
          </a:prstGeom>
          <a:solidFill>
            <a:schemeClr val="accent1"/>
          </a:solidFill>
          <a:ln w="38100" cap="flat" cmpd="sng" algn="ctr">
            <a:solidFill>
              <a:schemeClr val="accent3">
                <a:lumMod val="65000"/>
              </a:schemeClr>
            </a:solidFill>
            <a:prstDash val="solid"/>
            <a:round/>
            <a:headEnd type="none" w="med" len="med"/>
            <a:tailEnd type="none" w="med" len="med"/>
          </a:ln>
          <a:effectLst/>
        </p:spPr>
      </p:cxnSp>
      <p:sp>
        <p:nvSpPr>
          <p:cNvPr id="8" name="Footer Placeholder 4"/>
          <p:cNvSpPr>
            <a:spLocks noGrp="1"/>
          </p:cNvSpPr>
          <p:nvPr>
            <p:ph type="ftr" sz="quarter" idx="3"/>
          </p:nvPr>
        </p:nvSpPr>
        <p:spPr>
          <a:xfrm>
            <a:off x="407963" y="4744190"/>
            <a:ext cx="3740150" cy="144462"/>
          </a:xfrm>
          <a:prstGeom prst="rect">
            <a:avLst/>
          </a:prstGeom>
        </p:spPr>
        <p:txBody>
          <a:bodyPr vert="horz" lIns="0" tIns="0" rIns="0" bIns="0" rtlCol="0" anchor="t" anchorCtr="0"/>
          <a:lstStyle>
            <a:lvl1pPr algn="l" defTabSz="343043" fontAlgn="auto">
              <a:spcBef>
                <a:spcPts val="0"/>
              </a:spcBef>
              <a:spcAft>
                <a:spcPts val="0"/>
              </a:spcAft>
              <a:defRPr sz="1000" b="0">
                <a:solidFill>
                  <a:schemeClr val="tx1">
                    <a:tint val="75000"/>
                  </a:schemeClr>
                </a:solidFill>
                <a:latin typeface="Tahoma"/>
                <a:ea typeface="+mn-ea"/>
                <a:cs typeface="Tahoma"/>
              </a:defRPr>
            </a:lvl1pPr>
          </a:lstStyle>
          <a:p>
            <a:pPr>
              <a:defRPr/>
            </a:pPr>
            <a:r>
              <a:rPr lang="en-US"/>
              <a:t>Tài liệu đào tạo nội bộ</a:t>
            </a:r>
            <a:endParaRPr lang="en-US" dirty="0"/>
          </a:p>
        </p:txBody>
      </p:sp>
      <p:sp>
        <p:nvSpPr>
          <p:cNvPr id="6" name="Content Placeholder 2"/>
          <p:cNvSpPr txBox="1">
            <a:spLocks/>
          </p:cNvSpPr>
          <p:nvPr/>
        </p:nvSpPr>
        <p:spPr bwMode="auto">
          <a:xfrm>
            <a:off x="5810249" y="743926"/>
            <a:ext cx="3019425" cy="3780449"/>
          </a:xfrm>
          <a:prstGeom prst="rect">
            <a:avLst/>
          </a:prstGeom>
          <a:solidFill>
            <a:srgbClr val="92D050"/>
          </a:solidFill>
          <a:ln w="9525">
            <a:noFill/>
            <a:miter lim="800000"/>
            <a:headEnd/>
            <a:tailEnd/>
          </a:ln>
        </p:spPr>
        <p:txBody>
          <a:bodyPr vert="horz" wrap="square" lIns="45720" tIns="45720" rIns="45720" bIns="45720" numCol="1" anchor="t" anchorCtr="0" compatLnSpc="1">
            <a:prstTxWarp prst="textNoShape">
              <a:avLst/>
            </a:prstTxWarp>
          </a:bodyPr>
          <a:lstStyle>
            <a:lvl1pPr marL="142875" indent="-142875" algn="l" defTabSz="342900" rtl="0" eaLnBrk="0" fontAlgn="base" hangingPunct="0">
              <a:spcBef>
                <a:spcPct val="20000"/>
              </a:spcBef>
              <a:spcAft>
                <a:spcPct val="0"/>
              </a:spcAft>
              <a:buClr>
                <a:schemeClr val="tx2"/>
              </a:buClr>
              <a:buFont typeface="Arial" charset="0"/>
              <a:buChar char="•"/>
              <a:defRPr sz="2000" kern="1200">
                <a:solidFill>
                  <a:schemeClr val="tx1"/>
                </a:solidFill>
                <a:latin typeface="Arial" panose="020B0604020202020204" pitchFamily="34" charset="0"/>
                <a:ea typeface="ヒラギノ角ゴ Pro W3" charset="0"/>
                <a:cs typeface="Arial" panose="020B0604020202020204" pitchFamily="34" charset="0"/>
              </a:defRPr>
            </a:lvl1pPr>
            <a:lvl2pPr marL="358775" indent="-142875" algn="l" defTabSz="342900" rtl="0" eaLnBrk="0" fontAlgn="base" hangingPunct="0">
              <a:spcBef>
                <a:spcPct val="20000"/>
              </a:spcBef>
              <a:spcAft>
                <a:spcPct val="0"/>
              </a:spcAft>
              <a:buClr>
                <a:schemeClr val="tx2"/>
              </a:buClr>
              <a:buFont typeface="Arial" charset="0"/>
              <a:buChar char="•"/>
              <a:defRPr sz="1800" kern="1200">
                <a:solidFill>
                  <a:srgbClr val="595959"/>
                </a:solidFill>
                <a:latin typeface="Arial" panose="020B0604020202020204" pitchFamily="34" charset="0"/>
                <a:ea typeface="ヒラギノ角ゴ Pro W3" charset="0"/>
                <a:cs typeface="Arial" panose="020B0604020202020204" pitchFamily="34" charset="0"/>
              </a:defRPr>
            </a:lvl2pPr>
            <a:lvl3pPr marL="574675" indent="-142875" algn="l" defTabSz="342900" rtl="0" eaLnBrk="0" fontAlgn="base" hangingPunct="0">
              <a:spcBef>
                <a:spcPct val="20000"/>
              </a:spcBef>
              <a:spcAft>
                <a:spcPct val="0"/>
              </a:spcAft>
              <a:buClr>
                <a:schemeClr val="tx2"/>
              </a:buClr>
              <a:buFont typeface="Arial" charset="0"/>
              <a:buChar char="•"/>
              <a:defRPr sz="1600" kern="1200">
                <a:solidFill>
                  <a:srgbClr val="A9A9A9"/>
                </a:solidFill>
                <a:latin typeface="Arial" panose="020B0604020202020204" pitchFamily="34" charset="0"/>
                <a:ea typeface="ヒラギノ角ゴ Pro W3" charset="0"/>
                <a:cs typeface="Arial" panose="020B0604020202020204" pitchFamily="34" charset="0"/>
              </a:defRPr>
            </a:lvl3pPr>
            <a:lvl4pPr marL="790575" indent="-142875" algn="l" defTabSz="342900" rtl="0" eaLnBrk="0" fontAlgn="base" hangingPunct="0">
              <a:spcBef>
                <a:spcPct val="20000"/>
              </a:spcBef>
              <a:spcAft>
                <a:spcPct val="0"/>
              </a:spcAft>
              <a:buClr>
                <a:schemeClr val="tx2"/>
              </a:buClr>
              <a:buSzPct val="70000"/>
              <a:buFont typeface="Courier New" pitchFamily="49" charset="0"/>
              <a:buChar char="o"/>
              <a:defRPr sz="1100" kern="1200">
                <a:solidFill>
                  <a:srgbClr val="A9A9A9"/>
                </a:solidFill>
                <a:latin typeface="Arial" panose="020B0604020202020204" pitchFamily="34" charset="0"/>
                <a:ea typeface="ヒラギノ角ゴ Pro W3" charset="0"/>
                <a:cs typeface="Arial" panose="020B0604020202020204" pitchFamily="34" charset="0"/>
              </a:defRPr>
            </a:lvl4pPr>
            <a:lvl5pPr marL="935038" indent="-142875" algn="l" defTabSz="342900" rtl="0" eaLnBrk="0" fontAlgn="base" hangingPunct="0">
              <a:spcBef>
                <a:spcPct val="20000"/>
              </a:spcBef>
              <a:spcAft>
                <a:spcPct val="0"/>
              </a:spcAft>
              <a:buClr>
                <a:schemeClr val="tx2"/>
              </a:buClr>
              <a:buSzPct val="75000"/>
              <a:buFont typeface="Tahoma Bold"/>
              <a:buChar char="–"/>
              <a:defRPr sz="1000" kern="1200">
                <a:solidFill>
                  <a:srgbClr val="A9A9A9"/>
                </a:solidFill>
                <a:latin typeface="Arial" panose="020B0604020202020204" pitchFamily="34" charset="0"/>
                <a:ea typeface="ヒラギノ角ゴ Pro W3" charset="0"/>
                <a:cs typeface="Arial" panose="020B0604020202020204" pitchFamily="34" charset="0"/>
              </a:defRPr>
            </a:lvl5pPr>
            <a:lvl6pPr marL="1886737" indent="-171522" algn="l" defTabSz="343043" rtl="0" eaLnBrk="1" latinLnBrk="0" hangingPunct="1">
              <a:spcBef>
                <a:spcPct val="20000"/>
              </a:spcBef>
              <a:buFont typeface="Arial"/>
              <a:buChar char="•"/>
              <a:defRPr sz="1500" kern="1200">
                <a:solidFill>
                  <a:schemeClr val="tx1"/>
                </a:solidFill>
                <a:latin typeface="+mn-lt"/>
                <a:ea typeface="+mn-ea"/>
                <a:cs typeface="+mn-cs"/>
              </a:defRPr>
            </a:lvl6pPr>
            <a:lvl7pPr marL="2229780" indent="-171522" algn="l" defTabSz="343043" rtl="0" eaLnBrk="1" latinLnBrk="0" hangingPunct="1">
              <a:spcBef>
                <a:spcPct val="20000"/>
              </a:spcBef>
              <a:buFont typeface="Arial"/>
              <a:buChar char="•"/>
              <a:defRPr sz="1500" kern="1200">
                <a:solidFill>
                  <a:schemeClr val="tx1"/>
                </a:solidFill>
                <a:latin typeface="+mn-lt"/>
                <a:ea typeface="+mn-ea"/>
                <a:cs typeface="+mn-cs"/>
              </a:defRPr>
            </a:lvl7pPr>
            <a:lvl8pPr marL="2572823" indent="-171522" algn="l" defTabSz="343043" rtl="0" eaLnBrk="1" latinLnBrk="0" hangingPunct="1">
              <a:spcBef>
                <a:spcPct val="20000"/>
              </a:spcBef>
              <a:buFont typeface="Arial"/>
              <a:buChar char="•"/>
              <a:defRPr sz="1500" kern="1200">
                <a:solidFill>
                  <a:schemeClr val="tx1"/>
                </a:solidFill>
                <a:latin typeface="+mn-lt"/>
                <a:ea typeface="+mn-ea"/>
                <a:cs typeface="+mn-cs"/>
              </a:defRPr>
            </a:lvl8pPr>
            <a:lvl9pPr marL="2915866" indent="-171522" algn="l" defTabSz="343043" rtl="0" eaLnBrk="1" latinLnBrk="0" hangingPunct="1">
              <a:spcBef>
                <a:spcPct val="20000"/>
              </a:spcBef>
              <a:buFont typeface="Arial"/>
              <a:buChar char="•"/>
              <a:defRPr sz="1500" kern="1200">
                <a:solidFill>
                  <a:schemeClr val="tx1"/>
                </a:solidFill>
                <a:latin typeface="+mn-lt"/>
                <a:ea typeface="+mn-ea"/>
                <a:cs typeface="+mn-cs"/>
              </a:defRPr>
            </a:lvl9pPr>
          </a:lstStyle>
          <a:p>
            <a:pPr algn="just"/>
            <a:r>
              <a:rPr lang="en-US" sz="1600" b="1" i="1" u="sng" smtClean="0">
                <a:solidFill>
                  <a:schemeClr val="bg1"/>
                </a:solidFill>
              </a:rPr>
              <a:t>Tại Rạng Đông</a:t>
            </a:r>
            <a:r>
              <a:rPr lang="en-US" sz="1600" b="1" smtClean="0">
                <a:solidFill>
                  <a:schemeClr val="bg1"/>
                </a:solidFill>
              </a:rPr>
              <a:t>: </a:t>
            </a:r>
          </a:p>
          <a:p>
            <a:pPr algn="just"/>
            <a:r>
              <a:rPr lang="en-US" sz="1600" smtClean="0">
                <a:solidFill>
                  <a:schemeClr val="bg1"/>
                </a:solidFill>
              </a:rPr>
              <a:t>Đột </a:t>
            </a:r>
            <a:r>
              <a:rPr lang="en-US" sz="1600">
                <a:solidFill>
                  <a:schemeClr val="bg1"/>
                </a:solidFill>
              </a:rPr>
              <a:t>phá </a:t>
            </a:r>
            <a:r>
              <a:rPr lang="en-US" sz="1600" smtClean="0">
                <a:solidFill>
                  <a:schemeClr val="bg1"/>
                </a:solidFill>
              </a:rPr>
              <a:t>thứ nhất: chuyển </a:t>
            </a:r>
            <a:r>
              <a:rPr lang="en-US" sz="1600">
                <a:solidFill>
                  <a:schemeClr val="bg1"/>
                </a:solidFill>
              </a:rPr>
              <a:t>Rạng Đông từ công ty tập trung vào </a:t>
            </a:r>
            <a:r>
              <a:rPr lang="en-US" sz="1600" smtClean="0">
                <a:solidFill>
                  <a:schemeClr val="bg1"/>
                </a:solidFill>
              </a:rPr>
              <a:t>quản lý sản </a:t>
            </a:r>
            <a:r>
              <a:rPr lang="en-US" sz="1600">
                <a:solidFill>
                  <a:schemeClr val="bg1"/>
                </a:solidFill>
              </a:rPr>
              <a:t>xuất sang Công ty tập trung vào khách hàng, thỏa mãn khách hàng, thỏa mãn các nhu cầu đã có, nhu cầu tiềm ẩn và nhu cầu tương lai, kỳ vọng của khách hàng.</a:t>
            </a:r>
          </a:p>
          <a:p>
            <a:pPr algn="just"/>
            <a:r>
              <a:rPr lang="en-US" sz="1600" smtClean="0">
                <a:solidFill>
                  <a:schemeClr val="bg1"/>
                </a:solidFill>
              </a:rPr>
              <a:t>Tất </a:t>
            </a:r>
            <a:r>
              <a:rPr lang="en-US" sz="1600">
                <a:solidFill>
                  <a:schemeClr val="bg1"/>
                </a:solidFill>
              </a:rPr>
              <a:t>cả mọi người, mọi việc, mọi nơi, mọi lúc đều hướng đến thỏa mãn khách hàng, kể cả khách hàng nội bộ và khách hàng bên ngoài.</a:t>
            </a:r>
          </a:p>
        </p:txBody>
      </p:sp>
    </p:spTree>
    <p:extLst>
      <p:ext uri="{BB962C8B-B14F-4D97-AF65-F5344CB8AC3E}">
        <p14:creationId xmlns:p14="http://schemas.microsoft.com/office/powerpoint/2010/main" val="3493115123"/>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3209" y="311148"/>
            <a:ext cx="8177047" cy="584775"/>
          </a:xfrm>
          <a:prstGeom prst="rect">
            <a:avLst/>
          </a:prstGeom>
          <a:noFill/>
        </p:spPr>
        <p:txBody>
          <a:bodyPr wrap="square" rtlCol="0">
            <a:spAutoFit/>
          </a:bodyPr>
          <a:lstStyle/>
          <a:p>
            <a:pPr algn="ctr"/>
            <a:r>
              <a:rPr lang="en-US" sz="3200" b="1" dirty="0" smtClean="0">
                <a:solidFill>
                  <a:srgbClr val="FF0000"/>
                </a:solidFill>
              </a:rPr>
              <a:t>7. HỖ TRỢ</a:t>
            </a:r>
            <a:endParaRPr lang="en-US" sz="3200" b="1" dirty="0">
              <a:solidFill>
                <a:srgbClr val="FF0000"/>
              </a:solidFill>
            </a:endParaRPr>
          </a:p>
        </p:txBody>
      </p:sp>
      <p:sp>
        <p:nvSpPr>
          <p:cNvPr id="2" name="TextBox 1"/>
          <p:cNvSpPr txBox="1"/>
          <p:nvPr/>
        </p:nvSpPr>
        <p:spPr>
          <a:xfrm>
            <a:off x="672293" y="1073218"/>
            <a:ext cx="8070391" cy="2708434"/>
          </a:xfrm>
          <a:prstGeom prst="rect">
            <a:avLst/>
          </a:prstGeom>
          <a:noFill/>
        </p:spPr>
        <p:txBody>
          <a:bodyPr wrap="square" rtlCol="0">
            <a:spAutoFit/>
          </a:bodyPr>
          <a:lstStyle/>
          <a:p>
            <a:pPr>
              <a:spcAft>
                <a:spcPts val="600"/>
              </a:spcAft>
            </a:pPr>
            <a:r>
              <a:rPr lang="en-US" sz="2000" b="1" dirty="0" smtClean="0">
                <a:solidFill>
                  <a:srgbClr val="002060"/>
                </a:solidFill>
              </a:rPr>
              <a:t>7.1 </a:t>
            </a:r>
            <a:r>
              <a:rPr lang="en-US" sz="2000" b="1" dirty="0" err="1" smtClean="0">
                <a:solidFill>
                  <a:srgbClr val="002060"/>
                </a:solidFill>
              </a:rPr>
              <a:t>Nguồn</a:t>
            </a:r>
            <a:r>
              <a:rPr lang="en-US" sz="2000" b="1" dirty="0" smtClean="0">
                <a:solidFill>
                  <a:srgbClr val="002060"/>
                </a:solidFill>
              </a:rPr>
              <a:t> </a:t>
            </a:r>
            <a:r>
              <a:rPr lang="en-US" sz="2000" b="1" dirty="0" err="1" smtClean="0">
                <a:solidFill>
                  <a:srgbClr val="002060"/>
                </a:solidFill>
              </a:rPr>
              <a:t>lực</a:t>
            </a:r>
            <a:endParaRPr lang="en-US" sz="2000" b="1" dirty="0" smtClean="0">
              <a:solidFill>
                <a:srgbClr val="002060"/>
              </a:solidFill>
            </a:endParaRPr>
          </a:p>
          <a:p>
            <a:pPr marL="800100" lvl="1" indent="-342900">
              <a:spcAft>
                <a:spcPts val="600"/>
              </a:spcAft>
              <a:buFont typeface="Arial" pitchFamily="34" charset="0"/>
              <a:buChar char="•"/>
            </a:pPr>
            <a:r>
              <a:rPr lang="en-US" sz="2000" dirty="0" err="1" smtClean="0">
                <a:solidFill>
                  <a:srgbClr val="002060"/>
                </a:solidFill>
              </a:rPr>
              <a:t>Xác</a:t>
            </a:r>
            <a:r>
              <a:rPr lang="en-US" sz="2000" dirty="0" smtClean="0">
                <a:solidFill>
                  <a:srgbClr val="002060"/>
                </a:solidFill>
              </a:rPr>
              <a:t> </a:t>
            </a:r>
            <a:r>
              <a:rPr lang="en-US" sz="2000" dirty="0" err="1" smtClean="0">
                <a:solidFill>
                  <a:srgbClr val="002060"/>
                </a:solidFill>
              </a:rPr>
              <a:t>định</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cung</a:t>
            </a:r>
            <a:r>
              <a:rPr lang="en-US" sz="2000" dirty="0" smtClean="0">
                <a:solidFill>
                  <a:srgbClr val="002060"/>
                </a:solidFill>
              </a:rPr>
              <a:t> </a:t>
            </a:r>
            <a:r>
              <a:rPr lang="en-US" sz="2000" dirty="0" err="1" smtClean="0">
                <a:solidFill>
                  <a:srgbClr val="002060"/>
                </a:solidFill>
              </a:rPr>
              <a:t>cấp</a:t>
            </a:r>
            <a:r>
              <a:rPr lang="en-US" sz="2000" dirty="0" smtClean="0">
                <a:solidFill>
                  <a:srgbClr val="002060"/>
                </a:solidFill>
              </a:rPr>
              <a:t> </a:t>
            </a:r>
            <a:r>
              <a:rPr lang="en-US" sz="2000" dirty="0" err="1" smtClean="0">
                <a:solidFill>
                  <a:srgbClr val="002060"/>
                </a:solidFill>
              </a:rPr>
              <a:t>nguồn</a:t>
            </a:r>
            <a:r>
              <a:rPr lang="en-US" sz="2000" dirty="0" smtClean="0">
                <a:solidFill>
                  <a:srgbClr val="002060"/>
                </a:solidFill>
              </a:rPr>
              <a:t> </a:t>
            </a:r>
            <a:r>
              <a:rPr lang="en-US" sz="2000" dirty="0" err="1" smtClean="0">
                <a:solidFill>
                  <a:srgbClr val="002060"/>
                </a:solidFill>
              </a:rPr>
              <a:t>lực</a:t>
            </a:r>
            <a:r>
              <a:rPr lang="en-US" sz="2000" dirty="0" smtClean="0">
                <a:solidFill>
                  <a:srgbClr val="002060"/>
                </a:solidFill>
              </a:rPr>
              <a:t>.</a:t>
            </a:r>
          </a:p>
          <a:p>
            <a:pPr marL="800100" lvl="1" indent="-342900">
              <a:spcAft>
                <a:spcPts val="600"/>
              </a:spcAft>
              <a:buFont typeface="Arial" pitchFamily="34" charset="0"/>
              <a:buChar char="•"/>
            </a:pPr>
            <a:r>
              <a:rPr lang="en-US" sz="2000" dirty="0" err="1" smtClean="0">
                <a:solidFill>
                  <a:srgbClr val="002060"/>
                </a:solidFill>
              </a:rPr>
              <a:t>Cung</a:t>
            </a:r>
            <a:r>
              <a:rPr lang="en-US" sz="2000" dirty="0" smtClean="0">
                <a:solidFill>
                  <a:srgbClr val="002060"/>
                </a:solidFill>
              </a:rPr>
              <a:t> </a:t>
            </a:r>
            <a:r>
              <a:rPr lang="en-US" sz="2000" dirty="0" err="1" smtClean="0">
                <a:solidFill>
                  <a:srgbClr val="002060"/>
                </a:solidFill>
              </a:rPr>
              <a:t>cấp</a:t>
            </a:r>
            <a:r>
              <a:rPr lang="en-US" sz="2000" dirty="0" smtClean="0">
                <a:solidFill>
                  <a:srgbClr val="002060"/>
                </a:solidFill>
              </a:rPr>
              <a:t> </a:t>
            </a:r>
            <a:r>
              <a:rPr lang="en-US" sz="2000" dirty="0" err="1" smtClean="0">
                <a:solidFill>
                  <a:srgbClr val="002060"/>
                </a:solidFill>
              </a:rPr>
              <a:t>nhân</a:t>
            </a:r>
            <a:r>
              <a:rPr lang="en-US" sz="2000" dirty="0" smtClean="0">
                <a:solidFill>
                  <a:srgbClr val="002060"/>
                </a:solidFill>
              </a:rPr>
              <a:t> </a:t>
            </a:r>
            <a:r>
              <a:rPr lang="en-US" sz="2000" dirty="0" err="1" smtClean="0">
                <a:solidFill>
                  <a:srgbClr val="002060"/>
                </a:solidFill>
              </a:rPr>
              <a:t>sự</a:t>
            </a:r>
            <a:r>
              <a:rPr lang="en-US" sz="2000" dirty="0" smtClean="0">
                <a:solidFill>
                  <a:srgbClr val="002060"/>
                </a:solidFill>
              </a:rPr>
              <a:t>.</a:t>
            </a:r>
          </a:p>
          <a:p>
            <a:pPr marL="800100" lvl="1" indent="-342900">
              <a:spcAft>
                <a:spcPts val="600"/>
              </a:spcAft>
              <a:buFont typeface="Arial" pitchFamily="34" charset="0"/>
              <a:buChar char="•"/>
            </a:pPr>
            <a:r>
              <a:rPr lang="en-US" sz="2000" dirty="0" err="1" smtClean="0">
                <a:solidFill>
                  <a:srgbClr val="002060"/>
                </a:solidFill>
              </a:rPr>
              <a:t>Cơ</a:t>
            </a:r>
            <a:r>
              <a:rPr lang="en-US" sz="2000" dirty="0" smtClean="0">
                <a:solidFill>
                  <a:srgbClr val="002060"/>
                </a:solidFill>
              </a:rPr>
              <a:t> </a:t>
            </a:r>
            <a:r>
              <a:rPr lang="en-US" sz="2000" dirty="0" err="1" smtClean="0">
                <a:solidFill>
                  <a:srgbClr val="002060"/>
                </a:solidFill>
              </a:rPr>
              <a:t>sở</a:t>
            </a:r>
            <a:r>
              <a:rPr lang="en-US" sz="2000" dirty="0" smtClean="0">
                <a:solidFill>
                  <a:srgbClr val="002060"/>
                </a:solidFill>
              </a:rPr>
              <a:t> </a:t>
            </a:r>
            <a:r>
              <a:rPr lang="en-US" sz="2000" dirty="0" err="1" smtClean="0">
                <a:solidFill>
                  <a:srgbClr val="002060"/>
                </a:solidFill>
              </a:rPr>
              <a:t>hạ</a:t>
            </a:r>
            <a:r>
              <a:rPr lang="en-US" sz="2000" dirty="0" smtClean="0">
                <a:solidFill>
                  <a:srgbClr val="002060"/>
                </a:solidFill>
              </a:rPr>
              <a:t> </a:t>
            </a:r>
            <a:r>
              <a:rPr lang="en-US" sz="2000" dirty="0" err="1" smtClean="0">
                <a:solidFill>
                  <a:srgbClr val="002060"/>
                </a:solidFill>
              </a:rPr>
              <a:t>tầng</a:t>
            </a:r>
            <a:r>
              <a:rPr lang="en-US" sz="2000" dirty="0" smtClean="0">
                <a:solidFill>
                  <a:srgbClr val="002060"/>
                </a:solidFill>
              </a:rPr>
              <a:t>.</a:t>
            </a:r>
          </a:p>
          <a:p>
            <a:pPr marL="800100" lvl="1" indent="-342900">
              <a:spcAft>
                <a:spcPts val="600"/>
              </a:spcAft>
              <a:buFont typeface="Arial" pitchFamily="34" charset="0"/>
              <a:buChar char="•"/>
            </a:pPr>
            <a:r>
              <a:rPr lang="en-US" sz="2000" dirty="0" err="1" smtClean="0">
                <a:solidFill>
                  <a:srgbClr val="002060"/>
                </a:solidFill>
              </a:rPr>
              <a:t>Môi</a:t>
            </a:r>
            <a:r>
              <a:rPr lang="en-US" sz="2000" dirty="0" smtClean="0">
                <a:solidFill>
                  <a:srgbClr val="002060"/>
                </a:solidFill>
              </a:rPr>
              <a:t> </a:t>
            </a:r>
            <a:r>
              <a:rPr lang="en-US" sz="2000" dirty="0" err="1" smtClean="0">
                <a:solidFill>
                  <a:srgbClr val="002060"/>
                </a:solidFill>
              </a:rPr>
              <a:t>trường</a:t>
            </a:r>
            <a:r>
              <a:rPr lang="en-US" sz="2000" dirty="0" smtClean="0">
                <a:solidFill>
                  <a:srgbClr val="002060"/>
                </a:solidFill>
              </a:rPr>
              <a:t>.</a:t>
            </a:r>
          </a:p>
          <a:p>
            <a:pPr marL="800100" lvl="1" indent="-342900">
              <a:spcAft>
                <a:spcPts val="600"/>
              </a:spcAft>
              <a:buFont typeface="Arial" pitchFamily="34" charset="0"/>
              <a:buChar char="•"/>
            </a:pPr>
            <a:r>
              <a:rPr lang="en-US" sz="2000" dirty="0" err="1">
                <a:solidFill>
                  <a:srgbClr val="002060"/>
                </a:solidFill>
              </a:rPr>
              <a:t>Nguồn</a:t>
            </a:r>
            <a:r>
              <a:rPr lang="en-US" sz="2000" dirty="0">
                <a:solidFill>
                  <a:srgbClr val="002060"/>
                </a:solidFill>
              </a:rPr>
              <a:t> </a:t>
            </a:r>
            <a:r>
              <a:rPr lang="en-US" sz="2000" dirty="0" err="1">
                <a:solidFill>
                  <a:srgbClr val="002060"/>
                </a:solidFill>
              </a:rPr>
              <a:t>lực</a:t>
            </a:r>
            <a:r>
              <a:rPr lang="en-US" sz="2000" dirty="0">
                <a:solidFill>
                  <a:srgbClr val="002060"/>
                </a:solidFill>
              </a:rPr>
              <a:t> </a:t>
            </a:r>
            <a:r>
              <a:rPr lang="en-US" sz="2000" dirty="0" err="1">
                <a:solidFill>
                  <a:srgbClr val="002060"/>
                </a:solidFill>
              </a:rPr>
              <a:t>theo</a:t>
            </a:r>
            <a:r>
              <a:rPr lang="en-US" sz="2000" dirty="0">
                <a:solidFill>
                  <a:srgbClr val="002060"/>
                </a:solidFill>
              </a:rPr>
              <a:t> </a:t>
            </a:r>
            <a:r>
              <a:rPr lang="en-US" sz="2000" dirty="0" err="1">
                <a:solidFill>
                  <a:srgbClr val="002060"/>
                </a:solidFill>
              </a:rPr>
              <a:t>dõi</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đo</a:t>
            </a:r>
            <a:r>
              <a:rPr lang="en-US" sz="2000" dirty="0">
                <a:solidFill>
                  <a:srgbClr val="002060"/>
                </a:solidFill>
              </a:rPr>
              <a:t> </a:t>
            </a:r>
            <a:r>
              <a:rPr lang="en-US" sz="2000" dirty="0" err="1" smtClean="0">
                <a:solidFill>
                  <a:srgbClr val="002060"/>
                </a:solidFill>
              </a:rPr>
              <a:t>lường</a:t>
            </a:r>
            <a:endParaRPr lang="en-US" sz="2000" dirty="0" smtClean="0">
              <a:solidFill>
                <a:srgbClr val="002060"/>
              </a:solidFill>
            </a:endParaRPr>
          </a:p>
          <a:p>
            <a:pPr marL="800100" lvl="1" indent="-342900">
              <a:spcAft>
                <a:spcPts val="600"/>
              </a:spcAft>
              <a:buFont typeface="Arial" pitchFamily="34" charset="0"/>
              <a:buChar char="•"/>
            </a:pPr>
            <a:r>
              <a:rPr lang="en-US" sz="2000" dirty="0" smtClean="0">
                <a:solidFill>
                  <a:srgbClr val="002060"/>
                </a:solidFill>
              </a:rPr>
              <a:t>Tri </a:t>
            </a:r>
            <a:r>
              <a:rPr lang="en-US" sz="2000" dirty="0" err="1" smtClean="0">
                <a:solidFill>
                  <a:srgbClr val="002060"/>
                </a:solidFill>
              </a:rPr>
              <a:t>thức</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tổ</a:t>
            </a:r>
            <a:r>
              <a:rPr lang="en-US" sz="2000" dirty="0" smtClean="0">
                <a:solidFill>
                  <a:srgbClr val="002060"/>
                </a:solidFill>
              </a:rPr>
              <a:t> </a:t>
            </a:r>
            <a:r>
              <a:rPr lang="en-US" sz="2000" dirty="0" err="1" smtClean="0">
                <a:solidFill>
                  <a:srgbClr val="002060"/>
                </a:solidFill>
              </a:rPr>
              <a:t>chức</a:t>
            </a:r>
            <a:endParaRPr lang="en-US" sz="2000" dirty="0" smtClean="0">
              <a:solidFill>
                <a:srgbClr val="002060"/>
              </a:solidFill>
            </a:endParaRPr>
          </a:p>
        </p:txBody>
      </p:sp>
      <p:grpSp>
        <p:nvGrpSpPr>
          <p:cNvPr id="6" name="Group 5"/>
          <p:cNvGrpSpPr/>
          <p:nvPr/>
        </p:nvGrpSpPr>
        <p:grpSpPr>
          <a:xfrm rot="877341">
            <a:off x="3984212" y="3406898"/>
            <a:ext cx="1446552" cy="749508"/>
            <a:chOff x="4635060" y="3374135"/>
            <a:chExt cx="1446552" cy="749508"/>
          </a:xfrm>
        </p:grpSpPr>
        <p:sp>
          <p:nvSpPr>
            <p:cNvPr id="7" name="Cloud Callout 6"/>
            <p:cNvSpPr/>
            <p:nvPr/>
          </p:nvSpPr>
          <p:spPr>
            <a:xfrm>
              <a:off x="4811842" y="3545790"/>
              <a:ext cx="1064301" cy="406198"/>
            </a:xfrm>
            <a:prstGeom prst="cloudCallout">
              <a:avLst>
                <a:gd name="adj1" fmla="val -101819"/>
                <a:gd name="adj2" fmla="val 311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solidFill>
                    <a:prstClr val="white"/>
                  </a:solidFill>
                </a:rPr>
                <a:t>Mới</a:t>
              </a:r>
              <a:endParaRPr lang="en-US" sz="1800" dirty="0">
                <a:solidFill>
                  <a:prstClr val="white"/>
                </a:solidFill>
              </a:endParaRPr>
            </a:p>
          </p:txBody>
        </p:sp>
        <p:sp>
          <p:nvSpPr>
            <p:cNvPr id="8" name="Explosion 1 7"/>
            <p:cNvSpPr/>
            <p:nvPr/>
          </p:nvSpPr>
          <p:spPr>
            <a:xfrm>
              <a:off x="4635060" y="3374135"/>
              <a:ext cx="1446552" cy="749508"/>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smtClean="0">
                  <a:solidFill>
                    <a:prstClr val="white"/>
                  </a:solidFill>
                </a:rPr>
                <a:t>Mới</a:t>
              </a:r>
              <a:endParaRPr lang="en-US" sz="1600" b="1" dirty="0">
                <a:solidFill>
                  <a:prstClr val="white"/>
                </a:solidFill>
              </a:endParaRPr>
            </a:p>
          </p:txBody>
        </p:sp>
      </p:grpSp>
    </p:spTree>
    <p:extLst>
      <p:ext uri="{BB962C8B-B14F-4D97-AF65-F5344CB8AC3E}">
        <p14:creationId xmlns:p14="http://schemas.microsoft.com/office/powerpoint/2010/main" val="64135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3209" y="311148"/>
            <a:ext cx="8177047" cy="584775"/>
          </a:xfrm>
          <a:prstGeom prst="rect">
            <a:avLst/>
          </a:prstGeom>
          <a:noFill/>
        </p:spPr>
        <p:txBody>
          <a:bodyPr wrap="square" rtlCol="0">
            <a:spAutoFit/>
          </a:bodyPr>
          <a:lstStyle/>
          <a:p>
            <a:pPr algn="ctr"/>
            <a:r>
              <a:rPr lang="en-US" sz="3200" b="1" dirty="0" smtClean="0">
                <a:solidFill>
                  <a:srgbClr val="FF0000"/>
                </a:solidFill>
              </a:rPr>
              <a:t>7. HỖ TRỢ</a:t>
            </a:r>
            <a:endParaRPr lang="en-US" sz="3200" b="1" dirty="0">
              <a:solidFill>
                <a:srgbClr val="FF0000"/>
              </a:solidFill>
            </a:endParaRPr>
          </a:p>
        </p:txBody>
      </p:sp>
      <p:sp>
        <p:nvSpPr>
          <p:cNvPr id="2" name="TextBox 1"/>
          <p:cNvSpPr txBox="1"/>
          <p:nvPr/>
        </p:nvSpPr>
        <p:spPr>
          <a:xfrm>
            <a:off x="672293" y="943944"/>
            <a:ext cx="8070391" cy="1938992"/>
          </a:xfrm>
          <a:prstGeom prst="rect">
            <a:avLst/>
          </a:prstGeom>
          <a:noFill/>
        </p:spPr>
        <p:txBody>
          <a:bodyPr wrap="square" rtlCol="0">
            <a:spAutoFit/>
          </a:bodyPr>
          <a:lstStyle/>
          <a:p>
            <a:pPr>
              <a:spcAft>
                <a:spcPts val="600"/>
              </a:spcAft>
            </a:pPr>
            <a:r>
              <a:rPr lang="en-US" sz="2000" b="1" dirty="0" smtClean="0">
                <a:solidFill>
                  <a:srgbClr val="002060"/>
                </a:solidFill>
              </a:rPr>
              <a:t>7.1.3 </a:t>
            </a:r>
            <a:r>
              <a:rPr lang="en-US" sz="2000" b="1" dirty="0" err="1" smtClean="0">
                <a:solidFill>
                  <a:srgbClr val="002060"/>
                </a:solidFill>
              </a:rPr>
              <a:t>Cơ</a:t>
            </a:r>
            <a:r>
              <a:rPr lang="en-US" sz="2000" b="1" dirty="0" smtClean="0">
                <a:solidFill>
                  <a:srgbClr val="002060"/>
                </a:solidFill>
              </a:rPr>
              <a:t> </a:t>
            </a:r>
            <a:r>
              <a:rPr lang="en-US" sz="2000" b="1" dirty="0" err="1" smtClean="0">
                <a:solidFill>
                  <a:srgbClr val="002060"/>
                </a:solidFill>
              </a:rPr>
              <a:t>sở</a:t>
            </a:r>
            <a:r>
              <a:rPr lang="en-US" sz="2000" b="1" dirty="0" smtClean="0">
                <a:solidFill>
                  <a:srgbClr val="002060"/>
                </a:solidFill>
              </a:rPr>
              <a:t> </a:t>
            </a:r>
            <a:r>
              <a:rPr lang="en-US" sz="2000" b="1" dirty="0" err="1" smtClean="0">
                <a:solidFill>
                  <a:srgbClr val="002060"/>
                </a:solidFill>
              </a:rPr>
              <a:t>hạ</a:t>
            </a:r>
            <a:r>
              <a:rPr lang="en-US" sz="2000" b="1" dirty="0" smtClean="0">
                <a:solidFill>
                  <a:srgbClr val="002060"/>
                </a:solidFill>
              </a:rPr>
              <a:t> </a:t>
            </a:r>
            <a:r>
              <a:rPr lang="en-US" sz="2000" b="1" dirty="0" err="1" smtClean="0">
                <a:solidFill>
                  <a:srgbClr val="002060"/>
                </a:solidFill>
              </a:rPr>
              <a:t>tầng</a:t>
            </a:r>
            <a:endParaRPr lang="en-US" sz="2000" b="1" dirty="0" smtClean="0">
              <a:solidFill>
                <a:srgbClr val="002060"/>
              </a:solidFill>
            </a:endParaRPr>
          </a:p>
          <a:p>
            <a:pPr>
              <a:spcAft>
                <a:spcPts val="600"/>
              </a:spcAft>
            </a:pPr>
            <a:r>
              <a:rPr lang="en-US" sz="2000" b="1" dirty="0" err="1" smtClean="0">
                <a:solidFill>
                  <a:srgbClr val="C05412"/>
                </a:solidFill>
              </a:rPr>
              <a:t>Duy</a:t>
            </a:r>
            <a:r>
              <a:rPr lang="en-US" sz="2000" b="1" dirty="0" smtClean="0">
                <a:solidFill>
                  <a:srgbClr val="C05412"/>
                </a:solidFill>
              </a:rPr>
              <a:t> </a:t>
            </a:r>
            <a:r>
              <a:rPr lang="en-US" sz="2000" b="1" dirty="0" err="1" smtClean="0">
                <a:solidFill>
                  <a:srgbClr val="C05412"/>
                </a:solidFill>
              </a:rPr>
              <a:t>trì</a:t>
            </a:r>
            <a:r>
              <a:rPr lang="en-US" sz="2000" b="1" dirty="0" smtClean="0">
                <a:solidFill>
                  <a:srgbClr val="C05412"/>
                </a:solidFill>
              </a:rPr>
              <a:t> </a:t>
            </a:r>
            <a:r>
              <a:rPr lang="en-US" sz="2000" b="1" dirty="0" err="1" smtClean="0">
                <a:solidFill>
                  <a:srgbClr val="C05412"/>
                </a:solidFill>
              </a:rPr>
              <a:t>cơ</a:t>
            </a:r>
            <a:r>
              <a:rPr lang="en-US" sz="2000" b="1" dirty="0" smtClean="0">
                <a:solidFill>
                  <a:srgbClr val="C05412"/>
                </a:solidFill>
              </a:rPr>
              <a:t> </a:t>
            </a:r>
            <a:r>
              <a:rPr lang="en-US" sz="2000" b="1" dirty="0" err="1" smtClean="0">
                <a:solidFill>
                  <a:srgbClr val="C05412"/>
                </a:solidFill>
              </a:rPr>
              <a:t>sở</a:t>
            </a:r>
            <a:r>
              <a:rPr lang="en-US" sz="2000" b="1" dirty="0" smtClean="0">
                <a:solidFill>
                  <a:srgbClr val="C05412"/>
                </a:solidFill>
              </a:rPr>
              <a:t> </a:t>
            </a:r>
            <a:r>
              <a:rPr lang="en-US" sz="2000" b="1" dirty="0" err="1" smtClean="0">
                <a:solidFill>
                  <a:srgbClr val="C05412"/>
                </a:solidFill>
              </a:rPr>
              <a:t>hạ</a:t>
            </a:r>
            <a:r>
              <a:rPr lang="en-US" sz="2000" b="1" dirty="0" smtClean="0">
                <a:solidFill>
                  <a:srgbClr val="C05412"/>
                </a:solidFill>
              </a:rPr>
              <a:t> </a:t>
            </a:r>
            <a:r>
              <a:rPr lang="en-US" sz="2000" b="1" dirty="0" err="1" smtClean="0">
                <a:solidFill>
                  <a:srgbClr val="C05412"/>
                </a:solidFill>
              </a:rPr>
              <a:t>tầng</a:t>
            </a:r>
            <a:r>
              <a:rPr lang="en-US" sz="2000" b="1" dirty="0" smtClean="0">
                <a:solidFill>
                  <a:srgbClr val="C05412"/>
                </a:solidFill>
              </a:rPr>
              <a:t> </a:t>
            </a:r>
            <a:r>
              <a:rPr lang="en-US" sz="2000" b="1" dirty="0" err="1" smtClean="0">
                <a:solidFill>
                  <a:srgbClr val="C05412"/>
                </a:solidFill>
              </a:rPr>
              <a:t>cần</a:t>
            </a:r>
            <a:r>
              <a:rPr lang="en-US" sz="2000" b="1" dirty="0" smtClean="0">
                <a:solidFill>
                  <a:srgbClr val="C05412"/>
                </a:solidFill>
              </a:rPr>
              <a:t> </a:t>
            </a:r>
            <a:r>
              <a:rPr lang="en-US" sz="2000" b="1" dirty="0" err="1" smtClean="0">
                <a:solidFill>
                  <a:srgbClr val="C05412"/>
                </a:solidFill>
              </a:rPr>
              <a:t>thiết</a:t>
            </a:r>
            <a:r>
              <a:rPr lang="en-US" sz="2000" b="1" dirty="0" smtClean="0">
                <a:solidFill>
                  <a:srgbClr val="C05412"/>
                </a:solidFill>
              </a:rPr>
              <a:t> </a:t>
            </a:r>
            <a:r>
              <a:rPr lang="en-US" sz="2000" b="1" dirty="0" err="1" smtClean="0">
                <a:solidFill>
                  <a:srgbClr val="C05412"/>
                </a:solidFill>
              </a:rPr>
              <a:t>tại</a:t>
            </a:r>
            <a:r>
              <a:rPr lang="en-US" sz="2000" b="1" dirty="0" smtClean="0">
                <a:solidFill>
                  <a:srgbClr val="C05412"/>
                </a:solidFill>
              </a:rPr>
              <a:t> </a:t>
            </a:r>
            <a:r>
              <a:rPr lang="en-US" sz="2000" b="1" dirty="0" err="1" smtClean="0">
                <a:solidFill>
                  <a:srgbClr val="C05412"/>
                </a:solidFill>
              </a:rPr>
              <a:t>Rạng</a:t>
            </a:r>
            <a:r>
              <a:rPr lang="en-US" sz="2000" b="1" dirty="0" smtClean="0">
                <a:solidFill>
                  <a:srgbClr val="C05412"/>
                </a:solidFill>
              </a:rPr>
              <a:t> </a:t>
            </a:r>
            <a:r>
              <a:rPr lang="en-US" sz="2000" b="1" dirty="0" err="1" smtClean="0">
                <a:solidFill>
                  <a:srgbClr val="C05412"/>
                </a:solidFill>
              </a:rPr>
              <a:t>Đông</a:t>
            </a:r>
            <a:r>
              <a:rPr lang="en-US" sz="2000" b="1" dirty="0" smtClean="0">
                <a:solidFill>
                  <a:srgbClr val="C05412"/>
                </a:solidFill>
              </a:rPr>
              <a:t>?</a:t>
            </a:r>
          </a:p>
          <a:p>
            <a:pPr marL="342900" indent="-342900">
              <a:spcAft>
                <a:spcPts val="600"/>
              </a:spcAft>
              <a:buFont typeface="Arial" panose="020B0604020202020204" pitchFamily="34" charset="0"/>
              <a:buChar char="•"/>
            </a:pPr>
            <a:r>
              <a:rPr lang="en-US" sz="2000" dirty="0" smtClean="0">
                <a:solidFill>
                  <a:srgbClr val="C05412"/>
                </a:solidFill>
              </a:rPr>
              <a:t>Qui </a:t>
            </a:r>
            <a:r>
              <a:rPr lang="en-US" sz="2000" dirty="0" err="1" smtClean="0">
                <a:solidFill>
                  <a:srgbClr val="C05412"/>
                </a:solidFill>
              </a:rPr>
              <a:t>trình</a:t>
            </a:r>
            <a:r>
              <a:rPr lang="en-US" sz="2000" dirty="0" smtClean="0">
                <a:solidFill>
                  <a:srgbClr val="C05412"/>
                </a:solidFill>
              </a:rPr>
              <a:t> </a:t>
            </a:r>
            <a:r>
              <a:rPr lang="en-US" sz="2000" dirty="0" err="1" smtClean="0">
                <a:solidFill>
                  <a:srgbClr val="C05412"/>
                </a:solidFill>
              </a:rPr>
              <a:t>bảo</a:t>
            </a:r>
            <a:r>
              <a:rPr lang="en-US" sz="2000" dirty="0" smtClean="0">
                <a:solidFill>
                  <a:srgbClr val="C05412"/>
                </a:solidFill>
              </a:rPr>
              <a:t> </a:t>
            </a:r>
            <a:r>
              <a:rPr lang="en-US" sz="2000" dirty="0" err="1" smtClean="0">
                <a:solidFill>
                  <a:srgbClr val="C05412"/>
                </a:solidFill>
              </a:rPr>
              <a:t>trì</a:t>
            </a:r>
            <a:r>
              <a:rPr lang="en-US" sz="2000" dirty="0" smtClean="0">
                <a:solidFill>
                  <a:srgbClr val="C05412"/>
                </a:solidFill>
              </a:rPr>
              <a:t> </a:t>
            </a:r>
            <a:r>
              <a:rPr lang="en-US" sz="2000" dirty="0" err="1" smtClean="0">
                <a:solidFill>
                  <a:srgbClr val="C05412"/>
                </a:solidFill>
              </a:rPr>
              <a:t>thiết</a:t>
            </a:r>
            <a:r>
              <a:rPr lang="en-US" sz="2000" dirty="0" smtClean="0">
                <a:solidFill>
                  <a:srgbClr val="C05412"/>
                </a:solidFill>
              </a:rPr>
              <a:t> </a:t>
            </a:r>
            <a:r>
              <a:rPr lang="en-US" sz="2000" dirty="0" err="1" smtClean="0">
                <a:solidFill>
                  <a:srgbClr val="C05412"/>
                </a:solidFill>
              </a:rPr>
              <a:t>bị</a:t>
            </a:r>
            <a:endParaRPr lang="en-US" sz="2000" dirty="0" smtClean="0">
              <a:solidFill>
                <a:srgbClr val="C05412"/>
              </a:solidFill>
            </a:endParaRPr>
          </a:p>
          <a:p>
            <a:pPr marL="342900" indent="-342900">
              <a:spcAft>
                <a:spcPts val="600"/>
              </a:spcAft>
              <a:buFont typeface="Arial" panose="020B0604020202020204" pitchFamily="34" charset="0"/>
              <a:buChar char="•"/>
            </a:pPr>
            <a:r>
              <a:rPr lang="en-US" sz="2000" dirty="0" err="1" smtClean="0">
                <a:solidFill>
                  <a:srgbClr val="C05412"/>
                </a:solidFill>
              </a:rPr>
              <a:t>Bạn</a:t>
            </a:r>
            <a:r>
              <a:rPr lang="en-US" sz="2000" dirty="0" smtClean="0">
                <a:solidFill>
                  <a:srgbClr val="C05412"/>
                </a:solidFill>
              </a:rPr>
              <a:t> </a:t>
            </a:r>
            <a:r>
              <a:rPr lang="en-US" sz="2000" dirty="0" err="1" smtClean="0">
                <a:solidFill>
                  <a:srgbClr val="C05412"/>
                </a:solidFill>
              </a:rPr>
              <a:t>biết</a:t>
            </a:r>
            <a:r>
              <a:rPr lang="en-US" sz="2000" dirty="0" smtClean="0">
                <a:solidFill>
                  <a:srgbClr val="C05412"/>
                </a:solidFill>
              </a:rPr>
              <a:t> </a:t>
            </a:r>
            <a:r>
              <a:rPr lang="en-US" sz="2000" dirty="0" err="1" smtClean="0">
                <a:solidFill>
                  <a:srgbClr val="C05412"/>
                </a:solidFill>
              </a:rPr>
              <a:t>gì</a:t>
            </a:r>
            <a:r>
              <a:rPr lang="en-US" sz="2000" dirty="0" smtClean="0">
                <a:solidFill>
                  <a:srgbClr val="C05412"/>
                </a:solidFill>
              </a:rPr>
              <a:t> </a:t>
            </a:r>
            <a:r>
              <a:rPr lang="en-US" sz="2000" dirty="0" err="1" smtClean="0">
                <a:solidFill>
                  <a:srgbClr val="C05412"/>
                </a:solidFill>
              </a:rPr>
              <a:t>về</a:t>
            </a:r>
            <a:r>
              <a:rPr lang="en-US" sz="2000" dirty="0" smtClean="0">
                <a:solidFill>
                  <a:srgbClr val="C05412"/>
                </a:solidFill>
              </a:rPr>
              <a:t> TPM</a:t>
            </a:r>
          </a:p>
          <a:p>
            <a:pPr marL="342900" indent="-342900">
              <a:spcAft>
                <a:spcPts val="600"/>
              </a:spcAft>
              <a:buFont typeface="Arial" panose="020B0604020202020204" pitchFamily="34" charset="0"/>
              <a:buChar char="•"/>
            </a:pPr>
            <a:r>
              <a:rPr lang="en-US" sz="2000" dirty="0" err="1" smtClean="0">
                <a:solidFill>
                  <a:srgbClr val="C05412"/>
                </a:solidFill>
              </a:rPr>
              <a:t>Làm</a:t>
            </a:r>
            <a:r>
              <a:rPr lang="en-US" sz="2000" dirty="0" smtClean="0">
                <a:solidFill>
                  <a:srgbClr val="C05412"/>
                </a:solidFill>
              </a:rPr>
              <a:t> </a:t>
            </a:r>
            <a:r>
              <a:rPr lang="en-US" sz="2000" dirty="0" err="1" smtClean="0">
                <a:solidFill>
                  <a:srgbClr val="C05412"/>
                </a:solidFill>
              </a:rPr>
              <a:t>thế</a:t>
            </a:r>
            <a:r>
              <a:rPr lang="en-US" sz="2000" dirty="0" smtClean="0">
                <a:solidFill>
                  <a:srgbClr val="C05412"/>
                </a:solidFill>
              </a:rPr>
              <a:t> </a:t>
            </a:r>
            <a:r>
              <a:rPr lang="en-US" sz="2000" dirty="0" err="1" smtClean="0">
                <a:solidFill>
                  <a:srgbClr val="C05412"/>
                </a:solidFill>
              </a:rPr>
              <a:t>nào</a:t>
            </a:r>
            <a:r>
              <a:rPr lang="en-US" sz="2000" dirty="0" smtClean="0">
                <a:solidFill>
                  <a:srgbClr val="C05412"/>
                </a:solidFill>
              </a:rPr>
              <a:t> </a:t>
            </a:r>
            <a:r>
              <a:rPr lang="en-US" sz="2000" dirty="0" err="1" smtClean="0">
                <a:solidFill>
                  <a:srgbClr val="C05412"/>
                </a:solidFill>
              </a:rPr>
              <a:t>để</a:t>
            </a:r>
            <a:r>
              <a:rPr lang="en-US" sz="2000" dirty="0" smtClean="0">
                <a:solidFill>
                  <a:srgbClr val="C05412"/>
                </a:solidFill>
              </a:rPr>
              <a:t> </a:t>
            </a:r>
            <a:r>
              <a:rPr lang="en-US" sz="2000" dirty="0" err="1" smtClean="0">
                <a:solidFill>
                  <a:srgbClr val="C05412"/>
                </a:solidFill>
              </a:rPr>
              <a:t>đưa</a:t>
            </a:r>
            <a:r>
              <a:rPr lang="en-US" sz="2000" dirty="0" smtClean="0">
                <a:solidFill>
                  <a:srgbClr val="C05412"/>
                </a:solidFill>
              </a:rPr>
              <a:t> TPM </a:t>
            </a:r>
            <a:r>
              <a:rPr lang="en-US" sz="2000" dirty="0" err="1" smtClean="0">
                <a:solidFill>
                  <a:srgbClr val="C05412"/>
                </a:solidFill>
              </a:rPr>
              <a:t>vào</a:t>
            </a:r>
            <a:r>
              <a:rPr lang="en-US" sz="2000" dirty="0" smtClean="0">
                <a:solidFill>
                  <a:srgbClr val="C05412"/>
                </a:solidFill>
              </a:rPr>
              <a:t> HTQLCL</a:t>
            </a:r>
          </a:p>
        </p:txBody>
      </p:sp>
    </p:spTree>
    <p:extLst>
      <p:ext uri="{BB962C8B-B14F-4D97-AF65-F5344CB8AC3E}">
        <p14:creationId xmlns:p14="http://schemas.microsoft.com/office/powerpoint/2010/main" val="21567588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3209" y="311148"/>
            <a:ext cx="8177047" cy="584775"/>
          </a:xfrm>
          <a:prstGeom prst="rect">
            <a:avLst/>
          </a:prstGeom>
          <a:noFill/>
        </p:spPr>
        <p:txBody>
          <a:bodyPr wrap="square" rtlCol="0">
            <a:spAutoFit/>
          </a:bodyPr>
          <a:lstStyle/>
          <a:p>
            <a:pPr algn="ctr"/>
            <a:r>
              <a:rPr lang="en-US" sz="3200" b="1" dirty="0" smtClean="0">
                <a:solidFill>
                  <a:srgbClr val="FF0000"/>
                </a:solidFill>
              </a:rPr>
              <a:t>7. HỖ TRỢ</a:t>
            </a:r>
            <a:endParaRPr lang="en-US" sz="3200" b="1" dirty="0">
              <a:solidFill>
                <a:srgbClr val="FF0000"/>
              </a:solidFill>
            </a:endParaRPr>
          </a:p>
        </p:txBody>
      </p:sp>
      <p:sp>
        <p:nvSpPr>
          <p:cNvPr id="2" name="TextBox 1"/>
          <p:cNvSpPr txBox="1"/>
          <p:nvPr/>
        </p:nvSpPr>
        <p:spPr>
          <a:xfrm>
            <a:off x="672293" y="943944"/>
            <a:ext cx="8070391" cy="1554272"/>
          </a:xfrm>
          <a:prstGeom prst="rect">
            <a:avLst/>
          </a:prstGeom>
          <a:noFill/>
        </p:spPr>
        <p:txBody>
          <a:bodyPr wrap="square" rtlCol="0">
            <a:spAutoFit/>
          </a:bodyPr>
          <a:lstStyle/>
          <a:p>
            <a:pPr>
              <a:spcAft>
                <a:spcPts val="600"/>
              </a:spcAft>
            </a:pPr>
            <a:r>
              <a:rPr lang="en-US" sz="2000" b="1" dirty="0" smtClean="0">
                <a:solidFill>
                  <a:srgbClr val="002060"/>
                </a:solidFill>
              </a:rPr>
              <a:t>7.1.4 </a:t>
            </a:r>
            <a:r>
              <a:rPr lang="en-US" sz="2000" b="1" dirty="0" err="1" smtClean="0">
                <a:solidFill>
                  <a:srgbClr val="002060"/>
                </a:solidFill>
              </a:rPr>
              <a:t>Môi</a:t>
            </a:r>
            <a:r>
              <a:rPr lang="en-US" sz="2000" b="1" dirty="0" smtClean="0">
                <a:solidFill>
                  <a:srgbClr val="002060"/>
                </a:solidFill>
              </a:rPr>
              <a:t> </a:t>
            </a:r>
            <a:r>
              <a:rPr lang="en-US" sz="2000" b="1" dirty="0" err="1" smtClean="0">
                <a:solidFill>
                  <a:srgbClr val="002060"/>
                </a:solidFill>
              </a:rPr>
              <a:t>trường</a:t>
            </a:r>
            <a:r>
              <a:rPr lang="en-US" sz="2000" b="1" dirty="0" smtClean="0">
                <a:solidFill>
                  <a:srgbClr val="002060"/>
                </a:solidFill>
              </a:rPr>
              <a:t> </a:t>
            </a:r>
            <a:r>
              <a:rPr lang="en-US" sz="2000" b="1" dirty="0" err="1" smtClean="0">
                <a:solidFill>
                  <a:srgbClr val="002060"/>
                </a:solidFill>
              </a:rPr>
              <a:t>cho</a:t>
            </a:r>
            <a:r>
              <a:rPr lang="en-US" sz="2000" b="1" dirty="0" smtClean="0">
                <a:solidFill>
                  <a:srgbClr val="002060"/>
                </a:solidFill>
              </a:rPr>
              <a:t> </a:t>
            </a:r>
            <a:r>
              <a:rPr lang="en-US" sz="2000" b="1" dirty="0" err="1" smtClean="0">
                <a:solidFill>
                  <a:srgbClr val="002060"/>
                </a:solidFill>
              </a:rPr>
              <a:t>các</a:t>
            </a:r>
            <a:r>
              <a:rPr lang="en-US" sz="2000" b="1" dirty="0" smtClean="0">
                <a:solidFill>
                  <a:srgbClr val="002060"/>
                </a:solidFill>
              </a:rPr>
              <a:t> </a:t>
            </a:r>
            <a:r>
              <a:rPr lang="en-US" sz="2000" b="1" dirty="0" err="1" smtClean="0">
                <a:solidFill>
                  <a:srgbClr val="002060"/>
                </a:solidFill>
              </a:rPr>
              <a:t>quá</a:t>
            </a:r>
            <a:r>
              <a:rPr lang="en-US" sz="2000" b="1" dirty="0" smtClean="0">
                <a:solidFill>
                  <a:srgbClr val="002060"/>
                </a:solidFill>
              </a:rPr>
              <a:t> </a:t>
            </a:r>
            <a:r>
              <a:rPr lang="en-US" sz="2000" b="1" dirty="0" err="1" smtClean="0">
                <a:solidFill>
                  <a:srgbClr val="002060"/>
                </a:solidFill>
              </a:rPr>
              <a:t>trình</a:t>
            </a:r>
            <a:endParaRPr lang="en-US" sz="2000" b="1" dirty="0" smtClean="0">
              <a:solidFill>
                <a:srgbClr val="002060"/>
              </a:solidFill>
            </a:endParaRPr>
          </a:p>
          <a:p>
            <a:pPr>
              <a:spcAft>
                <a:spcPts val="600"/>
              </a:spcAft>
            </a:pPr>
            <a:r>
              <a:rPr lang="en-US" sz="2000" b="1" dirty="0" err="1" smtClean="0">
                <a:solidFill>
                  <a:srgbClr val="C05412"/>
                </a:solidFill>
              </a:rPr>
              <a:t>Duy</a:t>
            </a:r>
            <a:r>
              <a:rPr lang="en-US" sz="2000" b="1" dirty="0" smtClean="0">
                <a:solidFill>
                  <a:srgbClr val="C05412"/>
                </a:solidFill>
              </a:rPr>
              <a:t> </a:t>
            </a:r>
            <a:r>
              <a:rPr lang="en-US" sz="2000" b="1" dirty="0" err="1" smtClean="0">
                <a:solidFill>
                  <a:srgbClr val="C05412"/>
                </a:solidFill>
              </a:rPr>
              <a:t>trì</a:t>
            </a:r>
            <a:r>
              <a:rPr lang="en-US" sz="2000" b="1" dirty="0" smtClean="0">
                <a:solidFill>
                  <a:srgbClr val="C05412"/>
                </a:solidFill>
              </a:rPr>
              <a:t> </a:t>
            </a:r>
            <a:r>
              <a:rPr lang="en-US" sz="2000" b="1" dirty="0" err="1">
                <a:solidFill>
                  <a:srgbClr val="C05412"/>
                </a:solidFill>
              </a:rPr>
              <a:t>Môi</a:t>
            </a:r>
            <a:r>
              <a:rPr lang="en-US" sz="2000" b="1" dirty="0">
                <a:solidFill>
                  <a:srgbClr val="C05412"/>
                </a:solidFill>
              </a:rPr>
              <a:t> </a:t>
            </a:r>
            <a:r>
              <a:rPr lang="en-US" sz="2000" b="1" dirty="0" err="1">
                <a:solidFill>
                  <a:srgbClr val="C05412"/>
                </a:solidFill>
              </a:rPr>
              <a:t>trường</a:t>
            </a:r>
            <a:r>
              <a:rPr lang="en-US" sz="2000" b="1" dirty="0">
                <a:solidFill>
                  <a:srgbClr val="C05412"/>
                </a:solidFill>
              </a:rPr>
              <a:t> </a:t>
            </a:r>
            <a:r>
              <a:rPr lang="en-US" sz="2000" b="1" dirty="0" err="1">
                <a:solidFill>
                  <a:srgbClr val="C05412"/>
                </a:solidFill>
              </a:rPr>
              <a:t>cho</a:t>
            </a:r>
            <a:r>
              <a:rPr lang="en-US" sz="2000" b="1" dirty="0">
                <a:solidFill>
                  <a:srgbClr val="C05412"/>
                </a:solidFill>
              </a:rPr>
              <a:t> </a:t>
            </a:r>
            <a:r>
              <a:rPr lang="en-US" sz="2000" b="1" dirty="0" err="1">
                <a:solidFill>
                  <a:srgbClr val="C05412"/>
                </a:solidFill>
              </a:rPr>
              <a:t>các</a:t>
            </a:r>
            <a:r>
              <a:rPr lang="en-US" sz="2000" b="1" dirty="0">
                <a:solidFill>
                  <a:srgbClr val="C05412"/>
                </a:solidFill>
              </a:rPr>
              <a:t> </a:t>
            </a:r>
            <a:r>
              <a:rPr lang="en-US" sz="2000" b="1" dirty="0" err="1">
                <a:solidFill>
                  <a:srgbClr val="C05412"/>
                </a:solidFill>
              </a:rPr>
              <a:t>quá</a:t>
            </a:r>
            <a:r>
              <a:rPr lang="en-US" sz="2000" b="1" dirty="0">
                <a:solidFill>
                  <a:srgbClr val="C05412"/>
                </a:solidFill>
              </a:rPr>
              <a:t> </a:t>
            </a:r>
            <a:r>
              <a:rPr lang="en-US" sz="2000" b="1" dirty="0" err="1">
                <a:solidFill>
                  <a:srgbClr val="C05412"/>
                </a:solidFill>
              </a:rPr>
              <a:t>trình</a:t>
            </a:r>
            <a:r>
              <a:rPr lang="en-US" sz="2000" b="1" dirty="0">
                <a:solidFill>
                  <a:srgbClr val="C05412"/>
                </a:solidFill>
              </a:rPr>
              <a:t> </a:t>
            </a:r>
            <a:r>
              <a:rPr lang="en-US" sz="2000" b="1" dirty="0" err="1" smtClean="0">
                <a:solidFill>
                  <a:srgbClr val="C05412"/>
                </a:solidFill>
              </a:rPr>
              <a:t>tại</a:t>
            </a:r>
            <a:r>
              <a:rPr lang="en-US" sz="2000" b="1" dirty="0" smtClean="0">
                <a:solidFill>
                  <a:srgbClr val="C05412"/>
                </a:solidFill>
              </a:rPr>
              <a:t> </a:t>
            </a:r>
            <a:r>
              <a:rPr lang="en-US" sz="2000" b="1" dirty="0" err="1" smtClean="0">
                <a:solidFill>
                  <a:srgbClr val="C05412"/>
                </a:solidFill>
              </a:rPr>
              <a:t>Rạng</a:t>
            </a:r>
            <a:r>
              <a:rPr lang="en-US" sz="2000" b="1" dirty="0" smtClean="0">
                <a:solidFill>
                  <a:srgbClr val="C05412"/>
                </a:solidFill>
              </a:rPr>
              <a:t> </a:t>
            </a:r>
            <a:r>
              <a:rPr lang="en-US" sz="2000" b="1" dirty="0" err="1" smtClean="0">
                <a:solidFill>
                  <a:srgbClr val="C05412"/>
                </a:solidFill>
              </a:rPr>
              <a:t>Đông</a:t>
            </a:r>
            <a:r>
              <a:rPr lang="en-US" sz="2000" b="1" dirty="0" smtClean="0">
                <a:solidFill>
                  <a:srgbClr val="C05412"/>
                </a:solidFill>
              </a:rPr>
              <a:t>?</a:t>
            </a:r>
          </a:p>
          <a:p>
            <a:pPr marL="342900" indent="-342900">
              <a:spcAft>
                <a:spcPts val="600"/>
              </a:spcAft>
              <a:buFont typeface="Arial" panose="020B0604020202020204" pitchFamily="34" charset="0"/>
              <a:buChar char="•"/>
            </a:pPr>
            <a:r>
              <a:rPr lang="en-US" sz="2000" dirty="0" err="1" smtClean="0">
                <a:solidFill>
                  <a:srgbClr val="C05412"/>
                </a:solidFill>
              </a:rPr>
              <a:t>Hoạt</a:t>
            </a:r>
            <a:r>
              <a:rPr lang="en-US" sz="2000" dirty="0" smtClean="0">
                <a:solidFill>
                  <a:srgbClr val="C05412"/>
                </a:solidFill>
              </a:rPr>
              <a:t> </a:t>
            </a:r>
            <a:r>
              <a:rPr lang="en-US" sz="2000" dirty="0" err="1" smtClean="0">
                <a:solidFill>
                  <a:srgbClr val="C05412"/>
                </a:solidFill>
              </a:rPr>
              <a:t>động</a:t>
            </a:r>
            <a:r>
              <a:rPr lang="en-US" sz="2000" dirty="0" smtClean="0">
                <a:solidFill>
                  <a:srgbClr val="C05412"/>
                </a:solidFill>
              </a:rPr>
              <a:t> 5S</a:t>
            </a:r>
          </a:p>
          <a:p>
            <a:pPr marL="342900" indent="-342900">
              <a:spcAft>
                <a:spcPts val="600"/>
              </a:spcAft>
              <a:buFont typeface="Arial" panose="020B0604020202020204" pitchFamily="34" charset="0"/>
              <a:buChar char="•"/>
            </a:pPr>
            <a:r>
              <a:rPr lang="en-US" sz="2000" dirty="0" err="1" smtClean="0">
                <a:solidFill>
                  <a:srgbClr val="C05412"/>
                </a:solidFill>
              </a:rPr>
              <a:t>Làm</a:t>
            </a:r>
            <a:r>
              <a:rPr lang="en-US" sz="2000" dirty="0" smtClean="0">
                <a:solidFill>
                  <a:srgbClr val="C05412"/>
                </a:solidFill>
              </a:rPr>
              <a:t> </a:t>
            </a:r>
            <a:r>
              <a:rPr lang="en-US" sz="2000" dirty="0" err="1" smtClean="0">
                <a:solidFill>
                  <a:srgbClr val="C05412"/>
                </a:solidFill>
              </a:rPr>
              <a:t>thế</a:t>
            </a:r>
            <a:r>
              <a:rPr lang="en-US" sz="2000" dirty="0" smtClean="0">
                <a:solidFill>
                  <a:srgbClr val="C05412"/>
                </a:solidFill>
              </a:rPr>
              <a:t> </a:t>
            </a:r>
            <a:r>
              <a:rPr lang="en-US" sz="2000" dirty="0" err="1" smtClean="0">
                <a:solidFill>
                  <a:srgbClr val="C05412"/>
                </a:solidFill>
              </a:rPr>
              <a:t>nào</a:t>
            </a:r>
            <a:r>
              <a:rPr lang="en-US" sz="2000" dirty="0" smtClean="0">
                <a:solidFill>
                  <a:srgbClr val="C05412"/>
                </a:solidFill>
              </a:rPr>
              <a:t> </a:t>
            </a:r>
            <a:r>
              <a:rPr lang="en-US" sz="2000" dirty="0" err="1" smtClean="0">
                <a:solidFill>
                  <a:srgbClr val="C05412"/>
                </a:solidFill>
              </a:rPr>
              <a:t>để</a:t>
            </a:r>
            <a:r>
              <a:rPr lang="en-US" sz="2000" dirty="0" smtClean="0">
                <a:solidFill>
                  <a:srgbClr val="C05412"/>
                </a:solidFill>
              </a:rPr>
              <a:t> </a:t>
            </a:r>
            <a:r>
              <a:rPr lang="en-US" sz="2000" dirty="0" err="1" smtClean="0">
                <a:solidFill>
                  <a:srgbClr val="C05412"/>
                </a:solidFill>
              </a:rPr>
              <a:t>đưa</a:t>
            </a:r>
            <a:r>
              <a:rPr lang="en-US" sz="2000" dirty="0" smtClean="0">
                <a:solidFill>
                  <a:srgbClr val="C05412"/>
                </a:solidFill>
              </a:rPr>
              <a:t> 5S </a:t>
            </a:r>
            <a:r>
              <a:rPr lang="en-US" sz="2000" dirty="0" err="1" smtClean="0">
                <a:solidFill>
                  <a:srgbClr val="C05412"/>
                </a:solidFill>
              </a:rPr>
              <a:t>vào</a:t>
            </a:r>
            <a:r>
              <a:rPr lang="en-US" sz="2000" dirty="0" smtClean="0">
                <a:solidFill>
                  <a:srgbClr val="C05412"/>
                </a:solidFill>
              </a:rPr>
              <a:t> HTQLCL</a:t>
            </a:r>
          </a:p>
        </p:txBody>
      </p:sp>
    </p:spTree>
    <p:extLst>
      <p:ext uri="{BB962C8B-B14F-4D97-AF65-F5344CB8AC3E}">
        <p14:creationId xmlns:p14="http://schemas.microsoft.com/office/powerpoint/2010/main" val="37015161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3209" y="311148"/>
            <a:ext cx="8177047" cy="584775"/>
          </a:xfrm>
          <a:prstGeom prst="rect">
            <a:avLst/>
          </a:prstGeom>
          <a:noFill/>
        </p:spPr>
        <p:txBody>
          <a:bodyPr wrap="square" rtlCol="0">
            <a:spAutoFit/>
          </a:bodyPr>
          <a:lstStyle/>
          <a:p>
            <a:pPr algn="ctr"/>
            <a:r>
              <a:rPr lang="en-US" sz="3200" b="1" dirty="0" smtClean="0">
                <a:solidFill>
                  <a:srgbClr val="FF0000"/>
                </a:solidFill>
              </a:rPr>
              <a:t>7. HỖ TRỢ</a:t>
            </a:r>
            <a:endParaRPr lang="en-US" sz="3200" b="1" dirty="0">
              <a:solidFill>
                <a:srgbClr val="FF0000"/>
              </a:solidFill>
            </a:endParaRPr>
          </a:p>
        </p:txBody>
      </p:sp>
      <p:sp>
        <p:nvSpPr>
          <p:cNvPr id="2" name="TextBox 1"/>
          <p:cNvSpPr txBox="1"/>
          <p:nvPr/>
        </p:nvSpPr>
        <p:spPr>
          <a:xfrm>
            <a:off x="672293" y="943944"/>
            <a:ext cx="8070391" cy="3554819"/>
          </a:xfrm>
          <a:prstGeom prst="rect">
            <a:avLst/>
          </a:prstGeom>
          <a:noFill/>
        </p:spPr>
        <p:txBody>
          <a:bodyPr wrap="square" rtlCol="0">
            <a:spAutoFit/>
          </a:bodyPr>
          <a:lstStyle/>
          <a:p>
            <a:r>
              <a:rPr lang="en-US" sz="2000" b="1" dirty="0" smtClean="0">
                <a:solidFill>
                  <a:srgbClr val="002060"/>
                </a:solidFill>
              </a:rPr>
              <a:t>7.1.5 </a:t>
            </a:r>
            <a:r>
              <a:rPr lang="it-IT" sz="2000" b="1" dirty="0"/>
              <a:t>Nguồn lực theo dõi và đo lường </a:t>
            </a:r>
            <a:endParaRPr lang="en-US" sz="2000" dirty="0"/>
          </a:p>
          <a:p>
            <a:pPr marL="342900" indent="-342900">
              <a:spcBef>
                <a:spcPts val="600"/>
              </a:spcBef>
              <a:spcAft>
                <a:spcPts val="600"/>
              </a:spcAft>
              <a:buFont typeface="Arial" panose="020B0604020202020204" pitchFamily="34" charset="0"/>
              <a:buChar char="•"/>
            </a:pPr>
            <a:r>
              <a:rPr lang="en-US" sz="2000" dirty="0" err="1" smtClean="0">
                <a:solidFill>
                  <a:srgbClr val="C05412"/>
                </a:solidFill>
              </a:rPr>
              <a:t>Kiểm</a:t>
            </a:r>
            <a:r>
              <a:rPr lang="en-US" sz="2000" dirty="0" smtClean="0">
                <a:solidFill>
                  <a:srgbClr val="C05412"/>
                </a:solidFill>
              </a:rPr>
              <a:t> </a:t>
            </a:r>
            <a:r>
              <a:rPr lang="en-US" sz="2000" dirty="0" err="1" smtClean="0">
                <a:solidFill>
                  <a:srgbClr val="C05412"/>
                </a:solidFill>
              </a:rPr>
              <a:t>soát</a:t>
            </a:r>
            <a:r>
              <a:rPr lang="en-US" sz="2000" dirty="0" smtClean="0">
                <a:solidFill>
                  <a:srgbClr val="C05412"/>
                </a:solidFill>
              </a:rPr>
              <a:t> </a:t>
            </a:r>
            <a:r>
              <a:rPr lang="en-US" sz="2000" dirty="0" err="1" smtClean="0">
                <a:solidFill>
                  <a:srgbClr val="C05412"/>
                </a:solidFill>
              </a:rPr>
              <a:t>thiết</a:t>
            </a:r>
            <a:r>
              <a:rPr lang="en-US" sz="2000" dirty="0" smtClean="0">
                <a:solidFill>
                  <a:srgbClr val="C05412"/>
                </a:solidFill>
              </a:rPr>
              <a:t> </a:t>
            </a:r>
            <a:r>
              <a:rPr lang="en-US" sz="2000" dirty="0" err="1" smtClean="0">
                <a:solidFill>
                  <a:srgbClr val="C05412"/>
                </a:solidFill>
              </a:rPr>
              <a:t>bị</a:t>
            </a:r>
            <a:r>
              <a:rPr lang="en-US" sz="2000" dirty="0" smtClean="0">
                <a:solidFill>
                  <a:srgbClr val="C05412"/>
                </a:solidFill>
              </a:rPr>
              <a:t> </a:t>
            </a:r>
            <a:r>
              <a:rPr lang="en-US" sz="2000" dirty="0" err="1" smtClean="0">
                <a:solidFill>
                  <a:srgbClr val="C05412"/>
                </a:solidFill>
              </a:rPr>
              <a:t>đo</a:t>
            </a:r>
            <a:r>
              <a:rPr lang="en-US" sz="2000" dirty="0" smtClean="0">
                <a:solidFill>
                  <a:srgbClr val="C05412"/>
                </a:solidFill>
              </a:rPr>
              <a:t> </a:t>
            </a:r>
            <a:r>
              <a:rPr lang="en-US" sz="2000" dirty="0" err="1" smtClean="0">
                <a:solidFill>
                  <a:srgbClr val="C05412"/>
                </a:solidFill>
              </a:rPr>
              <a:t>tại</a:t>
            </a:r>
            <a:r>
              <a:rPr lang="en-US" sz="2000" dirty="0" smtClean="0">
                <a:solidFill>
                  <a:srgbClr val="C05412"/>
                </a:solidFill>
              </a:rPr>
              <a:t> RĐ</a:t>
            </a:r>
          </a:p>
          <a:p>
            <a:pPr marL="342900" indent="-342900">
              <a:spcBef>
                <a:spcPts val="600"/>
              </a:spcBef>
              <a:spcAft>
                <a:spcPts val="600"/>
              </a:spcAft>
              <a:buFont typeface="Arial" panose="020B0604020202020204" pitchFamily="34" charset="0"/>
              <a:buChar char="•"/>
            </a:pPr>
            <a:r>
              <a:rPr lang="en-US" sz="2000" dirty="0" smtClean="0">
                <a:solidFill>
                  <a:srgbClr val="C05412"/>
                </a:solidFill>
              </a:rPr>
              <a:t>Qui </a:t>
            </a:r>
            <a:r>
              <a:rPr lang="en-US" sz="2000" dirty="0" err="1" smtClean="0">
                <a:solidFill>
                  <a:srgbClr val="C05412"/>
                </a:solidFill>
              </a:rPr>
              <a:t>trình</a:t>
            </a:r>
            <a:endParaRPr lang="en-US" sz="2000" dirty="0" smtClean="0">
              <a:solidFill>
                <a:srgbClr val="C05412"/>
              </a:solidFill>
            </a:endParaRPr>
          </a:p>
          <a:p>
            <a:pPr marL="342900" indent="-342900">
              <a:spcBef>
                <a:spcPts val="600"/>
              </a:spcBef>
              <a:spcAft>
                <a:spcPts val="600"/>
              </a:spcAft>
              <a:buFont typeface="Arial" panose="020B0604020202020204" pitchFamily="34" charset="0"/>
              <a:buChar char="•"/>
            </a:pPr>
            <a:r>
              <a:rPr lang="en-US" sz="2000" dirty="0" err="1">
                <a:solidFill>
                  <a:srgbClr val="C05412"/>
                </a:solidFill>
              </a:rPr>
              <a:t>Phân</a:t>
            </a:r>
            <a:r>
              <a:rPr lang="en-US" sz="2000" dirty="0">
                <a:solidFill>
                  <a:srgbClr val="C05412"/>
                </a:solidFill>
              </a:rPr>
              <a:t> </a:t>
            </a:r>
            <a:r>
              <a:rPr lang="en-US" sz="2000" dirty="0" err="1">
                <a:solidFill>
                  <a:srgbClr val="C05412"/>
                </a:solidFill>
              </a:rPr>
              <a:t>tích</a:t>
            </a:r>
            <a:r>
              <a:rPr lang="en-US" sz="2000" dirty="0">
                <a:solidFill>
                  <a:srgbClr val="C05412"/>
                </a:solidFill>
              </a:rPr>
              <a:t> </a:t>
            </a:r>
            <a:r>
              <a:rPr lang="en-US" sz="2000" dirty="0" err="1">
                <a:solidFill>
                  <a:srgbClr val="C05412"/>
                </a:solidFill>
              </a:rPr>
              <a:t>hệ</a:t>
            </a:r>
            <a:r>
              <a:rPr lang="en-US" sz="2000" dirty="0">
                <a:solidFill>
                  <a:srgbClr val="C05412"/>
                </a:solidFill>
              </a:rPr>
              <a:t> </a:t>
            </a:r>
            <a:r>
              <a:rPr lang="en-US" sz="2000" dirty="0" err="1">
                <a:solidFill>
                  <a:srgbClr val="C05412"/>
                </a:solidFill>
              </a:rPr>
              <a:t>thống</a:t>
            </a:r>
            <a:r>
              <a:rPr lang="en-US" sz="2000" dirty="0">
                <a:solidFill>
                  <a:srgbClr val="C05412"/>
                </a:solidFill>
              </a:rPr>
              <a:t> </a:t>
            </a:r>
            <a:r>
              <a:rPr lang="en-US" sz="2000" dirty="0" err="1">
                <a:solidFill>
                  <a:srgbClr val="C05412"/>
                </a:solidFill>
              </a:rPr>
              <a:t>đo</a:t>
            </a:r>
            <a:r>
              <a:rPr lang="en-US" sz="2000" dirty="0">
                <a:solidFill>
                  <a:srgbClr val="C05412"/>
                </a:solidFill>
              </a:rPr>
              <a:t> </a:t>
            </a:r>
            <a:endParaRPr lang="en-US" sz="2000" dirty="0" smtClean="0">
              <a:solidFill>
                <a:srgbClr val="C05412"/>
              </a:solidFill>
            </a:endParaRPr>
          </a:p>
          <a:p>
            <a:pPr marL="342900" indent="-342900">
              <a:spcBef>
                <a:spcPts val="600"/>
              </a:spcBef>
              <a:spcAft>
                <a:spcPts val="600"/>
              </a:spcAft>
              <a:buFont typeface="Arial" panose="020B0604020202020204" pitchFamily="34" charset="0"/>
              <a:buChar char="•"/>
            </a:pPr>
            <a:r>
              <a:rPr lang="en-US" sz="2000" dirty="0">
                <a:solidFill>
                  <a:srgbClr val="C05412"/>
                </a:solidFill>
              </a:rPr>
              <a:t>ISO/IEC 17025 </a:t>
            </a:r>
            <a:endParaRPr lang="en-US" sz="2000" dirty="0" smtClean="0">
              <a:solidFill>
                <a:srgbClr val="C05412"/>
              </a:solidFill>
            </a:endParaRPr>
          </a:p>
          <a:p>
            <a:pPr>
              <a:spcBef>
                <a:spcPts val="600"/>
              </a:spcBef>
              <a:spcAft>
                <a:spcPts val="600"/>
              </a:spcAft>
            </a:pPr>
            <a:r>
              <a:rPr lang="en-US" sz="2000" b="1" dirty="0" smtClean="0">
                <a:solidFill>
                  <a:srgbClr val="C05412"/>
                </a:solidFill>
              </a:rPr>
              <a:t>7.1.6  Tri </a:t>
            </a:r>
            <a:r>
              <a:rPr lang="en-US" sz="2000" b="1" dirty="0" err="1" smtClean="0">
                <a:solidFill>
                  <a:srgbClr val="C05412"/>
                </a:solidFill>
              </a:rPr>
              <a:t>thức</a:t>
            </a:r>
            <a:r>
              <a:rPr lang="en-US" sz="2000" b="1" dirty="0" smtClean="0">
                <a:solidFill>
                  <a:srgbClr val="C05412"/>
                </a:solidFill>
              </a:rPr>
              <a:t> </a:t>
            </a:r>
            <a:r>
              <a:rPr lang="en-US" sz="2000" b="1" dirty="0" err="1" smtClean="0">
                <a:solidFill>
                  <a:srgbClr val="C05412"/>
                </a:solidFill>
              </a:rPr>
              <a:t>của</a:t>
            </a:r>
            <a:r>
              <a:rPr lang="en-US" sz="2000" b="1" dirty="0" smtClean="0">
                <a:solidFill>
                  <a:srgbClr val="C05412"/>
                </a:solidFill>
              </a:rPr>
              <a:t> </a:t>
            </a:r>
            <a:r>
              <a:rPr lang="en-US" sz="2000" b="1" dirty="0" err="1" smtClean="0">
                <a:solidFill>
                  <a:srgbClr val="C05412"/>
                </a:solidFill>
              </a:rPr>
              <a:t>tổ</a:t>
            </a:r>
            <a:r>
              <a:rPr lang="en-US" sz="2000" b="1" dirty="0" smtClean="0">
                <a:solidFill>
                  <a:srgbClr val="C05412"/>
                </a:solidFill>
              </a:rPr>
              <a:t> </a:t>
            </a:r>
            <a:r>
              <a:rPr lang="en-US" sz="2000" b="1" dirty="0" err="1" smtClean="0">
                <a:solidFill>
                  <a:srgbClr val="C05412"/>
                </a:solidFill>
              </a:rPr>
              <a:t>chức</a:t>
            </a:r>
            <a:endParaRPr lang="en-US" sz="2000" b="1" dirty="0" smtClean="0">
              <a:solidFill>
                <a:srgbClr val="C05412"/>
              </a:solidFill>
            </a:endParaRPr>
          </a:p>
          <a:p>
            <a:pPr marL="342900" indent="-342900">
              <a:spcBef>
                <a:spcPts val="600"/>
              </a:spcBef>
              <a:spcAft>
                <a:spcPts val="600"/>
              </a:spcAft>
              <a:buFont typeface="Arial" panose="020B0604020202020204" pitchFamily="34" charset="0"/>
              <a:buChar char="•"/>
            </a:pPr>
            <a:r>
              <a:rPr lang="it-IT" sz="2000" dirty="0" smtClean="0">
                <a:solidFill>
                  <a:srgbClr val="C05412"/>
                </a:solidFill>
              </a:rPr>
              <a:t>Xác </a:t>
            </a:r>
            <a:r>
              <a:rPr lang="it-IT" sz="2000" dirty="0">
                <a:solidFill>
                  <a:srgbClr val="C05412"/>
                </a:solidFill>
              </a:rPr>
              <a:t>định tri thức cần </a:t>
            </a:r>
            <a:r>
              <a:rPr lang="it-IT" sz="2000" dirty="0" smtClean="0">
                <a:solidFill>
                  <a:srgbClr val="C05412"/>
                </a:solidFill>
              </a:rPr>
              <a:t>thiết</a:t>
            </a:r>
          </a:p>
          <a:p>
            <a:pPr marL="342900" indent="-342900">
              <a:spcBef>
                <a:spcPts val="600"/>
              </a:spcBef>
              <a:spcAft>
                <a:spcPts val="600"/>
              </a:spcAft>
              <a:buFont typeface="Arial" panose="020B0604020202020204" pitchFamily="34" charset="0"/>
              <a:buChar char="•"/>
            </a:pPr>
            <a:r>
              <a:rPr lang="it-IT" sz="2000" dirty="0" smtClean="0">
                <a:solidFill>
                  <a:srgbClr val="C05412"/>
                </a:solidFill>
              </a:rPr>
              <a:t>Duy trì, sẵn có</a:t>
            </a:r>
            <a:endParaRPr lang="en-US" sz="2000" dirty="0" smtClean="0">
              <a:solidFill>
                <a:srgbClr val="C05412"/>
              </a:solidFill>
            </a:endParaRPr>
          </a:p>
        </p:txBody>
      </p:sp>
    </p:spTree>
    <p:extLst>
      <p:ext uri="{BB962C8B-B14F-4D97-AF65-F5344CB8AC3E}">
        <p14:creationId xmlns:p14="http://schemas.microsoft.com/office/powerpoint/2010/main" val="16131567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1365" y="235417"/>
            <a:ext cx="8177047" cy="584775"/>
          </a:xfrm>
          <a:prstGeom prst="rect">
            <a:avLst/>
          </a:prstGeom>
          <a:noFill/>
        </p:spPr>
        <p:txBody>
          <a:bodyPr wrap="square" rtlCol="0">
            <a:spAutoFit/>
          </a:bodyPr>
          <a:lstStyle/>
          <a:p>
            <a:pPr algn="ctr"/>
            <a:r>
              <a:rPr lang="en-US" sz="3200" b="1" dirty="0">
                <a:solidFill>
                  <a:srgbClr val="FF0000"/>
                </a:solidFill>
              </a:rPr>
              <a:t>7. HỖ TRỢ</a:t>
            </a:r>
          </a:p>
        </p:txBody>
      </p:sp>
      <p:sp>
        <p:nvSpPr>
          <p:cNvPr id="2" name="TextBox 1"/>
          <p:cNvSpPr txBox="1"/>
          <p:nvPr/>
        </p:nvSpPr>
        <p:spPr>
          <a:xfrm>
            <a:off x="890546" y="697082"/>
            <a:ext cx="8434596" cy="4231928"/>
          </a:xfrm>
          <a:prstGeom prst="rect">
            <a:avLst/>
          </a:prstGeom>
          <a:noFill/>
        </p:spPr>
        <p:txBody>
          <a:bodyPr wrap="square" rtlCol="0">
            <a:spAutoFit/>
          </a:bodyPr>
          <a:lstStyle/>
          <a:p>
            <a:pPr>
              <a:spcBef>
                <a:spcPts val="600"/>
              </a:spcBef>
            </a:pPr>
            <a:r>
              <a:rPr lang="en-US" sz="2000" b="1" dirty="0" smtClean="0">
                <a:solidFill>
                  <a:srgbClr val="002060"/>
                </a:solidFill>
              </a:rPr>
              <a:t>7.2 </a:t>
            </a:r>
            <a:r>
              <a:rPr lang="en-US" sz="2000" b="1" dirty="0" err="1" smtClean="0">
                <a:solidFill>
                  <a:srgbClr val="002060"/>
                </a:solidFill>
              </a:rPr>
              <a:t>Năng</a:t>
            </a:r>
            <a:r>
              <a:rPr lang="en-US" sz="2000" b="1" dirty="0" smtClean="0">
                <a:solidFill>
                  <a:srgbClr val="002060"/>
                </a:solidFill>
              </a:rPr>
              <a:t> </a:t>
            </a:r>
            <a:r>
              <a:rPr lang="en-US" sz="2000" b="1" dirty="0" err="1" smtClean="0">
                <a:solidFill>
                  <a:srgbClr val="002060"/>
                </a:solidFill>
              </a:rPr>
              <a:t>lực</a:t>
            </a:r>
            <a:r>
              <a:rPr lang="en-US" sz="2000" b="1" dirty="0" smtClean="0">
                <a:solidFill>
                  <a:srgbClr val="002060"/>
                </a:solidFill>
              </a:rPr>
              <a:t>.</a:t>
            </a:r>
          </a:p>
          <a:p>
            <a:pPr marL="685800" lvl="1" indent="-342900">
              <a:spcBef>
                <a:spcPts val="600"/>
              </a:spcBef>
              <a:buFont typeface="Arial" pitchFamily="34" charset="0"/>
              <a:buChar char="•"/>
            </a:pPr>
            <a:r>
              <a:rPr lang="en-US" sz="2000" dirty="0" err="1" smtClean="0">
                <a:solidFill>
                  <a:srgbClr val="002060"/>
                </a:solidFill>
              </a:rPr>
              <a:t>Xác</a:t>
            </a:r>
            <a:r>
              <a:rPr lang="en-US" sz="2000" dirty="0" smtClean="0">
                <a:solidFill>
                  <a:srgbClr val="002060"/>
                </a:solidFill>
              </a:rPr>
              <a:t> </a:t>
            </a:r>
            <a:r>
              <a:rPr lang="en-US" sz="2000" dirty="0" err="1" smtClean="0">
                <a:solidFill>
                  <a:srgbClr val="002060"/>
                </a:solidFill>
              </a:rPr>
              <a:t>định</a:t>
            </a:r>
            <a:r>
              <a:rPr lang="en-US" sz="2000" dirty="0" smtClean="0">
                <a:solidFill>
                  <a:srgbClr val="002060"/>
                </a:solidFill>
              </a:rPr>
              <a:t> </a:t>
            </a:r>
            <a:r>
              <a:rPr lang="en-US" sz="2000" dirty="0" err="1" smtClean="0">
                <a:solidFill>
                  <a:srgbClr val="002060"/>
                </a:solidFill>
              </a:rPr>
              <a:t>năng</a:t>
            </a:r>
            <a:r>
              <a:rPr lang="en-US" sz="2000" dirty="0" smtClean="0">
                <a:solidFill>
                  <a:srgbClr val="002060"/>
                </a:solidFill>
              </a:rPr>
              <a:t> </a:t>
            </a:r>
            <a:r>
              <a:rPr lang="en-US" sz="2000" dirty="0" err="1" smtClean="0">
                <a:solidFill>
                  <a:srgbClr val="002060"/>
                </a:solidFill>
              </a:rPr>
              <a:t>lực</a:t>
            </a:r>
            <a:r>
              <a:rPr lang="en-US" sz="2000" dirty="0" smtClean="0">
                <a:solidFill>
                  <a:srgbClr val="002060"/>
                </a:solidFill>
              </a:rPr>
              <a:t> </a:t>
            </a:r>
            <a:r>
              <a:rPr lang="en-US" sz="2000" dirty="0" err="1" smtClean="0">
                <a:solidFill>
                  <a:srgbClr val="002060"/>
                </a:solidFill>
              </a:rPr>
              <a:t>cần</a:t>
            </a:r>
            <a:r>
              <a:rPr lang="en-US" sz="2000" dirty="0" smtClean="0">
                <a:solidFill>
                  <a:srgbClr val="002060"/>
                </a:solidFill>
              </a:rPr>
              <a:t> </a:t>
            </a:r>
            <a:r>
              <a:rPr lang="en-US" sz="2000" dirty="0" err="1" smtClean="0">
                <a:solidFill>
                  <a:srgbClr val="002060"/>
                </a:solidFill>
              </a:rPr>
              <a:t>thiết</a:t>
            </a:r>
            <a:r>
              <a:rPr lang="en-US" sz="2000" dirty="0" smtClean="0">
                <a:solidFill>
                  <a:srgbClr val="002060"/>
                </a:solidFill>
              </a:rPr>
              <a:t> </a:t>
            </a:r>
          </a:p>
          <a:p>
            <a:pPr marL="685800" lvl="1" indent="-342900">
              <a:spcBef>
                <a:spcPts val="600"/>
              </a:spcBef>
              <a:buFont typeface="Arial" pitchFamily="34" charset="0"/>
              <a:buChar char="•"/>
            </a:pPr>
            <a:r>
              <a:rPr lang="en-US" sz="2000" dirty="0" err="1" smtClean="0">
                <a:solidFill>
                  <a:srgbClr val="002060"/>
                </a:solidFill>
              </a:rPr>
              <a:t>Đảm</a:t>
            </a:r>
            <a:r>
              <a:rPr lang="en-US" sz="2000" dirty="0" smtClean="0">
                <a:solidFill>
                  <a:srgbClr val="002060"/>
                </a:solidFill>
              </a:rPr>
              <a:t> </a:t>
            </a:r>
            <a:r>
              <a:rPr lang="en-US" sz="2000" dirty="0" err="1" smtClean="0">
                <a:solidFill>
                  <a:srgbClr val="002060"/>
                </a:solidFill>
              </a:rPr>
              <a:t>bảo</a:t>
            </a:r>
            <a:r>
              <a:rPr lang="en-US" sz="2000" dirty="0" smtClean="0">
                <a:solidFill>
                  <a:srgbClr val="002060"/>
                </a:solidFill>
              </a:rPr>
              <a:t> </a:t>
            </a:r>
            <a:r>
              <a:rPr lang="en-US" sz="2000" dirty="0" err="1" smtClean="0">
                <a:solidFill>
                  <a:srgbClr val="002060"/>
                </a:solidFill>
              </a:rPr>
              <a:t>có</a:t>
            </a:r>
            <a:r>
              <a:rPr lang="en-US" sz="2000" dirty="0" smtClean="0">
                <a:solidFill>
                  <a:srgbClr val="002060"/>
                </a:solidFill>
              </a:rPr>
              <a:t> </a:t>
            </a:r>
            <a:r>
              <a:rPr lang="en-US" sz="2000" dirty="0" err="1" smtClean="0">
                <a:solidFill>
                  <a:srgbClr val="002060"/>
                </a:solidFill>
              </a:rPr>
              <a:t>đủ</a:t>
            </a:r>
            <a:r>
              <a:rPr lang="en-US" sz="2000" dirty="0" smtClean="0">
                <a:solidFill>
                  <a:srgbClr val="002060"/>
                </a:solidFill>
              </a:rPr>
              <a:t> </a:t>
            </a:r>
            <a:r>
              <a:rPr lang="en-US" sz="2000" dirty="0" err="1" smtClean="0">
                <a:solidFill>
                  <a:srgbClr val="002060"/>
                </a:solidFill>
              </a:rPr>
              <a:t>năng</a:t>
            </a:r>
            <a:r>
              <a:rPr lang="en-US" sz="2000" dirty="0" smtClean="0">
                <a:solidFill>
                  <a:srgbClr val="002060"/>
                </a:solidFill>
              </a:rPr>
              <a:t> </a:t>
            </a:r>
            <a:r>
              <a:rPr lang="en-US" sz="2000" dirty="0" err="1" smtClean="0">
                <a:solidFill>
                  <a:srgbClr val="002060"/>
                </a:solidFill>
              </a:rPr>
              <a:t>lực</a:t>
            </a:r>
            <a:r>
              <a:rPr lang="en-US" sz="2000" dirty="0" smtClean="0">
                <a:solidFill>
                  <a:srgbClr val="002060"/>
                </a:solidFill>
              </a:rPr>
              <a:t> </a:t>
            </a:r>
          </a:p>
          <a:p>
            <a:pPr marL="685800" lvl="1" indent="-342900">
              <a:spcBef>
                <a:spcPts val="600"/>
              </a:spcBef>
              <a:buFont typeface="Arial" pitchFamily="34" charset="0"/>
              <a:buChar char="•"/>
            </a:pPr>
            <a:r>
              <a:rPr lang="en-US" sz="2000" dirty="0" err="1" smtClean="0">
                <a:solidFill>
                  <a:srgbClr val="002060"/>
                </a:solidFill>
              </a:rPr>
              <a:t>Hành</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để</a:t>
            </a:r>
            <a:r>
              <a:rPr lang="en-US" sz="2000" dirty="0" smtClean="0">
                <a:solidFill>
                  <a:srgbClr val="002060"/>
                </a:solidFill>
              </a:rPr>
              <a:t> </a:t>
            </a:r>
            <a:r>
              <a:rPr lang="en-US" sz="2000" dirty="0" err="1" smtClean="0">
                <a:solidFill>
                  <a:srgbClr val="002060"/>
                </a:solidFill>
              </a:rPr>
              <a:t>có</a:t>
            </a:r>
            <a:r>
              <a:rPr lang="en-US" sz="2000" dirty="0" smtClean="0">
                <a:solidFill>
                  <a:srgbClr val="002060"/>
                </a:solidFill>
              </a:rPr>
              <a:t> </a:t>
            </a:r>
            <a:r>
              <a:rPr lang="en-US" sz="2000" dirty="0" err="1" smtClean="0">
                <a:solidFill>
                  <a:srgbClr val="002060"/>
                </a:solidFill>
              </a:rPr>
              <a:t>đủ</a:t>
            </a:r>
            <a:r>
              <a:rPr lang="en-US" sz="2000" dirty="0" smtClean="0">
                <a:solidFill>
                  <a:srgbClr val="002060"/>
                </a:solidFill>
              </a:rPr>
              <a:t> </a:t>
            </a:r>
            <a:r>
              <a:rPr lang="en-US" sz="2000" dirty="0" err="1" smtClean="0">
                <a:solidFill>
                  <a:srgbClr val="002060"/>
                </a:solidFill>
              </a:rPr>
              <a:t>năng</a:t>
            </a:r>
            <a:r>
              <a:rPr lang="en-US" sz="2000" dirty="0" smtClean="0">
                <a:solidFill>
                  <a:srgbClr val="002060"/>
                </a:solidFill>
              </a:rPr>
              <a:t> </a:t>
            </a:r>
            <a:r>
              <a:rPr lang="en-US" sz="2000" dirty="0" err="1" smtClean="0">
                <a:solidFill>
                  <a:srgbClr val="002060"/>
                </a:solidFill>
              </a:rPr>
              <a:t>lực</a:t>
            </a:r>
            <a:r>
              <a:rPr lang="en-US" sz="2000" dirty="0" smtClean="0">
                <a:solidFill>
                  <a:srgbClr val="002060"/>
                </a:solidFill>
              </a:rPr>
              <a:t> </a:t>
            </a:r>
          </a:p>
          <a:p>
            <a:pPr marL="685800" lvl="1" indent="-342900">
              <a:spcBef>
                <a:spcPts val="600"/>
              </a:spcBef>
              <a:buFont typeface="Arial" pitchFamily="34" charset="0"/>
              <a:buChar char="•"/>
            </a:pPr>
            <a:r>
              <a:rPr lang="en-US" sz="2000" dirty="0" err="1" smtClean="0">
                <a:solidFill>
                  <a:srgbClr val="002060"/>
                </a:solidFill>
              </a:rPr>
              <a:t>Thông</a:t>
            </a:r>
            <a:r>
              <a:rPr lang="en-US" sz="2000" dirty="0" smtClean="0">
                <a:solidFill>
                  <a:srgbClr val="002060"/>
                </a:solidFill>
              </a:rPr>
              <a:t> tin </a:t>
            </a:r>
            <a:r>
              <a:rPr lang="en-US" sz="2000" dirty="0" err="1" smtClean="0">
                <a:solidFill>
                  <a:srgbClr val="002060"/>
                </a:solidFill>
              </a:rPr>
              <a:t>dạng</a:t>
            </a:r>
            <a:r>
              <a:rPr lang="en-US" sz="2000" dirty="0" smtClean="0">
                <a:solidFill>
                  <a:srgbClr val="002060"/>
                </a:solidFill>
              </a:rPr>
              <a:t> </a:t>
            </a:r>
            <a:r>
              <a:rPr lang="en-US" sz="2000" dirty="0" err="1" smtClean="0">
                <a:solidFill>
                  <a:srgbClr val="002060"/>
                </a:solidFill>
              </a:rPr>
              <a:t>văn</a:t>
            </a:r>
            <a:r>
              <a:rPr lang="en-US" sz="2000" dirty="0" smtClean="0">
                <a:solidFill>
                  <a:srgbClr val="002060"/>
                </a:solidFill>
              </a:rPr>
              <a:t> </a:t>
            </a:r>
            <a:r>
              <a:rPr lang="en-US" sz="2000" dirty="0" err="1" smtClean="0">
                <a:solidFill>
                  <a:srgbClr val="002060"/>
                </a:solidFill>
              </a:rPr>
              <a:t>bản</a:t>
            </a:r>
            <a:r>
              <a:rPr lang="en-US" sz="2000" dirty="0" smtClean="0">
                <a:solidFill>
                  <a:srgbClr val="002060"/>
                </a:solidFill>
              </a:rPr>
              <a:t> </a:t>
            </a:r>
            <a:r>
              <a:rPr lang="en-US" sz="2000" dirty="0" err="1" smtClean="0">
                <a:solidFill>
                  <a:srgbClr val="002060"/>
                </a:solidFill>
              </a:rPr>
              <a:t>về</a:t>
            </a:r>
            <a:r>
              <a:rPr lang="en-US" sz="2000" dirty="0" smtClean="0">
                <a:solidFill>
                  <a:srgbClr val="002060"/>
                </a:solidFill>
              </a:rPr>
              <a:t> </a:t>
            </a:r>
            <a:r>
              <a:rPr lang="en-US" sz="2000" dirty="0" err="1" smtClean="0">
                <a:solidFill>
                  <a:srgbClr val="002060"/>
                </a:solidFill>
              </a:rPr>
              <a:t>năng</a:t>
            </a:r>
            <a:r>
              <a:rPr lang="en-US" sz="2000" dirty="0" smtClean="0">
                <a:solidFill>
                  <a:srgbClr val="002060"/>
                </a:solidFill>
              </a:rPr>
              <a:t> </a:t>
            </a:r>
            <a:r>
              <a:rPr lang="en-US" sz="2000" dirty="0" err="1" smtClean="0">
                <a:solidFill>
                  <a:srgbClr val="002060"/>
                </a:solidFill>
              </a:rPr>
              <a:t>lực</a:t>
            </a:r>
            <a:endParaRPr lang="en-US" sz="2000" dirty="0" smtClean="0">
              <a:solidFill>
                <a:srgbClr val="002060"/>
              </a:solidFill>
            </a:endParaRPr>
          </a:p>
          <a:p>
            <a:pPr>
              <a:spcBef>
                <a:spcPts val="600"/>
              </a:spcBef>
            </a:pPr>
            <a:r>
              <a:rPr lang="en-US" sz="2000" b="1" dirty="0" smtClean="0">
                <a:solidFill>
                  <a:srgbClr val="002060"/>
                </a:solidFill>
              </a:rPr>
              <a:t>7.3 </a:t>
            </a:r>
            <a:r>
              <a:rPr lang="en-US" sz="2000" b="1" dirty="0" err="1" smtClean="0">
                <a:solidFill>
                  <a:srgbClr val="002060"/>
                </a:solidFill>
              </a:rPr>
              <a:t>Nhận</a:t>
            </a:r>
            <a:r>
              <a:rPr lang="en-US" sz="2000" b="1" dirty="0" smtClean="0">
                <a:solidFill>
                  <a:srgbClr val="002060"/>
                </a:solidFill>
              </a:rPr>
              <a:t> </a:t>
            </a:r>
            <a:r>
              <a:rPr lang="en-US" sz="2000" b="1" dirty="0" err="1" smtClean="0">
                <a:solidFill>
                  <a:srgbClr val="002060"/>
                </a:solidFill>
              </a:rPr>
              <a:t>thức</a:t>
            </a:r>
            <a:endParaRPr lang="en-US" sz="2000" b="1" dirty="0" smtClean="0">
              <a:solidFill>
                <a:srgbClr val="002060"/>
              </a:solidFill>
            </a:endParaRPr>
          </a:p>
          <a:p>
            <a:pPr marL="685800" lvl="1" indent="-342900">
              <a:spcBef>
                <a:spcPts val="600"/>
              </a:spcBef>
              <a:spcAft>
                <a:spcPts val="0"/>
              </a:spcAft>
              <a:buFont typeface="Arial" pitchFamily="34" charset="0"/>
              <a:buChar char="•"/>
            </a:pPr>
            <a:r>
              <a:rPr lang="en-US" sz="2000" dirty="0" err="1" smtClean="0">
                <a:solidFill>
                  <a:srgbClr val="002060"/>
                </a:solidFill>
              </a:rPr>
              <a:t>Chính</a:t>
            </a:r>
            <a:r>
              <a:rPr lang="en-US" sz="2000" dirty="0" smtClean="0">
                <a:solidFill>
                  <a:srgbClr val="002060"/>
                </a:solidFill>
              </a:rPr>
              <a:t> </a:t>
            </a:r>
            <a:r>
              <a:rPr lang="en-US" sz="2000" dirty="0" err="1" smtClean="0">
                <a:solidFill>
                  <a:srgbClr val="002060"/>
                </a:solidFill>
              </a:rPr>
              <a:t>sách</a:t>
            </a:r>
            <a:r>
              <a:rPr lang="en-US" sz="2000" dirty="0" smtClean="0">
                <a:solidFill>
                  <a:srgbClr val="002060"/>
                </a:solidFill>
              </a:rPr>
              <a:t> </a:t>
            </a:r>
            <a:r>
              <a:rPr lang="en-US" sz="2000" dirty="0" err="1" smtClean="0">
                <a:solidFill>
                  <a:srgbClr val="002060"/>
                </a:solidFill>
              </a:rPr>
              <a:t>chất</a:t>
            </a:r>
            <a:r>
              <a:rPr lang="en-US" sz="2000" dirty="0" smtClean="0">
                <a:solidFill>
                  <a:srgbClr val="002060"/>
                </a:solidFill>
              </a:rPr>
              <a:t> </a:t>
            </a:r>
            <a:r>
              <a:rPr lang="en-US" sz="2000" dirty="0" err="1" smtClean="0">
                <a:solidFill>
                  <a:srgbClr val="002060"/>
                </a:solidFill>
              </a:rPr>
              <a:t>lượng</a:t>
            </a:r>
            <a:endParaRPr lang="en-US" sz="2000" dirty="0" smtClean="0">
              <a:solidFill>
                <a:srgbClr val="002060"/>
              </a:solidFill>
            </a:endParaRPr>
          </a:p>
          <a:p>
            <a:pPr marL="685800" lvl="1" indent="-342900">
              <a:spcBef>
                <a:spcPts val="600"/>
              </a:spcBef>
              <a:spcAft>
                <a:spcPts val="0"/>
              </a:spcAft>
              <a:buFont typeface="Arial" pitchFamily="34" charset="0"/>
              <a:buChar char="•"/>
            </a:pPr>
            <a:r>
              <a:rPr lang="en-US" sz="2000" dirty="0" err="1" smtClean="0">
                <a:solidFill>
                  <a:srgbClr val="002060"/>
                </a:solidFill>
              </a:rPr>
              <a:t>Mục</a:t>
            </a:r>
            <a:r>
              <a:rPr lang="en-US" sz="2000" dirty="0" smtClean="0">
                <a:solidFill>
                  <a:srgbClr val="002060"/>
                </a:solidFill>
              </a:rPr>
              <a:t> </a:t>
            </a:r>
            <a:r>
              <a:rPr lang="en-US" sz="2000" dirty="0" err="1" smtClean="0">
                <a:solidFill>
                  <a:srgbClr val="002060"/>
                </a:solidFill>
              </a:rPr>
              <a:t>tiêu</a:t>
            </a:r>
            <a:r>
              <a:rPr lang="en-US" sz="2000" dirty="0" smtClean="0">
                <a:solidFill>
                  <a:srgbClr val="002060"/>
                </a:solidFill>
              </a:rPr>
              <a:t> CL</a:t>
            </a:r>
          </a:p>
          <a:p>
            <a:pPr marL="685800" lvl="1" indent="-342900">
              <a:spcBef>
                <a:spcPts val="600"/>
              </a:spcBef>
              <a:spcAft>
                <a:spcPts val="0"/>
              </a:spcAft>
              <a:buFont typeface="Arial" pitchFamily="34" charset="0"/>
              <a:buChar char="•"/>
            </a:pPr>
            <a:r>
              <a:rPr lang="en-US" sz="2000" dirty="0" err="1" smtClean="0">
                <a:solidFill>
                  <a:srgbClr val="002060"/>
                </a:solidFill>
              </a:rPr>
              <a:t>Đóng</a:t>
            </a:r>
            <a:r>
              <a:rPr lang="en-US" sz="2000" dirty="0" smtClean="0">
                <a:solidFill>
                  <a:srgbClr val="002060"/>
                </a:solidFill>
              </a:rPr>
              <a:t> </a:t>
            </a:r>
            <a:r>
              <a:rPr lang="en-US" sz="2000" dirty="0" err="1" smtClean="0">
                <a:solidFill>
                  <a:srgbClr val="002060"/>
                </a:solidFill>
              </a:rPr>
              <a:t>góp</a:t>
            </a:r>
            <a:r>
              <a:rPr lang="en-US" sz="2000" dirty="0" smtClean="0">
                <a:solidFill>
                  <a:srgbClr val="002060"/>
                </a:solidFill>
              </a:rPr>
              <a:t> </a:t>
            </a:r>
            <a:r>
              <a:rPr lang="en-US" sz="2000" dirty="0" err="1" smtClean="0">
                <a:solidFill>
                  <a:srgbClr val="002060"/>
                </a:solidFill>
              </a:rPr>
              <a:t>cho</a:t>
            </a:r>
            <a:r>
              <a:rPr lang="en-US" sz="2000" dirty="0" smtClean="0">
                <a:solidFill>
                  <a:srgbClr val="002060"/>
                </a:solidFill>
              </a:rPr>
              <a:t> </a:t>
            </a:r>
            <a:r>
              <a:rPr lang="en-US" sz="2000" dirty="0" err="1" smtClean="0">
                <a:solidFill>
                  <a:srgbClr val="002060"/>
                </a:solidFill>
              </a:rPr>
              <a:t>hiệu</a:t>
            </a:r>
            <a:r>
              <a:rPr lang="en-US" sz="2000" dirty="0" smtClean="0">
                <a:solidFill>
                  <a:srgbClr val="002060"/>
                </a:solidFill>
              </a:rPr>
              <a:t> </a:t>
            </a:r>
            <a:r>
              <a:rPr lang="en-US" sz="2000" dirty="0" err="1" smtClean="0">
                <a:solidFill>
                  <a:srgbClr val="002060"/>
                </a:solidFill>
              </a:rPr>
              <a:t>lực</a:t>
            </a:r>
            <a:r>
              <a:rPr lang="en-US" sz="2000" dirty="0" smtClean="0">
                <a:solidFill>
                  <a:srgbClr val="002060"/>
                </a:solidFill>
              </a:rPr>
              <a:t> HTQLCL</a:t>
            </a:r>
          </a:p>
          <a:p>
            <a:pPr marL="685800" lvl="1" indent="-342900">
              <a:spcBef>
                <a:spcPts val="600"/>
              </a:spcBef>
              <a:spcAft>
                <a:spcPts val="0"/>
              </a:spcAft>
              <a:buFont typeface="Arial" pitchFamily="34" charset="0"/>
              <a:buChar char="•"/>
            </a:pPr>
            <a:r>
              <a:rPr lang="en-US" sz="2000" dirty="0" err="1" smtClean="0">
                <a:solidFill>
                  <a:srgbClr val="002060"/>
                </a:solidFill>
              </a:rPr>
              <a:t>Hậu</a:t>
            </a:r>
            <a:r>
              <a:rPr lang="en-US" sz="2000" dirty="0" smtClean="0">
                <a:solidFill>
                  <a:srgbClr val="002060"/>
                </a:solidFill>
              </a:rPr>
              <a:t> </a:t>
            </a:r>
            <a:r>
              <a:rPr lang="en-US" sz="2000" dirty="0" err="1" smtClean="0">
                <a:solidFill>
                  <a:srgbClr val="002060"/>
                </a:solidFill>
              </a:rPr>
              <a:t>quả</a:t>
            </a:r>
            <a:r>
              <a:rPr lang="en-US" sz="2000" dirty="0" smtClean="0">
                <a:solidFill>
                  <a:srgbClr val="002060"/>
                </a:solidFill>
              </a:rPr>
              <a:t> do </a:t>
            </a:r>
            <a:r>
              <a:rPr lang="en-US" sz="2000" dirty="0" err="1" smtClean="0">
                <a:solidFill>
                  <a:srgbClr val="002060"/>
                </a:solidFill>
              </a:rPr>
              <a:t>không</a:t>
            </a:r>
            <a:r>
              <a:rPr lang="en-US" sz="2000" dirty="0" smtClean="0">
                <a:solidFill>
                  <a:srgbClr val="002060"/>
                </a:solidFill>
              </a:rPr>
              <a:t> </a:t>
            </a:r>
            <a:r>
              <a:rPr lang="en-US" sz="2000" dirty="0" err="1" smtClean="0">
                <a:solidFill>
                  <a:srgbClr val="002060"/>
                </a:solidFill>
              </a:rPr>
              <a:t>phù</a:t>
            </a:r>
            <a:r>
              <a:rPr lang="en-US" sz="2000" dirty="0" smtClean="0">
                <a:solidFill>
                  <a:srgbClr val="002060"/>
                </a:solidFill>
              </a:rPr>
              <a:t> </a:t>
            </a:r>
            <a:r>
              <a:rPr lang="en-US" sz="2000" dirty="0" err="1" smtClean="0">
                <a:solidFill>
                  <a:srgbClr val="002060"/>
                </a:solidFill>
              </a:rPr>
              <a:t>hợp</a:t>
            </a:r>
            <a:r>
              <a:rPr lang="en-US" sz="2000" dirty="0" smtClean="0">
                <a:solidFill>
                  <a:srgbClr val="002060"/>
                </a:solidFill>
              </a:rPr>
              <a:t> </a:t>
            </a:r>
            <a:r>
              <a:rPr lang="en-US" sz="2000" dirty="0" err="1" smtClean="0">
                <a:solidFill>
                  <a:srgbClr val="002060"/>
                </a:solidFill>
              </a:rPr>
              <a:t>với</a:t>
            </a:r>
            <a:r>
              <a:rPr lang="en-US" sz="2000" dirty="0" smtClean="0">
                <a:solidFill>
                  <a:srgbClr val="002060"/>
                </a:solidFill>
              </a:rPr>
              <a:t> </a:t>
            </a:r>
            <a:r>
              <a:rPr lang="en-US" sz="2000" dirty="0" err="1" smtClean="0">
                <a:solidFill>
                  <a:srgbClr val="002060"/>
                </a:solidFill>
              </a:rPr>
              <a:t>yêu</a:t>
            </a:r>
            <a:r>
              <a:rPr lang="en-US" sz="2000" dirty="0" smtClean="0">
                <a:solidFill>
                  <a:srgbClr val="002060"/>
                </a:solidFill>
              </a:rPr>
              <a:t> </a:t>
            </a:r>
            <a:r>
              <a:rPr lang="en-US" sz="2000" dirty="0" err="1" smtClean="0">
                <a:solidFill>
                  <a:srgbClr val="002060"/>
                </a:solidFill>
              </a:rPr>
              <a:t>cầu</a:t>
            </a:r>
            <a:r>
              <a:rPr lang="en-US" sz="2000" dirty="0" smtClean="0">
                <a:solidFill>
                  <a:srgbClr val="002060"/>
                </a:solidFill>
              </a:rPr>
              <a:t> HTQLCL</a:t>
            </a:r>
          </a:p>
          <a:p>
            <a:endParaRPr lang="en-US" sz="2400" dirty="0" smtClean="0">
              <a:solidFill>
                <a:srgbClr val="002060"/>
              </a:solidFill>
            </a:endParaRPr>
          </a:p>
        </p:txBody>
      </p:sp>
      <p:grpSp>
        <p:nvGrpSpPr>
          <p:cNvPr id="6" name="Group 5"/>
          <p:cNvGrpSpPr/>
          <p:nvPr/>
        </p:nvGrpSpPr>
        <p:grpSpPr>
          <a:xfrm>
            <a:off x="5006712" y="2648827"/>
            <a:ext cx="1446552" cy="749508"/>
            <a:chOff x="4635060" y="3374135"/>
            <a:chExt cx="1446552" cy="749508"/>
          </a:xfrm>
        </p:grpSpPr>
        <p:sp>
          <p:nvSpPr>
            <p:cNvPr id="7" name="Cloud Callout 6"/>
            <p:cNvSpPr/>
            <p:nvPr/>
          </p:nvSpPr>
          <p:spPr>
            <a:xfrm>
              <a:off x="4811842" y="3545790"/>
              <a:ext cx="1064301" cy="406198"/>
            </a:xfrm>
            <a:prstGeom prst="cloudCallout">
              <a:avLst>
                <a:gd name="adj1" fmla="val -101819"/>
                <a:gd name="adj2" fmla="val 311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solidFill>
                    <a:prstClr val="white"/>
                  </a:solidFill>
                </a:rPr>
                <a:t>Mới</a:t>
              </a:r>
              <a:endParaRPr lang="en-US" sz="1800" dirty="0">
                <a:solidFill>
                  <a:prstClr val="white"/>
                </a:solidFill>
              </a:endParaRPr>
            </a:p>
          </p:txBody>
        </p:sp>
        <p:sp>
          <p:nvSpPr>
            <p:cNvPr id="8" name="Explosion 1 7"/>
            <p:cNvSpPr/>
            <p:nvPr/>
          </p:nvSpPr>
          <p:spPr>
            <a:xfrm>
              <a:off x="4635060" y="3374135"/>
              <a:ext cx="1446552" cy="749508"/>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smtClean="0">
                  <a:solidFill>
                    <a:prstClr val="white"/>
                  </a:solidFill>
                </a:rPr>
                <a:t>Mới</a:t>
              </a:r>
              <a:endParaRPr lang="en-US" sz="1600" b="1" dirty="0">
                <a:solidFill>
                  <a:prstClr val="white"/>
                </a:solidFill>
              </a:endParaRPr>
            </a:p>
          </p:txBody>
        </p:sp>
      </p:grpSp>
    </p:spTree>
    <p:extLst>
      <p:ext uri="{BB962C8B-B14F-4D97-AF65-F5344CB8AC3E}">
        <p14:creationId xmlns:p14="http://schemas.microsoft.com/office/powerpoint/2010/main" val="76563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2348" y="284406"/>
            <a:ext cx="8177047" cy="584775"/>
          </a:xfrm>
          <a:prstGeom prst="rect">
            <a:avLst/>
          </a:prstGeom>
          <a:noFill/>
        </p:spPr>
        <p:txBody>
          <a:bodyPr wrap="square" rtlCol="0">
            <a:spAutoFit/>
          </a:bodyPr>
          <a:lstStyle/>
          <a:p>
            <a:pPr algn="ctr"/>
            <a:r>
              <a:rPr lang="en-US" sz="3200" b="1" dirty="0">
                <a:solidFill>
                  <a:srgbClr val="FF0000"/>
                </a:solidFill>
              </a:rPr>
              <a:t>7. HỖ TRỢ</a:t>
            </a:r>
          </a:p>
        </p:txBody>
      </p:sp>
      <p:sp>
        <p:nvSpPr>
          <p:cNvPr id="2" name="TextBox 1"/>
          <p:cNvSpPr txBox="1"/>
          <p:nvPr/>
        </p:nvSpPr>
        <p:spPr>
          <a:xfrm>
            <a:off x="574956" y="869181"/>
            <a:ext cx="7996280" cy="2631490"/>
          </a:xfrm>
          <a:prstGeom prst="rect">
            <a:avLst/>
          </a:prstGeom>
          <a:noFill/>
        </p:spPr>
        <p:txBody>
          <a:bodyPr wrap="square" rtlCol="0">
            <a:spAutoFit/>
          </a:bodyPr>
          <a:lstStyle/>
          <a:p>
            <a:pPr>
              <a:spcBef>
                <a:spcPts val="600"/>
              </a:spcBef>
            </a:pPr>
            <a:r>
              <a:rPr lang="en-US" sz="2000" b="1" dirty="0" smtClean="0">
                <a:solidFill>
                  <a:srgbClr val="002060"/>
                </a:solidFill>
              </a:rPr>
              <a:t>7.2 </a:t>
            </a:r>
            <a:r>
              <a:rPr lang="en-US" sz="2000" b="1" dirty="0" err="1" smtClean="0">
                <a:solidFill>
                  <a:srgbClr val="002060"/>
                </a:solidFill>
              </a:rPr>
              <a:t>Năng</a:t>
            </a:r>
            <a:r>
              <a:rPr lang="en-US" sz="2000" b="1" dirty="0" smtClean="0">
                <a:solidFill>
                  <a:srgbClr val="002060"/>
                </a:solidFill>
              </a:rPr>
              <a:t> </a:t>
            </a:r>
            <a:r>
              <a:rPr lang="en-US" sz="2000" b="1" dirty="0" err="1" smtClean="0">
                <a:solidFill>
                  <a:srgbClr val="002060"/>
                </a:solidFill>
              </a:rPr>
              <a:t>lực</a:t>
            </a:r>
            <a:r>
              <a:rPr lang="en-US" sz="2000" b="1" dirty="0" smtClean="0">
                <a:solidFill>
                  <a:srgbClr val="002060"/>
                </a:solidFill>
              </a:rPr>
              <a:t>.</a:t>
            </a:r>
          </a:p>
          <a:p>
            <a:pPr marL="685800" lvl="1" indent="-342900">
              <a:spcBef>
                <a:spcPts val="600"/>
              </a:spcBef>
              <a:buFont typeface="Arial" pitchFamily="34" charset="0"/>
              <a:buChar char="•"/>
            </a:pPr>
            <a:r>
              <a:rPr lang="en-US" sz="2000" dirty="0" err="1" smtClean="0">
                <a:solidFill>
                  <a:srgbClr val="C05412"/>
                </a:solidFill>
              </a:rPr>
              <a:t>Cách</a:t>
            </a:r>
            <a:r>
              <a:rPr lang="en-US" sz="2000" dirty="0" smtClean="0">
                <a:solidFill>
                  <a:srgbClr val="C05412"/>
                </a:solidFill>
              </a:rPr>
              <a:t> </a:t>
            </a:r>
            <a:r>
              <a:rPr lang="en-US" sz="2000" dirty="0" err="1" smtClean="0">
                <a:solidFill>
                  <a:srgbClr val="C05412"/>
                </a:solidFill>
              </a:rPr>
              <a:t>thức</a:t>
            </a:r>
            <a:r>
              <a:rPr lang="en-US" sz="2000" dirty="0" smtClean="0">
                <a:solidFill>
                  <a:srgbClr val="C05412"/>
                </a:solidFill>
              </a:rPr>
              <a:t> </a:t>
            </a:r>
            <a:r>
              <a:rPr lang="en-US" sz="2000" dirty="0" err="1" smtClean="0">
                <a:solidFill>
                  <a:srgbClr val="C05412"/>
                </a:solidFill>
              </a:rPr>
              <a:t>Xác</a:t>
            </a:r>
            <a:r>
              <a:rPr lang="en-US" sz="2000" dirty="0" smtClean="0">
                <a:solidFill>
                  <a:srgbClr val="C05412"/>
                </a:solidFill>
              </a:rPr>
              <a:t> </a:t>
            </a:r>
            <a:r>
              <a:rPr lang="en-US" sz="2000" dirty="0" err="1" smtClean="0">
                <a:solidFill>
                  <a:srgbClr val="C05412"/>
                </a:solidFill>
              </a:rPr>
              <a:t>định</a:t>
            </a:r>
            <a:r>
              <a:rPr lang="en-US" sz="2000" dirty="0" smtClean="0">
                <a:solidFill>
                  <a:srgbClr val="C05412"/>
                </a:solidFill>
              </a:rPr>
              <a:t> </a:t>
            </a:r>
            <a:r>
              <a:rPr lang="en-US" sz="2000" dirty="0" err="1" smtClean="0">
                <a:solidFill>
                  <a:srgbClr val="C05412"/>
                </a:solidFill>
              </a:rPr>
              <a:t>năng</a:t>
            </a:r>
            <a:r>
              <a:rPr lang="en-US" sz="2000" dirty="0" smtClean="0">
                <a:solidFill>
                  <a:srgbClr val="C05412"/>
                </a:solidFill>
              </a:rPr>
              <a:t> </a:t>
            </a:r>
            <a:r>
              <a:rPr lang="en-US" sz="2000" dirty="0" err="1" smtClean="0">
                <a:solidFill>
                  <a:srgbClr val="C05412"/>
                </a:solidFill>
              </a:rPr>
              <a:t>lực</a:t>
            </a:r>
            <a:r>
              <a:rPr lang="en-US" sz="2000" dirty="0" smtClean="0">
                <a:solidFill>
                  <a:srgbClr val="C05412"/>
                </a:solidFill>
              </a:rPr>
              <a:t> </a:t>
            </a:r>
            <a:r>
              <a:rPr lang="en-US" sz="2000" dirty="0" err="1" smtClean="0">
                <a:solidFill>
                  <a:srgbClr val="C05412"/>
                </a:solidFill>
              </a:rPr>
              <a:t>cần</a:t>
            </a:r>
            <a:r>
              <a:rPr lang="en-US" sz="2000" dirty="0" smtClean="0">
                <a:solidFill>
                  <a:srgbClr val="C05412"/>
                </a:solidFill>
              </a:rPr>
              <a:t> </a:t>
            </a:r>
            <a:r>
              <a:rPr lang="en-US" sz="2000" dirty="0" err="1" smtClean="0">
                <a:solidFill>
                  <a:srgbClr val="C05412"/>
                </a:solidFill>
              </a:rPr>
              <a:t>thiết</a:t>
            </a:r>
            <a:r>
              <a:rPr lang="en-US" sz="2000" dirty="0" smtClean="0">
                <a:solidFill>
                  <a:srgbClr val="C05412"/>
                </a:solidFill>
              </a:rPr>
              <a:t> </a:t>
            </a:r>
            <a:r>
              <a:rPr lang="en-US" sz="2000" dirty="0" err="1" smtClean="0">
                <a:solidFill>
                  <a:srgbClr val="C05412"/>
                </a:solidFill>
              </a:rPr>
              <a:t>của</a:t>
            </a:r>
            <a:r>
              <a:rPr lang="en-US" sz="2000" dirty="0" smtClean="0">
                <a:solidFill>
                  <a:srgbClr val="C05412"/>
                </a:solidFill>
              </a:rPr>
              <a:t> </a:t>
            </a:r>
            <a:r>
              <a:rPr lang="en-US" sz="2000" dirty="0" err="1" smtClean="0">
                <a:solidFill>
                  <a:srgbClr val="C05412"/>
                </a:solidFill>
              </a:rPr>
              <a:t>các</a:t>
            </a:r>
            <a:r>
              <a:rPr lang="en-US" sz="2000" dirty="0" smtClean="0">
                <a:solidFill>
                  <a:srgbClr val="C05412"/>
                </a:solidFill>
              </a:rPr>
              <a:t> </a:t>
            </a:r>
            <a:r>
              <a:rPr lang="en-US" sz="2000" dirty="0" err="1" smtClean="0">
                <a:solidFill>
                  <a:srgbClr val="C05412"/>
                </a:solidFill>
              </a:rPr>
              <a:t>vị</a:t>
            </a:r>
            <a:r>
              <a:rPr lang="en-US" sz="2000" dirty="0" smtClean="0">
                <a:solidFill>
                  <a:srgbClr val="C05412"/>
                </a:solidFill>
              </a:rPr>
              <a:t> </a:t>
            </a:r>
            <a:r>
              <a:rPr lang="en-US" sz="2000" dirty="0" err="1" smtClean="0">
                <a:solidFill>
                  <a:srgbClr val="C05412"/>
                </a:solidFill>
              </a:rPr>
              <a:t>trí</a:t>
            </a:r>
            <a:r>
              <a:rPr lang="en-US" sz="2000" dirty="0" smtClean="0">
                <a:solidFill>
                  <a:srgbClr val="C05412"/>
                </a:solidFill>
              </a:rPr>
              <a:t> </a:t>
            </a:r>
            <a:r>
              <a:rPr lang="en-US" sz="2000" dirty="0" err="1" smtClean="0">
                <a:solidFill>
                  <a:srgbClr val="C05412"/>
                </a:solidFill>
              </a:rPr>
              <a:t>công</a:t>
            </a:r>
            <a:r>
              <a:rPr lang="en-US" sz="2000" dirty="0" smtClean="0">
                <a:solidFill>
                  <a:srgbClr val="C05412"/>
                </a:solidFill>
              </a:rPr>
              <a:t> </a:t>
            </a:r>
            <a:r>
              <a:rPr lang="en-US" sz="2000" dirty="0" err="1" smtClean="0">
                <a:solidFill>
                  <a:srgbClr val="C05412"/>
                </a:solidFill>
              </a:rPr>
              <a:t>việc</a:t>
            </a:r>
            <a:r>
              <a:rPr lang="en-US" sz="2000" dirty="0" smtClean="0">
                <a:solidFill>
                  <a:srgbClr val="C05412"/>
                </a:solidFill>
              </a:rPr>
              <a:t> </a:t>
            </a:r>
            <a:r>
              <a:rPr lang="en-US" sz="2000" dirty="0" err="1" smtClean="0">
                <a:solidFill>
                  <a:srgbClr val="C05412"/>
                </a:solidFill>
              </a:rPr>
              <a:t>tại</a:t>
            </a:r>
            <a:r>
              <a:rPr lang="en-US" sz="2000" dirty="0" smtClean="0">
                <a:solidFill>
                  <a:srgbClr val="C05412"/>
                </a:solidFill>
              </a:rPr>
              <a:t> RĐ? </a:t>
            </a:r>
            <a:r>
              <a:rPr lang="en-US" sz="2000" dirty="0" err="1">
                <a:solidFill>
                  <a:srgbClr val="C05412"/>
                </a:solidFill>
              </a:rPr>
              <a:t>Năng</a:t>
            </a:r>
            <a:r>
              <a:rPr lang="en-US" sz="2000" dirty="0">
                <a:solidFill>
                  <a:srgbClr val="C05412"/>
                </a:solidFill>
              </a:rPr>
              <a:t> </a:t>
            </a:r>
            <a:r>
              <a:rPr lang="en-US" sz="2000" dirty="0" err="1">
                <a:solidFill>
                  <a:srgbClr val="C05412"/>
                </a:solidFill>
              </a:rPr>
              <a:t>lực</a:t>
            </a:r>
            <a:r>
              <a:rPr lang="en-US" sz="2000" dirty="0">
                <a:solidFill>
                  <a:srgbClr val="C05412"/>
                </a:solidFill>
              </a:rPr>
              <a:t> </a:t>
            </a:r>
            <a:r>
              <a:rPr lang="en-US" sz="2000" dirty="0" err="1">
                <a:solidFill>
                  <a:srgbClr val="C05412"/>
                </a:solidFill>
              </a:rPr>
              <a:t>chuyên</a:t>
            </a:r>
            <a:r>
              <a:rPr lang="en-US" sz="2000" dirty="0">
                <a:solidFill>
                  <a:srgbClr val="C05412"/>
                </a:solidFill>
              </a:rPr>
              <a:t> </a:t>
            </a:r>
            <a:r>
              <a:rPr lang="en-US" sz="2000" dirty="0" err="1">
                <a:solidFill>
                  <a:srgbClr val="C05412"/>
                </a:solidFill>
              </a:rPr>
              <a:t>gia</a:t>
            </a:r>
            <a:r>
              <a:rPr lang="en-US" sz="2000" dirty="0">
                <a:solidFill>
                  <a:srgbClr val="C05412"/>
                </a:solidFill>
              </a:rPr>
              <a:t> </a:t>
            </a:r>
            <a:r>
              <a:rPr lang="en-US" sz="2000" dirty="0" err="1">
                <a:solidFill>
                  <a:srgbClr val="C05412"/>
                </a:solidFill>
              </a:rPr>
              <a:t>đánh</a:t>
            </a:r>
            <a:r>
              <a:rPr lang="en-US" sz="2000" dirty="0">
                <a:solidFill>
                  <a:srgbClr val="C05412"/>
                </a:solidFill>
              </a:rPr>
              <a:t> </a:t>
            </a:r>
            <a:r>
              <a:rPr lang="en-US" sz="2000" dirty="0" err="1">
                <a:solidFill>
                  <a:srgbClr val="C05412"/>
                </a:solidFill>
              </a:rPr>
              <a:t>giá</a:t>
            </a:r>
            <a:r>
              <a:rPr lang="en-US" sz="2000" dirty="0">
                <a:solidFill>
                  <a:srgbClr val="C05412"/>
                </a:solidFill>
              </a:rPr>
              <a:t> </a:t>
            </a:r>
            <a:r>
              <a:rPr lang="en-US" sz="2000" dirty="0" err="1">
                <a:solidFill>
                  <a:srgbClr val="C05412"/>
                </a:solidFill>
              </a:rPr>
              <a:t>nội</a:t>
            </a:r>
            <a:r>
              <a:rPr lang="en-US" sz="2000" dirty="0">
                <a:solidFill>
                  <a:srgbClr val="C05412"/>
                </a:solidFill>
              </a:rPr>
              <a:t> </a:t>
            </a:r>
            <a:r>
              <a:rPr lang="en-US" sz="2000" dirty="0" err="1" smtClean="0">
                <a:solidFill>
                  <a:srgbClr val="C05412"/>
                </a:solidFill>
              </a:rPr>
              <a:t>bộ</a:t>
            </a:r>
            <a:r>
              <a:rPr lang="en-US" sz="2000" dirty="0" smtClean="0">
                <a:solidFill>
                  <a:srgbClr val="C05412"/>
                </a:solidFill>
              </a:rPr>
              <a:t>?</a:t>
            </a:r>
          </a:p>
          <a:p>
            <a:pPr marL="685800" lvl="1" indent="-342900">
              <a:spcBef>
                <a:spcPts val="600"/>
              </a:spcBef>
              <a:buFont typeface="Arial" pitchFamily="34" charset="0"/>
              <a:buChar char="•"/>
            </a:pPr>
            <a:r>
              <a:rPr lang="en-US" sz="2000" dirty="0" err="1" smtClean="0">
                <a:solidFill>
                  <a:srgbClr val="C05412"/>
                </a:solidFill>
              </a:rPr>
              <a:t>Đánh</a:t>
            </a:r>
            <a:r>
              <a:rPr lang="en-US" sz="2000" dirty="0" smtClean="0">
                <a:solidFill>
                  <a:srgbClr val="C05412"/>
                </a:solidFill>
              </a:rPr>
              <a:t> </a:t>
            </a:r>
            <a:r>
              <a:rPr lang="en-US" sz="2000" dirty="0" err="1" smtClean="0">
                <a:solidFill>
                  <a:srgbClr val="C05412"/>
                </a:solidFill>
              </a:rPr>
              <a:t>giá</a:t>
            </a:r>
            <a:r>
              <a:rPr lang="en-US" sz="2000" dirty="0" smtClean="0">
                <a:solidFill>
                  <a:srgbClr val="C05412"/>
                </a:solidFill>
              </a:rPr>
              <a:t> </a:t>
            </a:r>
            <a:r>
              <a:rPr lang="en-US" sz="2000" dirty="0" err="1" smtClean="0">
                <a:solidFill>
                  <a:srgbClr val="C05412"/>
                </a:solidFill>
              </a:rPr>
              <a:t>năng</a:t>
            </a:r>
            <a:r>
              <a:rPr lang="en-US" sz="2000" dirty="0" smtClean="0">
                <a:solidFill>
                  <a:srgbClr val="C05412"/>
                </a:solidFill>
              </a:rPr>
              <a:t> </a:t>
            </a:r>
            <a:r>
              <a:rPr lang="en-US" sz="2000" dirty="0" err="1" smtClean="0">
                <a:solidFill>
                  <a:srgbClr val="C05412"/>
                </a:solidFill>
              </a:rPr>
              <a:t>lực</a:t>
            </a:r>
            <a:r>
              <a:rPr lang="en-US" sz="2000" dirty="0" smtClean="0">
                <a:solidFill>
                  <a:srgbClr val="C05412"/>
                </a:solidFill>
              </a:rPr>
              <a:t>?  </a:t>
            </a:r>
          </a:p>
          <a:p>
            <a:pPr marL="685800" lvl="1" indent="-342900">
              <a:spcBef>
                <a:spcPts val="600"/>
              </a:spcBef>
              <a:buFont typeface="Arial" pitchFamily="34" charset="0"/>
              <a:buChar char="•"/>
            </a:pPr>
            <a:r>
              <a:rPr lang="en-US" sz="2000" dirty="0" err="1" smtClean="0">
                <a:solidFill>
                  <a:srgbClr val="C05412"/>
                </a:solidFill>
              </a:rPr>
              <a:t>Hành</a:t>
            </a:r>
            <a:r>
              <a:rPr lang="en-US" sz="2000" dirty="0" smtClean="0">
                <a:solidFill>
                  <a:srgbClr val="C05412"/>
                </a:solidFill>
              </a:rPr>
              <a:t> </a:t>
            </a:r>
            <a:r>
              <a:rPr lang="en-US" sz="2000" dirty="0" err="1" smtClean="0">
                <a:solidFill>
                  <a:srgbClr val="C05412"/>
                </a:solidFill>
              </a:rPr>
              <a:t>động</a:t>
            </a:r>
            <a:r>
              <a:rPr lang="en-US" sz="2000" dirty="0" smtClean="0">
                <a:solidFill>
                  <a:srgbClr val="C05412"/>
                </a:solidFill>
              </a:rPr>
              <a:t> </a:t>
            </a:r>
            <a:r>
              <a:rPr lang="en-US" sz="2000" dirty="0" err="1" smtClean="0">
                <a:solidFill>
                  <a:srgbClr val="C05412"/>
                </a:solidFill>
              </a:rPr>
              <a:t>để</a:t>
            </a:r>
            <a:r>
              <a:rPr lang="en-US" sz="2000" dirty="0" smtClean="0">
                <a:solidFill>
                  <a:srgbClr val="C05412"/>
                </a:solidFill>
              </a:rPr>
              <a:t> </a:t>
            </a:r>
            <a:r>
              <a:rPr lang="en-US" sz="2000" dirty="0" err="1" smtClean="0">
                <a:solidFill>
                  <a:srgbClr val="C05412"/>
                </a:solidFill>
              </a:rPr>
              <a:t>có</a:t>
            </a:r>
            <a:r>
              <a:rPr lang="en-US" sz="2000" dirty="0" smtClean="0">
                <a:solidFill>
                  <a:srgbClr val="C05412"/>
                </a:solidFill>
              </a:rPr>
              <a:t> </a:t>
            </a:r>
            <a:r>
              <a:rPr lang="en-US" sz="2000" dirty="0" err="1" smtClean="0">
                <a:solidFill>
                  <a:srgbClr val="C05412"/>
                </a:solidFill>
              </a:rPr>
              <a:t>đủ</a:t>
            </a:r>
            <a:r>
              <a:rPr lang="en-US" sz="2000" dirty="0" smtClean="0">
                <a:solidFill>
                  <a:srgbClr val="C05412"/>
                </a:solidFill>
              </a:rPr>
              <a:t> </a:t>
            </a:r>
            <a:r>
              <a:rPr lang="en-US" sz="2000" dirty="0" err="1" smtClean="0">
                <a:solidFill>
                  <a:srgbClr val="C05412"/>
                </a:solidFill>
              </a:rPr>
              <a:t>năng</a:t>
            </a:r>
            <a:r>
              <a:rPr lang="en-US" sz="2000" dirty="0" smtClean="0">
                <a:solidFill>
                  <a:srgbClr val="C05412"/>
                </a:solidFill>
              </a:rPr>
              <a:t> </a:t>
            </a:r>
            <a:r>
              <a:rPr lang="en-US" sz="2000" dirty="0" err="1" smtClean="0">
                <a:solidFill>
                  <a:srgbClr val="C05412"/>
                </a:solidFill>
              </a:rPr>
              <a:t>lực</a:t>
            </a:r>
            <a:r>
              <a:rPr lang="en-US" sz="2000" dirty="0" smtClean="0">
                <a:solidFill>
                  <a:srgbClr val="C05412"/>
                </a:solidFill>
              </a:rPr>
              <a:t> (</a:t>
            </a:r>
            <a:r>
              <a:rPr lang="en-US" sz="2000" dirty="0" err="1" smtClean="0">
                <a:solidFill>
                  <a:srgbClr val="C05412"/>
                </a:solidFill>
              </a:rPr>
              <a:t>đào</a:t>
            </a:r>
            <a:r>
              <a:rPr lang="en-US" sz="2000" dirty="0" smtClean="0">
                <a:solidFill>
                  <a:srgbClr val="C05412"/>
                </a:solidFill>
              </a:rPr>
              <a:t> </a:t>
            </a:r>
            <a:r>
              <a:rPr lang="en-US" sz="2000" dirty="0" err="1" smtClean="0">
                <a:solidFill>
                  <a:srgbClr val="C05412"/>
                </a:solidFill>
              </a:rPr>
              <a:t>tạo</a:t>
            </a:r>
            <a:r>
              <a:rPr lang="en-US" sz="2000" dirty="0" smtClean="0">
                <a:solidFill>
                  <a:srgbClr val="C05412"/>
                </a:solidFill>
              </a:rPr>
              <a:t>, </a:t>
            </a:r>
            <a:r>
              <a:rPr lang="en-US" sz="2000" dirty="0" err="1" smtClean="0">
                <a:solidFill>
                  <a:srgbClr val="C05412"/>
                </a:solidFill>
              </a:rPr>
              <a:t>tuyển</a:t>
            </a:r>
            <a:r>
              <a:rPr lang="en-US" sz="2000" dirty="0" smtClean="0">
                <a:solidFill>
                  <a:srgbClr val="C05412"/>
                </a:solidFill>
              </a:rPr>
              <a:t> </a:t>
            </a:r>
            <a:r>
              <a:rPr lang="en-US" sz="2000" dirty="0" err="1" smtClean="0">
                <a:solidFill>
                  <a:srgbClr val="C05412"/>
                </a:solidFill>
              </a:rPr>
              <a:t>dụng</a:t>
            </a:r>
            <a:r>
              <a:rPr lang="en-US" sz="2000" dirty="0" smtClean="0">
                <a:solidFill>
                  <a:srgbClr val="C05412"/>
                </a:solidFill>
              </a:rPr>
              <a:t>)?</a:t>
            </a:r>
          </a:p>
          <a:p>
            <a:pPr marL="685800" lvl="1" indent="-342900">
              <a:spcBef>
                <a:spcPts val="600"/>
              </a:spcBef>
              <a:buFont typeface="Arial" pitchFamily="34" charset="0"/>
              <a:buChar char="•"/>
            </a:pPr>
            <a:r>
              <a:rPr lang="en-US" sz="2000" dirty="0" err="1" smtClean="0">
                <a:solidFill>
                  <a:srgbClr val="C05412"/>
                </a:solidFill>
              </a:rPr>
              <a:t>Đánh</a:t>
            </a:r>
            <a:r>
              <a:rPr lang="en-US" sz="2000" dirty="0" smtClean="0">
                <a:solidFill>
                  <a:srgbClr val="C05412"/>
                </a:solidFill>
              </a:rPr>
              <a:t> </a:t>
            </a:r>
            <a:r>
              <a:rPr lang="en-US" sz="2000" dirty="0" err="1" smtClean="0">
                <a:solidFill>
                  <a:srgbClr val="C05412"/>
                </a:solidFill>
              </a:rPr>
              <a:t>giá</a:t>
            </a:r>
            <a:r>
              <a:rPr lang="en-US" sz="2000" dirty="0" smtClean="0">
                <a:solidFill>
                  <a:srgbClr val="C05412"/>
                </a:solidFill>
              </a:rPr>
              <a:t> </a:t>
            </a:r>
            <a:r>
              <a:rPr lang="en-US" sz="2000" dirty="0" err="1" smtClean="0">
                <a:solidFill>
                  <a:srgbClr val="C05412"/>
                </a:solidFill>
              </a:rPr>
              <a:t>hiệu</a:t>
            </a:r>
            <a:r>
              <a:rPr lang="en-US" sz="2000" dirty="0" smtClean="0">
                <a:solidFill>
                  <a:srgbClr val="C05412"/>
                </a:solidFill>
              </a:rPr>
              <a:t> </a:t>
            </a:r>
            <a:r>
              <a:rPr lang="en-US" sz="2000" dirty="0" err="1" smtClean="0">
                <a:solidFill>
                  <a:srgbClr val="C05412"/>
                </a:solidFill>
              </a:rPr>
              <a:t>lực</a:t>
            </a:r>
            <a:r>
              <a:rPr lang="en-US" sz="2000" dirty="0" smtClean="0">
                <a:solidFill>
                  <a:srgbClr val="C05412"/>
                </a:solidFill>
              </a:rPr>
              <a:t> </a:t>
            </a:r>
            <a:r>
              <a:rPr lang="en-US" sz="2000" dirty="0" err="1" smtClean="0">
                <a:solidFill>
                  <a:srgbClr val="C05412"/>
                </a:solidFill>
              </a:rPr>
              <a:t>của</a:t>
            </a:r>
            <a:r>
              <a:rPr lang="en-US" sz="2000" dirty="0" smtClean="0">
                <a:solidFill>
                  <a:srgbClr val="C05412"/>
                </a:solidFill>
              </a:rPr>
              <a:t> </a:t>
            </a:r>
            <a:r>
              <a:rPr lang="en-US" sz="2000" dirty="0" err="1" smtClean="0">
                <a:solidFill>
                  <a:srgbClr val="C05412"/>
                </a:solidFill>
              </a:rPr>
              <a:t>các</a:t>
            </a:r>
            <a:r>
              <a:rPr lang="en-US" sz="2000" dirty="0" smtClean="0">
                <a:solidFill>
                  <a:srgbClr val="C05412"/>
                </a:solidFill>
              </a:rPr>
              <a:t> </a:t>
            </a:r>
            <a:r>
              <a:rPr lang="en-US" sz="2000" dirty="0" err="1" smtClean="0">
                <a:solidFill>
                  <a:srgbClr val="C05412"/>
                </a:solidFill>
              </a:rPr>
              <a:t>hành</a:t>
            </a:r>
            <a:r>
              <a:rPr lang="en-US" sz="2000" dirty="0" smtClean="0">
                <a:solidFill>
                  <a:srgbClr val="C05412"/>
                </a:solidFill>
              </a:rPr>
              <a:t> </a:t>
            </a:r>
            <a:r>
              <a:rPr lang="en-US" sz="2000" dirty="0" err="1" smtClean="0">
                <a:solidFill>
                  <a:srgbClr val="C05412"/>
                </a:solidFill>
              </a:rPr>
              <a:t>đông</a:t>
            </a:r>
            <a:r>
              <a:rPr lang="en-US" sz="2000" dirty="0" smtClean="0">
                <a:solidFill>
                  <a:srgbClr val="C05412"/>
                </a:solidFill>
              </a:rPr>
              <a:t>.?</a:t>
            </a:r>
          </a:p>
          <a:p>
            <a:pPr marL="685800" lvl="1" indent="-342900">
              <a:spcBef>
                <a:spcPts val="600"/>
              </a:spcBef>
              <a:buFont typeface="Arial" pitchFamily="34" charset="0"/>
              <a:buChar char="•"/>
            </a:pPr>
            <a:r>
              <a:rPr lang="en-US" sz="2000" b="1" dirty="0" err="1">
                <a:solidFill>
                  <a:srgbClr val="C05412"/>
                </a:solidFill>
              </a:rPr>
              <a:t>Các</a:t>
            </a:r>
            <a:r>
              <a:rPr lang="en-US" sz="2000" b="1" dirty="0">
                <a:solidFill>
                  <a:srgbClr val="C05412"/>
                </a:solidFill>
              </a:rPr>
              <a:t> </a:t>
            </a:r>
            <a:r>
              <a:rPr lang="en-US" sz="2000" b="1" dirty="0" err="1">
                <a:solidFill>
                  <a:srgbClr val="C05412"/>
                </a:solidFill>
              </a:rPr>
              <a:t>nhắc</a:t>
            </a:r>
            <a:r>
              <a:rPr lang="en-US" sz="2000" b="1" dirty="0">
                <a:solidFill>
                  <a:srgbClr val="C05412"/>
                </a:solidFill>
              </a:rPr>
              <a:t> </a:t>
            </a:r>
            <a:r>
              <a:rPr lang="en-US" sz="2000" b="1" dirty="0" err="1">
                <a:solidFill>
                  <a:srgbClr val="C05412"/>
                </a:solidFill>
              </a:rPr>
              <a:t>nhở</a:t>
            </a:r>
            <a:r>
              <a:rPr lang="en-US" sz="2000" b="1" dirty="0">
                <a:solidFill>
                  <a:srgbClr val="C05412"/>
                </a:solidFill>
              </a:rPr>
              <a:t> </a:t>
            </a:r>
            <a:r>
              <a:rPr lang="en-US" sz="2000" b="1" dirty="0" err="1">
                <a:solidFill>
                  <a:srgbClr val="C05412"/>
                </a:solidFill>
              </a:rPr>
              <a:t>trong</a:t>
            </a:r>
            <a:r>
              <a:rPr lang="en-US" sz="2000" b="1" dirty="0">
                <a:solidFill>
                  <a:srgbClr val="C05412"/>
                </a:solidFill>
              </a:rPr>
              <a:t> </a:t>
            </a:r>
            <a:r>
              <a:rPr lang="en-US" sz="2000" b="1" dirty="0" err="1">
                <a:solidFill>
                  <a:srgbClr val="C05412"/>
                </a:solidFill>
              </a:rPr>
              <a:t>đánh</a:t>
            </a:r>
            <a:r>
              <a:rPr lang="en-US" sz="2000" b="1" dirty="0">
                <a:solidFill>
                  <a:srgbClr val="C05412"/>
                </a:solidFill>
              </a:rPr>
              <a:t> </a:t>
            </a:r>
            <a:r>
              <a:rPr lang="en-US" sz="2000" b="1" dirty="0" err="1">
                <a:solidFill>
                  <a:srgbClr val="C05412"/>
                </a:solidFill>
              </a:rPr>
              <a:t>giá</a:t>
            </a:r>
            <a:r>
              <a:rPr lang="en-US" sz="2000" b="1" dirty="0">
                <a:solidFill>
                  <a:srgbClr val="C05412"/>
                </a:solidFill>
              </a:rPr>
              <a:t> </a:t>
            </a:r>
            <a:r>
              <a:rPr lang="en-US" sz="2000" b="1" dirty="0" err="1">
                <a:solidFill>
                  <a:srgbClr val="C05412"/>
                </a:solidFill>
              </a:rPr>
              <a:t>nội</a:t>
            </a:r>
            <a:r>
              <a:rPr lang="en-US" sz="2000" b="1" dirty="0">
                <a:solidFill>
                  <a:srgbClr val="C05412"/>
                </a:solidFill>
              </a:rPr>
              <a:t> </a:t>
            </a:r>
            <a:r>
              <a:rPr lang="en-US" sz="2000" b="1" dirty="0" err="1">
                <a:solidFill>
                  <a:srgbClr val="C05412"/>
                </a:solidFill>
              </a:rPr>
              <a:t>bộ</a:t>
            </a:r>
            <a:r>
              <a:rPr lang="en-US" sz="2000" b="1" dirty="0">
                <a:solidFill>
                  <a:srgbClr val="C05412"/>
                </a:solidFill>
              </a:rPr>
              <a:t> </a:t>
            </a:r>
            <a:r>
              <a:rPr lang="en-US" sz="2000" b="1" dirty="0" err="1">
                <a:solidFill>
                  <a:srgbClr val="C05412"/>
                </a:solidFill>
              </a:rPr>
              <a:t>và</a:t>
            </a:r>
            <a:r>
              <a:rPr lang="en-US" sz="2000" b="1" dirty="0">
                <a:solidFill>
                  <a:srgbClr val="C05412"/>
                </a:solidFill>
              </a:rPr>
              <a:t> </a:t>
            </a:r>
            <a:r>
              <a:rPr lang="en-US" sz="2000" b="1" dirty="0" err="1">
                <a:solidFill>
                  <a:srgbClr val="C05412"/>
                </a:solidFill>
              </a:rPr>
              <a:t>bên</a:t>
            </a:r>
            <a:r>
              <a:rPr lang="en-US" sz="2000" b="1" dirty="0">
                <a:solidFill>
                  <a:srgbClr val="C05412"/>
                </a:solidFill>
              </a:rPr>
              <a:t> </a:t>
            </a:r>
            <a:r>
              <a:rPr lang="en-US" sz="2000" b="1" dirty="0" err="1">
                <a:solidFill>
                  <a:srgbClr val="C05412"/>
                </a:solidFill>
              </a:rPr>
              <a:t>ngoài</a:t>
            </a:r>
            <a:endParaRPr lang="en-US" sz="2000" dirty="0" smtClean="0">
              <a:solidFill>
                <a:srgbClr val="C05412"/>
              </a:solidFill>
            </a:endParaRPr>
          </a:p>
        </p:txBody>
      </p:sp>
    </p:spTree>
    <p:extLst>
      <p:ext uri="{BB962C8B-B14F-4D97-AF65-F5344CB8AC3E}">
        <p14:creationId xmlns:p14="http://schemas.microsoft.com/office/powerpoint/2010/main" val="93692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2348" y="284406"/>
            <a:ext cx="8177047" cy="584775"/>
          </a:xfrm>
          <a:prstGeom prst="rect">
            <a:avLst/>
          </a:prstGeom>
          <a:noFill/>
        </p:spPr>
        <p:txBody>
          <a:bodyPr wrap="square" rtlCol="0">
            <a:spAutoFit/>
          </a:bodyPr>
          <a:lstStyle/>
          <a:p>
            <a:pPr algn="ctr"/>
            <a:r>
              <a:rPr lang="en-US" sz="3200" b="1" dirty="0">
                <a:solidFill>
                  <a:srgbClr val="FF0000"/>
                </a:solidFill>
              </a:rPr>
              <a:t>7. HỖ TRỢ</a:t>
            </a:r>
          </a:p>
        </p:txBody>
      </p:sp>
      <p:sp>
        <p:nvSpPr>
          <p:cNvPr id="2" name="TextBox 1"/>
          <p:cNvSpPr txBox="1"/>
          <p:nvPr/>
        </p:nvSpPr>
        <p:spPr>
          <a:xfrm>
            <a:off x="574956" y="869181"/>
            <a:ext cx="7996280" cy="2323713"/>
          </a:xfrm>
          <a:prstGeom prst="rect">
            <a:avLst/>
          </a:prstGeom>
          <a:noFill/>
        </p:spPr>
        <p:txBody>
          <a:bodyPr wrap="square" rtlCol="0">
            <a:spAutoFit/>
          </a:bodyPr>
          <a:lstStyle/>
          <a:p>
            <a:pPr>
              <a:spcBef>
                <a:spcPts val="600"/>
              </a:spcBef>
            </a:pPr>
            <a:r>
              <a:rPr lang="en-US" sz="2000" b="1" dirty="0">
                <a:solidFill>
                  <a:srgbClr val="002060"/>
                </a:solidFill>
              </a:rPr>
              <a:t>7.3 </a:t>
            </a:r>
            <a:r>
              <a:rPr lang="en-US" sz="2000" b="1" dirty="0" err="1">
                <a:solidFill>
                  <a:srgbClr val="002060"/>
                </a:solidFill>
              </a:rPr>
              <a:t>Nhận</a:t>
            </a:r>
            <a:r>
              <a:rPr lang="en-US" sz="2000" b="1" dirty="0">
                <a:solidFill>
                  <a:srgbClr val="002060"/>
                </a:solidFill>
              </a:rPr>
              <a:t> </a:t>
            </a:r>
            <a:r>
              <a:rPr lang="en-US" sz="2000" b="1" dirty="0" err="1">
                <a:solidFill>
                  <a:srgbClr val="002060"/>
                </a:solidFill>
              </a:rPr>
              <a:t>thức</a:t>
            </a:r>
            <a:endParaRPr lang="en-US" sz="2000" b="1" dirty="0">
              <a:solidFill>
                <a:srgbClr val="002060"/>
              </a:solidFill>
            </a:endParaRPr>
          </a:p>
          <a:p>
            <a:pPr marL="685800" lvl="1" indent="-342900">
              <a:spcBef>
                <a:spcPts val="600"/>
              </a:spcBef>
              <a:spcAft>
                <a:spcPts val="0"/>
              </a:spcAft>
              <a:buFont typeface="Arial" pitchFamily="34" charset="0"/>
              <a:buChar char="•"/>
            </a:pPr>
            <a:r>
              <a:rPr lang="en-US" sz="2000" dirty="0" err="1" smtClean="0">
                <a:solidFill>
                  <a:srgbClr val="C05412"/>
                </a:solidFill>
              </a:rPr>
              <a:t>Làm</a:t>
            </a:r>
            <a:r>
              <a:rPr lang="en-US" sz="2000" dirty="0" smtClean="0">
                <a:solidFill>
                  <a:srgbClr val="C05412"/>
                </a:solidFill>
              </a:rPr>
              <a:t> </a:t>
            </a:r>
            <a:r>
              <a:rPr lang="en-US" sz="2000" dirty="0" err="1" smtClean="0">
                <a:solidFill>
                  <a:srgbClr val="C05412"/>
                </a:solidFill>
              </a:rPr>
              <a:t>thế</a:t>
            </a:r>
            <a:r>
              <a:rPr lang="en-US" sz="2000" dirty="0" smtClean="0">
                <a:solidFill>
                  <a:srgbClr val="C05412"/>
                </a:solidFill>
              </a:rPr>
              <a:t> </a:t>
            </a:r>
            <a:r>
              <a:rPr lang="en-US" sz="2000" dirty="0" err="1" smtClean="0">
                <a:solidFill>
                  <a:srgbClr val="C05412"/>
                </a:solidFill>
              </a:rPr>
              <a:t>nào</a:t>
            </a:r>
            <a:r>
              <a:rPr lang="en-US" sz="2000" dirty="0" smtClean="0">
                <a:solidFill>
                  <a:srgbClr val="C05412"/>
                </a:solidFill>
              </a:rPr>
              <a:t> </a:t>
            </a:r>
            <a:r>
              <a:rPr lang="en-US" sz="2000" dirty="0" err="1" smtClean="0">
                <a:solidFill>
                  <a:srgbClr val="C05412"/>
                </a:solidFill>
              </a:rPr>
              <a:t>để</a:t>
            </a:r>
            <a:r>
              <a:rPr lang="en-US" sz="2000" dirty="0" smtClean="0">
                <a:solidFill>
                  <a:srgbClr val="C05412"/>
                </a:solidFill>
              </a:rPr>
              <a:t> </a:t>
            </a:r>
            <a:r>
              <a:rPr lang="en-US" sz="2000" dirty="0" err="1" smtClean="0">
                <a:solidFill>
                  <a:srgbClr val="C05412"/>
                </a:solidFill>
              </a:rPr>
              <a:t>cán</a:t>
            </a:r>
            <a:r>
              <a:rPr lang="en-US" sz="2000" dirty="0" smtClean="0">
                <a:solidFill>
                  <a:srgbClr val="C05412"/>
                </a:solidFill>
              </a:rPr>
              <a:t> </a:t>
            </a:r>
            <a:r>
              <a:rPr lang="en-US" sz="2000" dirty="0" err="1" smtClean="0">
                <a:solidFill>
                  <a:srgbClr val="C05412"/>
                </a:solidFill>
              </a:rPr>
              <a:t>bộ</a:t>
            </a:r>
            <a:r>
              <a:rPr lang="en-US" sz="2000" dirty="0" smtClean="0">
                <a:solidFill>
                  <a:srgbClr val="C05412"/>
                </a:solidFill>
              </a:rPr>
              <a:t>, </a:t>
            </a:r>
            <a:r>
              <a:rPr lang="en-US" sz="2000" dirty="0" err="1" smtClean="0">
                <a:solidFill>
                  <a:srgbClr val="C05412"/>
                </a:solidFill>
              </a:rPr>
              <a:t>công</a:t>
            </a:r>
            <a:r>
              <a:rPr lang="en-US" sz="2000" dirty="0" smtClean="0">
                <a:solidFill>
                  <a:srgbClr val="C05412"/>
                </a:solidFill>
              </a:rPr>
              <a:t> </a:t>
            </a:r>
            <a:r>
              <a:rPr lang="en-US" sz="2000" dirty="0" err="1" smtClean="0">
                <a:solidFill>
                  <a:srgbClr val="C05412"/>
                </a:solidFill>
              </a:rPr>
              <a:t>nhân</a:t>
            </a:r>
            <a:r>
              <a:rPr lang="en-US" sz="2000" dirty="0" smtClean="0">
                <a:solidFill>
                  <a:srgbClr val="C05412"/>
                </a:solidFill>
              </a:rPr>
              <a:t> </a:t>
            </a:r>
            <a:r>
              <a:rPr lang="en-US" sz="2000" dirty="0" err="1" smtClean="0">
                <a:solidFill>
                  <a:srgbClr val="C05412"/>
                </a:solidFill>
              </a:rPr>
              <a:t>viên</a:t>
            </a:r>
            <a:r>
              <a:rPr lang="en-US" sz="2000" dirty="0" smtClean="0">
                <a:solidFill>
                  <a:srgbClr val="C05412"/>
                </a:solidFill>
              </a:rPr>
              <a:t> </a:t>
            </a:r>
            <a:r>
              <a:rPr lang="en-US" sz="2000" dirty="0" err="1" smtClean="0">
                <a:solidFill>
                  <a:srgbClr val="C05412"/>
                </a:solidFill>
              </a:rPr>
              <a:t>nhận</a:t>
            </a:r>
            <a:r>
              <a:rPr lang="en-US" sz="2000" dirty="0" smtClean="0">
                <a:solidFill>
                  <a:srgbClr val="C05412"/>
                </a:solidFill>
              </a:rPr>
              <a:t> </a:t>
            </a:r>
            <a:r>
              <a:rPr lang="en-US" sz="2000" dirty="0" err="1" smtClean="0">
                <a:solidFill>
                  <a:srgbClr val="C05412"/>
                </a:solidFill>
              </a:rPr>
              <a:t>thức</a:t>
            </a:r>
            <a:r>
              <a:rPr lang="en-US" sz="2000" dirty="0" smtClean="0">
                <a:solidFill>
                  <a:srgbClr val="C05412"/>
                </a:solidFill>
              </a:rPr>
              <a:t> </a:t>
            </a:r>
            <a:r>
              <a:rPr lang="en-US" sz="2000" dirty="0" err="1" smtClean="0">
                <a:solidFill>
                  <a:srgbClr val="C05412"/>
                </a:solidFill>
              </a:rPr>
              <a:t>được</a:t>
            </a:r>
            <a:r>
              <a:rPr lang="en-US" sz="2000" dirty="0" smtClean="0">
                <a:solidFill>
                  <a:srgbClr val="C05412"/>
                </a:solidFill>
              </a:rPr>
              <a:t> </a:t>
            </a:r>
            <a:r>
              <a:rPr lang="en-US" sz="2000" dirty="0" err="1" smtClean="0">
                <a:solidFill>
                  <a:srgbClr val="C05412"/>
                </a:solidFill>
              </a:rPr>
              <a:t>về</a:t>
            </a:r>
            <a:endParaRPr lang="en-US" sz="2000" dirty="0" smtClean="0">
              <a:solidFill>
                <a:srgbClr val="C05412"/>
              </a:solidFill>
            </a:endParaRPr>
          </a:p>
          <a:p>
            <a:pPr marL="1028700" lvl="2" indent="-342900">
              <a:spcBef>
                <a:spcPts val="600"/>
              </a:spcBef>
              <a:spcAft>
                <a:spcPts val="0"/>
              </a:spcAft>
              <a:buFont typeface="Arial" pitchFamily="34" charset="0"/>
              <a:buChar char="•"/>
            </a:pPr>
            <a:r>
              <a:rPr lang="en-US" sz="2000" dirty="0" err="1" smtClean="0">
                <a:solidFill>
                  <a:srgbClr val="C05412"/>
                </a:solidFill>
              </a:rPr>
              <a:t>Chính</a:t>
            </a:r>
            <a:r>
              <a:rPr lang="en-US" sz="2000" dirty="0" smtClean="0">
                <a:solidFill>
                  <a:srgbClr val="C05412"/>
                </a:solidFill>
              </a:rPr>
              <a:t> </a:t>
            </a:r>
            <a:r>
              <a:rPr lang="en-US" sz="2000" dirty="0" err="1">
                <a:solidFill>
                  <a:srgbClr val="C05412"/>
                </a:solidFill>
              </a:rPr>
              <a:t>sách</a:t>
            </a:r>
            <a:r>
              <a:rPr lang="en-US" sz="2000" dirty="0">
                <a:solidFill>
                  <a:srgbClr val="C05412"/>
                </a:solidFill>
              </a:rPr>
              <a:t> </a:t>
            </a:r>
            <a:r>
              <a:rPr lang="en-US" sz="2000" dirty="0" err="1">
                <a:solidFill>
                  <a:srgbClr val="C05412"/>
                </a:solidFill>
              </a:rPr>
              <a:t>chất</a:t>
            </a:r>
            <a:r>
              <a:rPr lang="en-US" sz="2000" dirty="0">
                <a:solidFill>
                  <a:srgbClr val="C05412"/>
                </a:solidFill>
              </a:rPr>
              <a:t> </a:t>
            </a:r>
            <a:r>
              <a:rPr lang="en-US" sz="2000" dirty="0" err="1">
                <a:solidFill>
                  <a:srgbClr val="C05412"/>
                </a:solidFill>
              </a:rPr>
              <a:t>lượng</a:t>
            </a:r>
            <a:endParaRPr lang="en-US" sz="2000" dirty="0">
              <a:solidFill>
                <a:srgbClr val="C05412"/>
              </a:solidFill>
            </a:endParaRPr>
          </a:p>
          <a:p>
            <a:pPr marL="1028700" lvl="2" indent="-342900">
              <a:spcBef>
                <a:spcPts val="600"/>
              </a:spcBef>
              <a:spcAft>
                <a:spcPts val="0"/>
              </a:spcAft>
              <a:buFont typeface="Arial" pitchFamily="34" charset="0"/>
              <a:buChar char="•"/>
            </a:pPr>
            <a:r>
              <a:rPr lang="en-US" sz="2000" dirty="0" err="1">
                <a:solidFill>
                  <a:srgbClr val="C05412"/>
                </a:solidFill>
              </a:rPr>
              <a:t>Mục</a:t>
            </a:r>
            <a:r>
              <a:rPr lang="en-US" sz="2000" dirty="0">
                <a:solidFill>
                  <a:srgbClr val="C05412"/>
                </a:solidFill>
              </a:rPr>
              <a:t> </a:t>
            </a:r>
            <a:r>
              <a:rPr lang="en-US" sz="2000" dirty="0" err="1">
                <a:solidFill>
                  <a:srgbClr val="C05412"/>
                </a:solidFill>
              </a:rPr>
              <a:t>tiêu</a:t>
            </a:r>
            <a:r>
              <a:rPr lang="en-US" sz="2000" dirty="0">
                <a:solidFill>
                  <a:srgbClr val="C05412"/>
                </a:solidFill>
              </a:rPr>
              <a:t> CL</a:t>
            </a:r>
          </a:p>
          <a:p>
            <a:pPr marL="1028700" lvl="2" indent="-342900">
              <a:spcBef>
                <a:spcPts val="600"/>
              </a:spcBef>
              <a:spcAft>
                <a:spcPts val="0"/>
              </a:spcAft>
              <a:buFont typeface="Arial" pitchFamily="34" charset="0"/>
              <a:buChar char="•"/>
            </a:pPr>
            <a:r>
              <a:rPr lang="en-US" sz="2000" dirty="0" err="1">
                <a:solidFill>
                  <a:srgbClr val="C05412"/>
                </a:solidFill>
              </a:rPr>
              <a:t>Đóng</a:t>
            </a:r>
            <a:r>
              <a:rPr lang="en-US" sz="2000" dirty="0">
                <a:solidFill>
                  <a:srgbClr val="C05412"/>
                </a:solidFill>
              </a:rPr>
              <a:t> </a:t>
            </a:r>
            <a:r>
              <a:rPr lang="en-US" sz="2000" dirty="0" err="1">
                <a:solidFill>
                  <a:srgbClr val="C05412"/>
                </a:solidFill>
              </a:rPr>
              <a:t>góp</a:t>
            </a:r>
            <a:r>
              <a:rPr lang="en-US" sz="2000" dirty="0">
                <a:solidFill>
                  <a:srgbClr val="C05412"/>
                </a:solidFill>
              </a:rPr>
              <a:t> </a:t>
            </a:r>
            <a:r>
              <a:rPr lang="en-US" sz="2000" dirty="0" err="1">
                <a:solidFill>
                  <a:srgbClr val="C05412"/>
                </a:solidFill>
              </a:rPr>
              <a:t>cho</a:t>
            </a:r>
            <a:r>
              <a:rPr lang="en-US" sz="2000" dirty="0">
                <a:solidFill>
                  <a:srgbClr val="C05412"/>
                </a:solidFill>
              </a:rPr>
              <a:t> </a:t>
            </a:r>
            <a:r>
              <a:rPr lang="en-US" sz="2000" dirty="0" err="1">
                <a:solidFill>
                  <a:srgbClr val="C05412"/>
                </a:solidFill>
              </a:rPr>
              <a:t>hiệu</a:t>
            </a:r>
            <a:r>
              <a:rPr lang="en-US" sz="2000" dirty="0">
                <a:solidFill>
                  <a:srgbClr val="C05412"/>
                </a:solidFill>
              </a:rPr>
              <a:t> </a:t>
            </a:r>
            <a:r>
              <a:rPr lang="en-US" sz="2000" dirty="0" err="1">
                <a:solidFill>
                  <a:srgbClr val="C05412"/>
                </a:solidFill>
              </a:rPr>
              <a:t>lực</a:t>
            </a:r>
            <a:r>
              <a:rPr lang="en-US" sz="2000" dirty="0">
                <a:solidFill>
                  <a:srgbClr val="C05412"/>
                </a:solidFill>
              </a:rPr>
              <a:t> HTQLCL</a:t>
            </a:r>
          </a:p>
          <a:p>
            <a:pPr marL="1028700" lvl="2" indent="-342900">
              <a:spcBef>
                <a:spcPts val="600"/>
              </a:spcBef>
              <a:spcAft>
                <a:spcPts val="0"/>
              </a:spcAft>
              <a:buFont typeface="Arial" pitchFamily="34" charset="0"/>
              <a:buChar char="•"/>
            </a:pPr>
            <a:r>
              <a:rPr lang="en-US" sz="2000" dirty="0" err="1">
                <a:solidFill>
                  <a:srgbClr val="C05412"/>
                </a:solidFill>
              </a:rPr>
              <a:t>Hậu</a:t>
            </a:r>
            <a:r>
              <a:rPr lang="en-US" sz="2000" dirty="0">
                <a:solidFill>
                  <a:srgbClr val="C05412"/>
                </a:solidFill>
              </a:rPr>
              <a:t> </a:t>
            </a:r>
            <a:r>
              <a:rPr lang="en-US" sz="2000" dirty="0" err="1">
                <a:solidFill>
                  <a:srgbClr val="C05412"/>
                </a:solidFill>
              </a:rPr>
              <a:t>quả</a:t>
            </a:r>
            <a:r>
              <a:rPr lang="en-US" sz="2000" dirty="0">
                <a:solidFill>
                  <a:srgbClr val="C05412"/>
                </a:solidFill>
              </a:rPr>
              <a:t> do </a:t>
            </a:r>
            <a:r>
              <a:rPr lang="en-US" sz="2000" dirty="0" err="1">
                <a:solidFill>
                  <a:srgbClr val="C05412"/>
                </a:solidFill>
              </a:rPr>
              <a:t>không</a:t>
            </a:r>
            <a:r>
              <a:rPr lang="en-US" sz="2000" dirty="0">
                <a:solidFill>
                  <a:srgbClr val="C05412"/>
                </a:solidFill>
              </a:rPr>
              <a:t> </a:t>
            </a:r>
            <a:r>
              <a:rPr lang="en-US" sz="2000" dirty="0" err="1">
                <a:solidFill>
                  <a:srgbClr val="C05412"/>
                </a:solidFill>
              </a:rPr>
              <a:t>phù</a:t>
            </a:r>
            <a:r>
              <a:rPr lang="en-US" sz="2000" dirty="0">
                <a:solidFill>
                  <a:srgbClr val="C05412"/>
                </a:solidFill>
              </a:rPr>
              <a:t> </a:t>
            </a:r>
            <a:r>
              <a:rPr lang="en-US" sz="2000" dirty="0" err="1">
                <a:solidFill>
                  <a:srgbClr val="C05412"/>
                </a:solidFill>
              </a:rPr>
              <a:t>hợp</a:t>
            </a:r>
            <a:r>
              <a:rPr lang="en-US" sz="2000" dirty="0">
                <a:solidFill>
                  <a:srgbClr val="C05412"/>
                </a:solidFill>
              </a:rPr>
              <a:t> </a:t>
            </a:r>
            <a:r>
              <a:rPr lang="en-US" sz="2000" dirty="0" err="1">
                <a:solidFill>
                  <a:srgbClr val="C05412"/>
                </a:solidFill>
              </a:rPr>
              <a:t>với</a:t>
            </a:r>
            <a:r>
              <a:rPr lang="en-US" sz="2000" dirty="0">
                <a:solidFill>
                  <a:srgbClr val="C05412"/>
                </a:solidFill>
              </a:rPr>
              <a:t> </a:t>
            </a:r>
            <a:r>
              <a:rPr lang="en-US" sz="2000" dirty="0" err="1">
                <a:solidFill>
                  <a:srgbClr val="C05412"/>
                </a:solidFill>
              </a:rPr>
              <a:t>yêu</a:t>
            </a:r>
            <a:r>
              <a:rPr lang="en-US" sz="2000" dirty="0">
                <a:solidFill>
                  <a:srgbClr val="C05412"/>
                </a:solidFill>
              </a:rPr>
              <a:t> </a:t>
            </a:r>
            <a:r>
              <a:rPr lang="en-US" sz="2000" dirty="0" err="1">
                <a:solidFill>
                  <a:srgbClr val="C05412"/>
                </a:solidFill>
              </a:rPr>
              <a:t>cầu</a:t>
            </a:r>
            <a:r>
              <a:rPr lang="en-US" sz="2000" dirty="0">
                <a:solidFill>
                  <a:srgbClr val="C05412"/>
                </a:solidFill>
              </a:rPr>
              <a:t> HTQLCL</a:t>
            </a:r>
          </a:p>
        </p:txBody>
      </p:sp>
    </p:spTree>
    <p:extLst>
      <p:ext uri="{BB962C8B-B14F-4D97-AF65-F5344CB8AC3E}">
        <p14:creationId xmlns:p14="http://schemas.microsoft.com/office/powerpoint/2010/main" val="22618961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6922" y="252130"/>
            <a:ext cx="8177047" cy="584775"/>
          </a:xfrm>
          <a:prstGeom prst="rect">
            <a:avLst/>
          </a:prstGeom>
          <a:noFill/>
        </p:spPr>
        <p:txBody>
          <a:bodyPr wrap="square" rtlCol="0">
            <a:spAutoFit/>
          </a:bodyPr>
          <a:lstStyle/>
          <a:p>
            <a:pPr algn="ctr"/>
            <a:r>
              <a:rPr lang="en-US" sz="3200" b="1" dirty="0" smtClean="0">
                <a:solidFill>
                  <a:srgbClr val="FF0000"/>
                </a:solidFill>
              </a:rPr>
              <a:t>7. HỖ TRỢ</a:t>
            </a:r>
            <a:endParaRPr lang="en-US" sz="3200" b="1" dirty="0">
              <a:solidFill>
                <a:srgbClr val="FF0000"/>
              </a:solidFill>
            </a:endParaRPr>
          </a:p>
        </p:txBody>
      </p:sp>
      <p:sp>
        <p:nvSpPr>
          <p:cNvPr id="2" name="TextBox 1"/>
          <p:cNvSpPr txBox="1"/>
          <p:nvPr/>
        </p:nvSpPr>
        <p:spPr>
          <a:xfrm>
            <a:off x="763798" y="932444"/>
            <a:ext cx="8171973" cy="2862322"/>
          </a:xfrm>
          <a:prstGeom prst="rect">
            <a:avLst/>
          </a:prstGeom>
          <a:noFill/>
        </p:spPr>
        <p:txBody>
          <a:bodyPr wrap="square" rtlCol="0">
            <a:spAutoFit/>
          </a:bodyPr>
          <a:lstStyle/>
          <a:p>
            <a:r>
              <a:rPr lang="en-US" sz="2000" b="1" dirty="0">
                <a:solidFill>
                  <a:srgbClr val="002060"/>
                </a:solidFill>
              </a:rPr>
              <a:t>7.4 </a:t>
            </a:r>
            <a:r>
              <a:rPr lang="en-US" sz="2000" b="1" dirty="0" err="1" smtClean="0">
                <a:solidFill>
                  <a:srgbClr val="002060"/>
                </a:solidFill>
              </a:rPr>
              <a:t>Trao</a:t>
            </a:r>
            <a:r>
              <a:rPr lang="en-US" sz="2000" b="1" dirty="0" smtClean="0">
                <a:solidFill>
                  <a:srgbClr val="002060"/>
                </a:solidFill>
              </a:rPr>
              <a:t> </a:t>
            </a:r>
            <a:r>
              <a:rPr lang="en-US" sz="2000" b="1" dirty="0" err="1" smtClean="0">
                <a:solidFill>
                  <a:srgbClr val="002060"/>
                </a:solidFill>
              </a:rPr>
              <a:t>đổi</a:t>
            </a:r>
            <a:r>
              <a:rPr lang="en-US" sz="2000" b="1" dirty="0" smtClean="0">
                <a:solidFill>
                  <a:srgbClr val="002060"/>
                </a:solidFill>
              </a:rPr>
              <a:t> </a:t>
            </a:r>
            <a:r>
              <a:rPr lang="en-US" sz="2000" b="1" dirty="0" err="1" smtClean="0">
                <a:solidFill>
                  <a:srgbClr val="002060"/>
                </a:solidFill>
              </a:rPr>
              <a:t>thông</a:t>
            </a:r>
            <a:r>
              <a:rPr lang="en-US" sz="2000" b="1" dirty="0" smtClean="0">
                <a:solidFill>
                  <a:srgbClr val="002060"/>
                </a:solidFill>
              </a:rPr>
              <a:t> tin</a:t>
            </a:r>
          </a:p>
          <a:p>
            <a:pPr lvl="1" indent="53975">
              <a:spcBef>
                <a:spcPts val="600"/>
              </a:spcBef>
            </a:pPr>
            <a:r>
              <a:rPr lang="en-US" sz="2000" dirty="0" err="1" smtClean="0">
                <a:solidFill>
                  <a:srgbClr val="002060"/>
                </a:solidFill>
              </a:rPr>
              <a:t>Hình</a:t>
            </a:r>
            <a:r>
              <a:rPr lang="en-US" sz="2000" dirty="0" smtClean="0">
                <a:solidFill>
                  <a:srgbClr val="002060"/>
                </a:solidFill>
              </a:rPr>
              <a:t> </a:t>
            </a:r>
            <a:r>
              <a:rPr lang="en-US" sz="2000" dirty="0" err="1" smtClean="0">
                <a:solidFill>
                  <a:srgbClr val="002060"/>
                </a:solidFill>
              </a:rPr>
              <a:t>thức</a:t>
            </a:r>
            <a:r>
              <a:rPr lang="en-US" sz="2000" dirty="0" smtClean="0">
                <a:solidFill>
                  <a:srgbClr val="002060"/>
                </a:solidFill>
              </a:rPr>
              <a:t> </a:t>
            </a:r>
            <a:r>
              <a:rPr lang="en-US" sz="2000" dirty="0" err="1" smtClean="0">
                <a:solidFill>
                  <a:srgbClr val="002060"/>
                </a:solidFill>
              </a:rPr>
              <a:t>trao</a:t>
            </a:r>
            <a:r>
              <a:rPr lang="en-US" sz="2000" dirty="0" smtClean="0">
                <a:solidFill>
                  <a:srgbClr val="002060"/>
                </a:solidFill>
              </a:rPr>
              <a:t> </a:t>
            </a:r>
            <a:r>
              <a:rPr lang="en-US" sz="2000" dirty="0" err="1" smtClean="0">
                <a:solidFill>
                  <a:srgbClr val="002060"/>
                </a:solidFill>
              </a:rPr>
              <a:t>đổi</a:t>
            </a:r>
            <a:r>
              <a:rPr lang="en-US" sz="2000" dirty="0" smtClean="0">
                <a:solidFill>
                  <a:srgbClr val="002060"/>
                </a:solidFill>
              </a:rPr>
              <a:t> </a:t>
            </a:r>
            <a:r>
              <a:rPr lang="en-US" sz="2000" dirty="0" err="1" smtClean="0">
                <a:solidFill>
                  <a:srgbClr val="002060"/>
                </a:solidFill>
              </a:rPr>
              <a:t>thông</a:t>
            </a:r>
            <a:r>
              <a:rPr lang="en-US" sz="2000" dirty="0" smtClean="0">
                <a:solidFill>
                  <a:srgbClr val="002060"/>
                </a:solidFill>
              </a:rPr>
              <a:t> tin </a:t>
            </a:r>
            <a:r>
              <a:rPr lang="en-US" sz="2000" dirty="0" err="1" smtClean="0">
                <a:solidFill>
                  <a:srgbClr val="FF0000"/>
                </a:solidFill>
              </a:rPr>
              <a:t>nội</a:t>
            </a:r>
            <a:r>
              <a:rPr lang="en-US" sz="2000" dirty="0" smtClean="0">
                <a:solidFill>
                  <a:srgbClr val="FF0000"/>
                </a:solidFill>
              </a:rPr>
              <a:t> </a:t>
            </a:r>
            <a:r>
              <a:rPr lang="en-US" sz="2000" dirty="0" err="1" smtClean="0">
                <a:solidFill>
                  <a:srgbClr val="FF0000"/>
                </a:solidFill>
              </a:rPr>
              <a:t>bộ</a:t>
            </a:r>
            <a:r>
              <a:rPr lang="en-US" sz="2000" dirty="0" smtClean="0">
                <a:solidFill>
                  <a:srgbClr val="FF000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FF0000"/>
                </a:solidFill>
              </a:rPr>
              <a:t>bên</a:t>
            </a:r>
            <a:r>
              <a:rPr lang="en-US" sz="2000" dirty="0" smtClean="0">
                <a:solidFill>
                  <a:srgbClr val="FF0000"/>
                </a:solidFill>
              </a:rPr>
              <a:t> </a:t>
            </a:r>
            <a:r>
              <a:rPr lang="en-US" sz="2000" dirty="0" err="1" smtClean="0">
                <a:solidFill>
                  <a:srgbClr val="FF0000"/>
                </a:solidFill>
              </a:rPr>
              <a:t>ngoài</a:t>
            </a:r>
            <a:r>
              <a:rPr lang="en-US" sz="2000" dirty="0" smtClean="0">
                <a:solidFill>
                  <a:srgbClr val="FF0000"/>
                </a:solidFill>
              </a:rPr>
              <a:t> </a:t>
            </a:r>
            <a:r>
              <a:rPr lang="en-US" sz="2000" dirty="0" err="1" smtClean="0">
                <a:solidFill>
                  <a:srgbClr val="002060"/>
                </a:solidFill>
              </a:rPr>
              <a:t>liên</a:t>
            </a:r>
            <a:r>
              <a:rPr lang="en-US" sz="2000" dirty="0" smtClean="0">
                <a:solidFill>
                  <a:srgbClr val="002060"/>
                </a:solidFill>
              </a:rPr>
              <a:t> </a:t>
            </a:r>
            <a:r>
              <a:rPr lang="en-US" sz="2000" dirty="0" err="1" smtClean="0">
                <a:solidFill>
                  <a:srgbClr val="002060"/>
                </a:solidFill>
              </a:rPr>
              <a:t>quan</a:t>
            </a:r>
            <a:r>
              <a:rPr lang="en-US" sz="2000" dirty="0" smtClean="0">
                <a:solidFill>
                  <a:srgbClr val="002060"/>
                </a:solidFill>
              </a:rPr>
              <a:t> </a:t>
            </a:r>
            <a:r>
              <a:rPr lang="en-US" sz="2000" dirty="0" err="1" smtClean="0">
                <a:solidFill>
                  <a:srgbClr val="002060"/>
                </a:solidFill>
              </a:rPr>
              <a:t>hệ</a:t>
            </a:r>
            <a:r>
              <a:rPr lang="en-US" sz="2000" dirty="0" smtClean="0">
                <a:solidFill>
                  <a:srgbClr val="002060"/>
                </a:solidFill>
              </a:rPr>
              <a:t> </a:t>
            </a:r>
            <a:r>
              <a:rPr lang="en-US" sz="2000" dirty="0" err="1" smtClean="0">
                <a:solidFill>
                  <a:srgbClr val="002060"/>
                </a:solidFill>
              </a:rPr>
              <a:t>thống</a:t>
            </a:r>
            <a:r>
              <a:rPr lang="en-US" sz="2000" dirty="0" smtClean="0">
                <a:solidFill>
                  <a:srgbClr val="002060"/>
                </a:solidFill>
              </a:rPr>
              <a:t> </a:t>
            </a:r>
            <a:r>
              <a:rPr lang="en-US" sz="2000" dirty="0" err="1" smtClean="0">
                <a:solidFill>
                  <a:srgbClr val="002060"/>
                </a:solidFill>
              </a:rPr>
              <a:t>quản</a:t>
            </a:r>
            <a:r>
              <a:rPr lang="en-US" sz="2000" dirty="0" smtClean="0">
                <a:solidFill>
                  <a:srgbClr val="002060"/>
                </a:solidFill>
              </a:rPr>
              <a:t> </a:t>
            </a:r>
            <a:r>
              <a:rPr lang="en-US" sz="2000" dirty="0" err="1" smtClean="0">
                <a:solidFill>
                  <a:srgbClr val="002060"/>
                </a:solidFill>
              </a:rPr>
              <a:t>lý</a:t>
            </a:r>
            <a:r>
              <a:rPr lang="en-US" sz="2000" dirty="0" smtClean="0">
                <a:solidFill>
                  <a:srgbClr val="002060"/>
                </a:solidFill>
              </a:rPr>
              <a:t> </a:t>
            </a:r>
            <a:r>
              <a:rPr lang="en-US" sz="2000" dirty="0" err="1" smtClean="0">
                <a:solidFill>
                  <a:srgbClr val="002060"/>
                </a:solidFill>
              </a:rPr>
              <a:t>chất</a:t>
            </a:r>
            <a:r>
              <a:rPr lang="en-US" sz="2000" dirty="0" smtClean="0">
                <a:solidFill>
                  <a:srgbClr val="002060"/>
                </a:solidFill>
              </a:rPr>
              <a:t> </a:t>
            </a:r>
            <a:r>
              <a:rPr lang="en-US" sz="2000" dirty="0" err="1" smtClean="0">
                <a:solidFill>
                  <a:srgbClr val="002060"/>
                </a:solidFill>
              </a:rPr>
              <a:t>lượng</a:t>
            </a:r>
            <a:r>
              <a:rPr lang="en-US" sz="2000" dirty="0" smtClean="0">
                <a:solidFill>
                  <a:srgbClr val="002060"/>
                </a:solidFill>
              </a:rPr>
              <a:t>: what, when, with whom, who, how</a:t>
            </a:r>
          </a:p>
          <a:p>
            <a:pPr lvl="1" indent="53975">
              <a:spcBef>
                <a:spcPts val="600"/>
              </a:spcBef>
            </a:pPr>
            <a:r>
              <a:rPr lang="en-US" sz="2000" b="1" dirty="0" err="1" smtClean="0">
                <a:solidFill>
                  <a:srgbClr val="C05412"/>
                </a:solidFill>
              </a:rPr>
              <a:t>Thảo</a:t>
            </a:r>
            <a:r>
              <a:rPr lang="en-US" sz="2000" b="1" dirty="0" smtClean="0">
                <a:solidFill>
                  <a:srgbClr val="C05412"/>
                </a:solidFill>
              </a:rPr>
              <a:t> </a:t>
            </a:r>
            <a:r>
              <a:rPr lang="en-US" sz="2000" b="1" dirty="0" err="1" smtClean="0">
                <a:solidFill>
                  <a:srgbClr val="C05412"/>
                </a:solidFill>
              </a:rPr>
              <a:t>luận</a:t>
            </a:r>
            <a:endParaRPr lang="en-US" sz="2000" b="1" dirty="0" smtClean="0">
              <a:solidFill>
                <a:srgbClr val="C05412"/>
              </a:solidFill>
            </a:endParaRPr>
          </a:p>
          <a:p>
            <a:pPr lvl="1" indent="53975">
              <a:spcBef>
                <a:spcPts val="600"/>
              </a:spcBef>
            </a:pPr>
            <a:r>
              <a:rPr lang="en-US" sz="2000" dirty="0" err="1" smtClean="0">
                <a:solidFill>
                  <a:srgbClr val="C05412"/>
                </a:solidFill>
              </a:rPr>
              <a:t>Những</a:t>
            </a:r>
            <a:r>
              <a:rPr lang="en-US" sz="2000" dirty="0" smtClean="0">
                <a:solidFill>
                  <a:srgbClr val="C05412"/>
                </a:solidFill>
              </a:rPr>
              <a:t> </a:t>
            </a:r>
            <a:r>
              <a:rPr lang="en-US" sz="2000" dirty="0" err="1" smtClean="0">
                <a:solidFill>
                  <a:srgbClr val="C05412"/>
                </a:solidFill>
              </a:rPr>
              <a:t>thông</a:t>
            </a:r>
            <a:r>
              <a:rPr lang="en-US" sz="2000" dirty="0" smtClean="0">
                <a:solidFill>
                  <a:srgbClr val="C05412"/>
                </a:solidFill>
              </a:rPr>
              <a:t> tin </a:t>
            </a:r>
            <a:r>
              <a:rPr lang="en-US" sz="2000" dirty="0" err="1" smtClean="0">
                <a:solidFill>
                  <a:srgbClr val="C05412"/>
                </a:solidFill>
              </a:rPr>
              <a:t>gì</a:t>
            </a:r>
            <a:r>
              <a:rPr lang="en-US" sz="2000" dirty="0" smtClean="0">
                <a:solidFill>
                  <a:srgbClr val="C05412"/>
                </a:solidFill>
              </a:rPr>
              <a:t> </a:t>
            </a:r>
            <a:r>
              <a:rPr lang="en-US" sz="2000" dirty="0" err="1" smtClean="0">
                <a:solidFill>
                  <a:srgbClr val="C05412"/>
                </a:solidFill>
              </a:rPr>
              <a:t>cần</a:t>
            </a:r>
            <a:r>
              <a:rPr lang="en-US" sz="2000" dirty="0" smtClean="0">
                <a:solidFill>
                  <a:srgbClr val="C05412"/>
                </a:solidFill>
              </a:rPr>
              <a:t> </a:t>
            </a:r>
            <a:r>
              <a:rPr lang="en-US" sz="2000" dirty="0" err="1" smtClean="0">
                <a:solidFill>
                  <a:srgbClr val="C05412"/>
                </a:solidFill>
              </a:rPr>
              <a:t>trao</a:t>
            </a:r>
            <a:r>
              <a:rPr lang="en-US" sz="2000" dirty="0" smtClean="0">
                <a:solidFill>
                  <a:srgbClr val="C05412"/>
                </a:solidFill>
              </a:rPr>
              <a:t> </a:t>
            </a:r>
            <a:r>
              <a:rPr lang="en-US" sz="2000" dirty="0" err="1" smtClean="0">
                <a:solidFill>
                  <a:srgbClr val="C05412"/>
                </a:solidFill>
              </a:rPr>
              <a:t>đổi</a:t>
            </a:r>
            <a:r>
              <a:rPr lang="en-US" sz="2000" dirty="0" smtClean="0">
                <a:solidFill>
                  <a:srgbClr val="C05412"/>
                </a:solidFill>
              </a:rPr>
              <a:t> </a:t>
            </a:r>
            <a:r>
              <a:rPr lang="en-US" sz="2000" dirty="0" err="1" smtClean="0">
                <a:solidFill>
                  <a:srgbClr val="C05412"/>
                </a:solidFill>
              </a:rPr>
              <a:t>trong</a:t>
            </a:r>
            <a:r>
              <a:rPr lang="en-US" sz="2000" dirty="0" smtClean="0">
                <a:solidFill>
                  <a:srgbClr val="C05412"/>
                </a:solidFill>
              </a:rPr>
              <a:t> </a:t>
            </a:r>
            <a:r>
              <a:rPr lang="en-US" sz="2000" dirty="0" err="1" smtClean="0">
                <a:solidFill>
                  <a:srgbClr val="C05412"/>
                </a:solidFill>
              </a:rPr>
              <a:t>đơn</a:t>
            </a:r>
            <a:r>
              <a:rPr lang="en-US" sz="2000" dirty="0" smtClean="0">
                <a:solidFill>
                  <a:srgbClr val="C05412"/>
                </a:solidFill>
              </a:rPr>
              <a:t> </a:t>
            </a:r>
            <a:r>
              <a:rPr lang="en-US" sz="2000" dirty="0" err="1" smtClean="0">
                <a:solidFill>
                  <a:srgbClr val="C05412"/>
                </a:solidFill>
              </a:rPr>
              <a:t>vị</a:t>
            </a:r>
            <a:r>
              <a:rPr lang="en-US" sz="2000" dirty="0" smtClean="0">
                <a:solidFill>
                  <a:srgbClr val="C05412"/>
                </a:solidFill>
              </a:rPr>
              <a:t> </a:t>
            </a:r>
            <a:r>
              <a:rPr lang="en-US" sz="2000" dirty="0" err="1" smtClean="0">
                <a:solidFill>
                  <a:srgbClr val="C05412"/>
                </a:solidFill>
              </a:rPr>
              <a:t>và</a:t>
            </a:r>
            <a:r>
              <a:rPr lang="en-US" sz="2000" dirty="0" smtClean="0">
                <a:solidFill>
                  <a:srgbClr val="C05412"/>
                </a:solidFill>
              </a:rPr>
              <a:t> </a:t>
            </a:r>
            <a:r>
              <a:rPr lang="en-US" sz="2000" dirty="0" err="1" smtClean="0">
                <a:solidFill>
                  <a:srgbClr val="C05412"/>
                </a:solidFill>
              </a:rPr>
              <a:t>với</a:t>
            </a:r>
            <a:r>
              <a:rPr lang="en-US" sz="2000" dirty="0" smtClean="0">
                <a:solidFill>
                  <a:srgbClr val="C05412"/>
                </a:solidFill>
              </a:rPr>
              <a:t> </a:t>
            </a:r>
            <a:r>
              <a:rPr lang="en-US" sz="2000" dirty="0" err="1" smtClean="0">
                <a:solidFill>
                  <a:srgbClr val="C05412"/>
                </a:solidFill>
              </a:rPr>
              <a:t>bên</a:t>
            </a:r>
            <a:r>
              <a:rPr lang="en-US" sz="2000" dirty="0" smtClean="0">
                <a:solidFill>
                  <a:srgbClr val="C05412"/>
                </a:solidFill>
              </a:rPr>
              <a:t> </a:t>
            </a:r>
            <a:r>
              <a:rPr lang="en-US" sz="2000" dirty="0" err="1" smtClean="0">
                <a:solidFill>
                  <a:srgbClr val="C05412"/>
                </a:solidFill>
              </a:rPr>
              <a:t>ngoài</a:t>
            </a:r>
            <a:r>
              <a:rPr lang="en-US" sz="2000" dirty="0" smtClean="0">
                <a:solidFill>
                  <a:srgbClr val="C05412"/>
                </a:solidFill>
              </a:rPr>
              <a:t>?</a:t>
            </a:r>
          </a:p>
          <a:p>
            <a:pPr lvl="1" indent="53975">
              <a:spcBef>
                <a:spcPts val="600"/>
              </a:spcBef>
            </a:pPr>
            <a:r>
              <a:rPr lang="en-US" sz="2000" dirty="0" err="1" smtClean="0">
                <a:solidFill>
                  <a:srgbClr val="C05412"/>
                </a:solidFill>
              </a:rPr>
              <a:t>Cách</a:t>
            </a:r>
            <a:r>
              <a:rPr lang="en-US" sz="2000" dirty="0" smtClean="0">
                <a:solidFill>
                  <a:srgbClr val="C05412"/>
                </a:solidFill>
              </a:rPr>
              <a:t> </a:t>
            </a:r>
            <a:r>
              <a:rPr lang="en-US" sz="2000" dirty="0" err="1" smtClean="0">
                <a:solidFill>
                  <a:srgbClr val="C05412"/>
                </a:solidFill>
              </a:rPr>
              <a:t>thức</a:t>
            </a:r>
            <a:r>
              <a:rPr lang="en-US" sz="2000" dirty="0" smtClean="0">
                <a:solidFill>
                  <a:srgbClr val="C05412"/>
                </a:solidFill>
              </a:rPr>
              <a:t> </a:t>
            </a:r>
            <a:r>
              <a:rPr lang="en-US" sz="2000" dirty="0" err="1" smtClean="0">
                <a:solidFill>
                  <a:srgbClr val="C05412"/>
                </a:solidFill>
              </a:rPr>
              <a:t>trao</a:t>
            </a:r>
            <a:r>
              <a:rPr lang="en-US" sz="2000" dirty="0" smtClean="0">
                <a:solidFill>
                  <a:srgbClr val="C05412"/>
                </a:solidFill>
              </a:rPr>
              <a:t> </a:t>
            </a:r>
            <a:r>
              <a:rPr lang="en-US" sz="2000" dirty="0" err="1" smtClean="0">
                <a:solidFill>
                  <a:srgbClr val="C05412"/>
                </a:solidFill>
              </a:rPr>
              <a:t>đổi</a:t>
            </a:r>
            <a:r>
              <a:rPr lang="en-US" sz="2000" dirty="0" smtClean="0">
                <a:solidFill>
                  <a:srgbClr val="C05412"/>
                </a:solidFill>
              </a:rPr>
              <a:t> (</a:t>
            </a:r>
            <a:r>
              <a:rPr lang="en-US" sz="2000" dirty="0" err="1" smtClean="0">
                <a:solidFill>
                  <a:srgbClr val="C05412"/>
                </a:solidFill>
              </a:rPr>
              <a:t>khi</a:t>
            </a:r>
            <a:r>
              <a:rPr lang="en-US" sz="2000" dirty="0" smtClean="0">
                <a:solidFill>
                  <a:srgbClr val="C05412"/>
                </a:solidFill>
              </a:rPr>
              <a:t> </a:t>
            </a:r>
            <a:r>
              <a:rPr lang="en-US" sz="2000" dirty="0" err="1" smtClean="0">
                <a:solidFill>
                  <a:srgbClr val="C05412"/>
                </a:solidFill>
              </a:rPr>
              <a:t>nào</a:t>
            </a:r>
            <a:r>
              <a:rPr lang="en-US" sz="2000" dirty="0" smtClean="0">
                <a:solidFill>
                  <a:srgbClr val="C05412"/>
                </a:solidFill>
              </a:rPr>
              <a:t>, </a:t>
            </a:r>
            <a:r>
              <a:rPr lang="en-US" sz="2000" dirty="0" err="1" smtClean="0">
                <a:solidFill>
                  <a:srgbClr val="C05412"/>
                </a:solidFill>
              </a:rPr>
              <a:t>cho</a:t>
            </a:r>
            <a:r>
              <a:rPr lang="en-US" sz="2000" dirty="0" smtClean="0">
                <a:solidFill>
                  <a:srgbClr val="C05412"/>
                </a:solidFill>
              </a:rPr>
              <a:t> </a:t>
            </a:r>
            <a:r>
              <a:rPr lang="en-US" sz="2000" dirty="0" err="1" smtClean="0">
                <a:solidFill>
                  <a:srgbClr val="C05412"/>
                </a:solidFill>
              </a:rPr>
              <a:t>ai</a:t>
            </a:r>
            <a:r>
              <a:rPr lang="en-US" sz="2000" dirty="0" smtClean="0">
                <a:solidFill>
                  <a:srgbClr val="C05412"/>
                </a:solidFill>
              </a:rPr>
              <a:t>, </a:t>
            </a:r>
            <a:r>
              <a:rPr lang="en-US" sz="2000" dirty="0" err="1" smtClean="0">
                <a:solidFill>
                  <a:srgbClr val="C05412"/>
                </a:solidFill>
              </a:rPr>
              <a:t>ai</a:t>
            </a:r>
            <a:r>
              <a:rPr lang="en-US" sz="2000" dirty="0" smtClean="0">
                <a:solidFill>
                  <a:srgbClr val="C05412"/>
                </a:solidFill>
              </a:rPr>
              <a:t> </a:t>
            </a:r>
            <a:r>
              <a:rPr lang="en-US" sz="2000" dirty="0" err="1" smtClean="0">
                <a:solidFill>
                  <a:srgbClr val="C05412"/>
                </a:solidFill>
              </a:rPr>
              <a:t>làm</a:t>
            </a:r>
            <a:r>
              <a:rPr lang="en-US" sz="2000" dirty="0" smtClean="0">
                <a:solidFill>
                  <a:srgbClr val="C05412"/>
                </a:solidFill>
              </a:rPr>
              <a:t>, </a:t>
            </a:r>
            <a:r>
              <a:rPr lang="en-US" sz="2000" dirty="0" err="1" smtClean="0">
                <a:solidFill>
                  <a:srgbClr val="C05412"/>
                </a:solidFill>
              </a:rPr>
              <a:t>bằng</a:t>
            </a:r>
            <a:r>
              <a:rPr lang="en-US" sz="2000" dirty="0" smtClean="0">
                <a:solidFill>
                  <a:srgbClr val="C05412"/>
                </a:solidFill>
              </a:rPr>
              <a:t> </a:t>
            </a:r>
            <a:r>
              <a:rPr lang="en-US" sz="2000" dirty="0" err="1" smtClean="0">
                <a:solidFill>
                  <a:srgbClr val="C05412"/>
                </a:solidFill>
              </a:rPr>
              <a:t>cách</a:t>
            </a:r>
            <a:r>
              <a:rPr lang="en-US" sz="2000" dirty="0" smtClean="0">
                <a:solidFill>
                  <a:srgbClr val="C05412"/>
                </a:solidFill>
              </a:rPr>
              <a:t> </a:t>
            </a:r>
            <a:r>
              <a:rPr lang="en-US" sz="2000" dirty="0" err="1" smtClean="0">
                <a:solidFill>
                  <a:srgbClr val="C05412"/>
                </a:solidFill>
              </a:rPr>
              <a:t>nào</a:t>
            </a:r>
            <a:r>
              <a:rPr lang="en-US" sz="2000" dirty="0" smtClean="0">
                <a:solidFill>
                  <a:srgbClr val="C05412"/>
                </a:solidFill>
              </a:rPr>
              <a:t>)</a:t>
            </a:r>
          </a:p>
          <a:p>
            <a:pPr lvl="1" indent="-287338"/>
            <a:endParaRPr lang="en-US" sz="2000" dirty="0" smtClean="0">
              <a:solidFill>
                <a:srgbClr val="002060"/>
              </a:solidFill>
            </a:endParaRPr>
          </a:p>
          <a:p>
            <a:pPr lvl="1" indent="-287338"/>
            <a:endParaRPr lang="en-US" sz="2000" dirty="0" smtClean="0">
              <a:solidFill>
                <a:srgbClr val="002060"/>
              </a:solidFill>
            </a:endParaRPr>
          </a:p>
        </p:txBody>
      </p:sp>
    </p:spTree>
    <p:extLst>
      <p:ext uri="{BB962C8B-B14F-4D97-AF65-F5344CB8AC3E}">
        <p14:creationId xmlns:p14="http://schemas.microsoft.com/office/powerpoint/2010/main" val="4238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6922" y="252130"/>
            <a:ext cx="8177047" cy="584775"/>
          </a:xfrm>
          <a:prstGeom prst="rect">
            <a:avLst/>
          </a:prstGeom>
          <a:noFill/>
        </p:spPr>
        <p:txBody>
          <a:bodyPr wrap="square" rtlCol="0">
            <a:spAutoFit/>
          </a:bodyPr>
          <a:lstStyle/>
          <a:p>
            <a:pPr algn="ctr"/>
            <a:r>
              <a:rPr lang="en-US" sz="3200" b="1" dirty="0" smtClean="0">
                <a:solidFill>
                  <a:srgbClr val="FF0000"/>
                </a:solidFill>
              </a:rPr>
              <a:t>7. HỖ TRỢ</a:t>
            </a:r>
            <a:endParaRPr lang="en-US" sz="3200" b="1" dirty="0">
              <a:solidFill>
                <a:srgbClr val="FF0000"/>
              </a:solidFill>
            </a:endParaRPr>
          </a:p>
        </p:txBody>
      </p:sp>
      <p:sp>
        <p:nvSpPr>
          <p:cNvPr id="2" name="TextBox 1"/>
          <p:cNvSpPr txBox="1"/>
          <p:nvPr/>
        </p:nvSpPr>
        <p:spPr>
          <a:xfrm>
            <a:off x="763798" y="932444"/>
            <a:ext cx="8171973" cy="3554819"/>
          </a:xfrm>
          <a:prstGeom prst="rect">
            <a:avLst/>
          </a:prstGeom>
          <a:noFill/>
        </p:spPr>
        <p:txBody>
          <a:bodyPr wrap="square" rtlCol="0">
            <a:spAutoFit/>
          </a:bodyPr>
          <a:lstStyle/>
          <a:p>
            <a:pPr lvl="1" indent="-287338">
              <a:spcBef>
                <a:spcPts val="600"/>
              </a:spcBef>
            </a:pPr>
            <a:r>
              <a:rPr lang="en-US" sz="2000" b="1" dirty="0" smtClean="0">
                <a:solidFill>
                  <a:srgbClr val="002060"/>
                </a:solidFill>
              </a:rPr>
              <a:t>7.5 </a:t>
            </a:r>
            <a:r>
              <a:rPr lang="en-US" sz="2000" b="1" dirty="0" err="1" smtClean="0">
                <a:solidFill>
                  <a:srgbClr val="002060"/>
                </a:solidFill>
              </a:rPr>
              <a:t>Thông</a:t>
            </a:r>
            <a:r>
              <a:rPr lang="en-US" sz="2000" b="1" dirty="0" smtClean="0">
                <a:solidFill>
                  <a:srgbClr val="002060"/>
                </a:solidFill>
              </a:rPr>
              <a:t> </a:t>
            </a:r>
            <a:r>
              <a:rPr lang="en-US" sz="2000" b="1" dirty="0">
                <a:solidFill>
                  <a:srgbClr val="002060"/>
                </a:solidFill>
              </a:rPr>
              <a:t>tin </a:t>
            </a:r>
            <a:r>
              <a:rPr lang="en-US" sz="2000" b="1" dirty="0" err="1" smtClean="0">
                <a:solidFill>
                  <a:srgbClr val="002060"/>
                </a:solidFill>
              </a:rPr>
              <a:t>dạng</a:t>
            </a:r>
            <a:r>
              <a:rPr lang="en-US" sz="2000" b="1" dirty="0" smtClean="0">
                <a:solidFill>
                  <a:srgbClr val="002060"/>
                </a:solidFill>
              </a:rPr>
              <a:t> </a:t>
            </a:r>
            <a:r>
              <a:rPr lang="en-US" sz="2000" b="1" dirty="0" err="1" smtClean="0">
                <a:solidFill>
                  <a:srgbClr val="002060"/>
                </a:solidFill>
              </a:rPr>
              <a:t>văn</a:t>
            </a:r>
            <a:r>
              <a:rPr lang="en-US" sz="2000" b="1" dirty="0" smtClean="0">
                <a:solidFill>
                  <a:srgbClr val="002060"/>
                </a:solidFill>
              </a:rPr>
              <a:t> </a:t>
            </a:r>
            <a:r>
              <a:rPr lang="en-US" sz="2000" b="1" dirty="0" err="1" smtClean="0">
                <a:solidFill>
                  <a:srgbClr val="002060"/>
                </a:solidFill>
              </a:rPr>
              <a:t>bản</a:t>
            </a:r>
            <a:endParaRPr lang="en-US" sz="2000" b="1" dirty="0" smtClean="0">
              <a:solidFill>
                <a:srgbClr val="002060"/>
              </a:solidFill>
            </a:endParaRPr>
          </a:p>
          <a:p>
            <a:pPr marL="398462" lvl="2" indent="0">
              <a:spcBef>
                <a:spcPts val="600"/>
              </a:spcBef>
            </a:pPr>
            <a:r>
              <a:rPr lang="en-US" sz="2000" dirty="0" smtClean="0">
                <a:solidFill>
                  <a:srgbClr val="002060"/>
                </a:solidFill>
              </a:rPr>
              <a:t>7.5.1  </a:t>
            </a:r>
            <a:r>
              <a:rPr lang="en-US" sz="2000" dirty="0" err="1" smtClean="0">
                <a:solidFill>
                  <a:srgbClr val="002060"/>
                </a:solidFill>
              </a:rPr>
              <a:t>Khái</a:t>
            </a:r>
            <a:r>
              <a:rPr lang="en-US" sz="2000" dirty="0" smtClean="0">
                <a:solidFill>
                  <a:srgbClr val="002060"/>
                </a:solidFill>
              </a:rPr>
              <a:t> </a:t>
            </a:r>
            <a:r>
              <a:rPr lang="en-US" sz="2000" dirty="0" err="1" smtClean="0">
                <a:solidFill>
                  <a:srgbClr val="002060"/>
                </a:solidFill>
              </a:rPr>
              <a:t>quát</a:t>
            </a:r>
            <a:r>
              <a:rPr lang="en-US" sz="2000" dirty="0" smtClean="0">
                <a:solidFill>
                  <a:srgbClr val="002060"/>
                </a:solidFill>
              </a:rPr>
              <a:t> </a:t>
            </a:r>
          </a:p>
          <a:p>
            <a:pPr marL="1084262" lvl="3" indent="-342900">
              <a:spcBef>
                <a:spcPts val="600"/>
              </a:spcBef>
              <a:buFont typeface="Arial" panose="020B0604020202020204" pitchFamily="34" charset="0"/>
              <a:buChar char="•"/>
            </a:pPr>
            <a:r>
              <a:rPr lang="en-US" sz="1800" dirty="0" err="1" smtClean="0">
                <a:solidFill>
                  <a:srgbClr val="002060"/>
                </a:solidFill>
              </a:rPr>
              <a:t>bắt</a:t>
            </a:r>
            <a:r>
              <a:rPr lang="en-US" sz="1800" dirty="0" smtClean="0">
                <a:solidFill>
                  <a:srgbClr val="002060"/>
                </a:solidFill>
              </a:rPr>
              <a:t> </a:t>
            </a:r>
            <a:r>
              <a:rPr lang="en-US" sz="1800" dirty="0" err="1" smtClean="0">
                <a:solidFill>
                  <a:srgbClr val="002060"/>
                </a:solidFill>
              </a:rPr>
              <a:t>buộc</a:t>
            </a:r>
            <a:r>
              <a:rPr lang="en-US" sz="1800" dirty="0" smtClean="0">
                <a:solidFill>
                  <a:srgbClr val="002060"/>
                </a:solidFill>
              </a:rPr>
              <a:t> </a:t>
            </a:r>
            <a:r>
              <a:rPr lang="en-US" sz="1800" dirty="0" err="1" smtClean="0">
                <a:solidFill>
                  <a:srgbClr val="002060"/>
                </a:solidFill>
              </a:rPr>
              <a:t>theo</a:t>
            </a:r>
            <a:r>
              <a:rPr lang="en-US" sz="1800" dirty="0" smtClean="0">
                <a:solidFill>
                  <a:srgbClr val="002060"/>
                </a:solidFill>
              </a:rPr>
              <a:t> </a:t>
            </a:r>
            <a:r>
              <a:rPr lang="en-US" sz="1800" dirty="0" err="1" smtClean="0">
                <a:solidFill>
                  <a:srgbClr val="002060"/>
                </a:solidFill>
              </a:rPr>
              <a:t>tiêu</a:t>
            </a:r>
            <a:r>
              <a:rPr lang="en-US" sz="1800" dirty="0" smtClean="0">
                <a:solidFill>
                  <a:srgbClr val="002060"/>
                </a:solidFill>
              </a:rPr>
              <a:t> </a:t>
            </a:r>
            <a:r>
              <a:rPr lang="en-US" sz="1800" dirty="0" err="1" smtClean="0">
                <a:solidFill>
                  <a:srgbClr val="002060"/>
                </a:solidFill>
              </a:rPr>
              <a:t>chuẩn</a:t>
            </a:r>
            <a:endParaRPr lang="en-US" sz="1800" dirty="0" smtClean="0">
              <a:solidFill>
                <a:srgbClr val="002060"/>
              </a:solidFill>
            </a:endParaRPr>
          </a:p>
          <a:p>
            <a:pPr marL="1084262" lvl="3" indent="-342900">
              <a:spcBef>
                <a:spcPts val="600"/>
              </a:spcBef>
              <a:buFont typeface="Arial" panose="020B0604020202020204" pitchFamily="34" charset="0"/>
              <a:buChar char="•"/>
            </a:pPr>
            <a:r>
              <a:rPr lang="en-US" sz="1800" dirty="0" err="1" smtClean="0">
                <a:solidFill>
                  <a:srgbClr val="002060"/>
                </a:solidFill>
              </a:rPr>
              <a:t>tự</a:t>
            </a:r>
            <a:r>
              <a:rPr lang="en-US" sz="1800" dirty="0" smtClean="0">
                <a:solidFill>
                  <a:srgbClr val="002060"/>
                </a:solidFill>
              </a:rPr>
              <a:t> </a:t>
            </a:r>
            <a:r>
              <a:rPr lang="en-US" sz="1800" dirty="0" err="1" smtClean="0">
                <a:solidFill>
                  <a:srgbClr val="002060"/>
                </a:solidFill>
              </a:rPr>
              <a:t>nguyện</a:t>
            </a:r>
            <a:r>
              <a:rPr lang="en-US" sz="1800" dirty="0" smtClean="0">
                <a:solidFill>
                  <a:srgbClr val="002060"/>
                </a:solidFill>
              </a:rPr>
              <a:t> </a:t>
            </a:r>
          </a:p>
          <a:p>
            <a:pPr marL="398462" lvl="2" indent="0">
              <a:spcBef>
                <a:spcPts val="600"/>
              </a:spcBef>
            </a:pPr>
            <a:r>
              <a:rPr lang="en-US" sz="2000" dirty="0" smtClean="0">
                <a:solidFill>
                  <a:srgbClr val="002060"/>
                </a:solidFill>
              </a:rPr>
              <a:t>7.5.2  </a:t>
            </a:r>
            <a:r>
              <a:rPr lang="en-US" sz="2000" dirty="0" err="1" smtClean="0">
                <a:solidFill>
                  <a:srgbClr val="002060"/>
                </a:solidFill>
              </a:rPr>
              <a:t>Lập</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cập</a:t>
            </a:r>
            <a:r>
              <a:rPr lang="en-US" sz="2000" dirty="0" smtClean="0">
                <a:solidFill>
                  <a:srgbClr val="002060"/>
                </a:solidFill>
              </a:rPr>
              <a:t> </a:t>
            </a:r>
            <a:r>
              <a:rPr lang="en-US" sz="2000" dirty="0" err="1" smtClean="0">
                <a:solidFill>
                  <a:srgbClr val="002060"/>
                </a:solidFill>
              </a:rPr>
              <a:t>nhật</a:t>
            </a:r>
            <a:endParaRPr lang="en-US" sz="2000" dirty="0" smtClean="0">
              <a:solidFill>
                <a:srgbClr val="002060"/>
              </a:solidFill>
            </a:endParaRPr>
          </a:p>
          <a:p>
            <a:pPr marL="1084262" lvl="3" indent="-342900">
              <a:spcBef>
                <a:spcPts val="600"/>
              </a:spcBef>
              <a:buFont typeface="Arial" panose="020B0604020202020204" pitchFamily="34" charset="0"/>
              <a:buChar char="•"/>
            </a:pPr>
            <a:r>
              <a:rPr lang="en-US" sz="1800" dirty="0" err="1" smtClean="0">
                <a:solidFill>
                  <a:srgbClr val="002060"/>
                </a:solidFill>
              </a:rPr>
              <a:t>Nhận</a:t>
            </a:r>
            <a:r>
              <a:rPr lang="en-US" sz="1800" dirty="0" smtClean="0">
                <a:solidFill>
                  <a:srgbClr val="002060"/>
                </a:solidFill>
              </a:rPr>
              <a:t> </a:t>
            </a:r>
            <a:r>
              <a:rPr lang="en-US" sz="1800" dirty="0" err="1" smtClean="0">
                <a:solidFill>
                  <a:srgbClr val="002060"/>
                </a:solidFill>
              </a:rPr>
              <a:t>biết</a:t>
            </a:r>
            <a:r>
              <a:rPr lang="en-US" sz="1800" dirty="0" smtClean="0">
                <a:solidFill>
                  <a:srgbClr val="002060"/>
                </a:solidFill>
              </a:rPr>
              <a:t>, </a:t>
            </a:r>
            <a:r>
              <a:rPr lang="en-US" sz="1800" dirty="0" err="1" smtClean="0">
                <a:solidFill>
                  <a:srgbClr val="002060"/>
                </a:solidFill>
              </a:rPr>
              <a:t>mô</a:t>
            </a:r>
            <a:r>
              <a:rPr lang="en-US" sz="1800" dirty="0" smtClean="0">
                <a:solidFill>
                  <a:srgbClr val="002060"/>
                </a:solidFill>
              </a:rPr>
              <a:t> </a:t>
            </a:r>
            <a:r>
              <a:rPr lang="en-US" sz="1800" dirty="0" err="1" smtClean="0">
                <a:solidFill>
                  <a:srgbClr val="002060"/>
                </a:solidFill>
              </a:rPr>
              <a:t>tả</a:t>
            </a:r>
            <a:endParaRPr lang="en-US" sz="1800" dirty="0" smtClean="0">
              <a:solidFill>
                <a:srgbClr val="002060"/>
              </a:solidFill>
            </a:endParaRPr>
          </a:p>
          <a:p>
            <a:pPr marL="1084262" lvl="3" indent="-342900">
              <a:spcBef>
                <a:spcPts val="600"/>
              </a:spcBef>
              <a:buFont typeface="Arial" panose="020B0604020202020204" pitchFamily="34" charset="0"/>
              <a:buChar char="•"/>
            </a:pPr>
            <a:r>
              <a:rPr lang="en-US" sz="1800" dirty="0" err="1" smtClean="0">
                <a:solidFill>
                  <a:srgbClr val="002060"/>
                </a:solidFill>
              </a:rPr>
              <a:t>Khuôn</a:t>
            </a:r>
            <a:r>
              <a:rPr lang="en-US" sz="1800" dirty="0" smtClean="0">
                <a:solidFill>
                  <a:srgbClr val="002060"/>
                </a:solidFill>
              </a:rPr>
              <a:t> </a:t>
            </a:r>
            <a:r>
              <a:rPr lang="en-US" sz="1800" dirty="0" err="1" smtClean="0">
                <a:solidFill>
                  <a:srgbClr val="002060"/>
                </a:solidFill>
              </a:rPr>
              <a:t>khổ</a:t>
            </a:r>
            <a:r>
              <a:rPr lang="en-US" sz="1800" dirty="0" smtClean="0">
                <a:solidFill>
                  <a:srgbClr val="002060"/>
                </a:solidFill>
              </a:rPr>
              <a:t> </a:t>
            </a:r>
            <a:r>
              <a:rPr lang="en-US" sz="1800" dirty="0" err="1" smtClean="0">
                <a:solidFill>
                  <a:srgbClr val="002060"/>
                </a:solidFill>
              </a:rPr>
              <a:t>và</a:t>
            </a:r>
            <a:r>
              <a:rPr lang="en-US" sz="1800" dirty="0" smtClean="0">
                <a:solidFill>
                  <a:srgbClr val="002060"/>
                </a:solidFill>
              </a:rPr>
              <a:t> media</a:t>
            </a:r>
          </a:p>
          <a:p>
            <a:pPr marL="1084262" lvl="3" indent="-342900">
              <a:spcBef>
                <a:spcPts val="600"/>
              </a:spcBef>
              <a:buFont typeface="Arial" panose="020B0604020202020204" pitchFamily="34" charset="0"/>
              <a:buChar char="•"/>
            </a:pPr>
            <a:r>
              <a:rPr lang="en-US" sz="1800" dirty="0" err="1" smtClean="0">
                <a:solidFill>
                  <a:srgbClr val="002060"/>
                </a:solidFill>
              </a:rPr>
              <a:t>Xem</a:t>
            </a:r>
            <a:r>
              <a:rPr lang="en-US" sz="1800" dirty="0" smtClean="0">
                <a:solidFill>
                  <a:srgbClr val="002060"/>
                </a:solidFill>
              </a:rPr>
              <a:t> </a:t>
            </a:r>
            <a:r>
              <a:rPr lang="en-US" sz="1800" dirty="0" err="1" smtClean="0">
                <a:solidFill>
                  <a:srgbClr val="002060"/>
                </a:solidFill>
              </a:rPr>
              <a:t>xét</a:t>
            </a:r>
            <a:r>
              <a:rPr lang="en-US" sz="1800" dirty="0" smtClean="0">
                <a:solidFill>
                  <a:srgbClr val="002060"/>
                </a:solidFill>
              </a:rPr>
              <a:t> </a:t>
            </a:r>
            <a:r>
              <a:rPr lang="en-US" sz="1800" dirty="0" err="1" smtClean="0">
                <a:solidFill>
                  <a:srgbClr val="002060"/>
                </a:solidFill>
              </a:rPr>
              <a:t>và</a:t>
            </a:r>
            <a:r>
              <a:rPr lang="en-US" sz="1800" dirty="0" smtClean="0">
                <a:solidFill>
                  <a:srgbClr val="002060"/>
                </a:solidFill>
              </a:rPr>
              <a:t> </a:t>
            </a:r>
            <a:r>
              <a:rPr lang="en-US" sz="1800" dirty="0" err="1" smtClean="0">
                <a:solidFill>
                  <a:srgbClr val="002060"/>
                </a:solidFill>
              </a:rPr>
              <a:t>phê</a:t>
            </a:r>
            <a:r>
              <a:rPr lang="en-US" sz="1800" dirty="0" smtClean="0">
                <a:solidFill>
                  <a:srgbClr val="002060"/>
                </a:solidFill>
              </a:rPr>
              <a:t> </a:t>
            </a:r>
            <a:r>
              <a:rPr lang="en-US" sz="1800" dirty="0" err="1" smtClean="0">
                <a:solidFill>
                  <a:srgbClr val="002060"/>
                </a:solidFill>
              </a:rPr>
              <a:t>duyệt</a:t>
            </a:r>
            <a:endParaRPr lang="en-US" sz="1800" dirty="0" smtClean="0">
              <a:solidFill>
                <a:srgbClr val="002060"/>
              </a:solidFill>
            </a:endParaRPr>
          </a:p>
          <a:p>
            <a:pPr lvl="1" indent="-287338"/>
            <a:endParaRPr lang="en-US" sz="2000" dirty="0" smtClean="0">
              <a:solidFill>
                <a:srgbClr val="002060"/>
              </a:solidFill>
            </a:endParaRPr>
          </a:p>
          <a:p>
            <a:pPr lvl="1" indent="-287338"/>
            <a:endParaRPr lang="en-US" sz="2000" dirty="0" smtClean="0">
              <a:solidFill>
                <a:srgbClr val="002060"/>
              </a:solidFill>
            </a:endParaRPr>
          </a:p>
        </p:txBody>
      </p:sp>
      <p:grpSp>
        <p:nvGrpSpPr>
          <p:cNvPr id="9" name="Group 8"/>
          <p:cNvGrpSpPr/>
          <p:nvPr/>
        </p:nvGrpSpPr>
        <p:grpSpPr>
          <a:xfrm rot="1043383">
            <a:off x="5518987" y="1601540"/>
            <a:ext cx="1878166" cy="1051415"/>
            <a:chOff x="4648740" y="3414561"/>
            <a:chExt cx="1446552" cy="749508"/>
          </a:xfrm>
        </p:grpSpPr>
        <p:sp>
          <p:nvSpPr>
            <p:cNvPr id="10" name="Cloud Callout 9"/>
            <p:cNvSpPr/>
            <p:nvPr/>
          </p:nvSpPr>
          <p:spPr>
            <a:xfrm>
              <a:off x="4811842" y="3545790"/>
              <a:ext cx="1064301" cy="406198"/>
            </a:xfrm>
            <a:prstGeom prst="cloudCallout">
              <a:avLst>
                <a:gd name="adj1" fmla="val -101819"/>
                <a:gd name="adj2" fmla="val 311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solidFill>
                    <a:prstClr val="white"/>
                  </a:solidFill>
                </a:rPr>
                <a:t>Mới</a:t>
              </a:r>
              <a:endParaRPr lang="en-US" sz="1800" dirty="0">
                <a:solidFill>
                  <a:prstClr val="white"/>
                </a:solidFill>
              </a:endParaRPr>
            </a:p>
          </p:txBody>
        </p:sp>
        <p:sp>
          <p:nvSpPr>
            <p:cNvPr id="11" name="Explosion 1 10"/>
            <p:cNvSpPr/>
            <p:nvPr/>
          </p:nvSpPr>
          <p:spPr>
            <a:xfrm>
              <a:off x="4648740" y="3414561"/>
              <a:ext cx="1446552" cy="749508"/>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smtClean="0">
                  <a:solidFill>
                    <a:prstClr val="white"/>
                  </a:solidFill>
                </a:rPr>
                <a:t>Có</a:t>
              </a:r>
              <a:r>
                <a:rPr lang="en-US" sz="1600" b="1" dirty="0" smtClean="0">
                  <a:solidFill>
                    <a:prstClr val="white"/>
                  </a:solidFill>
                </a:rPr>
                <a:t> </a:t>
              </a:r>
              <a:r>
                <a:rPr lang="en-US" sz="1600" b="1" dirty="0" err="1" smtClean="0">
                  <a:solidFill>
                    <a:prstClr val="white"/>
                  </a:solidFill>
                </a:rPr>
                <a:t>thay</a:t>
              </a:r>
              <a:r>
                <a:rPr lang="en-US" sz="1600" b="1" dirty="0" smtClean="0">
                  <a:solidFill>
                    <a:prstClr val="white"/>
                  </a:solidFill>
                </a:rPr>
                <a:t> </a:t>
              </a:r>
              <a:r>
                <a:rPr lang="en-US" sz="1600" b="1" dirty="0" err="1" smtClean="0">
                  <a:solidFill>
                    <a:prstClr val="white"/>
                  </a:solidFill>
                </a:rPr>
                <a:t>đổi</a:t>
              </a:r>
              <a:endParaRPr lang="en-US" sz="1600" b="1" dirty="0">
                <a:solidFill>
                  <a:prstClr val="white"/>
                </a:solidFill>
              </a:endParaRPr>
            </a:p>
          </p:txBody>
        </p:sp>
      </p:grpSp>
    </p:spTree>
    <p:extLst>
      <p:ext uri="{BB962C8B-B14F-4D97-AF65-F5344CB8AC3E}">
        <p14:creationId xmlns:p14="http://schemas.microsoft.com/office/powerpoint/2010/main" val="26056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6922" y="252130"/>
            <a:ext cx="8177047" cy="584775"/>
          </a:xfrm>
          <a:prstGeom prst="rect">
            <a:avLst/>
          </a:prstGeom>
          <a:noFill/>
        </p:spPr>
        <p:txBody>
          <a:bodyPr wrap="square" rtlCol="0">
            <a:spAutoFit/>
          </a:bodyPr>
          <a:lstStyle/>
          <a:p>
            <a:pPr algn="ctr"/>
            <a:r>
              <a:rPr lang="en-US" sz="3200" b="1" dirty="0" smtClean="0">
                <a:solidFill>
                  <a:srgbClr val="FF0000"/>
                </a:solidFill>
              </a:rPr>
              <a:t>7. HỖ TRỢ</a:t>
            </a:r>
            <a:endParaRPr lang="en-US" sz="3200" b="1" dirty="0">
              <a:solidFill>
                <a:srgbClr val="FF0000"/>
              </a:solidFill>
            </a:endParaRPr>
          </a:p>
        </p:txBody>
      </p:sp>
      <p:sp>
        <p:nvSpPr>
          <p:cNvPr id="2" name="TextBox 1"/>
          <p:cNvSpPr txBox="1"/>
          <p:nvPr/>
        </p:nvSpPr>
        <p:spPr>
          <a:xfrm>
            <a:off x="763798" y="932444"/>
            <a:ext cx="8171973" cy="4416594"/>
          </a:xfrm>
          <a:prstGeom prst="rect">
            <a:avLst/>
          </a:prstGeom>
          <a:noFill/>
        </p:spPr>
        <p:txBody>
          <a:bodyPr wrap="square" rtlCol="0">
            <a:spAutoFit/>
          </a:bodyPr>
          <a:lstStyle/>
          <a:p>
            <a:pPr lvl="1" indent="-287338">
              <a:spcBef>
                <a:spcPts val="600"/>
              </a:spcBef>
            </a:pPr>
            <a:r>
              <a:rPr lang="en-US" sz="2000" b="1" dirty="0" smtClean="0">
                <a:solidFill>
                  <a:srgbClr val="002060"/>
                </a:solidFill>
              </a:rPr>
              <a:t>7.5 </a:t>
            </a:r>
            <a:r>
              <a:rPr lang="en-US" sz="2000" b="1" dirty="0" err="1" smtClean="0">
                <a:solidFill>
                  <a:srgbClr val="002060"/>
                </a:solidFill>
              </a:rPr>
              <a:t>Thông</a:t>
            </a:r>
            <a:r>
              <a:rPr lang="en-US" sz="2000" b="1" dirty="0" smtClean="0">
                <a:solidFill>
                  <a:srgbClr val="002060"/>
                </a:solidFill>
              </a:rPr>
              <a:t> </a:t>
            </a:r>
            <a:r>
              <a:rPr lang="en-US" sz="2000" b="1" dirty="0">
                <a:solidFill>
                  <a:srgbClr val="002060"/>
                </a:solidFill>
              </a:rPr>
              <a:t>tin </a:t>
            </a:r>
            <a:r>
              <a:rPr lang="en-US" sz="2000" b="1" dirty="0" err="1" smtClean="0">
                <a:solidFill>
                  <a:srgbClr val="002060"/>
                </a:solidFill>
              </a:rPr>
              <a:t>dạng</a:t>
            </a:r>
            <a:r>
              <a:rPr lang="en-US" sz="2000" b="1" dirty="0" smtClean="0">
                <a:solidFill>
                  <a:srgbClr val="002060"/>
                </a:solidFill>
              </a:rPr>
              <a:t> </a:t>
            </a:r>
            <a:r>
              <a:rPr lang="en-US" sz="2000" b="1" dirty="0" err="1" smtClean="0">
                <a:solidFill>
                  <a:srgbClr val="002060"/>
                </a:solidFill>
              </a:rPr>
              <a:t>văn</a:t>
            </a:r>
            <a:r>
              <a:rPr lang="en-US" sz="2000" b="1" dirty="0" smtClean="0">
                <a:solidFill>
                  <a:srgbClr val="002060"/>
                </a:solidFill>
              </a:rPr>
              <a:t> </a:t>
            </a:r>
            <a:r>
              <a:rPr lang="en-US" sz="2000" b="1" dirty="0" err="1" smtClean="0">
                <a:solidFill>
                  <a:srgbClr val="002060"/>
                </a:solidFill>
              </a:rPr>
              <a:t>bản</a:t>
            </a:r>
            <a:endParaRPr lang="en-US" sz="2000" b="1" dirty="0" smtClean="0">
              <a:solidFill>
                <a:srgbClr val="002060"/>
              </a:solidFill>
            </a:endParaRPr>
          </a:p>
          <a:p>
            <a:pPr marL="398462" lvl="2" indent="0">
              <a:spcBef>
                <a:spcPts val="600"/>
              </a:spcBef>
            </a:pPr>
            <a:r>
              <a:rPr lang="en-US" sz="2000" dirty="0">
                <a:solidFill>
                  <a:srgbClr val="002060"/>
                </a:solidFill>
              </a:rPr>
              <a:t>7.5.3 </a:t>
            </a:r>
            <a:r>
              <a:rPr lang="en-US" sz="2000" dirty="0" err="1">
                <a:solidFill>
                  <a:srgbClr val="002060"/>
                </a:solidFill>
              </a:rPr>
              <a:t>Kiểm</a:t>
            </a:r>
            <a:r>
              <a:rPr lang="en-US" sz="2000" dirty="0">
                <a:solidFill>
                  <a:srgbClr val="002060"/>
                </a:solidFill>
              </a:rPr>
              <a:t> </a:t>
            </a:r>
            <a:r>
              <a:rPr lang="en-US" sz="2000" dirty="0" err="1">
                <a:solidFill>
                  <a:srgbClr val="002060"/>
                </a:solidFill>
              </a:rPr>
              <a:t>soát</a:t>
            </a:r>
            <a:r>
              <a:rPr lang="en-US" sz="2000" dirty="0">
                <a:solidFill>
                  <a:srgbClr val="002060"/>
                </a:solidFill>
              </a:rPr>
              <a:t>, </a:t>
            </a:r>
            <a:r>
              <a:rPr lang="en-US" sz="2000" dirty="0" err="1">
                <a:solidFill>
                  <a:srgbClr val="002060"/>
                </a:solidFill>
              </a:rPr>
              <a:t>đảm</a:t>
            </a:r>
            <a:r>
              <a:rPr lang="en-US" sz="2000" dirty="0">
                <a:solidFill>
                  <a:srgbClr val="002060"/>
                </a:solidFill>
              </a:rPr>
              <a:t> </a:t>
            </a:r>
            <a:r>
              <a:rPr lang="en-US" sz="2000" dirty="0" err="1">
                <a:solidFill>
                  <a:srgbClr val="002060"/>
                </a:solidFill>
              </a:rPr>
              <a:t>bảo</a:t>
            </a:r>
            <a:r>
              <a:rPr lang="en-US" sz="2000" dirty="0">
                <a:solidFill>
                  <a:srgbClr val="002060"/>
                </a:solidFill>
              </a:rPr>
              <a:t>:</a:t>
            </a:r>
          </a:p>
          <a:p>
            <a:pPr marL="1027112" lvl="3" indent="-285750">
              <a:spcBef>
                <a:spcPts val="600"/>
              </a:spcBef>
              <a:buFont typeface="Arial" panose="020B0604020202020204" pitchFamily="34" charset="0"/>
              <a:buChar char="•"/>
            </a:pPr>
            <a:r>
              <a:rPr lang="en-US" sz="1800" dirty="0" err="1">
                <a:solidFill>
                  <a:srgbClr val="002060"/>
                </a:solidFill>
              </a:rPr>
              <a:t>sẵn</a:t>
            </a:r>
            <a:r>
              <a:rPr lang="en-US" sz="1800" dirty="0">
                <a:solidFill>
                  <a:srgbClr val="002060"/>
                </a:solidFill>
              </a:rPr>
              <a:t> </a:t>
            </a:r>
            <a:r>
              <a:rPr lang="en-US" sz="1800" dirty="0" err="1">
                <a:solidFill>
                  <a:srgbClr val="002060"/>
                </a:solidFill>
              </a:rPr>
              <a:t>có</a:t>
            </a:r>
            <a:r>
              <a:rPr lang="en-US" sz="1800" dirty="0">
                <a:solidFill>
                  <a:srgbClr val="002060"/>
                </a:solidFill>
              </a:rPr>
              <a:t>, </a:t>
            </a:r>
          </a:p>
          <a:p>
            <a:pPr marL="1027112" lvl="3" indent="-285750">
              <a:spcBef>
                <a:spcPts val="600"/>
              </a:spcBef>
              <a:buFont typeface="Arial" panose="020B0604020202020204" pitchFamily="34" charset="0"/>
              <a:buChar char="•"/>
            </a:pPr>
            <a:r>
              <a:rPr lang="en-US" sz="1800" dirty="0" err="1">
                <a:solidFill>
                  <a:srgbClr val="002060"/>
                </a:solidFill>
              </a:rPr>
              <a:t>bảo</a:t>
            </a:r>
            <a:r>
              <a:rPr lang="en-US" sz="1800" dirty="0">
                <a:solidFill>
                  <a:srgbClr val="002060"/>
                </a:solidFill>
              </a:rPr>
              <a:t> </a:t>
            </a:r>
            <a:r>
              <a:rPr lang="en-US" sz="1800" dirty="0" err="1">
                <a:solidFill>
                  <a:srgbClr val="002060"/>
                </a:solidFill>
              </a:rPr>
              <a:t>vệ</a:t>
            </a:r>
            <a:endParaRPr lang="en-US" sz="1800" dirty="0">
              <a:solidFill>
                <a:srgbClr val="002060"/>
              </a:solidFill>
            </a:endParaRPr>
          </a:p>
          <a:p>
            <a:pPr marL="398462" lvl="2" indent="0">
              <a:spcBef>
                <a:spcPts val="600"/>
              </a:spcBef>
            </a:pPr>
            <a:r>
              <a:rPr lang="en-US" sz="2000" dirty="0" err="1">
                <a:solidFill>
                  <a:srgbClr val="002060"/>
                </a:solidFill>
              </a:rPr>
              <a:t>Nội</a:t>
            </a:r>
            <a:r>
              <a:rPr lang="en-US" sz="2000" dirty="0">
                <a:solidFill>
                  <a:srgbClr val="002060"/>
                </a:solidFill>
              </a:rPr>
              <a:t> dung </a:t>
            </a:r>
            <a:r>
              <a:rPr lang="en-US" sz="2000" dirty="0" err="1">
                <a:solidFill>
                  <a:srgbClr val="002060"/>
                </a:solidFill>
              </a:rPr>
              <a:t>kiểm</a:t>
            </a:r>
            <a:r>
              <a:rPr lang="en-US" sz="2000" dirty="0">
                <a:solidFill>
                  <a:srgbClr val="002060"/>
                </a:solidFill>
              </a:rPr>
              <a:t> </a:t>
            </a:r>
            <a:r>
              <a:rPr lang="en-US" sz="2000" dirty="0" err="1">
                <a:solidFill>
                  <a:srgbClr val="002060"/>
                </a:solidFill>
              </a:rPr>
              <a:t>soát</a:t>
            </a:r>
            <a:r>
              <a:rPr lang="en-US" sz="2000" dirty="0">
                <a:solidFill>
                  <a:srgbClr val="002060"/>
                </a:solidFill>
              </a:rPr>
              <a:t> </a:t>
            </a:r>
            <a:endParaRPr lang="en-US" sz="2000" dirty="0" smtClean="0">
              <a:solidFill>
                <a:srgbClr val="002060"/>
              </a:solidFill>
            </a:endParaRPr>
          </a:p>
          <a:p>
            <a:pPr marL="1084262" lvl="3" indent="-342900">
              <a:spcBef>
                <a:spcPts val="600"/>
              </a:spcBef>
              <a:buFont typeface="Arial" panose="020B0604020202020204" pitchFamily="34" charset="0"/>
              <a:buChar char="•"/>
            </a:pPr>
            <a:r>
              <a:rPr lang="en-US" sz="1800" dirty="0" err="1" smtClean="0">
                <a:solidFill>
                  <a:srgbClr val="002060"/>
                </a:solidFill>
              </a:rPr>
              <a:t>Phân</a:t>
            </a:r>
            <a:r>
              <a:rPr lang="en-US" sz="1800" dirty="0" smtClean="0">
                <a:solidFill>
                  <a:srgbClr val="002060"/>
                </a:solidFill>
              </a:rPr>
              <a:t> </a:t>
            </a:r>
            <a:r>
              <a:rPr lang="en-US" sz="1800" dirty="0" err="1" smtClean="0">
                <a:solidFill>
                  <a:srgbClr val="002060"/>
                </a:solidFill>
              </a:rPr>
              <a:t>phối</a:t>
            </a:r>
            <a:r>
              <a:rPr lang="en-US" sz="1800" dirty="0" smtClean="0">
                <a:solidFill>
                  <a:srgbClr val="002060"/>
                </a:solidFill>
              </a:rPr>
              <a:t>, </a:t>
            </a:r>
            <a:r>
              <a:rPr lang="en-US" sz="1800" dirty="0" err="1" smtClean="0">
                <a:solidFill>
                  <a:srgbClr val="002060"/>
                </a:solidFill>
              </a:rPr>
              <a:t>truy</a:t>
            </a:r>
            <a:r>
              <a:rPr lang="en-US" sz="1800" dirty="0" smtClean="0">
                <a:solidFill>
                  <a:srgbClr val="002060"/>
                </a:solidFill>
              </a:rPr>
              <a:t> </a:t>
            </a:r>
            <a:r>
              <a:rPr lang="en-US" sz="1800" dirty="0" err="1" smtClean="0">
                <a:solidFill>
                  <a:srgbClr val="002060"/>
                </a:solidFill>
              </a:rPr>
              <a:t>cập</a:t>
            </a:r>
            <a:r>
              <a:rPr lang="en-US" sz="1800" dirty="0" smtClean="0">
                <a:solidFill>
                  <a:srgbClr val="002060"/>
                </a:solidFill>
              </a:rPr>
              <a:t>, </a:t>
            </a:r>
            <a:r>
              <a:rPr lang="en-US" sz="1800" dirty="0" err="1" smtClean="0">
                <a:solidFill>
                  <a:srgbClr val="002060"/>
                </a:solidFill>
              </a:rPr>
              <a:t>sử</a:t>
            </a:r>
            <a:r>
              <a:rPr lang="en-US" sz="1800" dirty="0" smtClean="0">
                <a:solidFill>
                  <a:srgbClr val="002060"/>
                </a:solidFill>
              </a:rPr>
              <a:t> </a:t>
            </a:r>
            <a:r>
              <a:rPr lang="en-US" sz="1800" dirty="0" err="1" smtClean="0">
                <a:solidFill>
                  <a:srgbClr val="002060"/>
                </a:solidFill>
              </a:rPr>
              <a:t>dụng</a:t>
            </a:r>
            <a:r>
              <a:rPr lang="en-US" sz="1800" dirty="0" smtClean="0">
                <a:solidFill>
                  <a:srgbClr val="002060"/>
                </a:solidFill>
              </a:rPr>
              <a:t>, </a:t>
            </a:r>
            <a:r>
              <a:rPr lang="en-US" sz="1800" dirty="0" err="1" smtClean="0">
                <a:solidFill>
                  <a:srgbClr val="002060"/>
                </a:solidFill>
              </a:rPr>
              <a:t>khai</a:t>
            </a:r>
            <a:r>
              <a:rPr lang="en-US" sz="1800" dirty="0" smtClean="0">
                <a:solidFill>
                  <a:srgbClr val="002060"/>
                </a:solidFill>
              </a:rPr>
              <a:t> </a:t>
            </a:r>
            <a:r>
              <a:rPr lang="en-US" sz="1800" dirty="0" err="1" smtClean="0">
                <a:solidFill>
                  <a:srgbClr val="002060"/>
                </a:solidFill>
              </a:rPr>
              <a:t>thác</a:t>
            </a:r>
            <a:endParaRPr lang="en-US" sz="1800" dirty="0" smtClean="0">
              <a:solidFill>
                <a:srgbClr val="002060"/>
              </a:solidFill>
            </a:endParaRPr>
          </a:p>
          <a:p>
            <a:pPr marL="1084262" lvl="3" indent="-342900">
              <a:spcBef>
                <a:spcPts val="600"/>
              </a:spcBef>
              <a:buFont typeface="Arial" panose="020B0604020202020204" pitchFamily="34" charset="0"/>
              <a:buChar char="•"/>
            </a:pPr>
            <a:r>
              <a:rPr lang="en-US" sz="1800" dirty="0" err="1" smtClean="0">
                <a:solidFill>
                  <a:srgbClr val="002060"/>
                </a:solidFill>
              </a:rPr>
              <a:t>Lưu</a:t>
            </a:r>
            <a:r>
              <a:rPr lang="en-US" sz="1800" dirty="0" smtClean="0">
                <a:solidFill>
                  <a:srgbClr val="002060"/>
                </a:solidFill>
              </a:rPr>
              <a:t> </a:t>
            </a:r>
            <a:r>
              <a:rPr lang="en-US" sz="1800" dirty="0" err="1" smtClean="0">
                <a:solidFill>
                  <a:srgbClr val="002060"/>
                </a:solidFill>
              </a:rPr>
              <a:t>giữ</a:t>
            </a:r>
            <a:r>
              <a:rPr lang="en-US" sz="1800" dirty="0" smtClean="0">
                <a:solidFill>
                  <a:srgbClr val="002060"/>
                </a:solidFill>
              </a:rPr>
              <a:t>, </a:t>
            </a:r>
            <a:r>
              <a:rPr lang="en-US" sz="1800" dirty="0" err="1" smtClean="0">
                <a:solidFill>
                  <a:srgbClr val="002060"/>
                </a:solidFill>
              </a:rPr>
              <a:t>bảo</a:t>
            </a:r>
            <a:r>
              <a:rPr lang="en-US" sz="1800" dirty="0" smtClean="0">
                <a:solidFill>
                  <a:srgbClr val="002060"/>
                </a:solidFill>
              </a:rPr>
              <a:t> </a:t>
            </a:r>
            <a:r>
              <a:rPr lang="en-US" sz="1800" dirty="0" err="1" smtClean="0">
                <a:solidFill>
                  <a:srgbClr val="002060"/>
                </a:solidFill>
              </a:rPr>
              <a:t>quản</a:t>
            </a:r>
            <a:endParaRPr lang="en-US" sz="1800" dirty="0" smtClean="0">
              <a:solidFill>
                <a:srgbClr val="002060"/>
              </a:solidFill>
            </a:endParaRPr>
          </a:p>
          <a:p>
            <a:pPr marL="1084262" lvl="3" indent="-342900">
              <a:spcBef>
                <a:spcPts val="600"/>
              </a:spcBef>
              <a:buFont typeface="Arial" panose="020B0604020202020204" pitchFamily="34" charset="0"/>
              <a:buChar char="•"/>
            </a:pPr>
            <a:r>
              <a:rPr lang="en-US" sz="1800" dirty="0" err="1" smtClean="0">
                <a:solidFill>
                  <a:srgbClr val="002060"/>
                </a:solidFill>
              </a:rPr>
              <a:t>Kiểm</a:t>
            </a:r>
            <a:r>
              <a:rPr lang="en-US" sz="1800" dirty="0" smtClean="0">
                <a:solidFill>
                  <a:srgbClr val="002060"/>
                </a:solidFill>
              </a:rPr>
              <a:t> </a:t>
            </a:r>
            <a:r>
              <a:rPr lang="en-US" sz="1800" dirty="0" err="1" smtClean="0">
                <a:solidFill>
                  <a:srgbClr val="002060"/>
                </a:solidFill>
              </a:rPr>
              <a:t>soát</a:t>
            </a:r>
            <a:r>
              <a:rPr lang="en-US" sz="1800" dirty="0" smtClean="0">
                <a:solidFill>
                  <a:srgbClr val="002060"/>
                </a:solidFill>
              </a:rPr>
              <a:t> </a:t>
            </a:r>
            <a:r>
              <a:rPr lang="en-US" sz="1800" dirty="0" err="1" smtClean="0">
                <a:solidFill>
                  <a:srgbClr val="002060"/>
                </a:solidFill>
              </a:rPr>
              <a:t>thay</a:t>
            </a:r>
            <a:r>
              <a:rPr lang="en-US" sz="1800" dirty="0" smtClean="0">
                <a:solidFill>
                  <a:srgbClr val="002060"/>
                </a:solidFill>
              </a:rPr>
              <a:t> </a:t>
            </a:r>
            <a:r>
              <a:rPr lang="en-US" sz="1800" dirty="0" err="1" smtClean="0">
                <a:solidFill>
                  <a:srgbClr val="002060"/>
                </a:solidFill>
              </a:rPr>
              <a:t>đổi</a:t>
            </a:r>
            <a:endParaRPr lang="en-US" sz="1800" dirty="0" smtClean="0">
              <a:solidFill>
                <a:srgbClr val="002060"/>
              </a:solidFill>
            </a:endParaRPr>
          </a:p>
          <a:p>
            <a:pPr marL="1084262" lvl="3" indent="-342900">
              <a:spcBef>
                <a:spcPts val="600"/>
              </a:spcBef>
              <a:buFont typeface="Arial" panose="020B0604020202020204" pitchFamily="34" charset="0"/>
              <a:buChar char="•"/>
            </a:pPr>
            <a:r>
              <a:rPr lang="en-US" sz="1800" dirty="0" err="1" smtClean="0">
                <a:solidFill>
                  <a:srgbClr val="002060"/>
                </a:solidFill>
              </a:rPr>
              <a:t>Thời</a:t>
            </a:r>
            <a:r>
              <a:rPr lang="en-US" sz="1800" dirty="0" smtClean="0">
                <a:solidFill>
                  <a:srgbClr val="002060"/>
                </a:solidFill>
              </a:rPr>
              <a:t> </a:t>
            </a:r>
            <a:r>
              <a:rPr lang="en-US" sz="1800" dirty="0" err="1" smtClean="0">
                <a:solidFill>
                  <a:srgbClr val="002060"/>
                </a:solidFill>
              </a:rPr>
              <a:t>hạn</a:t>
            </a:r>
            <a:r>
              <a:rPr lang="en-US" sz="1800" dirty="0" smtClean="0">
                <a:solidFill>
                  <a:srgbClr val="002060"/>
                </a:solidFill>
              </a:rPr>
              <a:t>, </a:t>
            </a:r>
            <a:r>
              <a:rPr lang="en-US" sz="1800" dirty="0" err="1" smtClean="0">
                <a:solidFill>
                  <a:srgbClr val="002060"/>
                </a:solidFill>
              </a:rPr>
              <a:t>hủy</a:t>
            </a:r>
            <a:endParaRPr lang="en-US" sz="1800" dirty="0" smtClean="0">
              <a:solidFill>
                <a:srgbClr val="002060"/>
              </a:solidFill>
            </a:endParaRPr>
          </a:p>
          <a:p>
            <a:pPr marL="398462" lvl="2" indent="0">
              <a:spcBef>
                <a:spcPts val="600"/>
              </a:spcBef>
            </a:pPr>
            <a:endParaRPr lang="en-US" sz="2000" dirty="0">
              <a:solidFill>
                <a:srgbClr val="002060"/>
              </a:solidFill>
            </a:endParaRPr>
          </a:p>
          <a:p>
            <a:pPr lvl="1" indent="-287338"/>
            <a:endParaRPr lang="en-US" sz="2000" dirty="0" smtClean="0">
              <a:solidFill>
                <a:srgbClr val="002060"/>
              </a:solidFill>
            </a:endParaRPr>
          </a:p>
          <a:p>
            <a:pPr lvl="1" indent="-287338"/>
            <a:endParaRPr lang="en-US" sz="2000" dirty="0" smtClean="0">
              <a:solidFill>
                <a:srgbClr val="002060"/>
              </a:solidFill>
            </a:endParaRPr>
          </a:p>
        </p:txBody>
      </p:sp>
    </p:spTree>
    <p:extLst>
      <p:ext uri="{BB962C8B-B14F-4D97-AF65-F5344CB8AC3E}">
        <p14:creationId xmlns:p14="http://schemas.microsoft.com/office/powerpoint/2010/main" val="397468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p:nvPr>
        </p:nvSpPr>
        <p:spPr>
          <a:xfrm>
            <a:off x="1899518" y="425629"/>
            <a:ext cx="6115050" cy="429816"/>
          </a:xfrm>
        </p:spPr>
        <p:txBody>
          <a:bodyPr/>
          <a:lstStyle/>
          <a:p>
            <a:r>
              <a:rPr lang="nl-NL" dirty="0" smtClean="0"/>
              <a:t>Hướng vào khách hàng </a:t>
            </a:r>
            <a:endParaRPr lang="en-US" dirty="0" smtClean="0"/>
          </a:p>
        </p:txBody>
      </p:sp>
      <p:sp>
        <p:nvSpPr>
          <p:cNvPr id="3" name="Content Placeholder 2"/>
          <p:cNvSpPr>
            <a:spLocks noGrp="1"/>
          </p:cNvSpPr>
          <p:nvPr>
            <p:ph idx="1"/>
          </p:nvPr>
        </p:nvSpPr>
        <p:spPr>
          <a:xfrm>
            <a:off x="502170" y="847726"/>
            <a:ext cx="8029580" cy="2708274"/>
          </a:xfrm>
        </p:spPr>
        <p:txBody>
          <a:bodyPr/>
          <a:lstStyle/>
          <a:p>
            <a:pPr marL="0" indent="0" algn="just">
              <a:lnSpc>
                <a:spcPct val="90000"/>
              </a:lnSpc>
              <a:spcBef>
                <a:spcPts val="200"/>
              </a:spcBef>
              <a:buNone/>
              <a:defRPr/>
            </a:pPr>
            <a:r>
              <a:rPr lang="nl-NL" sz="1600" b="1" dirty="0" smtClean="0"/>
              <a:t>Phải làm gì?</a:t>
            </a:r>
          </a:p>
          <a:p>
            <a:pPr marL="230188" indent="-230188" algn="just">
              <a:lnSpc>
                <a:spcPct val="90000"/>
              </a:lnSpc>
              <a:spcBef>
                <a:spcPts val="200"/>
              </a:spcBef>
            </a:pPr>
            <a:r>
              <a:rPr lang="en-US" sz="1600" dirty="0" err="1" smtClean="0"/>
              <a:t>Hiểu</a:t>
            </a:r>
            <a:r>
              <a:rPr lang="en-US" sz="1600" dirty="0" smtClean="0"/>
              <a:t> </a:t>
            </a:r>
            <a:r>
              <a:rPr lang="en-US" sz="1600" dirty="0" err="1" smtClean="0"/>
              <a:t>nhu</a:t>
            </a:r>
            <a:r>
              <a:rPr lang="en-US" sz="1600" dirty="0" smtClean="0"/>
              <a:t> </a:t>
            </a:r>
            <a:r>
              <a:rPr lang="en-US" sz="1600" dirty="0" err="1"/>
              <a:t>cầu</a:t>
            </a:r>
            <a:r>
              <a:rPr lang="en-US" sz="1600" dirty="0"/>
              <a:t> </a:t>
            </a:r>
            <a:r>
              <a:rPr lang="en-US" sz="1600" dirty="0" err="1"/>
              <a:t>và</a:t>
            </a:r>
            <a:r>
              <a:rPr lang="en-US" sz="1600" dirty="0"/>
              <a:t> </a:t>
            </a:r>
            <a:r>
              <a:rPr lang="en-US" sz="1600" dirty="0" err="1"/>
              <a:t>mong</a:t>
            </a:r>
            <a:r>
              <a:rPr lang="en-US" sz="1600" dirty="0"/>
              <a:t> </a:t>
            </a:r>
            <a:r>
              <a:rPr lang="en-US" sz="1600" dirty="0" err="1"/>
              <a:t>đợi</a:t>
            </a:r>
            <a:r>
              <a:rPr lang="en-US" sz="1600" dirty="0"/>
              <a:t> </a:t>
            </a:r>
            <a:r>
              <a:rPr lang="en-US" sz="1600" dirty="0" err="1"/>
              <a:t>của</a:t>
            </a:r>
            <a:r>
              <a:rPr lang="en-US" sz="1600" dirty="0"/>
              <a:t> </a:t>
            </a:r>
            <a:r>
              <a:rPr lang="en-US" sz="1600" dirty="0" err="1"/>
              <a:t>hiện</a:t>
            </a:r>
            <a:r>
              <a:rPr lang="en-US" sz="1600" dirty="0"/>
              <a:t> </a:t>
            </a:r>
            <a:r>
              <a:rPr lang="en-US" sz="1600" dirty="0" err="1"/>
              <a:t>tại</a:t>
            </a:r>
            <a:r>
              <a:rPr lang="en-US" sz="1600" dirty="0"/>
              <a:t> </a:t>
            </a:r>
            <a:r>
              <a:rPr lang="en-US" sz="1600" dirty="0" err="1"/>
              <a:t>và</a:t>
            </a:r>
            <a:r>
              <a:rPr lang="en-US" sz="1600" dirty="0"/>
              <a:t> </a:t>
            </a:r>
            <a:r>
              <a:rPr lang="en-US" sz="1600" dirty="0" err="1"/>
              <a:t>tương</a:t>
            </a:r>
            <a:r>
              <a:rPr lang="en-US" sz="1600" dirty="0"/>
              <a:t> </a:t>
            </a:r>
            <a:r>
              <a:rPr lang="en-US" sz="1600" dirty="0" err="1"/>
              <a:t>lai</a:t>
            </a:r>
            <a:r>
              <a:rPr lang="en-US" sz="1600" dirty="0"/>
              <a:t> </a:t>
            </a:r>
            <a:r>
              <a:rPr lang="en-US" sz="1600" dirty="0" err="1"/>
              <a:t>của</a:t>
            </a:r>
            <a:r>
              <a:rPr lang="en-US" sz="1600" dirty="0"/>
              <a:t> </a:t>
            </a:r>
            <a:r>
              <a:rPr lang="en-US" sz="1600" dirty="0" err="1"/>
              <a:t>khách</a:t>
            </a:r>
            <a:r>
              <a:rPr lang="en-US" sz="1600" dirty="0"/>
              <a:t> </a:t>
            </a:r>
            <a:r>
              <a:rPr lang="en-US" sz="1600" dirty="0" err="1"/>
              <a:t>hàng</a:t>
            </a:r>
            <a:r>
              <a:rPr lang="en-US" sz="1600" dirty="0"/>
              <a:t>;</a:t>
            </a:r>
          </a:p>
          <a:p>
            <a:pPr marL="230188" indent="-230188" algn="just">
              <a:lnSpc>
                <a:spcPct val="90000"/>
              </a:lnSpc>
              <a:spcBef>
                <a:spcPts val="200"/>
              </a:spcBef>
            </a:pPr>
            <a:r>
              <a:rPr lang="en-US" sz="1600" dirty="0" err="1" smtClean="0"/>
              <a:t>Liên</a:t>
            </a:r>
            <a:r>
              <a:rPr lang="en-US" sz="1600" dirty="0" smtClean="0"/>
              <a:t> </a:t>
            </a:r>
            <a:r>
              <a:rPr lang="en-US" sz="1600" dirty="0" err="1"/>
              <a:t>kết</a:t>
            </a:r>
            <a:r>
              <a:rPr lang="en-US" sz="1600" dirty="0"/>
              <a:t> </a:t>
            </a:r>
            <a:r>
              <a:rPr lang="en-US" sz="1600" dirty="0" err="1"/>
              <a:t>các</a:t>
            </a:r>
            <a:r>
              <a:rPr lang="en-US" sz="1600" dirty="0"/>
              <a:t> </a:t>
            </a:r>
            <a:r>
              <a:rPr lang="en-US" sz="1600" dirty="0" err="1"/>
              <a:t>mục</a:t>
            </a:r>
            <a:r>
              <a:rPr lang="en-US" sz="1600" dirty="0"/>
              <a:t> </a:t>
            </a:r>
            <a:r>
              <a:rPr lang="en-US" sz="1600" dirty="0" err="1"/>
              <a:t>tiêu</a:t>
            </a:r>
            <a:r>
              <a:rPr lang="en-US" sz="1600" dirty="0"/>
              <a:t> </a:t>
            </a:r>
            <a:r>
              <a:rPr lang="en-US" sz="1600" dirty="0" err="1"/>
              <a:t>của</a:t>
            </a:r>
            <a:r>
              <a:rPr lang="en-US" sz="1600" dirty="0"/>
              <a:t> </a:t>
            </a:r>
            <a:r>
              <a:rPr lang="en-US" sz="1600" dirty="0" err="1"/>
              <a:t>tổ</a:t>
            </a:r>
            <a:r>
              <a:rPr lang="en-US" sz="1600" dirty="0"/>
              <a:t> </a:t>
            </a:r>
            <a:r>
              <a:rPr lang="en-US" sz="1600" dirty="0" err="1"/>
              <a:t>chức</a:t>
            </a:r>
            <a:r>
              <a:rPr lang="en-US" sz="1600" dirty="0"/>
              <a:t> </a:t>
            </a:r>
            <a:r>
              <a:rPr lang="en-US" sz="1600" dirty="0" err="1"/>
              <a:t>với</a:t>
            </a:r>
            <a:r>
              <a:rPr lang="en-US" sz="1600" dirty="0"/>
              <a:t> </a:t>
            </a:r>
            <a:r>
              <a:rPr lang="en-US" sz="1600" dirty="0" err="1" smtClean="0"/>
              <a:t>nhu</a:t>
            </a:r>
            <a:r>
              <a:rPr lang="en-US" sz="1600" dirty="0" smtClean="0"/>
              <a:t> </a:t>
            </a:r>
            <a:r>
              <a:rPr lang="en-US" sz="1600" dirty="0" err="1"/>
              <a:t>cầu</a:t>
            </a:r>
            <a:r>
              <a:rPr lang="en-US" sz="1600" dirty="0"/>
              <a:t> </a:t>
            </a:r>
            <a:r>
              <a:rPr lang="en-US" sz="1600" dirty="0" err="1"/>
              <a:t>và</a:t>
            </a:r>
            <a:r>
              <a:rPr lang="en-US" sz="1600" dirty="0"/>
              <a:t> </a:t>
            </a:r>
            <a:r>
              <a:rPr lang="en-US" sz="1600" dirty="0" err="1" smtClean="0"/>
              <a:t>mong</a:t>
            </a:r>
            <a:r>
              <a:rPr lang="en-US" sz="1600" dirty="0" smtClean="0"/>
              <a:t> </a:t>
            </a:r>
            <a:r>
              <a:rPr lang="en-US" sz="1600" dirty="0" err="1" smtClean="0"/>
              <a:t>đợi</a:t>
            </a:r>
            <a:r>
              <a:rPr lang="en-US" sz="1600" dirty="0" smtClean="0"/>
              <a:t> </a:t>
            </a:r>
            <a:r>
              <a:rPr lang="en-US" sz="1600" dirty="0" err="1" smtClean="0"/>
              <a:t>của</a:t>
            </a:r>
            <a:r>
              <a:rPr lang="en-US" sz="1600" dirty="0" smtClean="0"/>
              <a:t> </a:t>
            </a:r>
            <a:r>
              <a:rPr lang="en-US" sz="1600" dirty="0" err="1" smtClean="0"/>
              <a:t>khách</a:t>
            </a:r>
            <a:r>
              <a:rPr lang="en-US" sz="1600" dirty="0" smtClean="0"/>
              <a:t> </a:t>
            </a:r>
            <a:r>
              <a:rPr lang="en-US" sz="1600" dirty="0" err="1"/>
              <a:t>hàng</a:t>
            </a:r>
            <a:r>
              <a:rPr lang="en-US" sz="1600" dirty="0"/>
              <a:t>;</a:t>
            </a:r>
          </a:p>
          <a:p>
            <a:pPr marL="230188" indent="-230188" algn="just">
              <a:lnSpc>
                <a:spcPct val="90000"/>
              </a:lnSpc>
              <a:spcBef>
                <a:spcPts val="200"/>
              </a:spcBef>
            </a:pPr>
            <a:r>
              <a:rPr lang="en-US" sz="1600" dirty="0" err="1" smtClean="0"/>
              <a:t>Truyền</a:t>
            </a:r>
            <a:r>
              <a:rPr lang="en-US" sz="1600" dirty="0" smtClean="0"/>
              <a:t> </a:t>
            </a:r>
            <a:r>
              <a:rPr lang="en-US" sz="1600" dirty="0" err="1"/>
              <a:t>thông</a:t>
            </a:r>
            <a:r>
              <a:rPr lang="en-US" sz="1600" dirty="0"/>
              <a:t> </a:t>
            </a:r>
            <a:r>
              <a:rPr lang="en-US" sz="1600" dirty="0" err="1" smtClean="0"/>
              <a:t>nhu</a:t>
            </a:r>
            <a:r>
              <a:rPr lang="en-US" sz="1600" dirty="0" smtClean="0"/>
              <a:t> </a:t>
            </a:r>
            <a:r>
              <a:rPr lang="en-US" sz="1600" dirty="0" err="1"/>
              <a:t>cầu</a:t>
            </a:r>
            <a:r>
              <a:rPr lang="en-US" sz="1600" dirty="0"/>
              <a:t> </a:t>
            </a:r>
            <a:r>
              <a:rPr lang="en-US" sz="1600" dirty="0" err="1"/>
              <a:t>và</a:t>
            </a:r>
            <a:r>
              <a:rPr lang="en-US" sz="1600" dirty="0"/>
              <a:t> </a:t>
            </a:r>
            <a:r>
              <a:rPr lang="en-US" sz="1600" dirty="0" err="1"/>
              <a:t>mong</a:t>
            </a:r>
            <a:r>
              <a:rPr lang="en-US" sz="1600" dirty="0"/>
              <a:t> </a:t>
            </a:r>
            <a:r>
              <a:rPr lang="en-US" sz="1600" dirty="0" err="1"/>
              <a:t>đợi</a:t>
            </a:r>
            <a:r>
              <a:rPr lang="en-US" sz="1600" dirty="0"/>
              <a:t> </a:t>
            </a:r>
            <a:r>
              <a:rPr lang="en-US" sz="1600" dirty="0" err="1"/>
              <a:t>của</a:t>
            </a:r>
            <a:r>
              <a:rPr lang="en-US" sz="1600" dirty="0"/>
              <a:t> </a:t>
            </a:r>
            <a:r>
              <a:rPr lang="en-US" sz="1600" dirty="0" err="1"/>
              <a:t>khách</a:t>
            </a:r>
            <a:r>
              <a:rPr lang="en-US" sz="1600" dirty="0"/>
              <a:t> </a:t>
            </a:r>
            <a:r>
              <a:rPr lang="en-US" sz="1600" dirty="0" err="1"/>
              <a:t>hàng</a:t>
            </a:r>
            <a:r>
              <a:rPr lang="en-US" sz="1600" dirty="0"/>
              <a:t> </a:t>
            </a:r>
            <a:r>
              <a:rPr lang="en-US" sz="1600" dirty="0" err="1" smtClean="0"/>
              <a:t>trong</a:t>
            </a:r>
            <a:r>
              <a:rPr lang="en-US" sz="1600" dirty="0" smtClean="0"/>
              <a:t> </a:t>
            </a:r>
            <a:r>
              <a:rPr lang="en-US" sz="1600" dirty="0" err="1"/>
              <a:t>toàn</a:t>
            </a:r>
            <a:r>
              <a:rPr lang="en-US" sz="1600" dirty="0"/>
              <a:t> </a:t>
            </a:r>
            <a:r>
              <a:rPr lang="en-US" sz="1600" dirty="0" err="1"/>
              <a:t>bộ</a:t>
            </a:r>
            <a:r>
              <a:rPr lang="en-US" sz="1600" dirty="0"/>
              <a:t> </a:t>
            </a:r>
            <a:r>
              <a:rPr lang="en-US" sz="1600" dirty="0" err="1"/>
              <a:t>tổ</a:t>
            </a:r>
            <a:r>
              <a:rPr lang="en-US" sz="1600" dirty="0"/>
              <a:t> </a:t>
            </a:r>
            <a:r>
              <a:rPr lang="en-US" sz="1600" dirty="0" err="1"/>
              <a:t>chức</a:t>
            </a:r>
            <a:r>
              <a:rPr lang="en-US" sz="1600" dirty="0"/>
              <a:t>;</a:t>
            </a:r>
          </a:p>
          <a:p>
            <a:pPr marL="230188" indent="-230188" algn="just">
              <a:lnSpc>
                <a:spcPct val="90000"/>
              </a:lnSpc>
              <a:spcBef>
                <a:spcPts val="200"/>
              </a:spcBef>
            </a:pPr>
            <a:r>
              <a:rPr lang="en-US" sz="1600" dirty="0" err="1" smtClean="0"/>
              <a:t>Hoạch</a:t>
            </a:r>
            <a:r>
              <a:rPr lang="en-US" sz="1600" dirty="0" smtClean="0"/>
              <a:t> </a:t>
            </a:r>
            <a:r>
              <a:rPr lang="en-US" sz="1600" dirty="0" err="1" smtClean="0"/>
              <a:t>định</a:t>
            </a:r>
            <a:r>
              <a:rPr lang="en-US" sz="1600" dirty="0" smtClean="0"/>
              <a:t>, </a:t>
            </a:r>
            <a:r>
              <a:rPr lang="en-US" sz="1600" dirty="0" err="1"/>
              <a:t>thiết</a:t>
            </a:r>
            <a:r>
              <a:rPr lang="en-US" sz="1600" dirty="0"/>
              <a:t> </a:t>
            </a:r>
            <a:r>
              <a:rPr lang="en-US" sz="1600" dirty="0" err="1"/>
              <a:t>kế</a:t>
            </a:r>
            <a:r>
              <a:rPr lang="en-US" sz="1600" dirty="0"/>
              <a:t>, </a:t>
            </a:r>
            <a:r>
              <a:rPr lang="en-US" sz="1600" dirty="0" err="1"/>
              <a:t>phát</a:t>
            </a:r>
            <a:r>
              <a:rPr lang="en-US" sz="1600" dirty="0"/>
              <a:t> </a:t>
            </a:r>
            <a:r>
              <a:rPr lang="en-US" sz="1600" dirty="0" err="1"/>
              <a:t>triển</a:t>
            </a:r>
            <a:r>
              <a:rPr lang="en-US" sz="1600" dirty="0"/>
              <a:t>, </a:t>
            </a:r>
            <a:r>
              <a:rPr lang="en-US" sz="1600" dirty="0" err="1"/>
              <a:t>sản</a:t>
            </a:r>
            <a:r>
              <a:rPr lang="en-US" sz="1600" dirty="0"/>
              <a:t> </a:t>
            </a:r>
            <a:r>
              <a:rPr lang="en-US" sz="1600" dirty="0" err="1"/>
              <a:t>xuất</a:t>
            </a:r>
            <a:r>
              <a:rPr lang="en-US" sz="1600" dirty="0"/>
              <a:t>, </a:t>
            </a:r>
            <a:r>
              <a:rPr lang="en-US" sz="1600" dirty="0" err="1"/>
              <a:t>cung</a:t>
            </a:r>
            <a:r>
              <a:rPr lang="en-US" sz="1600" dirty="0"/>
              <a:t> </a:t>
            </a:r>
            <a:r>
              <a:rPr lang="en-US" sz="1600" dirty="0" err="1"/>
              <a:t>cấp</a:t>
            </a:r>
            <a:r>
              <a:rPr lang="en-US" sz="1600" dirty="0"/>
              <a:t> </a:t>
            </a:r>
            <a:r>
              <a:rPr lang="en-US" sz="1600" dirty="0" err="1"/>
              <a:t>và</a:t>
            </a:r>
            <a:r>
              <a:rPr lang="en-US" sz="1600" dirty="0"/>
              <a:t> </a:t>
            </a:r>
            <a:r>
              <a:rPr lang="en-US" sz="1600" dirty="0" err="1"/>
              <a:t>hỗ</a:t>
            </a:r>
            <a:r>
              <a:rPr lang="en-US" sz="1600" dirty="0"/>
              <a:t> </a:t>
            </a:r>
            <a:r>
              <a:rPr lang="en-US" sz="1600" dirty="0" err="1"/>
              <a:t>trợ</a:t>
            </a:r>
            <a:r>
              <a:rPr lang="en-US" sz="1600" dirty="0"/>
              <a:t> </a:t>
            </a:r>
            <a:r>
              <a:rPr lang="en-US" sz="1600" dirty="0" err="1"/>
              <a:t>các</a:t>
            </a:r>
            <a:r>
              <a:rPr lang="en-US" sz="1600" dirty="0"/>
              <a:t> </a:t>
            </a:r>
            <a:r>
              <a:rPr lang="en-US" sz="1600" dirty="0" err="1"/>
              <a:t>sản</a:t>
            </a:r>
            <a:r>
              <a:rPr lang="en-US" sz="1600" dirty="0"/>
              <a:t> </a:t>
            </a:r>
            <a:r>
              <a:rPr lang="en-US" sz="1600" dirty="0" err="1"/>
              <a:t>phẩm</a:t>
            </a:r>
            <a:r>
              <a:rPr lang="en-US" sz="1600" dirty="0"/>
              <a:t> </a:t>
            </a:r>
            <a:r>
              <a:rPr lang="en-US" sz="1600" dirty="0" err="1"/>
              <a:t>và</a:t>
            </a:r>
            <a:r>
              <a:rPr lang="en-US" sz="1600" dirty="0"/>
              <a:t> </a:t>
            </a:r>
            <a:r>
              <a:rPr lang="en-US" sz="1600" dirty="0" err="1"/>
              <a:t>dịch</a:t>
            </a:r>
            <a:r>
              <a:rPr lang="en-US" sz="1600" dirty="0"/>
              <a:t> </a:t>
            </a:r>
            <a:r>
              <a:rPr lang="en-US" sz="1600" dirty="0" err="1"/>
              <a:t>vụ</a:t>
            </a:r>
            <a:r>
              <a:rPr lang="en-US" sz="1600" dirty="0"/>
              <a:t> </a:t>
            </a:r>
            <a:r>
              <a:rPr lang="en-US" sz="1600" dirty="0" err="1"/>
              <a:t>để</a:t>
            </a:r>
            <a:r>
              <a:rPr lang="en-US" sz="1600" dirty="0"/>
              <a:t> </a:t>
            </a:r>
            <a:r>
              <a:rPr lang="en-US" sz="1600" dirty="0" err="1"/>
              <a:t>đáp</a:t>
            </a:r>
            <a:r>
              <a:rPr lang="en-US" sz="1600" dirty="0"/>
              <a:t> </a:t>
            </a:r>
            <a:r>
              <a:rPr lang="en-US" sz="1600" dirty="0" err="1"/>
              <a:t>ứng</a:t>
            </a:r>
            <a:r>
              <a:rPr lang="en-US" sz="1600" dirty="0"/>
              <a:t> </a:t>
            </a:r>
            <a:r>
              <a:rPr lang="en-US" sz="1600" dirty="0" err="1"/>
              <a:t>nhu</a:t>
            </a:r>
            <a:r>
              <a:rPr lang="en-US" sz="1600" dirty="0"/>
              <a:t> </a:t>
            </a:r>
            <a:r>
              <a:rPr lang="en-US" sz="1600" dirty="0" err="1"/>
              <a:t>cầu</a:t>
            </a:r>
            <a:r>
              <a:rPr lang="en-US" sz="1600" dirty="0"/>
              <a:t> </a:t>
            </a:r>
            <a:r>
              <a:rPr lang="en-US" sz="1600" dirty="0" err="1"/>
              <a:t>và</a:t>
            </a:r>
            <a:r>
              <a:rPr lang="en-US" sz="1600" dirty="0"/>
              <a:t> </a:t>
            </a:r>
            <a:r>
              <a:rPr lang="en-US" sz="1600" dirty="0" err="1"/>
              <a:t>mong</a:t>
            </a:r>
            <a:r>
              <a:rPr lang="en-US" sz="1600" dirty="0"/>
              <a:t> </a:t>
            </a:r>
            <a:r>
              <a:rPr lang="en-US" sz="1600" dirty="0" err="1"/>
              <a:t>đợi</a:t>
            </a:r>
            <a:r>
              <a:rPr lang="en-US" sz="1600" dirty="0"/>
              <a:t> </a:t>
            </a:r>
            <a:r>
              <a:rPr lang="en-US" sz="1600" dirty="0" err="1"/>
              <a:t>của</a:t>
            </a:r>
            <a:r>
              <a:rPr lang="en-US" sz="1600" dirty="0"/>
              <a:t> </a:t>
            </a:r>
            <a:r>
              <a:rPr lang="en-US" sz="1600" dirty="0" err="1"/>
              <a:t>khách</a:t>
            </a:r>
            <a:r>
              <a:rPr lang="en-US" sz="1600" dirty="0"/>
              <a:t> </a:t>
            </a:r>
            <a:r>
              <a:rPr lang="en-US" sz="1600" dirty="0" err="1"/>
              <a:t>hàng</a:t>
            </a:r>
            <a:r>
              <a:rPr lang="en-US" sz="1600" dirty="0"/>
              <a:t>;</a:t>
            </a:r>
          </a:p>
          <a:p>
            <a:pPr marL="230188" indent="-230188" algn="just">
              <a:lnSpc>
                <a:spcPct val="90000"/>
              </a:lnSpc>
              <a:spcBef>
                <a:spcPts val="200"/>
              </a:spcBef>
            </a:pPr>
            <a:r>
              <a:rPr lang="en-US" sz="1600" dirty="0" err="1" smtClean="0"/>
              <a:t>Đo</a:t>
            </a:r>
            <a:r>
              <a:rPr lang="en-US" sz="1600" dirty="0" smtClean="0"/>
              <a:t> </a:t>
            </a:r>
            <a:r>
              <a:rPr lang="en-US" sz="1600" dirty="0" err="1"/>
              <a:t>lường</a:t>
            </a:r>
            <a:r>
              <a:rPr lang="en-US" sz="1600" dirty="0"/>
              <a:t> </a:t>
            </a:r>
            <a:r>
              <a:rPr lang="en-US" sz="1600" dirty="0" err="1"/>
              <a:t>và</a:t>
            </a:r>
            <a:r>
              <a:rPr lang="en-US" sz="1600" dirty="0"/>
              <a:t> </a:t>
            </a:r>
            <a:r>
              <a:rPr lang="en-US" sz="1600" dirty="0" err="1"/>
              <a:t>theo</a:t>
            </a:r>
            <a:r>
              <a:rPr lang="en-US" sz="1600" dirty="0"/>
              <a:t> </a:t>
            </a:r>
            <a:r>
              <a:rPr lang="en-US" sz="1600" dirty="0" err="1"/>
              <a:t>dõi</a:t>
            </a:r>
            <a:r>
              <a:rPr lang="en-US" sz="1600" dirty="0"/>
              <a:t> </a:t>
            </a:r>
            <a:r>
              <a:rPr lang="en-US" sz="1600" dirty="0" err="1"/>
              <a:t>sự</a:t>
            </a:r>
            <a:r>
              <a:rPr lang="en-US" sz="1600" dirty="0"/>
              <a:t> </a:t>
            </a:r>
            <a:r>
              <a:rPr lang="en-US" sz="1600" dirty="0" err="1"/>
              <a:t>hài</a:t>
            </a:r>
            <a:r>
              <a:rPr lang="en-US" sz="1600" dirty="0"/>
              <a:t> </a:t>
            </a:r>
            <a:r>
              <a:rPr lang="en-US" sz="1600" dirty="0" err="1"/>
              <a:t>lòng</a:t>
            </a:r>
            <a:r>
              <a:rPr lang="en-US" sz="1600" dirty="0"/>
              <a:t> </a:t>
            </a:r>
            <a:r>
              <a:rPr lang="en-US" sz="1600" dirty="0" err="1"/>
              <a:t>của</a:t>
            </a:r>
            <a:r>
              <a:rPr lang="en-US" sz="1600" dirty="0"/>
              <a:t> </a:t>
            </a:r>
            <a:r>
              <a:rPr lang="en-US" sz="1600" dirty="0" err="1"/>
              <a:t>khách</a:t>
            </a:r>
            <a:r>
              <a:rPr lang="en-US" sz="1600" dirty="0"/>
              <a:t> </a:t>
            </a:r>
            <a:r>
              <a:rPr lang="en-US" sz="1600" dirty="0" err="1"/>
              <a:t>hàng</a:t>
            </a:r>
            <a:r>
              <a:rPr lang="en-US" sz="1600" dirty="0"/>
              <a:t> </a:t>
            </a:r>
            <a:r>
              <a:rPr lang="en-US" sz="1600" dirty="0" err="1"/>
              <a:t>và</a:t>
            </a:r>
            <a:r>
              <a:rPr lang="en-US" sz="1600" dirty="0"/>
              <a:t> </a:t>
            </a:r>
            <a:r>
              <a:rPr lang="en-US" sz="1600" dirty="0" err="1"/>
              <a:t>có</a:t>
            </a:r>
            <a:r>
              <a:rPr lang="en-US" sz="1600" dirty="0"/>
              <a:t> </a:t>
            </a:r>
            <a:r>
              <a:rPr lang="en-US" sz="1600" dirty="0" err="1"/>
              <a:t>những</a:t>
            </a:r>
            <a:r>
              <a:rPr lang="en-US" sz="1600" dirty="0"/>
              <a:t> </a:t>
            </a:r>
            <a:r>
              <a:rPr lang="en-US" sz="1600" dirty="0" err="1"/>
              <a:t>hành</a:t>
            </a:r>
            <a:r>
              <a:rPr lang="en-US" sz="1600" dirty="0"/>
              <a:t> </a:t>
            </a:r>
            <a:r>
              <a:rPr lang="en-US" sz="1600" dirty="0" err="1"/>
              <a:t>động</a:t>
            </a:r>
            <a:r>
              <a:rPr lang="en-US" sz="1600" dirty="0"/>
              <a:t> </a:t>
            </a:r>
            <a:r>
              <a:rPr lang="en-US" sz="1600" dirty="0" err="1"/>
              <a:t>thích</a:t>
            </a:r>
            <a:r>
              <a:rPr lang="en-US" sz="1600" dirty="0"/>
              <a:t> </a:t>
            </a:r>
            <a:r>
              <a:rPr lang="en-US" sz="1600" dirty="0" err="1"/>
              <a:t>hợp</a:t>
            </a:r>
            <a:r>
              <a:rPr lang="en-US" sz="1600" dirty="0"/>
              <a:t>;</a:t>
            </a:r>
          </a:p>
          <a:p>
            <a:pPr marL="230188" indent="-230188" algn="just">
              <a:lnSpc>
                <a:spcPct val="90000"/>
              </a:lnSpc>
              <a:spcBef>
                <a:spcPts val="200"/>
              </a:spcBef>
            </a:pPr>
            <a:r>
              <a:rPr lang="en-US" sz="1600" dirty="0" err="1" smtClean="0"/>
              <a:t>Xác</a:t>
            </a:r>
            <a:r>
              <a:rPr lang="en-US" sz="1600" dirty="0" smtClean="0"/>
              <a:t> </a:t>
            </a:r>
            <a:r>
              <a:rPr lang="en-US" sz="1600" dirty="0" err="1"/>
              <a:t>định</a:t>
            </a:r>
            <a:r>
              <a:rPr lang="en-US" sz="1600" dirty="0"/>
              <a:t> </a:t>
            </a:r>
            <a:r>
              <a:rPr lang="en-US" sz="1600" dirty="0" err="1"/>
              <a:t>và</a:t>
            </a:r>
            <a:r>
              <a:rPr lang="en-US" sz="1600" dirty="0"/>
              <a:t> </a:t>
            </a:r>
            <a:r>
              <a:rPr lang="en-US" sz="1600" dirty="0" err="1"/>
              <a:t>hành</a:t>
            </a:r>
            <a:r>
              <a:rPr lang="en-US" sz="1600" dirty="0"/>
              <a:t> </a:t>
            </a:r>
            <a:r>
              <a:rPr lang="en-US" sz="1600" dirty="0" err="1"/>
              <a:t>động</a:t>
            </a:r>
            <a:r>
              <a:rPr lang="en-US" sz="1600" dirty="0"/>
              <a:t> </a:t>
            </a:r>
            <a:r>
              <a:rPr lang="en-US" sz="1600" dirty="0" err="1"/>
              <a:t>theo</a:t>
            </a:r>
            <a:r>
              <a:rPr lang="en-US" sz="1600" dirty="0"/>
              <a:t> </a:t>
            </a:r>
            <a:r>
              <a:rPr lang="en-US" sz="1600" dirty="0" err="1"/>
              <a:t>nhu</a:t>
            </a:r>
            <a:r>
              <a:rPr lang="en-US" sz="1600" dirty="0"/>
              <a:t> </a:t>
            </a:r>
            <a:r>
              <a:rPr lang="en-US" sz="1600" dirty="0" err="1"/>
              <a:t>cầu</a:t>
            </a:r>
            <a:r>
              <a:rPr lang="en-US" sz="1600" dirty="0"/>
              <a:t> </a:t>
            </a:r>
            <a:r>
              <a:rPr lang="en-US" sz="1600" dirty="0" err="1"/>
              <a:t>và</a:t>
            </a:r>
            <a:r>
              <a:rPr lang="en-US" sz="1600" dirty="0"/>
              <a:t> </a:t>
            </a:r>
            <a:r>
              <a:rPr lang="en-US" sz="1600" dirty="0" err="1"/>
              <a:t>mong</a:t>
            </a:r>
            <a:r>
              <a:rPr lang="en-US" sz="1600" dirty="0"/>
              <a:t> </a:t>
            </a:r>
            <a:r>
              <a:rPr lang="en-US" sz="1600" dirty="0" err="1"/>
              <a:t>đợi</a:t>
            </a:r>
            <a:r>
              <a:rPr lang="en-US" sz="1600" dirty="0"/>
              <a:t> </a:t>
            </a:r>
            <a:r>
              <a:rPr lang="en-US" sz="1600" dirty="0" err="1"/>
              <a:t>của</a:t>
            </a:r>
            <a:r>
              <a:rPr lang="en-US" sz="1600" dirty="0"/>
              <a:t> </a:t>
            </a:r>
            <a:r>
              <a:rPr lang="en-US" sz="1600" dirty="0" err="1"/>
              <a:t>các</a:t>
            </a:r>
            <a:r>
              <a:rPr lang="en-US" sz="1600" dirty="0"/>
              <a:t> </a:t>
            </a:r>
            <a:r>
              <a:rPr lang="en-US" sz="1600" dirty="0" err="1"/>
              <a:t>bên</a:t>
            </a:r>
            <a:r>
              <a:rPr lang="en-US" sz="1600" dirty="0"/>
              <a:t> </a:t>
            </a:r>
            <a:r>
              <a:rPr lang="en-US" sz="1600" dirty="0" err="1"/>
              <a:t>quan</a:t>
            </a:r>
            <a:r>
              <a:rPr lang="en-US" sz="1600" dirty="0"/>
              <a:t> </a:t>
            </a:r>
            <a:r>
              <a:rPr lang="en-US" sz="1600" dirty="0" err="1"/>
              <a:t>tâm</a:t>
            </a:r>
            <a:r>
              <a:rPr lang="en-US" sz="1600" dirty="0"/>
              <a:t> </a:t>
            </a:r>
            <a:r>
              <a:rPr lang="en-US" sz="1600" dirty="0" err="1"/>
              <a:t>có</a:t>
            </a:r>
            <a:r>
              <a:rPr lang="en-US" sz="1600" dirty="0"/>
              <a:t> </a:t>
            </a:r>
            <a:r>
              <a:rPr lang="en-US" sz="1600" dirty="0" err="1"/>
              <a:t>thể</a:t>
            </a:r>
            <a:r>
              <a:rPr lang="en-US" sz="1600" dirty="0"/>
              <a:t> </a:t>
            </a:r>
            <a:r>
              <a:rPr lang="en-US" sz="1600" dirty="0" err="1"/>
              <a:t>ảnh</a:t>
            </a:r>
            <a:r>
              <a:rPr lang="en-US" sz="1600" dirty="0"/>
              <a:t> </a:t>
            </a:r>
            <a:r>
              <a:rPr lang="en-US" sz="1600" dirty="0" err="1"/>
              <a:t>hưởng</a:t>
            </a:r>
            <a:r>
              <a:rPr lang="en-US" sz="1600" dirty="0"/>
              <a:t> </a:t>
            </a:r>
            <a:r>
              <a:rPr lang="en-US" sz="1600" dirty="0" err="1" smtClean="0"/>
              <a:t>đến</a:t>
            </a:r>
            <a:r>
              <a:rPr lang="en-US" sz="1600" dirty="0" smtClean="0"/>
              <a:t> </a:t>
            </a:r>
            <a:r>
              <a:rPr lang="en-US" sz="1600" dirty="0" err="1" smtClean="0"/>
              <a:t>sự</a:t>
            </a:r>
            <a:r>
              <a:rPr lang="en-US" sz="1600" dirty="0" smtClean="0"/>
              <a:t> </a:t>
            </a:r>
            <a:r>
              <a:rPr lang="en-US" sz="1600" dirty="0" err="1"/>
              <a:t>hài</a:t>
            </a:r>
            <a:r>
              <a:rPr lang="en-US" sz="1600" dirty="0"/>
              <a:t> </a:t>
            </a:r>
            <a:r>
              <a:rPr lang="en-US" sz="1600" dirty="0" err="1"/>
              <a:t>lòng</a:t>
            </a:r>
            <a:r>
              <a:rPr lang="en-US" sz="1600" dirty="0"/>
              <a:t> </a:t>
            </a:r>
            <a:r>
              <a:rPr lang="en-US" sz="1600" dirty="0" err="1"/>
              <a:t>khách</a:t>
            </a:r>
            <a:r>
              <a:rPr lang="en-US" sz="1600" dirty="0"/>
              <a:t> </a:t>
            </a:r>
            <a:r>
              <a:rPr lang="en-US" sz="1600" dirty="0" err="1"/>
              <a:t>hàng</a:t>
            </a:r>
            <a:r>
              <a:rPr lang="en-US" sz="1600" dirty="0"/>
              <a:t>;</a:t>
            </a:r>
          </a:p>
          <a:p>
            <a:pPr marL="230188" indent="-230188" algn="just">
              <a:lnSpc>
                <a:spcPct val="90000"/>
              </a:lnSpc>
              <a:spcBef>
                <a:spcPts val="200"/>
              </a:spcBef>
            </a:pPr>
            <a:r>
              <a:rPr lang="en-US" sz="1600" dirty="0" err="1" smtClean="0"/>
              <a:t>Chủ</a:t>
            </a:r>
            <a:r>
              <a:rPr lang="en-US" sz="1600" dirty="0" smtClean="0"/>
              <a:t> </a:t>
            </a:r>
            <a:r>
              <a:rPr lang="en-US" sz="1600" dirty="0" err="1"/>
              <a:t>động</a:t>
            </a:r>
            <a:r>
              <a:rPr lang="en-US" sz="1600" dirty="0"/>
              <a:t> </a:t>
            </a:r>
            <a:r>
              <a:rPr lang="en-US" sz="1600" dirty="0" err="1"/>
              <a:t>quản</a:t>
            </a:r>
            <a:r>
              <a:rPr lang="en-US" sz="1600" dirty="0"/>
              <a:t> </a:t>
            </a:r>
            <a:r>
              <a:rPr lang="en-US" sz="1600" dirty="0" err="1"/>
              <a:t>lý</a:t>
            </a:r>
            <a:r>
              <a:rPr lang="en-US" sz="1600" dirty="0"/>
              <a:t> </a:t>
            </a:r>
            <a:r>
              <a:rPr lang="en-US" sz="1600" dirty="0" err="1"/>
              <a:t>mối</a:t>
            </a:r>
            <a:r>
              <a:rPr lang="en-US" sz="1600" dirty="0"/>
              <a:t> </a:t>
            </a:r>
            <a:r>
              <a:rPr lang="en-US" sz="1600" dirty="0" err="1"/>
              <a:t>quan</a:t>
            </a:r>
            <a:r>
              <a:rPr lang="en-US" sz="1600" dirty="0"/>
              <a:t> </a:t>
            </a:r>
            <a:r>
              <a:rPr lang="en-US" sz="1600" dirty="0" err="1"/>
              <a:t>hệ</a:t>
            </a:r>
            <a:r>
              <a:rPr lang="en-US" sz="1600" dirty="0"/>
              <a:t> </a:t>
            </a:r>
            <a:r>
              <a:rPr lang="en-US" sz="1600" dirty="0" err="1"/>
              <a:t>với</a:t>
            </a:r>
            <a:r>
              <a:rPr lang="en-US" sz="1600" dirty="0"/>
              <a:t> </a:t>
            </a:r>
            <a:r>
              <a:rPr lang="en-US" sz="1600" dirty="0" err="1"/>
              <a:t>khách</a:t>
            </a:r>
            <a:r>
              <a:rPr lang="en-US" sz="1600" dirty="0"/>
              <a:t> </a:t>
            </a:r>
            <a:r>
              <a:rPr lang="en-US" sz="1600" dirty="0" err="1"/>
              <a:t>hàng</a:t>
            </a:r>
            <a:r>
              <a:rPr lang="en-US" sz="1600" dirty="0"/>
              <a:t> </a:t>
            </a:r>
            <a:r>
              <a:rPr lang="en-US" sz="1600" dirty="0" err="1"/>
              <a:t>để</a:t>
            </a:r>
            <a:r>
              <a:rPr lang="en-US" sz="1600" dirty="0"/>
              <a:t> </a:t>
            </a:r>
            <a:r>
              <a:rPr lang="en-US" sz="1600" dirty="0" err="1"/>
              <a:t>đạt</a:t>
            </a:r>
            <a:r>
              <a:rPr lang="en-US" sz="1600" dirty="0"/>
              <a:t> </a:t>
            </a:r>
            <a:r>
              <a:rPr lang="en-US" sz="1600" dirty="0" err="1"/>
              <a:t>được</a:t>
            </a:r>
            <a:r>
              <a:rPr lang="en-US" sz="1600" dirty="0"/>
              <a:t> </a:t>
            </a:r>
            <a:r>
              <a:rPr lang="en-US" sz="1600" dirty="0" err="1"/>
              <a:t>thành</a:t>
            </a:r>
            <a:r>
              <a:rPr lang="en-US" sz="1600" dirty="0"/>
              <a:t> </a:t>
            </a:r>
            <a:r>
              <a:rPr lang="en-US" sz="1600" dirty="0" err="1"/>
              <a:t>công</a:t>
            </a:r>
            <a:r>
              <a:rPr lang="en-US" sz="1600" dirty="0"/>
              <a:t> </a:t>
            </a:r>
            <a:r>
              <a:rPr lang="en-US" sz="1600" dirty="0" err="1"/>
              <a:t>lâu</a:t>
            </a:r>
            <a:r>
              <a:rPr lang="en-US" sz="1600" dirty="0"/>
              <a:t> </a:t>
            </a:r>
            <a:r>
              <a:rPr lang="en-US" sz="1600" dirty="0" err="1"/>
              <a:t>dài</a:t>
            </a:r>
            <a:r>
              <a:rPr lang="en-US" sz="1600" dirty="0"/>
              <a:t>.</a:t>
            </a:r>
          </a:p>
        </p:txBody>
      </p:sp>
      <p:sp>
        <p:nvSpPr>
          <p:cNvPr id="2" name="Footer Placeholder 1"/>
          <p:cNvSpPr>
            <a:spLocks noGrp="1"/>
          </p:cNvSpPr>
          <p:nvPr>
            <p:ph type="ftr" sz="quarter" idx="3"/>
          </p:nvPr>
        </p:nvSpPr>
        <p:spPr/>
        <p:txBody>
          <a:bodyPr/>
          <a:lstStyle/>
          <a:p>
            <a:pPr>
              <a:defRPr/>
            </a:pPr>
            <a:r>
              <a:rPr lang="vi-VN" smtClean="0"/>
              <a:t>Tài liệu đào tạo nội bộ</a:t>
            </a:r>
            <a:endParaRPr lang="en-US" dirty="0"/>
          </a:p>
        </p:txBody>
      </p:sp>
      <p:sp>
        <p:nvSpPr>
          <p:cNvPr id="5" name="Content Placeholder 2"/>
          <p:cNvSpPr txBox="1">
            <a:spLocks/>
          </p:cNvSpPr>
          <p:nvPr/>
        </p:nvSpPr>
        <p:spPr bwMode="auto">
          <a:xfrm>
            <a:off x="524119" y="3286125"/>
            <a:ext cx="7781681" cy="1543267"/>
          </a:xfrm>
          <a:prstGeom prst="rect">
            <a:avLst/>
          </a:prstGeom>
          <a:solidFill>
            <a:srgbClr val="92D050"/>
          </a:solidFill>
          <a:ln w="9525">
            <a:noFill/>
            <a:miter lim="800000"/>
            <a:headEnd/>
            <a:tailEnd/>
          </a:ln>
        </p:spPr>
        <p:txBody>
          <a:bodyPr vert="horz" wrap="square" lIns="274320" tIns="45720" rIns="91440" bIns="91440" numCol="1" anchor="t" anchorCtr="0" compatLnSpc="1">
            <a:prstTxWarp prst="textNoShape">
              <a:avLst/>
            </a:prstTxWarp>
          </a:bodyPr>
          <a:lstStyle>
            <a:lvl1pPr marL="142875" indent="-142875" algn="l" defTabSz="342900" rtl="0" eaLnBrk="0" fontAlgn="base" hangingPunct="0">
              <a:spcBef>
                <a:spcPct val="20000"/>
              </a:spcBef>
              <a:spcAft>
                <a:spcPct val="0"/>
              </a:spcAft>
              <a:buClr>
                <a:schemeClr val="tx2"/>
              </a:buClr>
              <a:buFont typeface="Arial" charset="0"/>
              <a:buChar char="•"/>
              <a:defRPr sz="2000" kern="1200">
                <a:solidFill>
                  <a:schemeClr val="tx1"/>
                </a:solidFill>
                <a:latin typeface="Arial" panose="020B0604020202020204" pitchFamily="34" charset="0"/>
                <a:ea typeface="ヒラギノ角ゴ Pro W3" charset="0"/>
                <a:cs typeface="Arial" panose="020B0604020202020204" pitchFamily="34" charset="0"/>
              </a:defRPr>
            </a:lvl1pPr>
            <a:lvl2pPr marL="358775" indent="-142875" algn="l" defTabSz="342900" rtl="0" eaLnBrk="0" fontAlgn="base" hangingPunct="0">
              <a:spcBef>
                <a:spcPct val="20000"/>
              </a:spcBef>
              <a:spcAft>
                <a:spcPct val="0"/>
              </a:spcAft>
              <a:buClr>
                <a:schemeClr val="tx2"/>
              </a:buClr>
              <a:buFont typeface="Arial" charset="0"/>
              <a:buChar char="•"/>
              <a:defRPr sz="1800" kern="1200">
                <a:solidFill>
                  <a:srgbClr val="595959"/>
                </a:solidFill>
                <a:latin typeface="Arial" panose="020B0604020202020204" pitchFamily="34" charset="0"/>
                <a:ea typeface="ヒラギノ角ゴ Pro W3" charset="0"/>
                <a:cs typeface="Arial" panose="020B0604020202020204" pitchFamily="34" charset="0"/>
              </a:defRPr>
            </a:lvl2pPr>
            <a:lvl3pPr marL="574675" indent="-142875" algn="l" defTabSz="342900" rtl="0" eaLnBrk="0" fontAlgn="base" hangingPunct="0">
              <a:spcBef>
                <a:spcPct val="20000"/>
              </a:spcBef>
              <a:spcAft>
                <a:spcPct val="0"/>
              </a:spcAft>
              <a:buClr>
                <a:schemeClr val="tx2"/>
              </a:buClr>
              <a:buFont typeface="Arial" charset="0"/>
              <a:buChar char="•"/>
              <a:defRPr sz="1600" kern="1200">
                <a:solidFill>
                  <a:srgbClr val="A9A9A9"/>
                </a:solidFill>
                <a:latin typeface="Arial" panose="020B0604020202020204" pitchFamily="34" charset="0"/>
                <a:ea typeface="ヒラギノ角ゴ Pro W3" charset="0"/>
                <a:cs typeface="Arial" panose="020B0604020202020204" pitchFamily="34" charset="0"/>
              </a:defRPr>
            </a:lvl3pPr>
            <a:lvl4pPr marL="790575" indent="-142875" algn="l" defTabSz="342900" rtl="0" eaLnBrk="0" fontAlgn="base" hangingPunct="0">
              <a:spcBef>
                <a:spcPct val="20000"/>
              </a:spcBef>
              <a:spcAft>
                <a:spcPct val="0"/>
              </a:spcAft>
              <a:buClr>
                <a:schemeClr val="tx2"/>
              </a:buClr>
              <a:buSzPct val="70000"/>
              <a:buFont typeface="Courier New" pitchFamily="49" charset="0"/>
              <a:buChar char="o"/>
              <a:defRPr sz="1100" kern="1200">
                <a:solidFill>
                  <a:srgbClr val="A9A9A9"/>
                </a:solidFill>
                <a:latin typeface="Arial" panose="020B0604020202020204" pitchFamily="34" charset="0"/>
                <a:ea typeface="ヒラギノ角ゴ Pro W3" charset="0"/>
                <a:cs typeface="Arial" panose="020B0604020202020204" pitchFamily="34" charset="0"/>
              </a:defRPr>
            </a:lvl4pPr>
            <a:lvl5pPr marL="935038" indent="-142875" algn="l" defTabSz="342900" rtl="0" eaLnBrk="0" fontAlgn="base" hangingPunct="0">
              <a:spcBef>
                <a:spcPct val="20000"/>
              </a:spcBef>
              <a:spcAft>
                <a:spcPct val="0"/>
              </a:spcAft>
              <a:buClr>
                <a:schemeClr val="tx2"/>
              </a:buClr>
              <a:buSzPct val="75000"/>
              <a:buFont typeface="Tahoma Bold"/>
              <a:buChar char="–"/>
              <a:defRPr sz="1000" kern="1200">
                <a:solidFill>
                  <a:srgbClr val="A9A9A9"/>
                </a:solidFill>
                <a:latin typeface="Arial" panose="020B0604020202020204" pitchFamily="34" charset="0"/>
                <a:ea typeface="ヒラギノ角ゴ Pro W3" charset="0"/>
                <a:cs typeface="Arial" panose="020B0604020202020204" pitchFamily="34" charset="0"/>
              </a:defRPr>
            </a:lvl5pPr>
            <a:lvl6pPr marL="1886737" indent="-171522" algn="l" defTabSz="343043" rtl="0" eaLnBrk="1" latinLnBrk="0" hangingPunct="1">
              <a:spcBef>
                <a:spcPct val="20000"/>
              </a:spcBef>
              <a:buFont typeface="Arial"/>
              <a:buChar char="•"/>
              <a:defRPr sz="1500" kern="1200">
                <a:solidFill>
                  <a:schemeClr val="tx1"/>
                </a:solidFill>
                <a:latin typeface="+mn-lt"/>
                <a:ea typeface="+mn-ea"/>
                <a:cs typeface="+mn-cs"/>
              </a:defRPr>
            </a:lvl6pPr>
            <a:lvl7pPr marL="2229780" indent="-171522" algn="l" defTabSz="343043" rtl="0" eaLnBrk="1" latinLnBrk="0" hangingPunct="1">
              <a:spcBef>
                <a:spcPct val="20000"/>
              </a:spcBef>
              <a:buFont typeface="Arial"/>
              <a:buChar char="•"/>
              <a:defRPr sz="1500" kern="1200">
                <a:solidFill>
                  <a:schemeClr val="tx1"/>
                </a:solidFill>
                <a:latin typeface="+mn-lt"/>
                <a:ea typeface="+mn-ea"/>
                <a:cs typeface="+mn-cs"/>
              </a:defRPr>
            </a:lvl7pPr>
            <a:lvl8pPr marL="2572823" indent="-171522" algn="l" defTabSz="343043" rtl="0" eaLnBrk="1" latinLnBrk="0" hangingPunct="1">
              <a:spcBef>
                <a:spcPct val="20000"/>
              </a:spcBef>
              <a:buFont typeface="Arial"/>
              <a:buChar char="•"/>
              <a:defRPr sz="1500" kern="1200">
                <a:solidFill>
                  <a:schemeClr val="tx1"/>
                </a:solidFill>
                <a:latin typeface="+mn-lt"/>
                <a:ea typeface="+mn-ea"/>
                <a:cs typeface="+mn-cs"/>
              </a:defRPr>
            </a:lvl8pPr>
            <a:lvl9pPr marL="2915866" indent="-171522" algn="l" defTabSz="343043"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charset="0"/>
              <a:buNone/>
              <a:defRPr/>
            </a:pPr>
            <a:r>
              <a:rPr lang="en-US" sz="1600" b="1" smtClean="0">
                <a:solidFill>
                  <a:schemeClr val="bg1"/>
                </a:solidFill>
              </a:rPr>
              <a:t>Thảo luận: </a:t>
            </a:r>
          </a:p>
          <a:p>
            <a:pPr marL="0" indent="0">
              <a:buFont typeface="Arial" charset="0"/>
              <a:buNone/>
              <a:defRPr/>
            </a:pPr>
            <a:r>
              <a:rPr lang="en-US" sz="1600" smtClean="0">
                <a:solidFill>
                  <a:schemeClr val="bg1"/>
                </a:solidFill>
              </a:rPr>
              <a:t>1. Khách hàng mục tiêu của Bạn là ai? Nhu cầu &amp; mong đợi của họ là gì?</a:t>
            </a:r>
          </a:p>
          <a:p>
            <a:pPr marL="0" indent="0">
              <a:buFont typeface="Arial" charset="0"/>
              <a:buNone/>
              <a:defRPr/>
            </a:pPr>
            <a:r>
              <a:rPr lang="en-US" sz="1600" smtClean="0">
                <a:solidFill>
                  <a:schemeClr val="bg1"/>
                </a:solidFill>
              </a:rPr>
              <a:t>2. Bạn/ Đơn vị Bạn đã làm gì để Thỏa mãn yêu cầu khách hàng?</a:t>
            </a:r>
          </a:p>
          <a:p>
            <a:pPr marL="0" indent="0">
              <a:buFont typeface="Arial" charset="0"/>
              <a:buNone/>
              <a:defRPr/>
            </a:pPr>
            <a:r>
              <a:rPr lang="en-US" sz="1600" smtClean="0">
                <a:solidFill>
                  <a:schemeClr val="bg1"/>
                </a:solidFill>
              </a:rPr>
              <a:t>3. Làm thế nào để biết khách hàng có hài lòng hay không? </a:t>
            </a:r>
          </a:p>
          <a:p>
            <a:pPr marL="0" indent="0">
              <a:buFont typeface="Arial" charset="0"/>
              <a:buNone/>
              <a:defRPr/>
            </a:pPr>
            <a:r>
              <a:rPr lang="en-US" sz="1600" smtClean="0">
                <a:solidFill>
                  <a:schemeClr val="bg1"/>
                </a:solidFill>
              </a:rPr>
              <a:t>4. Có cách nào làm tốt hơn không?</a:t>
            </a:r>
          </a:p>
          <a:p>
            <a:pPr marL="0" indent="0">
              <a:buFont typeface="Arial" charset="0"/>
              <a:buNone/>
              <a:defRPr/>
            </a:pPr>
            <a:endParaRPr lang="en-US" sz="1600" dirty="0">
              <a:solidFill>
                <a:schemeClr val="bg1"/>
              </a:solidFill>
            </a:endParaRPr>
          </a:p>
        </p:txBody>
      </p:sp>
    </p:spTree>
    <p:extLst>
      <p:ext uri="{BB962C8B-B14F-4D97-AF65-F5344CB8AC3E}">
        <p14:creationId xmlns:p14="http://schemas.microsoft.com/office/powerpoint/2010/main" val="7541374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6922" y="252130"/>
            <a:ext cx="8177047" cy="584775"/>
          </a:xfrm>
          <a:prstGeom prst="rect">
            <a:avLst/>
          </a:prstGeom>
          <a:noFill/>
        </p:spPr>
        <p:txBody>
          <a:bodyPr wrap="square" rtlCol="0">
            <a:spAutoFit/>
          </a:bodyPr>
          <a:lstStyle/>
          <a:p>
            <a:pPr algn="ctr"/>
            <a:r>
              <a:rPr lang="en-US" sz="3200" b="1" dirty="0" smtClean="0">
                <a:solidFill>
                  <a:srgbClr val="FF0000"/>
                </a:solidFill>
              </a:rPr>
              <a:t>7. HỖ TRỢ</a:t>
            </a:r>
            <a:endParaRPr lang="en-US" sz="3200" b="1" dirty="0">
              <a:solidFill>
                <a:srgbClr val="FF0000"/>
              </a:solidFill>
            </a:endParaRPr>
          </a:p>
        </p:txBody>
      </p:sp>
      <p:sp>
        <p:nvSpPr>
          <p:cNvPr id="2" name="TextBox 1"/>
          <p:cNvSpPr txBox="1"/>
          <p:nvPr/>
        </p:nvSpPr>
        <p:spPr>
          <a:xfrm>
            <a:off x="763798" y="932444"/>
            <a:ext cx="8171973" cy="2169825"/>
          </a:xfrm>
          <a:prstGeom prst="rect">
            <a:avLst/>
          </a:prstGeom>
          <a:noFill/>
        </p:spPr>
        <p:txBody>
          <a:bodyPr wrap="square" rtlCol="0">
            <a:spAutoFit/>
          </a:bodyPr>
          <a:lstStyle/>
          <a:p>
            <a:pPr lvl="1" indent="-287338">
              <a:spcBef>
                <a:spcPts val="600"/>
              </a:spcBef>
            </a:pPr>
            <a:r>
              <a:rPr lang="en-US" sz="2000" b="1" dirty="0" smtClean="0">
                <a:solidFill>
                  <a:srgbClr val="002060"/>
                </a:solidFill>
              </a:rPr>
              <a:t>7.5 </a:t>
            </a:r>
            <a:r>
              <a:rPr lang="en-US" sz="2000" b="1" dirty="0" err="1" smtClean="0">
                <a:solidFill>
                  <a:srgbClr val="002060"/>
                </a:solidFill>
              </a:rPr>
              <a:t>Thông</a:t>
            </a:r>
            <a:r>
              <a:rPr lang="en-US" sz="2000" b="1" dirty="0" smtClean="0">
                <a:solidFill>
                  <a:srgbClr val="002060"/>
                </a:solidFill>
              </a:rPr>
              <a:t> </a:t>
            </a:r>
            <a:r>
              <a:rPr lang="en-US" sz="2000" b="1" dirty="0">
                <a:solidFill>
                  <a:srgbClr val="002060"/>
                </a:solidFill>
              </a:rPr>
              <a:t>tin </a:t>
            </a:r>
            <a:r>
              <a:rPr lang="en-US" sz="2000" b="1" dirty="0" err="1" smtClean="0">
                <a:solidFill>
                  <a:srgbClr val="002060"/>
                </a:solidFill>
              </a:rPr>
              <a:t>dạng</a:t>
            </a:r>
            <a:r>
              <a:rPr lang="en-US" sz="2000" b="1" dirty="0" smtClean="0">
                <a:solidFill>
                  <a:srgbClr val="002060"/>
                </a:solidFill>
              </a:rPr>
              <a:t> </a:t>
            </a:r>
            <a:r>
              <a:rPr lang="en-US" sz="2000" b="1" dirty="0" err="1" smtClean="0">
                <a:solidFill>
                  <a:srgbClr val="002060"/>
                </a:solidFill>
              </a:rPr>
              <a:t>văn</a:t>
            </a:r>
            <a:r>
              <a:rPr lang="en-US" sz="2000" b="1" dirty="0" smtClean="0">
                <a:solidFill>
                  <a:srgbClr val="002060"/>
                </a:solidFill>
              </a:rPr>
              <a:t> </a:t>
            </a:r>
            <a:r>
              <a:rPr lang="en-US" sz="2000" b="1" dirty="0" err="1" smtClean="0">
                <a:solidFill>
                  <a:srgbClr val="002060"/>
                </a:solidFill>
              </a:rPr>
              <a:t>bản</a:t>
            </a:r>
            <a:endParaRPr lang="en-US" sz="2000" b="1" dirty="0" smtClean="0">
              <a:solidFill>
                <a:srgbClr val="002060"/>
              </a:solidFill>
            </a:endParaRPr>
          </a:p>
          <a:p>
            <a:pPr marL="398462" lvl="2" indent="0">
              <a:spcBef>
                <a:spcPts val="600"/>
              </a:spcBef>
            </a:pPr>
            <a:r>
              <a:rPr lang="en-US" sz="2000" dirty="0" err="1" smtClean="0">
                <a:solidFill>
                  <a:srgbClr val="C05412"/>
                </a:solidFill>
              </a:rPr>
              <a:t>Hệ</a:t>
            </a:r>
            <a:r>
              <a:rPr lang="en-US" sz="2000" dirty="0" smtClean="0">
                <a:solidFill>
                  <a:srgbClr val="C05412"/>
                </a:solidFill>
              </a:rPr>
              <a:t> </a:t>
            </a:r>
            <a:r>
              <a:rPr lang="en-US" sz="2000" dirty="0" err="1" smtClean="0">
                <a:solidFill>
                  <a:srgbClr val="C05412"/>
                </a:solidFill>
              </a:rPr>
              <a:t>thống</a:t>
            </a:r>
            <a:r>
              <a:rPr lang="en-US" sz="2000" dirty="0" smtClean="0">
                <a:solidFill>
                  <a:srgbClr val="C05412"/>
                </a:solidFill>
              </a:rPr>
              <a:t> </a:t>
            </a:r>
            <a:r>
              <a:rPr lang="en-US" sz="2000" dirty="0" err="1" smtClean="0">
                <a:solidFill>
                  <a:srgbClr val="C05412"/>
                </a:solidFill>
              </a:rPr>
              <a:t>thông</a:t>
            </a:r>
            <a:r>
              <a:rPr lang="en-US" sz="2000" dirty="0" smtClean="0">
                <a:solidFill>
                  <a:srgbClr val="C05412"/>
                </a:solidFill>
              </a:rPr>
              <a:t> tin </a:t>
            </a:r>
            <a:r>
              <a:rPr lang="en-US" sz="2000" dirty="0" err="1" smtClean="0">
                <a:solidFill>
                  <a:srgbClr val="C05412"/>
                </a:solidFill>
              </a:rPr>
              <a:t>dạng</a:t>
            </a:r>
            <a:r>
              <a:rPr lang="en-US" sz="2000" dirty="0" smtClean="0">
                <a:solidFill>
                  <a:srgbClr val="C05412"/>
                </a:solidFill>
              </a:rPr>
              <a:t> </a:t>
            </a:r>
            <a:r>
              <a:rPr lang="en-US" sz="2000" dirty="0" err="1" smtClean="0">
                <a:solidFill>
                  <a:srgbClr val="C05412"/>
                </a:solidFill>
              </a:rPr>
              <a:t>văn</a:t>
            </a:r>
            <a:r>
              <a:rPr lang="en-US" sz="2000" dirty="0" smtClean="0">
                <a:solidFill>
                  <a:srgbClr val="C05412"/>
                </a:solidFill>
              </a:rPr>
              <a:t> </a:t>
            </a:r>
            <a:r>
              <a:rPr lang="en-US" sz="2000" dirty="0" err="1" smtClean="0">
                <a:solidFill>
                  <a:srgbClr val="C05412"/>
                </a:solidFill>
              </a:rPr>
              <a:t>bản</a:t>
            </a:r>
            <a:r>
              <a:rPr lang="en-US" sz="2000" dirty="0" smtClean="0">
                <a:solidFill>
                  <a:srgbClr val="C05412"/>
                </a:solidFill>
              </a:rPr>
              <a:t> ở </a:t>
            </a:r>
            <a:r>
              <a:rPr lang="en-US" sz="2000" dirty="0" err="1" smtClean="0">
                <a:solidFill>
                  <a:srgbClr val="C05412"/>
                </a:solidFill>
              </a:rPr>
              <a:t>Rạng</a:t>
            </a:r>
            <a:r>
              <a:rPr lang="en-US" sz="2000" dirty="0" smtClean="0">
                <a:solidFill>
                  <a:srgbClr val="C05412"/>
                </a:solidFill>
              </a:rPr>
              <a:t> </a:t>
            </a:r>
            <a:r>
              <a:rPr lang="en-US" sz="2000" dirty="0" err="1" smtClean="0">
                <a:solidFill>
                  <a:srgbClr val="C05412"/>
                </a:solidFill>
              </a:rPr>
              <a:t>đông</a:t>
            </a:r>
            <a:endParaRPr lang="en-US" sz="2000" dirty="0" smtClean="0">
              <a:solidFill>
                <a:srgbClr val="C05412"/>
              </a:solidFill>
            </a:endParaRPr>
          </a:p>
          <a:p>
            <a:pPr marL="398462" lvl="2" indent="0">
              <a:spcBef>
                <a:spcPts val="600"/>
              </a:spcBef>
            </a:pPr>
            <a:r>
              <a:rPr lang="en-US" sz="2000" dirty="0" smtClean="0">
                <a:solidFill>
                  <a:srgbClr val="C05412"/>
                </a:solidFill>
              </a:rPr>
              <a:t>Qui </a:t>
            </a:r>
            <a:r>
              <a:rPr lang="en-US" sz="2000" dirty="0" err="1" smtClean="0">
                <a:solidFill>
                  <a:srgbClr val="C05412"/>
                </a:solidFill>
              </a:rPr>
              <a:t>trình</a:t>
            </a:r>
            <a:r>
              <a:rPr lang="en-US" sz="2000" dirty="0" smtClean="0">
                <a:solidFill>
                  <a:srgbClr val="C05412"/>
                </a:solidFill>
              </a:rPr>
              <a:t> </a:t>
            </a:r>
            <a:r>
              <a:rPr lang="en-US" sz="2000" dirty="0" err="1" smtClean="0">
                <a:solidFill>
                  <a:srgbClr val="C05412"/>
                </a:solidFill>
              </a:rPr>
              <a:t>kiểm</a:t>
            </a:r>
            <a:r>
              <a:rPr lang="en-US" sz="2000" dirty="0" smtClean="0">
                <a:solidFill>
                  <a:srgbClr val="C05412"/>
                </a:solidFill>
              </a:rPr>
              <a:t> </a:t>
            </a:r>
            <a:r>
              <a:rPr lang="en-US" sz="2000" dirty="0" err="1" smtClean="0">
                <a:solidFill>
                  <a:srgbClr val="C05412"/>
                </a:solidFill>
              </a:rPr>
              <a:t>soát</a:t>
            </a:r>
            <a:r>
              <a:rPr lang="en-US" sz="2000" dirty="0" smtClean="0">
                <a:solidFill>
                  <a:srgbClr val="C05412"/>
                </a:solidFill>
              </a:rPr>
              <a:t> </a:t>
            </a:r>
            <a:r>
              <a:rPr lang="en-US" sz="2000" dirty="0" err="1" smtClean="0">
                <a:solidFill>
                  <a:srgbClr val="C05412"/>
                </a:solidFill>
              </a:rPr>
              <a:t>tài</a:t>
            </a:r>
            <a:r>
              <a:rPr lang="en-US" sz="2000" dirty="0" smtClean="0">
                <a:solidFill>
                  <a:srgbClr val="C05412"/>
                </a:solidFill>
              </a:rPr>
              <a:t> </a:t>
            </a:r>
            <a:r>
              <a:rPr lang="en-US" sz="2000" dirty="0" err="1" smtClean="0">
                <a:solidFill>
                  <a:srgbClr val="C05412"/>
                </a:solidFill>
              </a:rPr>
              <a:t>liệu</a:t>
            </a:r>
            <a:r>
              <a:rPr lang="en-US" sz="2000" dirty="0" smtClean="0">
                <a:solidFill>
                  <a:srgbClr val="C05412"/>
                </a:solidFill>
              </a:rPr>
              <a:t> </a:t>
            </a:r>
            <a:r>
              <a:rPr lang="en-US" sz="2000" dirty="0" err="1" smtClean="0">
                <a:solidFill>
                  <a:srgbClr val="C05412"/>
                </a:solidFill>
              </a:rPr>
              <a:t>và</a:t>
            </a:r>
            <a:r>
              <a:rPr lang="en-US" sz="2000" dirty="0" smtClean="0">
                <a:solidFill>
                  <a:srgbClr val="C05412"/>
                </a:solidFill>
              </a:rPr>
              <a:t> </a:t>
            </a:r>
            <a:r>
              <a:rPr lang="en-US" sz="2000" dirty="0" err="1" smtClean="0">
                <a:solidFill>
                  <a:srgbClr val="C05412"/>
                </a:solidFill>
              </a:rPr>
              <a:t>hồ</a:t>
            </a:r>
            <a:r>
              <a:rPr lang="en-US" sz="2000" dirty="0" smtClean="0">
                <a:solidFill>
                  <a:srgbClr val="C05412"/>
                </a:solidFill>
              </a:rPr>
              <a:t> </a:t>
            </a:r>
            <a:r>
              <a:rPr lang="en-US" sz="2000" dirty="0" err="1" smtClean="0">
                <a:solidFill>
                  <a:srgbClr val="C05412"/>
                </a:solidFill>
              </a:rPr>
              <a:t>sơ</a:t>
            </a:r>
            <a:endParaRPr lang="en-US" sz="2000" dirty="0" smtClean="0">
              <a:solidFill>
                <a:srgbClr val="C05412"/>
              </a:solidFill>
            </a:endParaRPr>
          </a:p>
          <a:p>
            <a:pPr marL="398462" lvl="2" indent="0">
              <a:spcBef>
                <a:spcPts val="600"/>
              </a:spcBef>
            </a:pPr>
            <a:r>
              <a:rPr lang="en-US" sz="1800" b="1" dirty="0" err="1">
                <a:solidFill>
                  <a:srgbClr val="C05412"/>
                </a:solidFill>
              </a:rPr>
              <a:t>Các</a:t>
            </a:r>
            <a:r>
              <a:rPr lang="en-US" sz="1800" b="1" dirty="0">
                <a:solidFill>
                  <a:srgbClr val="C05412"/>
                </a:solidFill>
              </a:rPr>
              <a:t> </a:t>
            </a:r>
            <a:r>
              <a:rPr lang="en-US" sz="1800" b="1" dirty="0" err="1">
                <a:solidFill>
                  <a:srgbClr val="C05412"/>
                </a:solidFill>
              </a:rPr>
              <a:t>nhắc</a:t>
            </a:r>
            <a:r>
              <a:rPr lang="en-US" sz="1800" b="1" dirty="0">
                <a:solidFill>
                  <a:srgbClr val="C05412"/>
                </a:solidFill>
              </a:rPr>
              <a:t> </a:t>
            </a:r>
            <a:r>
              <a:rPr lang="en-US" sz="1800" b="1" dirty="0" err="1">
                <a:solidFill>
                  <a:srgbClr val="C05412"/>
                </a:solidFill>
              </a:rPr>
              <a:t>nhở</a:t>
            </a:r>
            <a:r>
              <a:rPr lang="en-US" sz="1800" b="1" dirty="0">
                <a:solidFill>
                  <a:srgbClr val="C05412"/>
                </a:solidFill>
              </a:rPr>
              <a:t> </a:t>
            </a:r>
            <a:r>
              <a:rPr lang="en-US" sz="1800" b="1" dirty="0" err="1">
                <a:solidFill>
                  <a:srgbClr val="C05412"/>
                </a:solidFill>
              </a:rPr>
              <a:t>trong</a:t>
            </a:r>
            <a:r>
              <a:rPr lang="en-US" sz="1800" b="1" dirty="0">
                <a:solidFill>
                  <a:srgbClr val="C05412"/>
                </a:solidFill>
              </a:rPr>
              <a:t> </a:t>
            </a:r>
            <a:r>
              <a:rPr lang="en-US" sz="1800" b="1" dirty="0" err="1">
                <a:solidFill>
                  <a:srgbClr val="C05412"/>
                </a:solidFill>
              </a:rPr>
              <a:t>đánh</a:t>
            </a:r>
            <a:r>
              <a:rPr lang="en-US" sz="1800" b="1" dirty="0">
                <a:solidFill>
                  <a:srgbClr val="C05412"/>
                </a:solidFill>
              </a:rPr>
              <a:t> </a:t>
            </a:r>
            <a:r>
              <a:rPr lang="en-US" sz="1800" b="1" dirty="0" err="1">
                <a:solidFill>
                  <a:srgbClr val="C05412"/>
                </a:solidFill>
              </a:rPr>
              <a:t>giá</a:t>
            </a:r>
            <a:r>
              <a:rPr lang="en-US" sz="1800" b="1" dirty="0">
                <a:solidFill>
                  <a:srgbClr val="C05412"/>
                </a:solidFill>
              </a:rPr>
              <a:t> </a:t>
            </a:r>
            <a:r>
              <a:rPr lang="en-US" sz="1800" b="1" dirty="0" err="1">
                <a:solidFill>
                  <a:srgbClr val="C05412"/>
                </a:solidFill>
              </a:rPr>
              <a:t>nội</a:t>
            </a:r>
            <a:r>
              <a:rPr lang="en-US" sz="1800" b="1" dirty="0">
                <a:solidFill>
                  <a:srgbClr val="C05412"/>
                </a:solidFill>
              </a:rPr>
              <a:t> </a:t>
            </a:r>
            <a:r>
              <a:rPr lang="en-US" sz="1800" b="1" dirty="0" err="1">
                <a:solidFill>
                  <a:srgbClr val="C05412"/>
                </a:solidFill>
              </a:rPr>
              <a:t>bộ</a:t>
            </a:r>
            <a:r>
              <a:rPr lang="en-US" sz="1800" b="1" dirty="0">
                <a:solidFill>
                  <a:srgbClr val="C05412"/>
                </a:solidFill>
              </a:rPr>
              <a:t> </a:t>
            </a:r>
            <a:r>
              <a:rPr lang="en-US" sz="1800" b="1" dirty="0" err="1">
                <a:solidFill>
                  <a:srgbClr val="C05412"/>
                </a:solidFill>
              </a:rPr>
              <a:t>và</a:t>
            </a:r>
            <a:r>
              <a:rPr lang="en-US" sz="1800" b="1" dirty="0">
                <a:solidFill>
                  <a:srgbClr val="C05412"/>
                </a:solidFill>
              </a:rPr>
              <a:t> </a:t>
            </a:r>
            <a:r>
              <a:rPr lang="en-US" sz="1800" b="1" dirty="0" err="1">
                <a:solidFill>
                  <a:srgbClr val="C05412"/>
                </a:solidFill>
              </a:rPr>
              <a:t>bên</a:t>
            </a:r>
            <a:r>
              <a:rPr lang="en-US" sz="1800" b="1" dirty="0">
                <a:solidFill>
                  <a:srgbClr val="C05412"/>
                </a:solidFill>
              </a:rPr>
              <a:t> </a:t>
            </a:r>
            <a:r>
              <a:rPr lang="en-US" sz="1800" b="1" dirty="0" err="1">
                <a:solidFill>
                  <a:srgbClr val="C05412"/>
                </a:solidFill>
              </a:rPr>
              <a:t>ngoài</a:t>
            </a:r>
            <a:endParaRPr lang="en-US" sz="1800" dirty="0" smtClean="0">
              <a:solidFill>
                <a:srgbClr val="C05412"/>
              </a:solidFill>
            </a:endParaRPr>
          </a:p>
          <a:p>
            <a:pPr lvl="1" indent="-287338"/>
            <a:endParaRPr lang="en-US" sz="2000" dirty="0" smtClean="0">
              <a:solidFill>
                <a:srgbClr val="002060"/>
              </a:solidFill>
            </a:endParaRPr>
          </a:p>
          <a:p>
            <a:pPr lvl="1" indent="-287338"/>
            <a:endParaRPr lang="en-US" sz="2000" dirty="0" smtClean="0">
              <a:solidFill>
                <a:srgbClr val="002060"/>
              </a:solidFill>
            </a:endParaRPr>
          </a:p>
        </p:txBody>
      </p:sp>
    </p:spTree>
    <p:extLst>
      <p:ext uri="{BB962C8B-B14F-4D97-AF65-F5344CB8AC3E}">
        <p14:creationId xmlns:p14="http://schemas.microsoft.com/office/powerpoint/2010/main" val="72712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126456" y="447279"/>
            <a:ext cx="8229600" cy="360363"/>
          </a:xfrm>
        </p:spPr>
        <p:txBody>
          <a:bodyPr/>
          <a:lstStyle/>
          <a:p>
            <a:pPr eaLnBrk="1" hangingPunct="1"/>
            <a:r>
              <a:rPr lang="en-US" altLang="en-US" sz="2400" b="1" dirty="0" err="1" smtClean="0">
                <a:latin typeface=".VnArial" panose="020B7200000000000000" pitchFamily="34" charset="0"/>
              </a:rPr>
              <a:t>CÊu</a:t>
            </a:r>
            <a:r>
              <a:rPr lang="en-US" altLang="en-US" sz="2400" b="1" dirty="0" smtClean="0">
                <a:latin typeface=".VnArial" panose="020B7200000000000000" pitchFamily="34" charset="0"/>
              </a:rPr>
              <a:t> </a:t>
            </a:r>
            <a:r>
              <a:rPr lang="en-US" altLang="en-US" sz="2400" b="1" dirty="0" err="1" smtClean="0">
                <a:latin typeface=".VnArial" panose="020B7200000000000000" pitchFamily="34" charset="0"/>
              </a:rPr>
              <a:t>tróc</a:t>
            </a:r>
            <a:r>
              <a:rPr lang="en-US" altLang="en-US" sz="2400" b="1" dirty="0" smtClean="0">
                <a:latin typeface=".VnArial" panose="020B7200000000000000" pitchFamily="34" charset="0"/>
              </a:rPr>
              <a:t> </a:t>
            </a:r>
            <a:r>
              <a:rPr lang="en-US" altLang="en-US" sz="2400" b="1" dirty="0" err="1" smtClean="0">
                <a:latin typeface=".VnArial" panose="020B7200000000000000" pitchFamily="34" charset="0"/>
              </a:rPr>
              <a:t>hÖ</a:t>
            </a:r>
            <a:r>
              <a:rPr lang="en-US" altLang="en-US" sz="2400" b="1" dirty="0" smtClean="0">
                <a:latin typeface=".VnArial" panose="020B7200000000000000" pitchFamily="34" charset="0"/>
              </a:rPr>
              <a:t> </a:t>
            </a:r>
            <a:r>
              <a:rPr lang="en-US" altLang="en-US" sz="2400" b="1" dirty="0" err="1" smtClean="0">
                <a:latin typeface=".VnArial" panose="020B7200000000000000" pitchFamily="34" charset="0"/>
              </a:rPr>
              <a:t>thèng</a:t>
            </a:r>
            <a:r>
              <a:rPr lang="en-US" altLang="en-US" sz="2400" b="1" dirty="0" smtClean="0">
                <a:latin typeface=".VnArial" panose="020B7200000000000000" pitchFamily="34" charset="0"/>
              </a:rPr>
              <a:t> </a:t>
            </a:r>
            <a:r>
              <a:rPr lang="en-US" altLang="en-US" sz="2400" b="1" dirty="0" err="1" smtClean="0">
                <a:latin typeface=".VnArial" panose="020B7200000000000000" pitchFamily="34" charset="0"/>
              </a:rPr>
              <a:t>tµi</a:t>
            </a:r>
            <a:r>
              <a:rPr lang="en-US" altLang="en-US" sz="2400" b="1" dirty="0" smtClean="0">
                <a:latin typeface=".VnArial" panose="020B7200000000000000" pitchFamily="34" charset="0"/>
              </a:rPr>
              <a:t> </a:t>
            </a:r>
            <a:r>
              <a:rPr lang="en-US" altLang="en-US" sz="2400" b="1" dirty="0" err="1" smtClean="0">
                <a:latin typeface=".VnArial" panose="020B7200000000000000" pitchFamily="34" charset="0"/>
              </a:rPr>
              <a:t>liÖu</a:t>
            </a:r>
            <a:endParaRPr lang="en-US" altLang="en-US" sz="2400" b="1" dirty="0" smtClean="0">
              <a:latin typeface=".VnArial" panose="020B7200000000000000" pitchFamily="34" charset="0"/>
            </a:endParaRPr>
          </a:p>
        </p:txBody>
      </p:sp>
      <p:sp>
        <p:nvSpPr>
          <p:cNvPr id="22532" name="Rectangle 4"/>
          <p:cNvSpPr>
            <a:spLocks noChangeArrowheads="1"/>
          </p:cNvSpPr>
          <p:nvPr/>
        </p:nvSpPr>
        <p:spPr bwMode="auto">
          <a:xfrm>
            <a:off x="4036219" y="1732360"/>
            <a:ext cx="1718072" cy="36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25" tIns="75438" rIns="9525" bIns="9525"/>
          <a:lstStyle>
            <a:lvl1pPr>
              <a:spcBef>
                <a:spcPct val="20000"/>
              </a:spcBef>
              <a:buClr>
                <a:schemeClr val="hlink"/>
              </a:buClr>
              <a:buSzPct val="70000"/>
              <a:buChar char="•"/>
              <a:defRPr sz="2800" b="1">
                <a:solidFill>
                  <a:srgbClr val="000066"/>
                </a:solidFill>
                <a:latin typeface=".VnBlack" panose="020B7200000000000000" pitchFamily="34" charset="0"/>
              </a:defRPr>
            </a:lvl1pPr>
            <a:lvl2pPr marL="742950" indent="-285750">
              <a:spcBef>
                <a:spcPct val="20000"/>
              </a:spcBef>
              <a:buFont typeface="Arial" panose="020B0604020202020204" pitchFamily="34" charset="0"/>
              <a:buChar char="•"/>
              <a:defRPr sz="2400" b="1">
                <a:solidFill>
                  <a:srgbClr val="000066"/>
                </a:solidFill>
                <a:latin typeface=".VnArial" panose="020B7200000000000000" pitchFamily="34" charset="0"/>
              </a:defRPr>
            </a:lvl2pPr>
            <a:lvl3pPr marL="1143000" indent="-228600">
              <a:spcBef>
                <a:spcPct val="20000"/>
              </a:spcBef>
              <a:buClr>
                <a:schemeClr val="tx2"/>
              </a:buClr>
              <a:buChar char="•"/>
              <a:defRPr sz="2400">
                <a:solidFill>
                  <a:srgbClr val="000066"/>
                </a:solidFill>
                <a:latin typeface="Verdana" panose="020B0604030504040204" pitchFamily="34" charset="0"/>
              </a:defRPr>
            </a:lvl3pPr>
            <a:lvl4pPr marL="1600200" indent="-228600">
              <a:spcBef>
                <a:spcPct val="20000"/>
              </a:spcBef>
              <a:buChar char="–"/>
              <a:defRPr sz="2000">
                <a:solidFill>
                  <a:srgbClr val="000066"/>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9pPr>
          </a:lstStyle>
          <a:p>
            <a:pPr algn="just">
              <a:spcBef>
                <a:spcPts val="450"/>
              </a:spcBef>
              <a:spcAft>
                <a:spcPts val="450"/>
              </a:spcAft>
              <a:buClrTx/>
              <a:buSzTx/>
              <a:buNone/>
            </a:pPr>
            <a:r>
              <a:rPr lang="en-US" altLang="en-US" sz="1400">
                <a:solidFill>
                  <a:srgbClr val="003366"/>
                </a:solidFill>
                <a:latin typeface=".VnArial" panose="020B7200000000000000" pitchFamily="34" charset="0"/>
              </a:rPr>
              <a:t>  Sæ tay</a:t>
            </a:r>
          </a:p>
        </p:txBody>
      </p:sp>
      <p:sp>
        <p:nvSpPr>
          <p:cNvPr id="22533" name="Rectangle 5"/>
          <p:cNvSpPr>
            <a:spLocks noChangeArrowheads="1"/>
          </p:cNvSpPr>
          <p:nvPr/>
        </p:nvSpPr>
        <p:spPr bwMode="auto">
          <a:xfrm>
            <a:off x="4031457" y="2278856"/>
            <a:ext cx="3398044" cy="386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5438" tIns="75438" rIns="75438" bIns="9525"/>
          <a:lstStyle>
            <a:lvl1pPr>
              <a:spcBef>
                <a:spcPct val="20000"/>
              </a:spcBef>
              <a:buClr>
                <a:schemeClr val="hlink"/>
              </a:buClr>
              <a:buSzPct val="70000"/>
              <a:buChar char="•"/>
              <a:defRPr sz="2800" b="1">
                <a:solidFill>
                  <a:srgbClr val="000066"/>
                </a:solidFill>
                <a:latin typeface=".VnBlack" panose="020B7200000000000000" pitchFamily="34" charset="0"/>
              </a:defRPr>
            </a:lvl1pPr>
            <a:lvl2pPr marL="742950" indent="-285750">
              <a:spcBef>
                <a:spcPct val="20000"/>
              </a:spcBef>
              <a:buFont typeface="Arial" panose="020B0604020202020204" pitchFamily="34" charset="0"/>
              <a:buChar char="•"/>
              <a:defRPr sz="2400" b="1">
                <a:solidFill>
                  <a:srgbClr val="000066"/>
                </a:solidFill>
                <a:latin typeface=".VnArial" panose="020B7200000000000000" pitchFamily="34" charset="0"/>
              </a:defRPr>
            </a:lvl2pPr>
            <a:lvl3pPr marL="1143000" indent="-228600">
              <a:spcBef>
                <a:spcPct val="20000"/>
              </a:spcBef>
              <a:buClr>
                <a:schemeClr val="tx2"/>
              </a:buClr>
              <a:buChar char="•"/>
              <a:defRPr sz="2400">
                <a:solidFill>
                  <a:srgbClr val="000066"/>
                </a:solidFill>
                <a:latin typeface="Verdana" panose="020B0604030504040204" pitchFamily="34" charset="0"/>
              </a:defRPr>
            </a:lvl3pPr>
            <a:lvl4pPr marL="1600200" indent="-228600">
              <a:spcBef>
                <a:spcPct val="20000"/>
              </a:spcBef>
              <a:buChar char="–"/>
              <a:defRPr sz="2000">
                <a:solidFill>
                  <a:srgbClr val="000066"/>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9pPr>
          </a:lstStyle>
          <a:p>
            <a:pPr algn="just">
              <a:spcBef>
                <a:spcPts val="450"/>
              </a:spcBef>
              <a:spcAft>
                <a:spcPts val="450"/>
              </a:spcAft>
              <a:buClrTx/>
              <a:buSzTx/>
              <a:buNone/>
            </a:pPr>
            <a:r>
              <a:rPr lang="en-US" altLang="en-US" sz="1400" dirty="0" err="1" smtClean="0">
                <a:solidFill>
                  <a:srgbClr val="003366"/>
                </a:solidFill>
                <a:latin typeface=".VnArial" panose="020B7200000000000000" pitchFamily="34" charset="0"/>
              </a:rPr>
              <a:t>Quy</a:t>
            </a:r>
            <a:r>
              <a:rPr lang="en-US" altLang="en-US" sz="1400" dirty="0" smtClean="0">
                <a:solidFill>
                  <a:srgbClr val="003366"/>
                </a:solidFill>
                <a:latin typeface=".VnArial" panose="020B7200000000000000" pitchFamily="34" charset="0"/>
              </a:rPr>
              <a:t> </a:t>
            </a:r>
            <a:r>
              <a:rPr lang="en-US" altLang="en-US" sz="1400" dirty="0" err="1" smtClean="0">
                <a:solidFill>
                  <a:srgbClr val="003366"/>
                </a:solidFill>
                <a:latin typeface=".VnArial" panose="020B7200000000000000" pitchFamily="34" charset="0"/>
              </a:rPr>
              <a:t>tr</a:t>
            </a:r>
            <a:r>
              <a:rPr lang="en-US" altLang="en-US" sz="1400" dirty="0" err="1" smtClean="0">
                <a:solidFill>
                  <a:srgbClr val="003366"/>
                </a:solidFill>
                <a:latin typeface="Arial" panose="020B0604020202020204" pitchFamily="34" charset="0"/>
                <a:cs typeface="Arial" panose="020B0604020202020204" pitchFamily="34" charset="0"/>
              </a:rPr>
              <a:t>ìn</a:t>
            </a:r>
            <a:r>
              <a:rPr lang="en-US" altLang="en-US" sz="1400" dirty="0" err="1" smtClean="0">
                <a:solidFill>
                  <a:srgbClr val="003366"/>
                </a:solidFill>
                <a:latin typeface=".VnArial" panose="020B7200000000000000" pitchFamily="34" charset="0"/>
              </a:rPr>
              <a:t>h</a:t>
            </a:r>
            <a:r>
              <a:rPr lang="en-US" altLang="en-US" sz="1400" dirty="0" smtClean="0">
                <a:solidFill>
                  <a:srgbClr val="003366"/>
                </a:solidFill>
                <a:latin typeface=".VnArial" panose="020B7200000000000000" pitchFamily="34" charset="0"/>
              </a:rPr>
              <a:t>/</a:t>
            </a:r>
            <a:r>
              <a:rPr lang="en-US" altLang="en-US" sz="1400" dirty="0" err="1" smtClean="0">
                <a:solidFill>
                  <a:srgbClr val="003366"/>
                </a:solidFill>
                <a:latin typeface=".VnArial" panose="020B7200000000000000" pitchFamily="34" charset="0"/>
              </a:rPr>
              <a:t>Quyết</a:t>
            </a:r>
            <a:r>
              <a:rPr lang="en-US" altLang="en-US" sz="1400" dirty="0" smtClean="0">
                <a:solidFill>
                  <a:srgbClr val="003366"/>
                </a:solidFill>
                <a:latin typeface=".VnArial" panose="020B7200000000000000" pitchFamily="34" charset="0"/>
              </a:rPr>
              <a:t> </a:t>
            </a:r>
            <a:r>
              <a:rPr lang="en-US" altLang="en-US" sz="1400" dirty="0" err="1" smtClean="0">
                <a:solidFill>
                  <a:srgbClr val="003366"/>
                </a:solidFill>
                <a:latin typeface=".VnArial" panose="020B7200000000000000" pitchFamily="34" charset="0"/>
              </a:rPr>
              <a:t>định</a:t>
            </a:r>
            <a:endParaRPr lang="en-US" altLang="en-US" sz="1400" dirty="0">
              <a:solidFill>
                <a:srgbClr val="003366"/>
              </a:solidFill>
              <a:latin typeface=".VnArial" panose="020B7200000000000000" pitchFamily="34" charset="0"/>
            </a:endParaRPr>
          </a:p>
        </p:txBody>
      </p:sp>
      <p:sp>
        <p:nvSpPr>
          <p:cNvPr id="22534" name="Rectangle 6"/>
          <p:cNvSpPr>
            <a:spLocks noChangeArrowheads="1"/>
          </p:cNvSpPr>
          <p:nvPr/>
        </p:nvSpPr>
        <p:spPr bwMode="auto">
          <a:xfrm>
            <a:off x="4036219" y="2733676"/>
            <a:ext cx="3187304" cy="91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5438" tIns="75438" rIns="75438" bIns="75438"/>
          <a:lstStyle>
            <a:lvl1pPr>
              <a:spcBef>
                <a:spcPct val="20000"/>
              </a:spcBef>
              <a:buClr>
                <a:schemeClr val="hlink"/>
              </a:buClr>
              <a:buSzPct val="70000"/>
              <a:buChar char="•"/>
              <a:defRPr sz="2800" b="1">
                <a:solidFill>
                  <a:srgbClr val="000066"/>
                </a:solidFill>
                <a:latin typeface=".VnBlack" panose="020B7200000000000000" pitchFamily="34" charset="0"/>
              </a:defRPr>
            </a:lvl1pPr>
            <a:lvl2pPr marL="742950" indent="-285750">
              <a:spcBef>
                <a:spcPct val="20000"/>
              </a:spcBef>
              <a:buFont typeface="Arial" panose="020B0604020202020204" pitchFamily="34" charset="0"/>
              <a:buChar char="•"/>
              <a:defRPr sz="2400" b="1">
                <a:solidFill>
                  <a:srgbClr val="000066"/>
                </a:solidFill>
                <a:latin typeface=".VnArial" panose="020B7200000000000000" pitchFamily="34" charset="0"/>
              </a:defRPr>
            </a:lvl2pPr>
            <a:lvl3pPr marL="1143000" indent="-228600">
              <a:spcBef>
                <a:spcPct val="20000"/>
              </a:spcBef>
              <a:buClr>
                <a:schemeClr val="tx2"/>
              </a:buClr>
              <a:buChar char="•"/>
              <a:defRPr sz="2400">
                <a:solidFill>
                  <a:srgbClr val="000066"/>
                </a:solidFill>
                <a:latin typeface="Verdana" panose="020B0604030504040204" pitchFamily="34" charset="0"/>
              </a:defRPr>
            </a:lvl3pPr>
            <a:lvl4pPr marL="1600200" indent="-228600">
              <a:spcBef>
                <a:spcPct val="20000"/>
              </a:spcBef>
              <a:buChar char="–"/>
              <a:defRPr sz="2000">
                <a:solidFill>
                  <a:srgbClr val="000066"/>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9pPr>
          </a:lstStyle>
          <a:p>
            <a:pPr algn="just">
              <a:spcBef>
                <a:spcPts val="450"/>
              </a:spcBef>
              <a:spcAft>
                <a:spcPts val="450"/>
              </a:spcAft>
              <a:buClrTx/>
              <a:buSzTx/>
              <a:buNone/>
            </a:pPr>
            <a:r>
              <a:rPr lang="en-US" altLang="en-US" sz="1400" dirty="0">
                <a:solidFill>
                  <a:srgbClr val="003366"/>
                </a:solidFill>
                <a:latin typeface=".VnArial" panose="020B7200000000000000" pitchFamily="34" charset="0"/>
              </a:rPr>
              <a:t>Qui </a:t>
            </a:r>
            <a:r>
              <a:rPr lang="en-US" altLang="en-US" sz="1400" dirty="0" err="1" smtClean="0">
                <a:solidFill>
                  <a:srgbClr val="003366"/>
                </a:solidFill>
                <a:latin typeface=".VnArial" panose="020B7200000000000000" pitchFamily="34" charset="0"/>
              </a:rPr>
              <a:t>tr</a:t>
            </a:r>
            <a:r>
              <a:rPr lang="en-US" altLang="en-US" sz="1400" dirty="0" err="1" smtClean="0">
                <a:solidFill>
                  <a:srgbClr val="003366"/>
                </a:solidFill>
                <a:latin typeface="Arial" panose="020B0604020202020204" pitchFamily="34" charset="0"/>
                <a:cs typeface="Arial" panose="020B0604020202020204" pitchFamily="34" charset="0"/>
              </a:rPr>
              <a:t>ì</a:t>
            </a:r>
            <a:r>
              <a:rPr lang="en-US" altLang="en-US" sz="1400" dirty="0" err="1" smtClean="0">
                <a:solidFill>
                  <a:srgbClr val="003366"/>
                </a:solidFill>
                <a:latin typeface=".VnArial" panose="020B7200000000000000" pitchFamily="34" charset="0"/>
              </a:rPr>
              <a:t>nh</a:t>
            </a:r>
            <a:r>
              <a:rPr lang="en-US" altLang="en-US" sz="1400" dirty="0">
                <a:solidFill>
                  <a:srgbClr val="003366"/>
                </a:solidFill>
                <a:latin typeface=".VnArial" panose="020B7200000000000000" pitchFamily="34" charset="0"/>
              </a:rPr>
              <a:t>, </a:t>
            </a:r>
            <a:r>
              <a:rPr lang="en-US" altLang="en-US" sz="1400" dirty="0" err="1">
                <a:solidFill>
                  <a:srgbClr val="003366"/>
                </a:solidFill>
                <a:latin typeface=".VnArial" panose="020B7200000000000000" pitchFamily="34" charset="0"/>
              </a:rPr>
              <a:t>h­ưíng</a:t>
            </a:r>
            <a:r>
              <a:rPr lang="en-US" altLang="en-US" sz="1400" dirty="0">
                <a:solidFill>
                  <a:srgbClr val="003366"/>
                </a:solidFill>
                <a:latin typeface=".VnArial" panose="020B7200000000000000" pitchFamily="34" charset="0"/>
              </a:rPr>
              <a:t> </a:t>
            </a:r>
            <a:r>
              <a:rPr lang="en-US" altLang="en-US" sz="1400" dirty="0" err="1">
                <a:solidFill>
                  <a:srgbClr val="003366"/>
                </a:solidFill>
                <a:latin typeface=".VnArial" panose="020B7200000000000000" pitchFamily="34" charset="0"/>
              </a:rPr>
              <a:t>dÉn</a:t>
            </a:r>
            <a:r>
              <a:rPr lang="en-US" altLang="en-US" sz="1400" dirty="0">
                <a:solidFill>
                  <a:srgbClr val="003366"/>
                </a:solidFill>
                <a:latin typeface=".VnArial" panose="020B7200000000000000" pitchFamily="34" charset="0"/>
              </a:rPr>
              <a:t> </a:t>
            </a:r>
            <a:r>
              <a:rPr lang="en-US" altLang="en-US" sz="1400" dirty="0" err="1">
                <a:solidFill>
                  <a:srgbClr val="003366"/>
                </a:solidFill>
                <a:latin typeface=".VnArial" panose="020B7200000000000000" pitchFamily="34" charset="0"/>
              </a:rPr>
              <a:t>thao</a:t>
            </a:r>
            <a:r>
              <a:rPr lang="en-US" altLang="en-US" sz="1400" dirty="0">
                <a:solidFill>
                  <a:srgbClr val="003366"/>
                </a:solidFill>
                <a:latin typeface=".VnArial" panose="020B7200000000000000" pitchFamily="34" charset="0"/>
              </a:rPr>
              <a:t> </a:t>
            </a:r>
            <a:r>
              <a:rPr lang="en-US" altLang="en-US" sz="1400" dirty="0" err="1">
                <a:solidFill>
                  <a:srgbClr val="003366"/>
                </a:solidFill>
                <a:latin typeface=".VnArial" panose="020B7200000000000000" pitchFamily="34" charset="0"/>
              </a:rPr>
              <a:t>t¸c</a:t>
            </a:r>
            <a:r>
              <a:rPr lang="en-US" altLang="en-US" sz="1400" dirty="0">
                <a:solidFill>
                  <a:srgbClr val="003366"/>
                </a:solidFill>
                <a:latin typeface=".VnArial" panose="020B7200000000000000" pitchFamily="34" charset="0"/>
              </a:rPr>
              <a:t>, </a:t>
            </a:r>
            <a:r>
              <a:rPr lang="en-US" altLang="en-US" sz="1400" dirty="0" err="1">
                <a:solidFill>
                  <a:srgbClr val="003366"/>
                </a:solidFill>
                <a:latin typeface=".VnArial" panose="020B7200000000000000" pitchFamily="34" charset="0"/>
              </a:rPr>
              <a:t>mÉu</a:t>
            </a:r>
            <a:r>
              <a:rPr lang="en-US" altLang="en-US" sz="1400" dirty="0">
                <a:solidFill>
                  <a:srgbClr val="003366"/>
                </a:solidFill>
                <a:latin typeface=".VnArial" panose="020B7200000000000000" pitchFamily="34" charset="0"/>
              </a:rPr>
              <a:t> </a:t>
            </a:r>
            <a:r>
              <a:rPr lang="en-US" altLang="en-US" sz="1400" dirty="0" err="1">
                <a:solidFill>
                  <a:srgbClr val="003366"/>
                </a:solidFill>
                <a:latin typeface=".VnArial" panose="020B7200000000000000" pitchFamily="34" charset="0"/>
              </a:rPr>
              <a:t>biÓu</a:t>
            </a:r>
            <a:r>
              <a:rPr lang="en-US" altLang="en-US" sz="1400" dirty="0">
                <a:solidFill>
                  <a:srgbClr val="003366"/>
                </a:solidFill>
                <a:latin typeface=".VnArial" panose="020B7200000000000000" pitchFamily="34" charset="0"/>
              </a:rPr>
              <a:t>, qui ®</a:t>
            </a:r>
            <a:r>
              <a:rPr lang="en-US" altLang="en-US" sz="1400" dirty="0" err="1" smtClean="0">
                <a:solidFill>
                  <a:srgbClr val="003366"/>
                </a:solidFill>
                <a:latin typeface=".VnArial" panose="020B7200000000000000" pitchFamily="34" charset="0"/>
              </a:rPr>
              <a:t>Þnh</a:t>
            </a:r>
            <a:r>
              <a:rPr lang="en-US" altLang="en-US" sz="1400" dirty="0" smtClean="0">
                <a:solidFill>
                  <a:srgbClr val="003366"/>
                </a:solidFill>
                <a:latin typeface=".VnArial" panose="020B7200000000000000" pitchFamily="34" charset="0"/>
              </a:rPr>
              <a:t>, </a:t>
            </a:r>
            <a:r>
              <a:rPr lang="en-US" altLang="en-US" sz="1400" dirty="0" err="1">
                <a:solidFill>
                  <a:srgbClr val="003366"/>
                </a:solidFill>
                <a:latin typeface=".VnArial" panose="020B7200000000000000" pitchFamily="34" charset="0"/>
              </a:rPr>
              <a:t>tiªu</a:t>
            </a:r>
            <a:r>
              <a:rPr lang="en-US" altLang="en-US" sz="1400" dirty="0">
                <a:solidFill>
                  <a:srgbClr val="003366"/>
                </a:solidFill>
                <a:latin typeface=".VnArial" panose="020B7200000000000000" pitchFamily="34" charset="0"/>
              </a:rPr>
              <a:t> </a:t>
            </a:r>
            <a:r>
              <a:rPr lang="en-US" altLang="en-US" sz="1400" dirty="0" err="1">
                <a:solidFill>
                  <a:srgbClr val="003366"/>
                </a:solidFill>
                <a:latin typeface=".VnArial" panose="020B7200000000000000" pitchFamily="34" charset="0"/>
              </a:rPr>
              <a:t>chuÈn</a:t>
            </a:r>
            <a:r>
              <a:rPr lang="en-US" altLang="en-US" sz="1400" dirty="0" smtClean="0">
                <a:solidFill>
                  <a:srgbClr val="003366"/>
                </a:solidFill>
                <a:latin typeface=".VnArial" panose="020B7200000000000000" pitchFamily="34" charset="0"/>
              </a:rPr>
              <a:t>, </a:t>
            </a:r>
            <a:r>
              <a:rPr lang="en-US" altLang="en-US" sz="1400" dirty="0">
                <a:solidFill>
                  <a:srgbClr val="003366"/>
                </a:solidFill>
                <a:latin typeface=".VnArial" panose="020B7200000000000000" pitchFamily="34" charset="0"/>
              </a:rPr>
              <a:t>®</a:t>
            </a:r>
            <a:r>
              <a:rPr lang="en-US" altLang="en-US" sz="1400" dirty="0" err="1">
                <a:solidFill>
                  <a:srgbClr val="003366"/>
                </a:solidFill>
                <a:latin typeface=".VnArial" panose="020B7200000000000000" pitchFamily="34" charset="0"/>
              </a:rPr>
              <a:t>iÒu</a:t>
            </a:r>
            <a:r>
              <a:rPr lang="en-US" altLang="en-US" sz="1400" dirty="0">
                <a:solidFill>
                  <a:srgbClr val="003366"/>
                </a:solidFill>
                <a:latin typeface=".VnArial" panose="020B7200000000000000" pitchFamily="34" charset="0"/>
              </a:rPr>
              <a:t> </a:t>
            </a:r>
            <a:r>
              <a:rPr lang="en-US" altLang="en-US" sz="1400" dirty="0" err="1">
                <a:solidFill>
                  <a:srgbClr val="003366"/>
                </a:solidFill>
                <a:latin typeface=".VnArial" panose="020B7200000000000000" pitchFamily="34" charset="0"/>
              </a:rPr>
              <a:t>luËt</a:t>
            </a:r>
            <a:r>
              <a:rPr lang="en-US" altLang="en-US" sz="1400" dirty="0">
                <a:solidFill>
                  <a:srgbClr val="003366"/>
                </a:solidFill>
                <a:latin typeface=".VnArial" panose="020B7200000000000000" pitchFamily="34" charset="0"/>
              </a:rPr>
              <a:t>, </a:t>
            </a:r>
            <a:r>
              <a:rPr lang="en-US" altLang="en-US" sz="1400" dirty="0" err="1">
                <a:solidFill>
                  <a:srgbClr val="003366"/>
                </a:solidFill>
                <a:latin typeface=".VnArial" panose="020B7200000000000000" pitchFamily="34" charset="0"/>
              </a:rPr>
              <a:t>kÕ</a:t>
            </a:r>
            <a:r>
              <a:rPr lang="en-US" altLang="en-US" sz="1400" dirty="0">
                <a:solidFill>
                  <a:srgbClr val="003366"/>
                </a:solidFill>
                <a:latin typeface=".VnArial" panose="020B7200000000000000" pitchFamily="34" charset="0"/>
              </a:rPr>
              <a:t> ho¹ch </a:t>
            </a:r>
            <a:r>
              <a:rPr lang="en-US" altLang="en-US" sz="1400" dirty="0" err="1">
                <a:solidFill>
                  <a:srgbClr val="003366"/>
                </a:solidFill>
                <a:latin typeface=".VnArial" panose="020B7200000000000000" pitchFamily="34" charset="0"/>
              </a:rPr>
              <a:t>chÊt</a:t>
            </a:r>
            <a:r>
              <a:rPr lang="en-US" altLang="en-US" sz="1400" dirty="0">
                <a:solidFill>
                  <a:srgbClr val="003366"/>
                </a:solidFill>
                <a:latin typeface=".VnArial" panose="020B7200000000000000" pitchFamily="34" charset="0"/>
              </a:rPr>
              <a:t>  </a:t>
            </a:r>
            <a:r>
              <a:rPr lang="en-US" altLang="en-US" sz="1400" dirty="0" err="1">
                <a:solidFill>
                  <a:srgbClr val="003366"/>
                </a:solidFill>
                <a:latin typeface=".VnArial" panose="020B7200000000000000" pitchFamily="34" charset="0"/>
              </a:rPr>
              <a:t>l­ưîng</a:t>
            </a:r>
            <a:r>
              <a:rPr lang="en-US" altLang="en-US" sz="1400" dirty="0">
                <a:solidFill>
                  <a:srgbClr val="003366"/>
                </a:solidFill>
                <a:latin typeface=".VnArial" panose="020B7200000000000000" pitchFamily="34" charset="0"/>
              </a:rPr>
              <a:t>,...</a:t>
            </a:r>
          </a:p>
        </p:txBody>
      </p:sp>
      <p:sp>
        <p:nvSpPr>
          <p:cNvPr id="22535" name="Text Box 7"/>
          <p:cNvSpPr txBox="1">
            <a:spLocks noChangeArrowheads="1"/>
          </p:cNvSpPr>
          <p:nvPr/>
        </p:nvSpPr>
        <p:spPr bwMode="auto">
          <a:xfrm>
            <a:off x="4036219" y="3567113"/>
            <a:ext cx="1381125" cy="42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tIns="102870" bIns="102870">
            <a:spAutoFit/>
          </a:bodyPr>
          <a:lstStyle>
            <a:lvl1pPr>
              <a:spcBef>
                <a:spcPct val="20000"/>
              </a:spcBef>
              <a:buClr>
                <a:schemeClr val="hlink"/>
              </a:buClr>
              <a:buSzPct val="70000"/>
              <a:buChar char="•"/>
              <a:defRPr sz="2800" b="1">
                <a:solidFill>
                  <a:srgbClr val="000066"/>
                </a:solidFill>
                <a:latin typeface=".VnBlack" panose="020B7200000000000000" pitchFamily="34" charset="0"/>
              </a:defRPr>
            </a:lvl1pPr>
            <a:lvl2pPr marL="742950" indent="-285750">
              <a:spcBef>
                <a:spcPct val="20000"/>
              </a:spcBef>
              <a:buFont typeface="Arial" panose="020B0604020202020204" pitchFamily="34" charset="0"/>
              <a:buChar char="•"/>
              <a:defRPr sz="2400" b="1">
                <a:solidFill>
                  <a:srgbClr val="000066"/>
                </a:solidFill>
                <a:latin typeface=".VnArial" panose="020B7200000000000000" pitchFamily="34" charset="0"/>
              </a:defRPr>
            </a:lvl2pPr>
            <a:lvl3pPr marL="1143000" indent="-228600">
              <a:spcBef>
                <a:spcPct val="20000"/>
              </a:spcBef>
              <a:buClr>
                <a:schemeClr val="tx2"/>
              </a:buClr>
              <a:buChar char="•"/>
              <a:defRPr sz="2400">
                <a:solidFill>
                  <a:srgbClr val="000066"/>
                </a:solidFill>
                <a:latin typeface="Verdana" panose="020B0604030504040204" pitchFamily="34" charset="0"/>
              </a:defRPr>
            </a:lvl3pPr>
            <a:lvl4pPr marL="1600200" indent="-228600">
              <a:spcBef>
                <a:spcPct val="20000"/>
              </a:spcBef>
              <a:buChar char="–"/>
              <a:defRPr sz="2000">
                <a:solidFill>
                  <a:srgbClr val="000066"/>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9pPr>
          </a:lstStyle>
          <a:p>
            <a:pPr algn="just">
              <a:spcBef>
                <a:spcPts val="450"/>
              </a:spcBef>
              <a:spcAft>
                <a:spcPts val="450"/>
              </a:spcAft>
              <a:buClrTx/>
              <a:buSzTx/>
              <a:buNone/>
            </a:pPr>
            <a:r>
              <a:rPr lang="en-US" altLang="en-US" sz="1400">
                <a:solidFill>
                  <a:srgbClr val="003366"/>
                </a:solidFill>
                <a:latin typeface=".VnArial" panose="020B7200000000000000" pitchFamily="34" charset="0"/>
              </a:rPr>
              <a:t>Hå s¬</a:t>
            </a:r>
          </a:p>
        </p:txBody>
      </p:sp>
      <p:grpSp>
        <p:nvGrpSpPr>
          <p:cNvPr id="9223" name="Group 8"/>
          <p:cNvGrpSpPr>
            <a:grpSpLocks/>
          </p:cNvGrpSpPr>
          <p:nvPr/>
        </p:nvGrpSpPr>
        <p:grpSpPr bwMode="auto">
          <a:xfrm>
            <a:off x="2057400" y="1314450"/>
            <a:ext cx="1588294" cy="3086100"/>
            <a:chOff x="768" y="1104"/>
            <a:chExt cx="1334" cy="2592"/>
          </a:xfrm>
        </p:grpSpPr>
        <p:sp>
          <p:nvSpPr>
            <p:cNvPr id="22537" name="AutoShape 9"/>
            <p:cNvSpPr>
              <a:spLocks noChangeArrowheads="1"/>
            </p:cNvSpPr>
            <p:nvPr/>
          </p:nvSpPr>
          <p:spPr bwMode="auto">
            <a:xfrm>
              <a:off x="768" y="1104"/>
              <a:ext cx="1043" cy="2592"/>
            </a:xfrm>
            <a:prstGeom prst="triangle">
              <a:avLst>
                <a:gd name="adj" fmla="val 50000"/>
              </a:avLst>
            </a:prstGeom>
            <a:solidFill>
              <a:srgbClr val="FFFFFF"/>
            </a:solidFill>
            <a:ln w="28575">
              <a:solidFill>
                <a:srgbClr val="000000"/>
              </a:solidFill>
              <a:miter lim="800000"/>
              <a:headEnd/>
              <a:tailEnd/>
            </a:ln>
          </p:spPr>
          <p:txBody>
            <a:bodyPr/>
            <a:lstStyle/>
            <a:p>
              <a:pPr eaLnBrk="1" hangingPunct="1">
                <a:spcBef>
                  <a:spcPct val="20000"/>
                </a:spcBef>
                <a:buClr>
                  <a:schemeClr val="hlink"/>
                </a:buClr>
                <a:buSzPct val="70000"/>
                <a:buFont typeface="Wingdings" panose="05000000000000000000" pitchFamily="2" charset="2"/>
                <a:buChar char="u"/>
                <a:defRPr/>
              </a:pPr>
              <a:endParaRPr lang="en-US" sz="1050">
                <a:effectLst>
                  <a:outerShdw blurRad="38100" dist="38100" dir="2700000" algn="tl">
                    <a:srgbClr val="000000">
                      <a:alpha val="43137"/>
                    </a:srgbClr>
                  </a:outerShdw>
                </a:effectLst>
              </a:endParaRPr>
            </a:p>
          </p:txBody>
        </p:sp>
        <p:sp>
          <p:nvSpPr>
            <p:cNvPr id="22538" name="Freeform 10"/>
            <p:cNvSpPr>
              <a:spLocks/>
            </p:cNvSpPr>
            <p:nvPr/>
          </p:nvSpPr>
          <p:spPr bwMode="auto">
            <a:xfrm>
              <a:off x="1290" y="1104"/>
              <a:ext cx="812" cy="2592"/>
            </a:xfrm>
            <a:custGeom>
              <a:avLst/>
              <a:gdLst/>
              <a:ahLst/>
              <a:cxnLst>
                <a:cxn ang="0">
                  <a:pos x="0" y="0"/>
                </a:cxn>
                <a:cxn ang="0">
                  <a:pos x="2016" y="4464"/>
                </a:cxn>
                <a:cxn ang="0">
                  <a:pos x="1296" y="5040"/>
                </a:cxn>
                <a:cxn ang="0">
                  <a:pos x="0" y="0"/>
                </a:cxn>
              </a:cxnLst>
              <a:rect l="0" t="0" r="r" b="b"/>
              <a:pathLst>
                <a:path w="2016" h="5040">
                  <a:moveTo>
                    <a:pt x="0" y="0"/>
                  </a:moveTo>
                  <a:lnTo>
                    <a:pt x="2016" y="4464"/>
                  </a:lnTo>
                  <a:lnTo>
                    <a:pt x="1296" y="5040"/>
                  </a:lnTo>
                  <a:lnTo>
                    <a:pt x="0" y="0"/>
                  </a:lnTo>
                  <a:close/>
                </a:path>
              </a:pathLst>
            </a:custGeom>
            <a:solidFill>
              <a:srgbClr val="FFFFFF"/>
            </a:solidFill>
            <a:ln w="28575" cmpd="sng">
              <a:solidFill>
                <a:srgbClr val="000000"/>
              </a:solidFill>
              <a:round/>
              <a:headEnd/>
              <a:tailEnd/>
            </a:ln>
          </p:spPr>
          <p:txBody>
            <a:bodyPr/>
            <a:lstStyle/>
            <a:p>
              <a:pPr eaLnBrk="1" hangingPunct="1">
                <a:spcBef>
                  <a:spcPct val="20000"/>
                </a:spcBef>
                <a:buClr>
                  <a:schemeClr val="hlink"/>
                </a:buClr>
                <a:buSzPct val="70000"/>
                <a:buFont typeface="Wingdings" panose="05000000000000000000" pitchFamily="2" charset="2"/>
                <a:buChar char="u"/>
                <a:defRPr/>
              </a:pPr>
              <a:endParaRPr lang="en-US" sz="1050">
                <a:effectLst>
                  <a:outerShdw blurRad="38100" dist="38100" dir="2700000" algn="tl">
                    <a:srgbClr val="000000">
                      <a:alpha val="43137"/>
                    </a:srgbClr>
                  </a:outerShdw>
                </a:effectLst>
              </a:endParaRPr>
            </a:p>
          </p:txBody>
        </p:sp>
        <p:sp>
          <p:nvSpPr>
            <p:cNvPr id="22539" name="Line 11"/>
            <p:cNvSpPr>
              <a:spLocks noChangeShapeType="1"/>
            </p:cNvSpPr>
            <p:nvPr/>
          </p:nvSpPr>
          <p:spPr bwMode="auto">
            <a:xfrm flipH="1">
              <a:off x="885" y="1104"/>
              <a:ext cx="405" cy="2592"/>
            </a:xfrm>
            <a:prstGeom prst="line">
              <a:avLst/>
            </a:prstGeom>
            <a:noFill/>
            <a:ln w="9525">
              <a:solidFill>
                <a:srgbClr val="000000"/>
              </a:solidFill>
              <a:round/>
              <a:headEnd/>
              <a:tailEnd/>
            </a:ln>
          </p:spPr>
          <p:txBody>
            <a:bodyPr/>
            <a:lstStyle/>
            <a:p>
              <a:pPr eaLnBrk="1" hangingPunct="1">
                <a:spcBef>
                  <a:spcPct val="20000"/>
                </a:spcBef>
                <a:buClr>
                  <a:schemeClr val="hlink"/>
                </a:buClr>
                <a:buSzPct val="70000"/>
                <a:buFont typeface="Wingdings" panose="05000000000000000000" pitchFamily="2" charset="2"/>
                <a:buChar char="u"/>
                <a:defRPr/>
              </a:pPr>
              <a:endParaRPr lang="en-US" sz="1050">
                <a:effectLst>
                  <a:outerShdw blurRad="38100" dist="38100" dir="2700000" algn="tl">
                    <a:srgbClr val="000000">
                      <a:alpha val="43137"/>
                    </a:srgbClr>
                  </a:outerShdw>
                </a:effectLst>
              </a:endParaRPr>
            </a:p>
          </p:txBody>
        </p:sp>
        <p:sp>
          <p:nvSpPr>
            <p:cNvPr id="22540" name="Line 12"/>
            <p:cNvSpPr>
              <a:spLocks noChangeShapeType="1"/>
            </p:cNvSpPr>
            <p:nvPr/>
          </p:nvSpPr>
          <p:spPr bwMode="auto">
            <a:xfrm flipH="1">
              <a:off x="999" y="1104"/>
              <a:ext cx="291" cy="2592"/>
            </a:xfrm>
            <a:prstGeom prst="line">
              <a:avLst/>
            </a:prstGeom>
            <a:noFill/>
            <a:ln w="9525">
              <a:solidFill>
                <a:srgbClr val="000000"/>
              </a:solidFill>
              <a:round/>
              <a:headEnd/>
              <a:tailEnd/>
            </a:ln>
          </p:spPr>
          <p:txBody>
            <a:bodyPr/>
            <a:lstStyle/>
            <a:p>
              <a:pPr eaLnBrk="1" hangingPunct="1">
                <a:spcBef>
                  <a:spcPct val="20000"/>
                </a:spcBef>
                <a:buClr>
                  <a:schemeClr val="hlink"/>
                </a:buClr>
                <a:buSzPct val="70000"/>
                <a:buFont typeface="Wingdings" panose="05000000000000000000" pitchFamily="2" charset="2"/>
                <a:buChar char="u"/>
                <a:defRPr/>
              </a:pPr>
              <a:endParaRPr lang="en-US" sz="1050">
                <a:effectLst>
                  <a:outerShdw blurRad="38100" dist="38100" dir="2700000" algn="tl">
                    <a:srgbClr val="000000">
                      <a:alpha val="43137"/>
                    </a:srgbClr>
                  </a:outerShdw>
                </a:effectLst>
              </a:endParaRPr>
            </a:p>
          </p:txBody>
        </p:sp>
        <p:sp>
          <p:nvSpPr>
            <p:cNvPr id="22541" name="Line 13"/>
            <p:cNvSpPr>
              <a:spLocks noChangeShapeType="1"/>
            </p:cNvSpPr>
            <p:nvPr/>
          </p:nvSpPr>
          <p:spPr bwMode="auto">
            <a:xfrm flipH="1">
              <a:off x="1116" y="1104"/>
              <a:ext cx="174" cy="2592"/>
            </a:xfrm>
            <a:prstGeom prst="line">
              <a:avLst/>
            </a:prstGeom>
            <a:noFill/>
            <a:ln w="9525">
              <a:solidFill>
                <a:srgbClr val="000000"/>
              </a:solidFill>
              <a:round/>
              <a:headEnd/>
              <a:tailEnd/>
            </a:ln>
          </p:spPr>
          <p:txBody>
            <a:bodyPr/>
            <a:lstStyle/>
            <a:p>
              <a:pPr eaLnBrk="1" hangingPunct="1">
                <a:spcBef>
                  <a:spcPct val="20000"/>
                </a:spcBef>
                <a:buClr>
                  <a:schemeClr val="hlink"/>
                </a:buClr>
                <a:buSzPct val="70000"/>
                <a:buFont typeface="Wingdings" panose="05000000000000000000" pitchFamily="2" charset="2"/>
                <a:buChar char="u"/>
                <a:defRPr/>
              </a:pPr>
              <a:endParaRPr lang="en-US" sz="1050">
                <a:effectLst>
                  <a:outerShdw blurRad="38100" dist="38100" dir="2700000" algn="tl">
                    <a:srgbClr val="000000">
                      <a:alpha val="43137"/>
                    </a:srgbClr>
                  </a:outerShdw>
                </a:effectLst>
              </a:endParaRPr>
            </a:p>
          </p:txBody>
        </p:sp>
        <p:sp>
          <p:nvSpPr>
            <p:cNvPr id="22542" name="Line 14"/>
            <p:cNvSpPr>
              <a:spLocks noChangeShapeType="1"/>
            </p:cNvSpPr>
            <p:nvPr/>
          </p:nvSpPr>
          <p:spPr bwMode="auto">
            <a:xfrm flipH="1">
              <a:off x="1232" y="1104"/>
              <a:ext cx="58" cy="2592"/>
            </a:xfrm>
            <a:prstGeom prst="line">
              <a:avLst/>
            </a:prstGeom>
            <a:noFill/>
            <a:ln w="9525">
              <a:solidFill>
                <a:srgbClr val="000000"/>
              </a:solidFill>
              <a:round/>
              <a:headEnd/>
              <a:tailEnd/>
            </a:ln>
          </p:spPr>
          <p:txBody>
            <a:bodyPr/>
            <a:lstStyle/>
            <a:p>
              <a:pPr eaLnBrk="1" hangingPunct="1">
                <a:spcBef>
                  <a:spcPct val="20000"/>
                </a:spcBef>
                <a:buClr>
                  <a:schemeClr val="hlink"/>
                </a:buClr>
                <a:buSzPct val="70000"/>
                <a:buFont typeface="Wingdings" panose="05000000000000000000" pitchFamily="2" charset="2"/>
                <a:buChar char="u"/>
                <a:defRPr/>
              </a:pPr>
              <a:endParaRPr lang="en-US" sz="1050">
                <a:effectLst>
                  <a:outerShdw blurRad="38100" dist="38100" dir="2700000" algn="tl">
                    <a:srgbClr val="000000">
                      <a:alpha val="43137"/>
                    </a:srgbClr>
                  </a:outerShdw>
                </a:effectLst>
              </a:endParaRPr>
            </a:p>
          </p:txBody>
        </p:sp>
        <p:sp>
          <p:nvSpPr>
            <p:cNvPr id="22543" name="Line 15"/>
            <p:cNvSpPr>
              <a:spLocks noChangeShapeType="1"/>
            </p:cNvSpPr>
            <p:nvPr/>
          </p:nvSpPr>
          <p:spPr bwMode="auto">
            <a:xfrm>
              <a:off x="1290" y="1104"/>
              <a:ext cx="58" cy="2592"/>
            </a:xfrm>
            <a:prstGeom prst="line">
              <a:avLst/>
            </a:prstGeom>
            <a:noFill/>
            <a:ln w="9525">
              <a:solidFill>
                <a:srgbClr val="000000"/>
              </a:solidFill>
              <a:round/>
              <a:headEnd/>
              <a:tailEnd/>
            </a:ln>
          </p:spPr>
          <p:txBody>
            <a:bodyPr/>
            <a:lstStyle/>
            <a:p>
              <a:pPr eaLnBrk="1" hangingPunct="1">
                <a:spcBef>
                  <a:spcPct val="20000"/>
                </a:spcBef>
                <a:buClr>
                  <a:schemeClr val="hlink"/>
                </a:buClr>
                <a:buSzPct val="70000"/>
                <a:buFont typeface="Wingdings" panose="05000000000000000000" pitchFamily="2" charset="2"/>
                <a:buChar char="u"/>
                <a:defRPr/>
              </a:pPr>
              <a:endParaRPr lang="en-US" sz="1050">
                <a:effectLst>
                  <a:outerShdw blurRad="38100" dist="38100" dir="2700000" algn="tl">
                    <a:srgbClr val="000000">
                      <a:alpha val="43137"/>
                    </a:srgbClr>
                  </a:outerShdw>
                </a:effectLst>
              </a:endParaRPr>
            </a:p>
          </p:txBody>
        </p:sp>
        <p:sp>
          <p:nvSpPr>
            <p:cNvPr id="22544" name="Line 16"/>
            <p:cNvSpPr>
              <a:spLocks noChangeShapeType="1"/>
            </p:cNvSpPr>
            <p:nvPr/>
          </p:nvSpPr>
          <p:spPr bwMode="auto">
            <a:xfrm>
              <a:off x="1290" y="1104"/>
              <a:ext cx="174" cy="2592"/>
            </a:xfrm>
            <a:prstGeom prst="line">
              <a:avLst/>
            </a:prstGeom>
            <a:noFill/>
            <a:ln w="9525">
              <a:solidFill>
                <a:srgbClr val="000000"/>
              </a:solidFill>
              <a:round/>
              <a:headEnd/>
              <a:tailEnd/>
            </a:ln>
          </p:spPr>
          <p:txBody>
            <a:bodyPr/>
            <a:lstStyle/>
            <a:p>
              <a:pPr eaLnBrk="1" hangingPunct="1">
                <a:spcBef>
                  <a:spcPct val="20000"/>
                </a:spcBef>
                <a:buClr>
                  <a:schemeClr val="hlink"/>
                </a:buClr>
                <a:buSzPct val="70000"/>
                <a:buFont typeface="Wingdings" panose="05000000000000000000" pitchFamily="2" charset="2"/>
                <a:buChar char="u"/>
                <a:defRPr/>
              </a:pPr>
              <a:endParaRPr lang="en-US" sz="1050">
                <a:effectLst>
                  <a:outerShdw blurRad="38100" dist="38100" dir="2700000" algn="tl">
                    <a:srgbClr val="000000">
                      <a:alpha val="43137"/>
                    </a:srgbClr>
                  </a:outerShdw>
                </a:effectLst>
              </a:endParaRPr>
            </a:p>
          </p:txBody>
        </p:sp>
        <p:sp>
          <p:nvSpPr>
            <p:cNvPr id="22545" name="Line 17"/>
            <p:cNvSpPr>
              <a:spLocks noChangeShapeType="1"/>
            </p:cNvSpPr>
            <p:nvPr/>
          </p:nvSpPr>
          <p:spPr bwMode="auto">
            <a:xfrm>
              <a:off x="1290" y="1104"/>
              <a:ext cx="290" cy="2592"/>
            </a:xfrm>
            <a:prstGeom prst="line">
              <a:avLst/>
            </a:prstGeom>
            <a:noFill/>
            <a:ln w="9525">
              <a:solidFill>
                <a:srgbClr val="000000"/>
              </a:solidFill>
              <a:round/>
              <a:headEnd/>
              <a:tailEnd/>
            </a:ln>
          </p:spPr>
          <p:txBody>
            <a:bodyPr/>
            <a:lstStyle/>
            <a:p>
              <a:pPr eaLnBrk="1" hangingPunct="1">
                <a:spcBef>
                  <a:spcPct val="20000"/>
                </a:spcBef>
                <a:buClr>
                  <a:schemeClr val="hlink"/>
                </a:buClr>
                <a:buSzPct val="70000"/>
                <a:buFont typeface="Wingdings" panose="05000000000000000000" pitchFamily="2" charset="2"/>
                <a:buChar char="u"/>
                <a:defRPr/>
              </a:pPr>
              <a:endParaRPr lang="en-US" sz="1050">
                <a:effectLst>
                  <a:outerShdw blurRad="38100" dist="38100" dir="2700000" algn="tl">
                    <a:srgbClr val="000000">
                      <a:alpha val="43137"/>
                    </a:srgbClr>
                  </a:outerShdw>
                </a:effectLst>
              </a:endParaRPr>
            </a:p>
          </p:txBody>
        </p:sp>
        <p:sp>
          <p:nvSpPr>
            <p:cNvPr id="22546" name="Line 18"/>
            <p:cNvSpPr>
              <a:spLocks noChangeShapeType="1"/>
            </p:cNvSpPr>
            <p:nvPr/>
          </p:nvSpPr>
          <p:spPr bwMode="auto">
            <a:xfrm>
              <a:off x="1290" y="1104"/>
              <a:ext cx="406" cy="2592"/>
            </a:xfrm>
            <a:prstGeom prst="line">
              <a:avLst/>
            </a:prstGeom>
            <a:noFill/>
            <a:ln w="9525">
              <a:solidFill>
                <a:srgbClr val="000000"/>
              </a:solidFill>
              <a:round/>
              <a:headEnd/>
              <a:tailEnd/>
            </a:ln>
          </p:spPr>
          <p:txBody>
            <a:bodyPr/>
            <a:lstStyle/>
            <a:p>
              <a:pPr eaLnBrk="1" hangingPunct="1">
                <a:spcBef>
                  <a:spcPct val="20000"/>
                </a:spcBef>
                <a:buClr>
                  <a:schemeClr val="hlink"/>
                </a:buClr>
                <a:buSzPct val="70000"/>
                <a:buFont typeface="Wingdings" panose="05000000000000000000" pitchFamily="2" charset="2"/>
                <a:buChar char="u"/>
                <a:defRPr/>
              </a:pPr>
              <a:endParaRPr lang="en-US" sz="1050">
                <a:effectLst>
                  <a:outerShdw blurRad="38100" dist="38100" dir="2700000" algn="tl">
                    <a:srgbClr val="000000">
                      <a:alpha val="43137"/>
                    </a:srgbClr>
                  </a:outerShdw>
                </a:effectLst>
              </a:endParaRPr>
            </a:p>
          </p:txBody>
        </p:sp>
        <p:sp>
          <p:nvSpPr>
            <p:cNvPr id="22547" name="Line 19"/>
            <p:cNvSpPr>
              <a:spLocks noChangeShapeType="1"/>
            </p:cNvSpPr>
            <p:nvPr/>
          </p:nvSpPr>
          <p:spPr bwMode="auto">
            <a:xfrm>
              <a:off x="1290" y="1104"/>
              <a:ext cx="581" cy="2519"/>
            </a:xfrm>
            <a:prstGeom prst="line">
              <a:avLst/>
            </a:prstGeom>
            <a:noFill/>
            <a:ln w="9525">
              <a:solidFill>
                <a:srgbClr val="000000"/>
              </a:solidFill>
              <a:round/>
              <a:headEnd/>
              <a:tailEnd/>
            </a:ln>
          </p:spPr>
          <p:txBody>
            <a:bodyPr/>
            <a:lstStyle/>
            <a:p>
              <a:pPr eaLnBrk="1" hangingPunct="1">
                <a:spcBef>
                  <a:spcPct val="20000"/>
                </a:spcBef>
                <a:buClr>
                  <a:schemeClr val="hlink"/>
                </a:buClr>
                <a:buSzPct val="70000"/>
                <a:buFont typeface="Wingdings" panose="05000000000000000000" pitchFamily="2" charset="2"/>
                <a:buChar char="u"/>
                <a:defRPr/>
              </a:pPr>
              <a:endParaRPr lang="en-US" sz="1050">
                <a:effectLst>
                  <a:outerShdw blurRad="38100" dist="38100" dir="2700000" algn="tl">
                    <a:srgbClr val="000000">
                      <a:alpha val="43137"/>
                    </a:srgbClr>
                  </a:outerShdw>
                </a:effectLst>
              </a:endParaRPr>
            </a:p>
          </p:txBody>
        </p:sp>
        <p:sp>
          <p:nvSpPr>
            <p:cNvPr id="22548" name="Line 20"/>
            <p:cNvSpPr>
              <a:spLocks noChangeShapeType="1"/>
            </p:cNvSpPr>
            <p:nvPr/>
          </p:nvSpPr>
          <p:spPr bwMode="auto">
            <a:xfrm>
              <a:off x="1290" y="1104"/>
              <a:ext cx="638" cy="2519"/>
            </a:xfrm>
            <a:prstGeom prst="line">
              <a:avLst/>
            </a:prstGeom>
            <a:noFill/>
            <a:ln w="9525">
              <a:solidFill>
                <a:srgbClr val="000000"/>
              </a:solidFill>
              <a:round/>
              <a:headEnd/>
              <a:tailEnd/>
            </a:ln>
          </p:spPr>
          <p:txBody>
            <a:bodyPr/>
            <a:lstStyle/>
            <a:p>
              <a:pPr eaLnBrk="1" hangingPunct="1">
                <a:spcBef>
                  <a:spcPct val="20000"/>
                </a:spcBef>
                <a:buClr>
                  <a:schemeClr val="hlink"/>
                </a:buClr>
                <a:buSzPct val="70000"/>
                <a:buFont typeface="Wingdings" panose="05000000000000000000" pitchFamily="2" charset="2"/>
                <a:buChar char="u"/>
                <a:defRPr/>
              </a:pPr>
              <a:endParaRPr lang="en-US" sz="1050">
                <a:effectLst>
                  <a:outerShdw blurRad="38100" dist="38100" dir="2700000" algn="tl">
                    <a:srgbClr val="000000">
                      <a:alpha val="43137"/>
                    </a:srgbClr>
                  </a:outerShdw>
                </a:effectLst>
              </a:endParaRPr>
            </a:p>
          </p:txBody>
        </p:sp>
        <p:sp>
          <p:nvSpPr>
            <p:cNvPr id="22549" name="Line 21"/>
            <p:cNvSpPr>
              <a:spLocks noChangeShapeType="1"/>
            </p:cNvSpPr>
            <p:nvPr/>
          </p:nvSpPr>
          <p:spPr bwMode="auto">
            <a:xfrm>
              <a:off x="1290" y="1104"/>
              <a:ext cx="697" cy="2444"/>
            </a:xfrm>
            <a:prstGeom prst="line">
              <a:avLst/>
            </a:prstGeom>
            <a:noFill/>
            <a:ln w="9525">
              <a:solidFill>
                <a:srgbClr val="000000"/>
              </a:solidFill>
              <a:round/>
              <a:headEnd/>
              <a:tailEnd/>
            </a:ln>
          </p:spPr>
          <p:txBody>
            <a:bodyPr/>
            <a:lstStyle/>
            <a:p>
              <a:pPr eaLnBrk="1" hangingPunct="1">
                <a:spcBef>
                  <a:spcPct val="20000"/>
                </a:spcBef>
                <a:buClr>
                  <a:schemeClr val="hlink"/>
                </a:buClr>
                <a:buSzPct val="70000"/>
                <a:buFont typeface="Wingdings" panose="05000000000000000000" pitchFamily="2" charset="2"/>
                <a:buChar char="u"/>
                <a:defRPr/>
              </a:pPr>
              <a:endParaRPr lang="en-US" sz="1050">
                <a:effectLst>
                  <a:outerShdw blurRad="38100" dist="38100" dir="2700000" algn="tl">
                    <a:srgbClr val="000000">
                      <a:alpha val="43137"/>
                    </a:srgbClr>
                  </a:outerShdw>
                </a:effectLst>
              </a:endParaRPr>
            </a:p>
          </p:txBody>
        </p:sp>
        <p:sp>
          <p:nvSpPr>
            <p:cNvPr id="22550" name="Line 22"/>
            <p:cNvSpPr>
              <a:spLocks noChangeShapeType="1"/>
            </p:cNvSpPr>
            <p:nvPr/>
          </p:nvSpPr>
          <p:spPr bwMode="auto">
            <a:xfrm>
              <a:off x="1290" y="1104"/>
              <a:ext cx="754" cy="2370"/>
            </a:xfrm>
            <a:prstGeom prst="line">
              <a:avLst/>
            </a:prstGeom>
            <a:noFill/>
            <a:ln w="9525">
              <a:solidFill>
                <a:srgbClr val="000000"/>
              </a:solidFill>
              <a:round/>
              <a:headEnd/>
              <a:tailEnd/>
            </a:ln>
          </p:spPr>
          <p:txBody>
            <a:bodyPr/>
            <a:lstStyle/>
            <a:p>
              <a:pPr eaLnBrk="1" hangingPunct="1">
                <a:spcBef>
                  <a:spcPct val="20000"/>
                </a:spcBef>
                <a:buClr>
                  <a:schemeClr val="hlink"/>
                </a:buClr>
                <a:buSzPct val="70000"/>
                <a:buFont typeface="Wingdings" panose="05000000000000000000" pitchFamily="2" charset="2"/>
                <a:buChar char="u"/>
                <a:defRPr/>
              </a:pPr>
              <a:endParaRPr lang="en-US" sz="1050">
                <a:effectLst>
                  <a:outerShdw blurRad="38100" dist="38100" dir="2700000" algn="tl">
                    <a:srgbClr val="000000">
                      <a:alpha val="43137"/>
                    </a:srgbClr>
                  </a:outerShdw>
                </a:effectLst>
              </a:endParaRPr>
            </a:p>
          </p:txBody>
        </p:sp>
        <p:sp>
          <p:nvSpPr>
            <p:cNvPr id="22551" name="Freeform 23"/>
            <p:cNvSpPr>
              <a:spLocks/>
            </p:cNvSpPr>
            <p:nvPr/>
          </p:nvSpPr>
          <p:spPr bwMode="auto">
            <a:xfrm>
              <a:off x="1116" y="1104"/>
              <a:ext cx="348" cy="889"/>
            </a:xfrm>
            <a:custGeom>
              <a:avLst/>
              <a:gdLst/>
              <a:ahLst/>
              <a:cxnLst>
                <a:cxn ang="0">
                  <a:pos x="576" y="0"/>
                </a:cxn>
                <a:cxn ang="0">
                  <a:pos x="1152" y="2160"/>
                </a:cxn>
                <a:cxn ang="0">
                  <a:pos x="0" y="2160"/>
                </a:cxn>
                <a:cxn ang="0">
                  <a:pos x="576" y="0"/>
                </a:cxn>
              </a:cxnLst>
              <a:rect l="0" t="0" r="r" b="b"/>
              <a:pathLst>
                <a:path w="1152" h="2160">
                  <a:moveTo>
                    <a:pt x="576" y="0"/>
                  </a:moveTo>
                  <a:lnTo>
                    <a:pt x="1152" y="2160"/>
                  </a:lnTo>
                  <a:lnTo>
                    <a:pt x="0" y="2160"/>
                  </a:lnTo>
                  <a:lnTo>
                    <a:pt x="576" y="0"/>
                  </a:lnTo>
                  <a:close/>
                </a:path>
              </a:pathLst>
            </a:custGeom>
            <a:solidFill>
              <a:srgbClr val="FFFFFF"/>
            </a:solidFill>
            <a:ln w="28575" cmpd="sng">
              <a:solidFill>
                <a:srgbClr val="000000"/>
              </a:solidFill>
              <a:round/>
              <a:headEnd/>
              <a:tailEnd/>
            </a:ln>
          </p:spPr>
          <p:txBody>
            <a:bodyPr/>
            <a:lstStyle/>
            <a:p>
              <a:pPr eaLnBrk="1" hangingPunct="1">
                <a:spcBef>
                  <a:spcPct val="20000"/>
                </a:spcBef>
                <a:buClr>
                  <a:schemeClr val="hlink"/>
                </a:buClr>
                <a:buSzPct val="70000"/>
                <a:buFont typeface="Wingdings" panose="05000000000000000000" pitchFamily="2" charset="2"/>
                <a:buChar char="u"/>
                <a:defRPr/>
              </a:pPr>
              <a:endParaRPr lang="en-US" sz="1050">
                <a:effectLst>
                  <a:outerShdw blurRad="38100" dist="38100" dir="2700000" algn="tl">
                    <a:srgbClr val="000000">
                      <a:alpha val="43137"/>
                    </a:srgbClr>
                  </a:outerShdw>
                </a:effectLst>
              </a:endParaRPr>
            </a:p>
          </p:txBody>
        </p:sp>
        <p:sp>
          <p:nvSpPr>
            <p:cNvPr id="22552" name="Freeform 24"/>
            <p:cNvSpPr>
              <a:spLocks/>
            </p:cNvSpPr>
            <p:nvPr/>
          </p:nvSpPr>
          <p:spPr bwMode="auto">
            <a:xfrm>
              <a:off x="1290" y="1104"/>
              <a:ext cx="464" cy="1408"/>
            </a:xfrm>
            <a:custGeom>
              <a:avLst/>
              <a:gdLst/>
              <a:ahLst/>
              <a:cxnLst>
                <a:cxn ang="0">
                  <a:pos x="0" y="0"/>
                </a:cxn>
                <a:cxn ang="0">
                  <a:pos x="432" y="1584"/>
                </a:cxn>
                <a:cxn ang="0">
                  <a:pos x="720" y="1440"/>
                </a:cxn>
                <a:cxn ang="0">
                  <a:pos x="0" y="0"/>
                </a:cxn>
              </a:cxnLst>
              <a:rect l="0" t="0" r="r" b="b"/>
              <a:pathLst>
                <a:path w="720" h="1584">
                  <a:moveTo>
                    <a:pt x="0" y="0"/>
                  </a:moveTo>
                  <a:lnTo>
                    <a:pt x="432" y="1584"/>
                  </a:lnTo>
                  <a:lnTo>
                    <a:pt x="720" y="1440"/>
                  </a:lnTo>
                  <a:lnTo>
                    <a:pt x="0" y="0"/>
                  </a:lnTo>
                  <a:close/>
                </a:path>
              </a:pathLst>
            </a:custGeom>
            <a:solidFill>
              <a:srgbClr val="FFFFFF"/>
            </a:solidFill>
            <a:ln w="28575" cmpd="sng">
              <a:solidFill>
                <a:srgbClr val="000000"/>
              </a:solidFill>
              <a:round/>
              <a:headEnd/>
              <a:tailEnd/>
            </a:ln>
          </p:spPr>
          <p:txBody>
            <a:bodyPr/>
            <a:lstStyle/>
            <a:p>
              <a:pPr eaLnBrk="1" hangingPunct="1">
                <a:spcBef>
                  <a:spcPct val="20000"/>
                </a:spcBef>
                <a:buClr>
                  <a:schemeClr val="hlink"/>
                </a:buClr>
                <a:buSzPct val="70000"/>
                <a:buFont typeface="Wingdings" panose="05000000000000000000" pitchFamily="2" charset="2"/>
                <a:buChar char="u"/>
                <a:defRPr/>
              </a:pPr>
              <a:endParaRPr lang="en-US" sz="1050">
                <a:effectLst>
                  <a:outerShdw blurRad="38100" dist="38100" dir="2700000" algn="tl">
                    <a:srgbClr val="000000">
                      <a:alpha val="43137"/>
                    </a:srgbClr>
                  </a:outerShdw>
                </a:effectLst>
              </a:endParaRPr>
            </a:p>
          </p:txBody>
        </p:sp>
        <p:sp>
          <p:nvSpPr>
            <p:cNvPr id="22553" name="Line 25"/>
            <p:cNvSpPr>
              <a:spLocks noChangeShapeType="1"/>
            </p:cNvSpPr>
            <p:nvPr/>
          </p:nvSpPr>
          <p:spPr bwMode="auto">
            <a:xfrm>
              <a:off x="999" y="2512"/>
              <a:ext cx="581" cy="0"/>
            </a:xfrm>
            <a:prstGeom prst="line">
              <a:avLst/>
            </a:prstGeom>
            <a:noFill/>
            <a:ln w="28575">
              <a:solidFill>
                <a:srgbClr val="000000"/>
              </a:solidFill>
              <a:round/>
              <a:headEnd/>
              <a:tailEnd/>
            </a:ln>
          </p:spPr>
          <p:txBody>
            <a:bodyPr/>
            <a:lstStyle/>
            <a:p>
              <a:pPr eaLnBrk="1" hangingPunct="1">
                <a:spcBef>
                  <a:spcPct val="20000"/>
                </a:spcBef>
                <a:buClr>
                  <a:schemeClr val="hlink"/>
                </a:buClr>
                <a:buSzPct val="70000"/>
                <a:buFont typeface="Wingdings" panose="05000000000000000000" pitchFamily="2" charset="2"/>
                <a:buChar char="u"/>
                <a:defRPr/>
              </a:pPr>
              <a:endParaRPr lang="en-US" sz="1050">
                <a:effectLst>
                  <a:outerShdw blurRad="38100" dist="38100" dir="2700000" algn="tl">
                    <a:srgbClr val="000000">
                      <a:alpha val="43137"/>
                    </a:srgbClr>
                  </a:outerShdw>
                </a:effectLst>
              </a:endParaRPr>
            </a:p>
          </p:txBody>
        </p:sp>
        <p:sp>
          <p:nvSpPr>
            <p:cNvPr id="22554" name="Line 26"/>
            <p:cNvSpPr>
              <a:spLocks noChangeShapeType="1"/>
            </p:cNvSpPr>
            <p:nvPr/>
          </p:nvSpPr>
          <p:spPr bwMode="auto">
            <a:xfrm>
              <a:off x="885" y="3029"/>
              <a:ext cx="811" cy="0"/>
            </a:xfrm>
            <a:prstGeom prst="line">
              <a:avLst/>
            </a:prstGeom>
            <a:noFill/>
            <a:ln w="28575">
              <a:solidFill>
                <a:srgbClr val="000000"/>
              </a:solidFill>
              <a:round/>
              <a:headEnd/>
              <a:tailEnd/>
            </a:ln>
          </p:spPr>
          <p:txBody>
            <a:bodyPr/>
            <a:lstStyle/>
            <a:p>
              <a:pPr eaLnBrk="1" hangingPunct="1">
                <a:spcBef>
                  <a:spcPct val="20000"/>
                </a:spcBef>
                <a:buClr>
                  <a:schemeClr val="hlink"/>
                </a:buClr>
                <a:buSzPct val="70000"/>
                <a:buFont typeface="Wingdings" panose="05000000000000000000" pitchFamily="2" charset="2"/>
                <a:buChar char="u"/>
                <a:defRPr/>
              </a:pPr>
              <a:endParaRPr lang="en-US" sz="1050">
                <a:effectLst>
                  <a:outerShdw blurRad="38100" dist="38100" dir="2700000" algn="tl">
                    <a:srgbClr val="000000">
                      <a:alpha val="43137"/>
                    </a:srgbClr>
                  </a:outerShdw>
                </a:effectLst>
              </a:endParaRPr>
            </a:p>
          </p:txBody>
        </p:sp>
        <p:sp>
          <p:nvSpPr>
            <p:cNvPr id="22555" name="Line 27"/>
            <p:cNvSpPr>
              <a:spLocks noChangeShapeType="1"/>
            </p:cNvSpPr>
            <p:nvPr/>
          </p:nvSpPr>
          <p:spPr bwMode="auto">
            <a:xfrm flipV="1">
              <a:off x="1696" y="2807"/>
              <a:ext cx="232" cy="222"/>
            </a:xfrm>
            <a:prstGeom prst="line">
              <a:avLst/>
            </a:prstGeom>
            <a:noFill/>
            <a:ln w="28575">
              <a:solidFill>
                <a:srgbClr val="000000"/>
              </a:solidFill>
              <a:round/>
              <a:headEnd/>
              <a:tailEnd/>
            </a:ln>
          </p:spPr>
          <p:txBody>
            <a:bodyPr/>
            <a:lstStyle/>
            <a:p>
              <a:pPr eaLnBrk="1" hangingPunct="1">
                <a:spcBef>
                  <a:spcPct val="20000"/>
                </a:spcBef>
                <a:buClr>
                  <a:schemeClr val="hlink"/>
                </a:buClr>
                <a:buSzPct val="70000"/>
                <a:buFont typeface="Wingdings" panose="05000000000000000000" pitchFamily="2" charset="2"/>
                <a:buChar char="u"/>
                <a:defRPr/>
              </a:pPr>
              <a:endParaRPr lang="en-US" sz="1050">
                <a:effectLst>
                  <a:outerShdw blurRad="38100" dist="38100" dir="2700000" algn="tl">
                    <a:srgbClr val="000000">
                      <a:alpha val="43137"/>
                    </a:srgbClr>
                  </a:outerShdw>
                </a:effectLst>
              </a:endParaRPr>
            </a:p>
          </p:txBody>
        </p:sp>
        <p:sp>
          <p:nvSpPr>
            <p:cNvPr id="22556" name="Line 28"/>
            <p:cNvSpPr>
              <a:spLocks noChangeShapeType="1"/>
            </p:cNvSpPr>
            <p:nvPr/>
          </p:nvSpPr>
          <p:spPr bwMode="auto">
            <a:xfrm>
              <a:off x="885" y="3177"/>
              <a:ext cx="811" cy="0"/>
            </a:xfrm>
            <a:prstGeom prst="line">
              <a:avLst/>
            </a:prstGeom>
            <a:noFill/>
            <a:ln w="9525">
              <a:solidFill>
                <a:srgbClr val="000000"/>
              </a:solidFill>
              <a:round/>
              <a:headEnd/>
              <a:tailEnd/>
            </a:ln>
          </p:spPr>
          <p:txBody>
            <a:bodyPr/>
            <a:lstStyle/>
            <a:p>
              <a:pPr eaLnBrk="1" hangingPunct="1">
                <a:spcBef>
                  <a:spcPct val="20000"/>
                </a:spcBef>
                <a:buClr>
                  <a:schemeClr val="hlink"/>
                </a:buClr>
                <a:buSzPct val="70000"/>
                <a:buFont typeface="Wingdings" panose="05000000000000000000" pitchFamily="2" charset="2"/>
                <a:buChar char="u"/>
                <a:defRPr/>
              </a:pPr>
              <a:endParaRPr lang="en-US" sz="1050">
                <a:effectLst>
                  <a:outerShdw blurRad="38100" dist="38100" dir="2700000" algn="tl">
                    <a:srgbClr val="000000">
                      <a:alpha val="43137"/>
                    </a:srgbClr>
                  </a:outerShdw>
                </a:effectLst>
              </a:endParaRPr>
            </a:p>
          </p:txBody>
        </p:sp>
        <p:sp>
          <p:nvSpPr>
            <p:cNvPr id="22557" name="Line 29"/>
            <p:cNvSpPr>
              <a:spLocks noChangeShapeType="1"/>
            </p:cNvSpPr>
            <p:nvPr/>
          </p:nvSpPr>
          <p:spPr bwMode="auto">
            <a:xfrm>
              <a:off x="826" y="3325"/>
              <a:ext cx="928" cy="0"/>
            </a:xfrm>
            <a:prstGeom prst="line">
              <a:avLst/>
            </a:prstGeom>
            <a:noFill/>
            <a:ln w="9525">
              <a:solidFill>
                <a:srgbClr val="000000"/>
              </a:solidFill>
              <a:round/>
              <a:headEnd/>
              <a:tailEnd/>
            </a:ln>
          </p:spPr>
          <p:txBody>
            <a:bodyPr/>
            <a:lstStyle/>
            <a:p>
              <a:pPr eaLnBrk="1" hangingPunct="1">
                <a:spcBef>
                  <a:spcPct val="20000"/>
                </a:spcBef>
                <a:buClr>
                  <a:schemeClr val="hlink"/>
                </a:buClr>
                <a:buSzPct val="70000"/>
                <a:buFont typeface="Wingdings" panose="05000000000000000000" pitchFamily="2" charset="2"/>
                <a:buChar char="u"/>
                <a:defRPr/>
              </a:pPr>
              <a:endParaRPr lang="en-US" sz="1050">
                <a:effectLst>
                  <a:outerShdw blurRad="38100" dist="38100" dir="2700000" algn="tl">
                    <a:srgbClr val="000000">
                      <a:alpha val="43137"/>
                    </a:srgbClr>
                  </a:outerShdw>
                </a:effectLst>
              </a:endParaRPr>
            </a:p>
          </p:txBody>
        </p:sp>
        <p:sp>
          <p:nvSpPr>
            <p:cNvPr id="22558" name="Line 30"/>
            <p:cNvSpPr>
              <a:spLocks noChangeShapeType="1"/>
            </p:cNvSpPr>
            <p:nvPr/>
          </p:nvSpPr>
          <p:spPr bwMode="auto">
            <a:xfrm>
              <a:off x="826" y="3474"/>
              <a:ext cx="928" cy="0"/>
            </a:xfrm>
            <a:prstGeom prst="line">
              <a:avLst/>
            </a:prstGeom>
            <a:noFill/>
            <a:ln w="9525">
              <a:solidFill>
                <a:srgbClr val="000000"/>
              </a:solidFill>
              <a:round/>
              <a:headEnd/>
              <a:tailEnd/>
            </a:ln>
          </p:spPr>
          <p:txBody>
            <a:bodyPr/>
            <a:lstStyle/>
            <a:p>
              <a:pPr eaLnBrk="1" hangingPunct="1">
                <a:spcBef>
                  <a:spcPct val="20000"/>
                </a:spcBef>
                <a:buClr>
                  <a:schemeClr val="hlink"/>
                </a:buClr>
                <a:buSzPct val="70000"/>
                <a:buFont typeface="Wingdings" panose="05000000000000000000" pitchFamily="2" charset="2"/>
                <a:buChar char="u"/>
                <a:defRPr/>
              </a:pPr>
              <a:endParaRPr lang="en-US" sz="1050">
                <a:effectLst>
                  <a:outerShdw blurRad="38100" dist="38100" dir="2700000" algn="tl">
                    <a:srgbClr val="000000">
                      <a:alpha val="43137"/>
                    </a:srgbClr>
                  </a:outerShdw>
                </a:effectLst>
              </a:endParaRPr>
            </a:p>
          </p:txBody>
        </p:sp>
        <p:sp>
          <p:nvSpPr>
            <p:cNvPr id="22559" name="Line 31"/>
            <p:cNvSpPr>
              <a:spLocks noChangeShapeType="1"/>
            </p:cNvSpPr>
            <p:nvPr/>
          </p:nvSpPr>
          <p:spPr bwMode="auto">
            <a:xfrm flipV="1">
              <a:off x="1704" y="2950"/>
              <a:ext cx="254" cy="221"/>
            </a:xfrm>
            <a:prstGeom prst="line">
              <a:avLst/>
            </a:prstGeom>
            <a:noFill/>
            <a:ln w="9525">
              <a:solidFill>
                <a:srgbClr val="000000"/>
              </a:solidFill>
              <a:round/>
              <a:headEnd/>
              <a:tailEnd/>
            </a:ln>
          </p:spPr>
          <p:txBody>
            <a:bodyPr/>
            <a:lstStyle/>
            <a:p>
              <a:pPr eaLnBrk="1" hangingPunct="1">
                <a:spcBef>
                  <a:spcPct val="20000"/>
                </a:spcBef>
                <a:buClr>
                  <a:schemeClr val="hlink"/>
                </a:buClr>
                <a:buSzPct val="70000"/>
                <a:buFont typeface="Wingdings" panose="05000000000000000000" pitchFamily="2" charset="2"/>
                <a:buChar char="u"/>
                <a:defRPr/>
              </a:pPr>
              <a:endParaRPr lang="en-US" sz="1050">
                <a:effectLst>
                  <a:outerShdw blurRad="38100" dist="38100" dir="2700000" algn="tl">
                    <a:srgbClr val="000000">
                      <a:alpha val="43137"/>
                    </a:srgbClr>
                  </a:outerShdw>
                </a:effectLst>
              </a:endParaRPr>
            </a:p>
          </p:txBody>
        </p:sp>
        <p:sp>
          <p:nvSpPr>
            <p:cNvPr id="22560" name="Line 32"/>
            <p:cNvSpPr>
              <a:spLocks noChangeShapeType="1"/>
            </p:cNvSpPr>
            <p:nvPr/>
          </p:nvSpPr>
          <p:spPr bwMode="auto">
            <a:xfrm flipV="1">
              <a:off x="1754" y="3104"/>
              <a:ext cx="233" cy="221"/>
            </a:xfrm>
            <a:prstGeom prst="line">
              <a:avLst/>
            </a:prstGeom>
            <a:noFill/>
            <a:ln w="9525">
              <a:solidFill>
                <a:srgbClr val="000000"/>
              </a:solidFill>
              <a:round/>
              <a:headEnd/>
              <a:tailEnd/>
            </a:ln>
          </p:spPr>
          <p:txBody>
            <a:bodyPr/>
            <a:lstStyle/>
            <a:p>
              <a:pPr eaLnBrk="1" hangingPunct="1">
                <a:spcBef>
                  <a:spcPct val="20000"/>
                </a:spcBef>
                <a:buClr>
                  <a:schemeClr val="hlink"/>
                </a:buClr>
                <a:buSzPct val="70000"/>
                <a:buFont typeface="Wingdings" panose="05000000000000000000" pitchFamily="2" charset="2"/>
                <a:buChar char="u"/>
                <a:defRPr/>
              </a:pPr>
              <a:endParaRPr lang="en-US" sz="1050">
                <a:effectLst>
                  <a:outerShdw blurRad="38100" dist="38100" dir="2700000" algn="tl">
                    <a:srgbClr val="000000">
                      <a:alpha val="43137"/>
                    </a:srgbClr>
                  </a:outerShdw>
                </a:effectLst>
              </a:endParaRPr>
            </a:p>
          </p:txBody>
        </p:sp>
        <p:sp>
          <p:nvSpPr>
            <p:cNvPr id="22561" name="Line 33"/>
            <p:cNvSpPr>
              <a:spLocks noChangeShapeType="1"/>
            </p:cNvSpPr>
            <p:nvPr/>
          </p:nvSpPr>
          <p:spPr bwMode="auto">
            <a:xfrm flipV="1">
              <a:off x="1788" y="3265"/>
              <a:ext cx="255" cy="224"/>
            </a:xfrm>
            <a:prstGeom prst="line">
              <a:avLst/>
            </a:prstGeom>
            <a:noFill/>
            <a:ln w="9525">
              <a:solidFill>
                <a:srgbClr val="000000"/>
              </a:solidFill>
              <a:round/>
              <a:headEnd/>
              <a:tailEnd/>
            </a:ln>
          </p:spPr>
          <p:txBody>
            <a:bodyPr/>
            <a:lstStyle/>
            <a:p>
              <a:pPr eaLnBrk="1" hangingPunct="1">
                <a:spcBef>
                  <a:spcPct val="20000"/>
                </a:spcBef>
                <a:buClr>
                  <a:schemeClr val="hlink"/>
                </a:buClr>
                <a:buSzPct val="70000"/>
                <a:buFont typeface="Wingdings" panose="05000000000000000000" pitchFamily="2" charset="2"/>
                <a:buChar char="u"/>
                <a:defRPr/>
              </a:pPr>
              <a:endParaRPr lang="en-US" sz="1050">
                <a:effectLst>
                  <a:outerShdw blurRad="38100" dist="38100" dir="2700000" algn="tl">
                    <a:srgbClr val="000000">
                      <a:alpha val="43137"/>
                    </a:srgbClr>
                  </a:outerShdw>
                </a:effectLst>
              </a:endParaRPr>
            </a:p>
          </p:txBody>
        </p:sp>
        <p:sp>
          <p:nvSpPr>
            <p:cNvPr id="9255" name="Text Box 34"/>
            <p:cNvSpPr txBox="1">
              <a:spLocks noChangeArrowheads="1"/>
            </p:cNvSpPr>
            <p:nvPr/>
          </p:nvSpPr>
          <p:spPr bwMode="auto">
            <a:xfrm>
              <a:off x="1232" y="1623"/>
              <a:ext cx="116" cy="2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500" tIns="8100" rIns="13500" bIns="8100"/>
            <a:lstStyle>
              <a:lvl1pPr>
                <a:spcBef>
                  <a:spcPct val="20000"/>
                </a:spcBef>
                <a:buClr>
                  <a:schemeClr val="hlink"/>
                </a:buClr>
                <a:buSzPct val="70000"/>
                <a:buChar char="•"/>
                <a:defRPr sz="2800" b="1">
                  <a:solidFill>
                    <a:srgbClr val="000066"/>
                  </a:solidFill>
                  <a:latin typeface=".VnBlack" panose="020B7200000000000000" pitchFamily="34" charset="0"/>
                </a:defRPr>
              </a:lvl1pPr>
              <a:lvl2pPr marL="742950" indent="-285750">
                <a:spcBef>
                  <a:spcPct val="20000"/>
                </a:spcBef>
                <a:buFont typeface="Arial" panose="020B0604020202020204" pitchFamily="34" charset="0"/>
                <a:buChar char="•"/>
                <a:defRPr sz="2400" b="1">
                  <a:solidFill>
                    <a:srgbClr val="000066"/>
                  </a:solidFill>
                  <a:latin typeface=".VnArial" panose="020B7200000000000000" pitchFamily="34" charset="0"/>
                </a:defRPr>
              </a:lvl2pPr>
              <a:lvl3pPr marL="1143000" indent="-228600">
                <a:spcBef>
                  <a:spcPct val="20000"/>
                </a:spcBef>
                <a:buClr>
                  <a:schemeClr val="tx2"/>
                </a:buClr>
                <a:buChar char="•"/>
                <a:defRPr sz="2400">
                  <a:solidFill>
                    <a:srgbClr val="000066"/>
                  </a:solidFill>
                  <a:latin typeface="Verdana" panose="020B0604030504040204" pitchFamily="34" charset="0"/>
                </a:defRPr>
              </a:lvl3pPr>
              <a:lvl4pPr marL="1600200" indent="-228600">
                <a:spcBef>
                  <a:spcPct val="20000"/>
                </a:spcBef>
                <a:buChar char="–"/>
                <a:defRPr sz="2000">
                  <a:solidFill>
                    <a:srgbClr val="000066"/>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9pPr>
            </a:lstStyle>
            <a:p>
              <a:pPr>
                <a:spcBef>
                  <a:spcPct val="0"/>
                </a:spcBef>
                <a:buClrTx/>
                <a:buSzTx/>
                <a:buFontTx/>
                <a:buNone/>
              </a:pPr>
              <a:r>
                <a:rPr lang="en-US" altLang="en-US" sz="1200">
                  <a:solidFill>
                    <a:srgbClr val="A50021"/>
                  </a:solidFill>
                </a:rPr>
                <a:t>1</a:t>
              </a:r>
            </a:p>
          </p:txBody>
        </p:sp>
        <p:sp>
          <p:nvSpPr>
            <p:cNvPr id="9256" name="Text Box 35"/>
            <p:cNvSpPr txBox="1">
              <a:spLocks noChangeArrowheads="1"/>
            </p:cNvSpPr>
            <p:nvPr/>
          </p:nvSpPr>
          <p:spPr bwMode="auto">
            <a:xfrm>
              <a:off x="1232" y="2141"/>
              <a:ext cx="116" cy="2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500" tIns="8100" rIns="13500" bIns="8100"/>
            <a:lstStyle>
              <a:lvl1pPr>
                <a:spcBef>
                  <a:spcPct val="20000"/>
                </a:spcBef>
                <a:buClr>
                  <a:schemeClr val="hlink"/>
                </a:buClr>
                <a:buSzPct val="70000"/>
                <a:buChar char="•"/>
                <a:defRPr sz="2800" b="1">
                  <a:solidFill>
                    <a:srgbClr val="000066"/>
                  </a:solidFill>
                  <a:latin typeface=".VnBlack" panose="020B7200000000000000" pitchFamily="34" charset="0"/>
                </a:defRPr>
              </a:lvl1pPr>
              <a:lvl2pPr marL="742950" indent="-285750">
                <a:spcBef>
                  <a:spcPct val="20000"/>
                </a:spcBef>
                <a:buFont typeface="Arial" panose="020B0604020202020204" pitchFamily="34" charset="0"/>
                <a:buChar char="•"/>
                <a:defRPr sz="2400" b="1">
                  <a:solidFill>
                    <a:srgbClr val="000066"/>
                  </a:solidFill>
                  <a:latin typeface=".VnArial" panose="020B7200000000000000" pitchFamily="34" charset="0"/>
                </a:defRPr>
              </a:lvl2pPr>
              <a:lvl3pPr marL="1143000" indent="-228600">
                <a:spcBef>
                  <a:spcPct val="20000"/>
                </a:spcBef>
                <a:buClr>
                  <a:schemeClr val="tx2"/>
                </a:buClr>
                <a:buChar char="•"/>
                <a:defRPr sz="2400">
                  <a:solidFill>
                    <a:srgbClr val="000066"/>
                  </a:solidFill>
                  <a:latin typeface="Verdana" panose="020B0604030504040204" pitchFamily="34" charset="0"/>
                </a:defRPr>
              </a:lvl3pPr>
              <a:lvl4pPr marL="1600200" indent="-228600">
                <a:spcBef>
                  <a:spcPct val="20000"/>
                </a:spcBef>
                <a:buChar char="–"/>
                <a:defRPr sz="2000">
                  <a:solidFill>
                    <a:srgbClr val="000066"/>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9pPr>
            </a:lstStyle>
            <a:p>
              <a:pPr>
                <a:spcBef>
                  <a:spcPct val="0"/>
                </a:spcBef>
                <a:buClrTx/>
                <a:buSzTx/>
                <a:buFontTx/>
                <a:buNone/>
              </a:pPr>
              <a:r>
                <a:rPr lang="en-US" altLang="en-US" sz="1200">
                  <a:solidFill>
                    <a:srgbClr val="A50021"/>
                  </a:solidFill>
                </a:rPr>
                <a:t>2</a:t>
              </a:r>
            </a:p>
          </p:txBody>
        </p:sp>
        <p:sp>
          <p:nvSpPr>
            <p:cNvPr id="9257" name="Text Box 36"/>
            <p:cNvSpPr txBox="1">
              <a:spLocks noChangeArrowheads="1"/>
            </p:cNvSpPr>
            <p:nvPr/>
          </p:nvSpPr>
          <p:spPr bwMode="auto">
            <a:xfrm>
              <a:off x="1232" y="2659"/>
              <a:ext cx="116" cy="2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500" tIns="8100" rIns="13500" bIns="8100"/>
            <a:lstStyle>
              <a:lvl1pPr>
                <a:spcBef>
                  <a:spcPct val="20000"/>
                </a:spcBef>
                <a:buClr>
                  <a:schemeClr val="hlink"/>
                </a:buClr>
                <a:buSzPct val="70000"/>
                <a:buChar char="•"/>
                <a:defRPr sz="2800" b="1">
                  <a:solidFill>
                    <a:srgbClr val="000066"/>
                  </a:solidFill>
                  <a:latin typeface=".VnBlack" panose="020B7200000000000000" pitchFamily="34" charset="0"/>
                </a:defRPr>
              </a:lvl1pPr>
              <a:lvl2pPr marL="742950" indent="-285750">
                <a:spcBef>
                  <a:spcPct val="20000"/>
                </a:spcBef>
                <a:buFont typeface="Arial" panose="020B0604020202020204" pitchFamily="34" charset="0"/>
                <a:buChar char="•"/>
                <a:defRPr sz="2400" b="1">
                  <a:solidFill>
                    <a:srgbClr val="000066"/>
                  </a:solidFill>
                  <a:latin typeface=".VnArial" panose="020B7200000000000000" pitchFamily="34" charset="0"/>
                </a:defRPr>
              </a:lvl2pPr>
              <a:lvl3pPr marL="1143000" indent="-228600">
                <a:spcBef>
                  <a:spcPct val="20000"/>
                </a:spcBef>
                <a:buClr>
                  <a:schemeClr val="tx2"/>
                </a:buClr>
                <a:buChar char="•"/>
                <a:defRPr sz="2400">
                  <a:solidFill>
                    <a:srgbClr val="000066"/>
                  </a:solidFill>
                  <a:latin typeface="Verdana" panose="020B0604030504040204" pitchFamily="34" charset="0"/>
                </a:defRPr>
              </a:lvl3pPr>
              <a:lvl4pPr marL="1600200" indent="-228600">
                <a:spcBef>
                  <a:spcPct val="20000"/>
                </a:spcBef>
                <a:buChar char="–"/>
                <a:defRPr sz="2000">
                  <a:solidFill>
                    <a:srgbClr val="000066"/>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9pPr>
            </a:lstStyle>
            <a:p>
              <a:pPr>
                <a:spcBef>
                  <a:spcPct val="0"/>
                </a:spcBef>
                <a:buClrTx/>
                <a:buSzTx/>
                <a:buFontTx/>
                <a:buNone/>
              </a:pPr>
              <a:r>
                <a:rPr lang="en-US" altLang="en-US" sz="1200">
                  <a:solidFill>
                    <a:srgbClr val="A50021"/>
                  </a:solidFill>
                </a:rPr>
                <a:t>3</a:t>
              </a:r>
            </a:p>
          </p:txBody>
        </p:sp>
        <p:sp>
          <p:nvSpPr>
            <p:cNvPr id="9258" name="Text Box 37"/>
            <p:cNvSpPr txBox="1">
              <a:spLocks noChangeArrowheads="1"/>
            </p:cNvSpPr>
            <p:nvPr/>
          </p:nvSpPr>
          <p:spPr bwMode="auto">
            <a:xfrm>
              <a:off x="1232" y="3177"/>
              <a:ext cx="116" cy="2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500" tIns="8100" rIns="13500" bIns="8100"/>
            <a:lstStyle>
              <a:lvl1pPr>
                <a:spcBef>
                  <a:spcPct val="20000"/>
                </a:spcBef>
                <a:buClr>
                  <a:schemeClr val="hlink"/>
                </a:buClr>
                <a:buSzPct val="70000"/>
                <a:buChar char="•"/>
                <a:defRPr sz="2800" b="1">
                  <a:solidFill>
                    <a:srgbClr val="000066"/>
                  </a:solidFill>
                  <a:latin typeface=".VnBlack" panose="020B7200000000000000" pitchFamily="34" charset="0"/>
                </a:defRPr>
              </a:lvl1pPr>
              <a:lvl2pPr marL="742950" indent="-285750">
                <a:spcBef>
                  <a:spcPct val="20000"/>
                </a:spcBef>
                <a:buFont typeface="Arial" panose="020B0604020202020204" pitchFamily="34" charset="0"/>
                <a:buChar char="•"/>
                <a:defRPr sz="2400" b="1">
                  <a:solidFill>
                    <a:srgbClr val="000066"/>
                  </a:solidFill>
                  <a:latin typeface=".VnArial" panose="020B7200000000000000" pitchFamily="34" charset="0"/>
                </a:defRPr>
              </a:lvl2pPr>
              <a:lvl3pPr marL="1143000" indent="-228600">
                <a:spcBef>
                  <a:spcPct val="20000"/>
                </a:spcBef>
                <a:buClr>
                  <a:schemeClr val="tx2"/>
                </a:buClr>
                <a:buChar char="•"/>
                <a:defRPr sz="2400">
                  <a:solidFill>
                    <a:srgbClr val="000066"/>
                  </a:solidFill>
                  <a:latin typeface="Verdana" panose="020B0604030504040204" pitchFamily="34" charset="0"/>
                </a:defRPr>
              </a:lvl3pPr>
              <a:lvl4pPr marL="1600200" indent="-228600">
                <a:spcBef>
                  <a:spcPct val="20000"/>
                </a:spcBef>
                <a:buChar char="–"/>
                <a:defRPr sz="2000">
                  <a:solidFill>
                    <a:srgbClr val="000066"/>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9pPr>
            </a:lstStyle>
            <a:p>
              <a:pPr>
                <a:spcBef>
                  <a:spcPct val="0"/>
                </a:spcBef>
                <a:buClrTx/>
                <a:buSzTx/>
                <a:buFontTx/>
                <a:buNone/>
              </a:pPr>
              <a:r>
                <a:rPr lang="en-US" altLang="en-US" sz="1200">
                  <a:solidFill>
                    <a:srgbClr val="A50021"/>
                  </a:solidFill>
                </a:rPr>
                <a:t>4</a:t>
              </a:r>
            </a:p>
          </p:txBody>
        </p:sp>
        <p:sp>
          <p:nvSpPr>
            <p:cNvPr id="22566" name="Line 38"/>
            <p:cNvSpPr>
              <a:spLocks noChangeShapeType="1"/>
            </p:cNvSpPr>
            <p:nvPr/>
          </p:nvSpPr>
          <p:spPr bwMode="auto">
            <a:xfrm flipV="1">
              <a:off x="1464" y="1919"/>
              <a:ext cx="116" cy="74"/>
            </a:xfrm>
            <a:prstGeom prst="line">
              <a:avLst/>
            </a:prstGeom>
            <a:noFill/>
            <a:ln w="28575">
              <a:solidFill>
                <a:srgbClr val="000000"/>
              </a:solidFill>
              <a:round/>
              <a:headEnd/>
              <a:tailEnd/>
            </a:ln>
          </p:spPr>
          <p:txBody>
            <a:bodyPr/>
            <a:lstStyle/>
            <a:p>
              <a:pPr eaLnBrk="1" hangingPunct="1">
                <a:spcBef>
                  <a:spcPct val="20000"/>
                </a:spcBef>
                <a:buClr>
                  <a:schemeClr val="hlink"/>
                </a:buClr>
                <a:buSzPct val="70000"/>
                <a:buFont typeface="Wingdings" panose="05000000000000000000" pitchFamily="2" charset="2"/>
                <a:buChar char="u"/>
                <a:defRPr/>
              </a:pPr>
              <a:endParaRPr lang="en-US" sz="1050">
                <a:effectLst>
                  <a:outerShdw blurRad="38100" dist="38100" dir="2700000" algn="tl">
                    <a:srgbClr val="000000">
                      <a:alpha val="43137"/>
                    </a:srgbClr>
                  </a:outerShdw>
                </a:effectLst>
              </a:endParaRPr>
            </a:p>
          </p:txBody>
        </p:sp>
      </p:grpSp>
      <p:sp>
        <p:nvSpPr>
          <p:cNvPr id="22567" name="Text Box 39"/>
          <p:cNvSpPr txBox="1">
            <a:spLocks noChangeArrowheads="1"/>
          </p:cNvSpPr>
          <p:nvPr/>
        </p:nvSpPr>
        <p:spPr bwMode="auto">
          <a:xfrm>
            <a:off x="4031457" y="1109990"/>
            <a:ext cx="33293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Char char="•"/>
              <a:defRPr sz="2800" b="1">
                <a:solidFill>
                  <a:srgbClr val="000066"/>
                </a:solidFill>
                <a:latin typeface=".VnBlack" panose="020B7200000000000000" pitchFamily="34" charset="0"/>
              </a:defRPr>
            </a:lvl1pPr>
            <a:lvl2pPr marL="742950" indent="-285750">
              <a:spcBef>
                <a:spcPct val="20000"/>
              </a:spcBef>
              <a:buFont typeface="Arial" panose="020B0604020202020204" pitchFamily="34" charset="0"/>
              <a:buChar char="•"/>
              <a:defRPr sz="2400" b="1">
                <a:solidFill>
                  <a:srgbClr val="000066"/>
                </a:solidFill>
                <a:latin typeface=".VnArial" panose="020B7200000000000000" pitchFamily="34" charset="0"/>
              </a:defRPr>
            </a:lvl2pPr>
            <a:lvl3pPr marL="1143000" indent="-228600">
              <a:spcBef>
                <a:spcPct val="20000"/>
              </a:spcBef>
              <a:buClr>
                <a:schemeClr val="tx2"/>
              </a:buClr>
              <a:buChar char="•"/>
              <a:defRPr sz="2400">
                <a:solidFill>
                  <a:srgbClr val="000066"/>
                </a:solidFill>
                <a:latin typeface="Verdana" panose="020B0604030504040204" pitchFamily="34" charset="0"/>
              </a:defRPr>
            </a:lvl3pPr>
            <a:lvl4pPr marL="1600200" indent="-228600">
              <a:spcBef>
                <a:spcPct val="20000"/>
              </a:spcBef>
              <a:buChar char="–"/>
              <a:defRPr sz="2000">
                <a:solidFill>
                  <a:srgbClr val="000066"/>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rgbClr val="000066"/>
                </a:solidFill>
                <a:latin typeface="Verdana" panose="020B0604030504040204" pitchFamily="34" charset="0"/>
              </a:defRPr>
            </a:lvl9pPr>
          </a:lstStyle>
          <a:p>
            <a:pPr>
              <a:spcBef>
                <a:spcPct val="0"/>
              </a:spcBef>
              <a:buClrTx/>
              <a:buSzTx/>
              <a:buFontTx/>
              <a:buNone/>
            </a:pPr>
            <a:r>
              <a:rPr lang="en-US" altLang="en-US" sz="1400" dirty="0" err="1">
                <a:solidFill>
                  <a:srgbClr val="003366"/>
                </a:solidFill>
                <a:latin typeface=".VnArial" panose="020B7200000000000000" pitchFamily="34" charset="0"/>
              </a:rPr>
              <a:t>ChÝnh</a:t>
            </a:r>
            <a:r>
              <a:rPr lang="en-US" altLang="en-US" sz="1400" dirty="0">
                <a:solidFill>
                  <a:srgbClr val="003366"/>
                </a:solidFill>
                <a:latin typeface=".VnArial" panose="020B7200000000000000" pitchFamily="34" charset="0"/>
              </a:rPr>
              <a:t> </a:t>
            </a:r>
            <a:r>
              <a:rPr lang="en-US" altLang="en-US" sz="1400" dirty="0" err="1">
                <a:solidFill>
                  <a:srgbClr val="003366"/>
                </a:solidFill>
                <a:latin typeface=".VnArial" panose="020B7200000000000000" pitchFamily="34" charset="0"/>
              </a:rPr>
              <a:t>s¸ch</a:t>
            </a:r>
            <a:r>
              <a:rPr lang="en-US" altLang="en-US" sz="1400" dirty="0">
                <a:solidFill>
                  <a:srgbClr val="003366"/>
                </a:solidFill>
                <a:latin typeface=".VnArial" panose="020B7200000000000000" pitchFamily="34" charset="0"/>
              </a:rPr>
              <a:t>. </a:t>
            </a:r>
            <a:r>
              <a:rPr lang="en-US" altLang="en-US" sz="1400" dirty="0" err="1">
                <a:solidFill>
                  <a:srgbClr val="003366"/>
                </a:solidFill>
                <a:latin typeface="Arial" panose="020B0604020202020204" pitchFamily="34" charset="0"/>
                <a:cs typeface="Arial" panose="020B0604020202020204" pitchFamily="34" charset="0"/>
              </a:rPr>
              <a:t>Mục</a:t>
            </a:r>
            <a:r>
              <a:rPr lang="en-US" altLang="en-US" sz="1400" dirty="0">
                <a:solidFill>
                  <a:srgbClr val="003366"/>
                </a:solidFill>
                <a:latin typeface="Arial" panose="020B0604020202020204" pitchFamily="34" charset="0"/>
                <a:cs typeface="Arial" panose="020B0604020202020204" pitchFamily="34" charset="0"/>
              </a:rPr>
              <a:t> </a:t>
            </a:r>
            <a:r>
              <a:rPr lang="en-US" altLang="en-US" sz="1400" dirty="0" err="1">
                <a:solidFill>
                  <a:srgbClr val="003366"/>
                </a:solidFill>
                <a:latin typeface="Arial" panose="020B0604020202020204" pitchFamily="34" charset="0"/>
                <a:cs typeface="Arial" panose="020B0604020202020204" pitchFamily="34" charset="0"/>
              </a:rPr>
              <a:t>tiêu</a:t>
            </a:r>
            <a:r>
              <a:rPr lang="en-US" altLang="en-US" sz="1400" dirty="0">
                <a:solidFill>
                  <a:srgbClr val="003366"/>
                </a:solidFill>
                <a:latin typeface="Arial" panose="020B0604020202020204" pitchFamily="34" charset="0"/>
                <a:cs typeface="Arial" panose="020B0604020202020204" pitchFamily="34" charset="0"/>
              </a:rPr>
              <a:t>. </a:t>
            </a:r>
            <a:r>
              <a:rPr lang="en-US" altLang="en-US" sz="1400" dirty="0" err="1">
                <a:solidFill>
                  <a:srgbClr val="003366"/>
                </a:solidFill>
                <a:latin typeface="Arial" panose="020B0604020202020204" pitchFamily="34" charset="0"/>
                <a:cs typeface="Arial" panose="020B0604020202020204" pitchFamily="34" charset="0"/>
              </a:rPr>
              <a:t>Sứ</a:t>
            </a:r>
            <a:r>
              <a:rPr lang="en-US" altLang="en-US" sz="1400" dirty="0">
                <a:solidFill>
                  <a:srgbClr val="003366"/>
                </a:solidFill>
                <a:latin typeface="Arial" panose="020B0604020202020204" pitchFamily="34" charset="0"/>
                <a:cs typeface="Arial" panose="020B0604020202020204" pitchFamily="34" charset="0"/>
              </a:rPr>
              <a:t> </a:t>
            </a:r>
            <a:r>
              <a:rPr lang="en-US" altLang="en-US" sz="1400" dirty="0" err="1">
                <a:solidFill>
                  <a:srgbClr val="003366"/>
                </a:solidFill>
                <a:latin typeface="Arial" panose="020B0604020202020204" pitchFamily="34" charset="0"/>
                <a:cs typeface="Arial" panose="020B0604020202020204" pitchFamily="34" charset="0"/>
              </a:rPr>
              <a:t>mệnh.Tầm</a:t>
            </a:r>
            <a:r>
              <a:rPr lang="en-US" altLang="en-US" sz="1400" dirty="0">
                <a:solidFill>
                  <a:srgbClr val="003366"/>
                </a:solidFill>
                <a:latin typeface="Arial" panose="020B0604020202020204" pitchFamily="34" charset="0"/>
                <a:cs typeface="Arial" panose="020B0604020202020204" pitchFamily="34" charset="0"/>
              </a:rPr>
              <a:t> </a:t>
            </a:r>
            <a:r>
              <a:rPr lang="en-US" altLang="en-US" sz="1400" dirty="0" err="1">
                <a:solidFill>
                  <a:srgbClr val="003366"/>
                </a:solidFill>
                <a:latin typeface="Arial" panose="020B0604020202020204" pitchFamily="34" charset="0"/>
                <a:cs typeface="Arial" panose="020B0604020202020204" pitchFamily="34" charset="0"/>
              </a:rPr>
              <a:t>nhìn</a:t>
            </a:r>
            <a:r>
              <a:rPr lang="en-US" altLang="en-US" sz="1400" dirty="0">
                <a:solidFill>
                  <a:srgbClr val="003366"/>
                </a:solidFill>
                <a:latin typeface="Arial" panose="020B0604020202020204" pitchFamily="34" charset="0"/>
                <a:cs typeface="Arial" panose="020B0604020202020204" pitchFamily="34" charset="0"/>
              </a:rPr>
              <a:t>. </a:t>
            </a:r>
            <a:r>
              <a:rPr lang="en-US" altLang="en-US" sz="1400" dirty="0" err="1">
                <a:solidFill>
                  <a:srgbClr val="003366"/>
                </a:solidFill>
                <a:latin typeface="Arial" panose="020B0604020202020204" pitchFamily="34" charset="0"/>
                <a:cs typeface="Arial" panose="020B0604020202020204" pitchFamily="34" charset="0"/>
              </a:rPr>
              <a:t>Giá</a:t>
            </a:r>
            <a:r>
              <a:rPr lang="en-US" altLang="en-US" sz="1400" dirty="0">
                <a:solidFill>
                  <a:srgbClr val="003366"/>
                </a:solidFill>
                <a:latin typeface="Arial" panose="020B0604020202020204" pitchFamily="34" charset="0"/>
                <a:cs typeface="Arial" panose="020B0604020202020204" pitchFamily="34" charset="0"/>
              </a:rPr>
              <a:t> </a:t>
            </a:r>
            <a:r>
              <a:rPr lang="en-US" altLang="en-US" sz="1400" dirty="0" err="1">
                <a:solidFill>
                  <a:srgbClr val="003366"/>
                </a:solidFill>
                <a:latin typeface="Arial" panose="020B0604020202020204" pitchFamily="34" charset="0"/>
                <a:cs typeface="Arial" panose="020B0604020202020204" pitchFamily="34" charset="0"/>
              </a:rPr>
              <a:t>trị</a:t>
            </a:r>
            <a:r>
              <a:rPr lang="en-US" altLang="en-US" sz="1400" dirty="0">
                <a:solidFill>
                  <a:srgbClr val="003366"/>
                </a:solidFill>
                <a:latin typeface="Arial" panose="020B0604020202020204" pitchFamily="34" charset="0"/>
                <a:cs typeface="Arial" panose="020B0604020202020204" pitchFamily="34" charset="0"/>
              </a:rPr>
              <a:t>, </a:t>
            </a:r>
            <a:r>
              <a:rPr lang="en-US" altLang="en-US" sz="1400" dirty="0" err="1">
                <a:solidFill>
                  <a:srgbClr val="003366"/>
                </a:solidFill>
                <a:latin typeface="Arial" panose="020B0604020202020204" pitchFamily="34" charset="0"/>
                <a:cs typeface="Arial" panose="020B0604020202020204" pitchFamily="34" charset="0"/>
              </a:rPr>
              <a:t>Định</a:t>
            </a:r>
            <a:r>
              <a:rPr lang="en-US" altLang="en-US" sz="1400" dirty="0">
                <a:solidFill>
                  <a:srgbClr val="003366"/>
                </a:solidFill>
                <a:latin typeface="Arial" panose="020B0604020202020204" pitchFamily="34" charset="0"/>
                <a:cs typeface="Arial" panose="020B0604020202020204" pitchFamily="34" charset="0"/>
              </a:rPr>
              <a:t> </a:t>
            </a:r>
            <a:r>
              <a:rPr lang="en-US" altLang="en-US" sz="1400" dirty="0" err="1">
                <a:solidFill>
                  <a:srgbClr val="003366"/>
                </a:solidFill>
                <a:latin typeface="Arial" panose="020B0604020202020204" pitchFamily="34" charset="0"/>
                <a:cs typeface="Arial" panose="020B0604020202020204" pitchFamily="34" charset="0"/>
              </a:rPr>
              <a:t>hướng</a:t>
            </a:r>
            <a:r>
              <a:rPr lang="en-US" altLang="en-US" sz="1400" dirty="0">
                <a:solidFill>
                  <a:srgbClr val="003366"/>
                </a:solidFill>
                <a:latin typeface="Arial" panose="020B0604020202020204" pitchFamily="34" charset="0"/>
                <a:cs typeface="Arial" panose="020B0604020202020204" pitchFamily="34" charset="0"/>
              </a:rPr>
              <a:t> </a:t>
            </a:r>
            <a:r>
              <a:rPr lang="en-US" altLang="en-US" sz="1400" dirty="0" err="1">
                <a:solidFill>
                  <a:srgbClr val="003366"/>
                </a:solidFill>
                <a:latin typeface="Arial" panose="020B0604020202020204" pitchFamily="34" charset="0"/>
                <a:cs typeface="Arial" panose="020B0604020202020204" pitchFamily="34" charset="0"/>
              </a:rPr>
              <a:t>chiến</a:t>
            </a:r>
            <a:r>
              <a:rPr lang="en-US" altLang="en-US" sz="1400" dirty="0">
                <a:solidFill>
                  <a:srgbClr val="003366"/>
                </a:solidFill>
                <a:latin typeface="Arial" panose="020B0604020202020204" pitchFamily="34" charset="0"/>
                <a:cs typeface="Arial" panose="020B0604020202020204" pitchFamily="34" charset="0"/>
              </a:rPr>
              <a:t> </a:t>
            </a:r>
            <a:r>
              <a:rPr lang="en-US" altLang="en-US" sz="1400" dirty="0" err="1">
                <a:solidFill>
                  <a:srgbClr val="003366"/>
                </a:solidFill>
                <a:latin typeface="Arial" panose="020B0604020202020204" pitchFamily="34" charset="0"/>
                <a:cs typeface="Arial" panose="020B0604020202020204" pitchFamily="34" charset="0"/>
              </a:rPr>
              <a:t>lược</a:t>
            </a:r>
            <a:endParaRPr lang="en-US" altLang="en-US" sz="1400" dirty="0">
              <a:solidFill>
                <a:srgbClr val="003366"/>
              </a:solidFill>
              <a:latin typeface="Arial" panose="020B0604020202020204" pitchFamily="34" charset="0"/>
              <a:cs typeface="Arial" panose="020B0604020202020204" pitchFamily="34" charset="0"/>
            </a:endParaRPr>
          </a:p>
        </p:txBody>
      </p:sp>
      <p:sp>
        <p:nvSpPr>
          <p:cNvPr id="22568" name="Line 40"/>
          <p:cNvSpPr>
            <a:spLocks noChangeShapeType="1"/>
          </p:cNvSpPr>
          <p:nvPr/>
        </p:nvSpPr>
        <p:spPr bwMode="auto">
          <a:xfrm>
            <a:off x="2857500" y="1371600"/>
            <a:ext cx="971550" cy="0"/>
          </a:xfrm>
          <a:prstGeom prst="line">
            <a:avLst/>
          </a:prstGeom>
          <a:noFill/>
          <a:ln w="9525">
            <a:solidFill>
              <a:srgbClr val="003366"/>
            </a:solidFill>
            <a:round/>
            <a:headEnd/>
            <a:tailEnd/>
          </a:ln>
          <a:effectLst/>
        </p:spPr>
        <p:txBody>
          <a:bodyPr/>
          <a:lstStyle/>
          <a:p>
            <a:pPr eaLnBrk="1" hangingPunct="1">
              <a:spcBef>
                <a:spcPct val="20000"/>
              </a:spcBef>
              <a:buClr>
                <a:schemeClr val="hlink"/>
              </a:buClr>
              <a:buSzPct val="70000"/>
              <a:buFont typeface="Wingdings" panose="05000000000000000000" pitchFamily="2" charset="2"/>
              <a:buChar char="u"/>
              <a:defRPr/>
            </a:pPr>
            <a:endParaRPr lang="en-US" sz="1050">
              <a:effectLst>
                <a:outerShdw blurRad="38100" dist="38100" dir="2700000" algn="tl">
                  <a:srgbClr val="000000">
                    <a:alpha val="43137"/>
                  </a:srgbClr>
                </a:outerShdw>
              </a:effectLst>
            </a:endParaRPr>
          </a:p>
        </p:txBody>
      </p:sp>
      <p:sp>
        <p:nvSpPr>
          <p:cNvPr id="22569" name="Line 41"/>
          <p:cNvSpPr>
            <a:spLocks noChangeShapeType="1"/>
          </p:cNvSpPr>
          <p:nvPr/>
        </p:nvSpPr>
        <p:spPr bwMode="auto">
          <a:xfrm>
            <a:off x="2971800" y="1885950"/>
            <a:ext cx="971550" cy="0"/>
          </a:xfrm>
          <a:prstGeom prst="line">
            <a:avLst/>
          </a:prstGeom>
          <a:noFill/>
          <a:ln w="9525">
            <a:solidFill>
              <a:srgbClr val="003366"/>
            </a:solidFill>
            <a:round/>
            <a:headEnd/>
            <a:tailEnd/>
          </a:ln>
          <a:effectLst/>
        </p:spPr>
        <p:txBody>
          <a:bodyPr/>
          <a:lstStyle/>
          <a:p>
            <a:pPr eaLnBrk="1" hangingPunct="1">
              <a:spcBef>
                <a:spcPct val="20000"/>
              </a:spcBef>
              <a:buClr>
                <a:schemeClr val="hlink"/>
              </a:buClr>
              <a:buSzPct val="70000"/>
              <a:buFont typeface="Wingdings" panose="05000000000000000000" pitchFamily="2" charset="2"/>
              <a:buChar char="u"/>
              <a:defRPr/>
            </a:pPr>
            <a:endParaRPr lang="en-US" sz="1050">
              <a:effectLst>
                <a:outerShdw blurRad="38100" dist="38100" dir="2700000" algn="tl">
                  <a:srgbClr val="000000">
                    <a:alpha val="43137"/>
                  </a:srgbClr>
                </a:outerShdw>
              </a:effectLst>
            </a:endParaRPr>
          </a:p>
        </p:txBody>
      </p:sp>
      <p:sp>
        <p:nvSpPr>
          <p:cNvPr id="22570" name="Line 42"/>
          <p:cNvSpPr>
            <a:spLocks noChangeShapeType="1"/>
          </p:cNvSpPr>
          <p:nvPr/>
        </p:nvSpPr>
        <p:spPr bwMode="auto">
          <a:xfrm>
            <a:off x="3086100" y="2514600"/>
            <a:ext cx="914400" cy="0"/>
          </a:xfrm>
          <a:prstGeom prst="line">
            <a:avLst/>
          </a:prstGeom>
          <a:noFill/>
          <a:ln w="9525">
            <a:solidFill>
              <a:srgbClr val="003366"/>
            </a:solidFill>
            <a:round/>
            <a:headEnd/>
            <a:tailEnd/>
          </a:ln>
          <a:effectLst/>
        </p:spPr>
        <p:txBody>
          <a:bodyPr/>
          <a:lstStyle/>
          <a:p>
            <a:pPr eaLnBrk="1" hangingPunct="1">
              <a:spcBef>
                <a:spcPct val="20000"/>
              </a:spcBef>
              <a:buClr>
                <a:schemeClr val="hlink"/>
              </a:buClr>
              <a:buSzPct val="70000"/>
              <a:buFont typeface="Wingdings" panose="05000000000000000000" pitchFamily="2" charset="2"/>
              <a:buChar char="u"/>
              <a:defRPr/>
            </a:pPr>
            <a:endParaRPr lang="en-US" sz="1050">
              <a:effectLst>
                <a:outerShdw blurRad="38100" dist="38100" dir="2700000" algn="tl">
                  <a:srgbClr val="000000">
                    <a:alpha val="43137"/>
                  </a:srgbClr>
                </a:outerShdw>
              </a:effectLst>
            </a:endParaRPr>
          </a:p>
        </p:txBody>
      </p:sp>
      <p:sp>
        <p:nvSpPr>
          <p:cNvPr id="22571" name="Line 43"/>
          <p:cNvSpPr>
            <a:spLocks noChangeShapeType="1"/>
          </p:cNvSpPr>
          <p:nvPr/>
        </p:nvSpPr>
        <p:spPr bwMode="auto">
          <a:xfrm>
            <a:off x="3314700" y="3086100"/>
            <a:ext cx="628650" cy="0"/>
          </a:xfrm>
          <a:prstGeom prst="line">
            <a:avLst/>
          </a:prstGeom>
          <a:noFill/>
          <a:ln w="9525">
            <a:solidFill>
              <a:srgbClr val="003366"/>
            </a:solidFill>
            <a:round/>
            <a:headEnd/>
            <a:tailEnd/>
          </a:ln>
          <a:effectLst/>
        </p:spPr>
        <p:txBody>
          <a:bodyPr/>
          <a:lstStyle/>
          <a:p>
            <a:pPr eaLnBrk="1" hangingPunct="1">
              <a:spcBef>
                <a:spcPct val="20000"/>
              </a:spcBef>
              <a:buClr>
                <a:schemeClr val="hlink"/>
              </a:buClr>
              <a:buSzPct val="70000"/>
              <a:buFont typeface="Wingdings" panose="05000000000000000000" pitchFamily="2" charset="2"/>
              <a:buChar char="u"/>
              <a:defRPr/>
            </a:pPr>
            <a:endParaRPr lang="en-US" sz="1050">
              <a:effectLst>
                <a:outerShdw blurRad="38100" dist="38100" dir="2700000" algn="tl">
                  <a:srgbClr val="000000">
                    <a:alpha val="43137"/>
                  </a:srgbClr>
                </a:outerShdw>
              </a:effectLst>
            </a:endParaRPr>
          </a:p>
        </p:txBody>
      </p:sp>
      <p:sp>
        <p:nvSpPr>
          <p:cNvPr id="22572" name="Line 44"/>
          <p:cNvSpPr>
            <a:spLocks noChangeShapeType="1"/>
          </p:cNvSpPr>
          <p:nvPr/>
        </p:nvSpPr>
        <p:spPr bwMode="auto">
          <a:xfrm>
            <a:off x="3543300" y="3771900"/>
            <a:ext cx="457200" cy="0"/>
          </a:xfrm>
          <a:prstGeom prst="line">
            <a:avLst/>
          </a:prstGeom>
          <a:noFill/>
          <a:ln w="9525">
            <a:solidFill>
              <a:srgbClr val="003366"/>
            </a:solidFill>
            <a:round/>
            <a:headEnd/>
            <a:tailEnd/>
          </a:ln>
          <a:effectLst/>
        </p:spPr>
        <p:txBody>
          <a:bodyPr/>
          <a:lstStyle/>
          <a:p>
            <a:pPr eaLnBrk="1" hangingPunct="1">
              <a:spcBef>
                <a:spcPct val="20000"/>
              </a:spcBef>
              <a:buClr>
                <a:schemeClr val="hlink"/>
              </a:buClr>
              <a:buSzPct val="70000"/>
              <a:buFont typeface="Wingdings" panose="05000000000000000000" pitchFamily="2" charset="2"/>
              <a:buChar char="u"/>
              <a:defRPr/>
            </a:pPr>
            <a:endParaRPr lang="en-US" sz="1050">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vi-VN" smtClean="0"/>
              <a:t>Tài liệu đào tạo nội bộ</a:t>
            </a:r>
            <a:endParaRPr lang="en-US"/>
          </a:p>
        </p:txBody>
      </p:sp>
    </p:spTree>
    <p:extLst>
      <p:ext uri="{BB962C8B-B14F-4D97-AF65-F5344CB8AC3E}">
        <p14:creationId xmlns:p14="http://schemas.microsoft.com/office/powerpoint/2010/main" val="1983514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53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5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utoUpdateAnimBg="0"/>
      <p:bldP spid="22533" grpId="0" autoUpdateAnimBg="0"/>
      <p:bldP spid="22534" grpId="0" autoUpdateAnimBg="0"/>
      <p:bldP spid="22535" grpId="0" autoUpdateAnimBg="0"/>
      <p:bldP spid="22567"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8241" y="232295"/>
            <a:ext cx="8177047" cy="523220"/>
          </a:xfrm>
          <a:prstGeom prst="rect">
            <a:avLst/>
          </a:prstGeom>
          <a:noFill/>
        </p:spPr>
        <p:txBody>
          <a:bodyPr wrap="square" rtlCol="0">
            <a:spAutoFit/>
          </a:bodyPr>
          <a:lstStyle/>
          <a:p>
            <a:pPr algn="ctr"/>
            <a:r>
              <a:rPr lang="en-US" sz="2800" b="1" dirty="0" smtClean="0">
                <a:solidFill>
                  <a:srgbClr val="FF0000"/>
                </a:solidFill>
              </a:rPr>
              <a:t>8. VẬN HÀNH</a:t>
            </a:r>
            <a:endParaRPr lang="en-US" sz="2800" b="1" dirty="0">
              <a:solidFill>
                <a:srgbClr val="FF0000"/>
              </a:solidFill>
            </a:endParaRPr>
          </a:p>
        </p:txBody>
      </p:sp>
      <p:sp>
        <p:nvSpPr>
          <p:cNvPr id="2" name="TextBox 1"/>
          <p:cNvSpPr txBox="1"/>
          <p:nvPr/>
        </p:nvSpPr>
        <p:spPr>
          <a:xfrm>
            <a:off x="561314" y="746241"/>
            <a:ext cx="8456561" cy="3939540"/>
          </a:xfrm>
          <a:prstGeom prst="rect">
            <a:avLst/>
          </a:prstGeom>
          <a:noFill/>
        </p:spPr>
        <p:txBody>
          <a:bodyPr wrap="square" rtlCol="0">
            <a:spAutoFit/>
          </a:bodyPr>
          <a:lstStyle/>
          <a:p>
            <a:pPr>
              <a:spcBef>
                <a:spcPts val="600"/>
              </a:spcBef>
            </a:pPr>
            <a:r>
              <a:rPr lang="en-US" sz="2000" b="1" dirty="0" smtClean="0">
                <a:solidFill>
                  <a:srgbClr val="002060"/>
                </a:solidFill>
              </a:rPr>
              <a:t>8.1 </a:t>
            </a:r>
            <a:r>
              <a:rPr lang="en-US" sz="2000" b="1" dirty="0" err="1" smtClean="0">
                <a:solidFill>
                  <a:srgbClr val="002060"/>
                </a:solidFill>
              </a:rPr>
              <a:t>Hoạch</a:t>
            </a:r>
            <a:r>
              <a:rPr lang="en-US" sz="2000" b="1" dirty="0" smtClean="0">
                <a:solidFill>
                  <a:srgbClr val="002060"/>
                </a:solidFill>
              </a:rPr>
              <a:t> </a:t>
            </a:r>
            <a:r>
              <a:rPr lang="en-US" sz="2000" b="1" dirty="0" err="1" smtClean="0">
                <a:solidFill>
                  <a:srgbClr val="002060"/>
                </a:solidFill>
              </a:rPr>
              <a:t>định</a:t>
            </a:r>
            <a:r>
              <a:rPr lang="en-US" sz="2000" b="1" dirty="0" smtClean="0">
                <a:solidFill>
                  <a:srgbClr val="002060"/>
                </a:solidFill>
              </a:rPr>
              <a:t> </a:t>
            </a:r>
            <a:r>
              <a:rPr lang="en-US" sz="2000" b="1" dirty="0" err="1" smtClean="0">
                <a:solidFill>
                  <a:srgbClr val="002060"/>
                </a:solidFill>
              </a:rPr>
              <a:t>và</a:t>
            </a:r>
            <a:r>
              <a:rPr lang="en-US" sz="2000" b="1" dirty="0" smtClean="0">
                <a:solidFill>
                  <a:srgbClr val="002060"/>
                </a:solidFill>
              </a:rPr>
              <a:t> </a:t>
            </a:r>
            <a:r>
              <a:rPr lang="en-US" sz="2000" b="1" dirty="0" err="1" smtClean="0">
                <a:solidFill>
                  <a:srgbClr val="002060"/>
                </a:solidFill>
              </a:rPr>
              <a:t>kiểm</a:t>
            </a:r>
            <a:r>
              <a:rPr lang="en-US" sz="2000" b="1" dirty="0" smtClean="0">
                <a:solidFill>
                  <a:srgbClr val="002060"/>
                </a:solidFill>
              </a:rPr>
              <a:t> </a:t>
            </a:r>
            <a:r>
              <a:rPr lang="en-US" sz="2000" b="1" dirty="0" err="1" smtClean="0">
                <a:solidFill>
                  <a:srgbClr val="002060"/>
                </a:solidFill>
              </a:rPr>
              <a:t>soát</a:t>
            </a:r>
            <a:r>
              <a:rPr lang="en-US" sz="2000" b="1" dirty="0" smtClean="0">
                <a:solidFill>
                  <a:srgbClr val="002060"/>
                </a:solidFill>
              </a:rPr>
              <a:t> </a:t>
            </a:r>
            <a:r>
              <a:rPr lang="en-US" sz="2000" b="1" dirty="0" err="1" smtClean="0">
                <a:solidFill>
                  <a:srgbClr val="002060"/>
                </a:solidFill>
              </a:rPr>
              <a:t>vận</a:t>
            </a:r>
            <a:r>
              <a:rPr lang="en-US" sz="2000" b="1" dirty="0" smtClean="0">
                <a:solidFill>
                  <a:srgbClr val="002060"/>
                </a:solidFill>
              </a:rPr>
              <a:t> </a:t>
            </a:r>
            <a:r>
              <a:rPr lang="en-US" sz="2000" b="1" dirty="0" err="1" smtClean="0">
                <a:solidFill>
                  <a:srgbClr val="002060"/>
                </a:solidFill>
              </a:rPr>
              <a:t>hành</a:t>
            </a:r>
            <a:r>
              <a:rPr lang="en-US" sz="2000" b="1" dirty="0" smtClean="0">
                <a:solidFill>
                  <a:srgbClr val="002060"/>
                </a:solidFill>
              </a:rPr>
              <a:t>  </a:t>
            </a:r>
          </a:p>
          <a:p>
            <a:pPr marL="342900" indent="-342900">
              <a:spcBef>
                <a:spcPts val="600"/>
              </a:spcBef>
              <a:buFont typeface="Arial" pitchFamily="34" charset="0"/>
              <a:buChar char="•"/>
            </a:pPr>
            <a:r>
              <a:rPr lang="en-US" sz="2000" dirty="0" err="1" smtClean="0">
                <a:solidFill>
                  <a:srgbClr val="002060"/>
                </a:solidFill>
              </a:rPr>
              <a:t>Hoạch</a:t>
            </a:r>
            <a:r>
              <a:rPr lang="en-US" sz="2000" dirty="0" smtClean="0">
                <a:solidFill>
                  <a:srgbClr val="002060"/>
                </a:solidFill>
              </a:rPr>
              <a:t> </a:t>
            </a:r>
            <a:r>
              <a:rPr lang="en-US" sz="2000" dirty="0" err="1" smtClean="0">
                <a:solidFill>
                  <a:srgbClr val="002060"/>
                </a:solidFill>
              </a:rPr>
              <a:t>định</a:t>
            </a:r>
            <a:r>
              <a:rPr lang="en-US" sz="2000" dirty="0" smtClean="0">
                <a:solidFill>
                  <a:srgbClr val="002060"/>
                </a:solidFill>
              </a:rPr>
              <a:t>, </a:t>
            </a:r>
            <a:r>
              <a:rPr lang="en-US" sz="2000" dirty="0" err="1" smtClean="0">
                <a:solidFill>
                  <a:srgbClr val="002060"/>
                </a:solidFill>
              </a:rPr>
              <a:t>áp</a:t>
            </a:r>
            <a:r>
              <a:rPr lang="en-US" sz="2000" dirty="0" smtClean="0">
                <a:solidFill>
                  <a:srgbClr val="002060"/>
                </a:solidFill>
              </a:rPr>
              <a:t> </a:t>
            </a:r>
            <a:r>
              <a:rPr lang="en-US" sz="2000" dirty="0" err="1" smtClean="0">
                <a:solidFill>
                  <a:srgbClr val="002060"/>
                </a:solidFill>
              </a:rPr>
              <a:t>dụng</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kiểm</a:t>
            </a:r>
            <a:r>
              <a:rPr lang="en-US" sz="2000" dirty="0" smtClean="0">
                <a:solidFill>
                  <a:srgbClr val="002060"/>
                </a:solidFill>
              </a:rPr>
              <a:t> </a:t>
            </a:r>
            <a:r>
              <a:rPr lang="en-US" sz="2000" dirty="0" err="1" smtClean="0">
                <a:solidFill>
                  <a:srgbClr val="002060"/>
                </a:solidFill>
              </a:rPr>
              <a:t>soát</a:t>
            </a:r>
            <a:r>
              <a:rPr lang="en-US" sz="2000" dirty="0" smtClean="0">
                <a:solidFill>
                  <a:srgbClr val="002060"/>
                </a:solidFill>
              </a:rPr>
              <a:t>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quá</a:t>
            </a:r>
            <a:r>
              <a:rPr lang="en-US" sz="2000" dirty="0" smtClean="0">
                <a:solidFill>
                  <a:srgbClr val="002060"/>
                </a:solidFill>
              </a:rPr>
              <a:t> </a:t>
            </a:r>
            <a:r>
              <a:rPr lang="en-US" sz="2000" dirty="0" err="1" smtClean="0">
                <a:solidFill>
                  <a:srgbClr val="002060"/>
                </a:solidFill>
              </a:rPr>
              <a:t>trình</a:t>
            </a:r>
            <a:r>
              <a:rPr lang="en-US" sz="2000" dirty="0" smtClean="0">
                <a:solidFill>
                  <a:srgbClr val="002060"/>
                </a:solidFill>
              </a:rPr>
              <a:t> </a:t>
            </a:r>
            <a:r>
              <a:rPr lang="en-US" sz="2000" dirty="0" err="1" smtClean="0">
                <a:solidFill>
                  <a:srgbClr val="002060"/>
                </a:solidFill>
              </a:rPr>
              <a:t>trong</a:t>
            </a:r>
            <a:r>
              <a:rPr lang="en-US" sz="2000" dirty="0" smtClean="0">
                <a:solidFill>
                  <a:srgbClr val="002060"/>
                </a:solidFill>
              </a:rPr>
              <a:t> 4.4 </a:t>
            </a:r>
            <a:r>
              <a:rPr lang="en-US" sz="2000" dirty="0" err="1" smtClean="0">
                <a:solidFill>
                  <a:srgbClr val="002060"/>
                </a:solidFill>
              </a:rPr>
              <a:t>và</a:t>
            </a:r>
            <a:r>
              <a:rPr lang="en-US" sz="2000" dirty="0" smtClean="0">
                <a:solidFill>
                  <a:srgbClr val="002060"/>
                </a:solidFill>
              </a:rPr>
              <a:t> </a:t>
            </a:r>
            <a:r>
              <a:rPr lang="en-US" sz="2000" dirty="0" err="1" smtClean="0">
                <a:solidFill>
                  <a:prstClr val="black">
                    <a:lumMod val="95000"/>
                    <a:lumOff val="5000"/>
                  </a:prstClr>
                </a:solidFill>
              </a:rPr>
              <a:t>thực</a:t>
            </a:r>
            <a:r>
              <a:rPr lang="en-US" sz="2000" dirty="0" smtClean="0">
                <a:solidFill>
                  <a:prstClr val="black">
                    <a:lumMod val="95000"/>
                    <a:lumOff val="5000"/>
                  </a:prstClr>
                </a:solidFill>
              </a:rPr>
              <a:t> </a:t>
            </a:r>
            <a:r>
              <a:rPr lang="en-US" sz="2000" dirty="0" err="1" smtClean="0">
                <a:solidFill>
                  <a:prstClr val="black">
                    <a:lumMod val="95000"/>
                    <a:lumOff val="5000"/>
                  </a:prstClr>
                </a:solidFill>
              </a:rPr>
              <a:t>hiện</a:t>
            </a:r>
            <a:r>
              <a:rPr lang="en-US" sz="2000" dirty="0" smtClean="0">
                <a:solidFill>
                  <a:prstClr val="black">
                    <a:lumMod val="95000"/>
                    <a:lumOff val="5000"/>
                  </a:prstClr>
                </a:solidFill>
              </a:rPr>
              <a:t> </a:t>
            </a:r>
            <a:r>
              <a:rPr lang="en-US" sz="2000" dirty="0" err="1" smtClean="0">
                <a:solidFill>
                  <a:prstClr val="black">
                    <a:lumMod val="95000"/>
                    <a:lumOff val="5000"/>
                  </a:prstClr>
                </a:solidFill>
              </a:rPr>
              <a:t>các</a:t>
            </a:r>
            <a:r>
              <a:rPr lang="en-US" sz="2000" dirty="0" smtClean="0">
                <a:solidFill>
                  <a:prstClr val="black">
                    <a:lumMod val="95000"/>
                    <a:lumOff val="5000"/>
                  </a:prstClr>
                </a:solidFill>
              </a:rPr>
              <a:t> </a:t>
            </a:r>
            <a:r>
              <a:rPr lang="en-US" sz="2000" dirty="0" err="1" smtClean="0">
                <a:solidFill>
                  <a:prstClr val="black">
                    <a:lumMod val="95000"/>
                    <a:lumOff val="5000"/>
                  </a:prstClr>
                </a:solidFill>
              </a:rPr>
              <a:t>hành</a:t>
            </a:r>
            <a:r>
              <a:rPr lang="en-US" sz="2000" dirty="0" smtClean="0">
                <a:solidFill>
                  <a:prstClr val="black">
                    <a:lumMod val="95000"/>
                    <a:lumOff val="5000"/>
                  </a:prstClr>
                </a:solidFill>
              </a:rPr>
              <a:t> </a:t>
            </a:r>
            <a:r>
              <a:rPr lang="en-US" sz="2000" dirty="0" err="1" smtClean="0">
                <a:solidFill>
                  <a:prstClr val="black">
                    <a:lumMod val="95000"/>
                    <a:lumOff val="5000"/>
                  </a:prstClr>
                </a:solidFill>
              </a:rPr>
              <a:t>động</a:t>
            </a:r>
            <a:r>
              <a:rPr lang="en-US" sz="2000" dirty="0" smtClean="0">
                <a:solidFill>
                  <a:prstClr val="black">
                    <a:lumMod val="95000"/>
                    <a:lumOff val="5000"/>
                  </a:prstClr>
                </a:solidFill>
              </a:rPr>
              <a:t> </a:t>
            </a:r>
            <a:r>
              <a:rPr lang="en-US" sz="2000" dirty="0" err="1" smtClean="0">
                <a:solidFill>
                  <a:prstClr val="black">
                    <a:lumMod val="95000"/>
                    <a:lumOff val="5000"/>
                  </a:prstClr>
                </a:solidFill>
              </a:rPr>
              <a:t>trong</a:t>
            </a:r>
            <a:r>
              <a:rPr lang="en-US" sz="2000" dirty="0" smtClean="0">
                <a:solidFill>
                  <a:prstClr val="black">
                    <a:lumMod val="95000"/>
                    <a:lumOff val="5000"/>
                  </a:prstClr>
                </a:solidFill>
              </a:rPr>
              <a:t> 6.1:</a:t>
            </a:r>
          </a:p>
          <a:p>
            <a:pPr marL="685800" lvl="1" indent="-342900">
              <a:spcBef>
                <a:spcPts val="600"/>
              </a:spcBef>
              <a:buFont typeface="Tahoma" pitchFamily="34" charset="0"/>
              <a:buChar char="­"/>
            </a:pPr>
            <a:r>
              <a:rPr lang="en-US" sz="1800" dirty="0" err="1" smtClean="0">
                <a:solidFill>
                  <a:srgbClr val="002060"/>
                </a:solidFill>
              </a:rPr>
              <a:t>Yêu</a:t>
            </a:r>
            <a:r>
              <a:rPr lang="en-US" sz="1800" dirty="0" smtClean="0">
                <a:solidFill>
                  <a:srgbClr val="002060"/>
                </a:solidFill>
              </a:rPr>
              <a:t> </a:t>
            </a:r>
            <a:r>
              <a:rPr lang="en-US" sz="1800" dirty="0" err="1" smtClean="0">
                <a:solidFill>
                  <a:srgbClr val="002060"/>
                </a:solidFill>
              </a:rPr>
              <a:t>cầu</a:t>
            </a:r>
            <a:r>
              <a:rPr lang="en-US" sz="1800" dirty="0" smtClean="0">
                <a:solidFill>
                  <a:srgbClr val="002060"/>
                </a:solidFill>
              </a:rPr>
              <a:t> </a:t>
            </a:r>
            <a:r>
              <a:rPr lang="en-US" sz="1800" dirty="0" err="1" smtClean="0">
                <a:solidFill>
                  <a:srgbClr val="002060"/>
                </a:solidFill>
              </a:rPr>
              <a:t>sản</a:t>
            </a:r>
            <a:r>
              <a:rPr lang="en-US" sz="1800" dirty="0" smtClean="0">
                <a:solidFill>
                  <a:srgbClr val="002060"/>
                </a:solidFill>
              </a:rPr>
              <a:t> </a:t>
            </a:r>
            <a:r>
              <a:rPr lang="en-US" sz="1800" dirty="0" err="1" smtClean="0">
                <a:solidFill>
                  <a:srgbClr val="002060"/>
                </a:solidFill>
              </a:rPr>
              <a:t>phẩm</a:t>
            </a:r>
            <a:r>
              <a:rPr lang="en-US" sz="1800" dirty="0" smtClean="0">
                <a:solidFill>
                  <a:srgbClr val="002060"/>
                </a:solidFill>
              </a:rPr>
              <a:t> </a:t>
            </a:r>
            <a:r>
              <a:rPr lang="en-US" sz="1800" dirty="0" err="1" smtClean="0">
                <a:solidFill>
                  <a:srgbClr val="002060"/>
                </a:solidFill>
              </a:rPr>
              <a:t>và</a:t>
            </a:r>
            <a:r>
              <a:rPr lang="en-US" sz="1800" dirty="0" smtClean="0">
                <a:solidFill>
                  <a:srgbClr val="002060"/>
                </a:solidFill>
              </a:rPr>
              <a:t> </a:t>
            </a:r>
            <a:r>
              <a:rPr lang="en-US" sz="1800" dirty="0" err="1" smtClean="0">
                <a:solidFill>
                  <a:srgbClr val="002060"/>
                </a:solidFill>
              </a:rPr>
              <a:t>dịch</a:t>
            </a:r>
            <a:r>
              <a:rPr lang="en-US" sz="1800" dirty="0" smtClean="0">
                <a:solidFill>
                  <a:srgbClr val="002060"/>
                </a:solidFill>
              </a:rPr>
              <a:t> </a:t>
            </a:r>
            <a:r>
              <a:rPr lang="en-US" sz="1800" dirty="0" err="1" smtClean="0">
                <a:solidFill>
                  <a:srgbClr val="002060"/>
                </a:solidFill>
              </a:rPr>
              <a:t>vụ</a:t>
            </a:r>
            <a:endParaRPr lang="en-US" sz="1800" dirty="0" smtClean="0">
              <a:solidFill>
                <a:srgbClr val="002060"/>
              </a:solidFill>
            </a:endParaRPr>
          </a:p>
          <a:p>
            <a:pPr marL="685800" lvl="1" indent="-342900">
              <a:spcBef>
                <a:spcPts val="600"/>
              </a:spcBef>
              <a:buFont typeface="Tahoma" pitchFamily="34" charset="0"/>
              <a:buChar char="­"/>
            </a:pPr>
            <a:r>
              <a:rPr lang="en-US" sz="1800" dirty="0" err="1" smtClean="0">
                <a:solidFill>
                  <a:srgbClr val="002060"/>
                </a:solidFill>
              </a:rPr>
              <a:t>Chuẩn</a:t>
            </a:r>
            <a:r>
              <a:rPr lang="en-US" sz="1800" dirty="0" smtClean="0">
                <a:solidFill>
                  <a:srgbClr val="002060"/>
                </a:solidFill>
              </a:rPr>
              <a:t> </a:t>
            </a:r>
            <a:r>
              <a:rPr lang="en-US" sz="1800" dirty="0" err="1" smtClean="0">
                <a:solidFill>
                  <a:srgbClr val="002060"/>
                </a:solidFill>
              </a:rPr>
              <a:t>mực</a:t>
            </a:r>
            <a:r>
              <a:rPr lang="en-US" sz="1800" dirty="0" smtClean="0">
                <a:solidFill>
                  <a:srgbClr val="002060"/>
                </a:solidFill>
              </a:rPr>
              <a:t> </a:t>
            </a:r>
            <a:r>
              <a:rPr lang="en-US" sz="1800" dirty="0" err="1" smtClean="0">
                <a:solidFill>
                  <a:srgbClr val="002060"/>
                </a:solidFill>
              </a:rPr>
              <a:t>quá</a:t>
            </a:r>
            <a:r>
              <a:rPr lang="en-US" sz="1800" dirty="0" smtClean="0">
                <a:solidFill>
                  <a:srgbClr val="002060"/>
                </a:solidFill>
              </a:rPr>
              <a:t> </a:t>
            </a:r>
            <a:r>
              <a:rPr lang="en-US" sz="1800" dirty="0" err="1" smtClean="0">
                <a:solidFill>
                  <a:srgbClr val="002060"/>
                </a:solidFill>
              </a:rPr>
              <a:t>trình</a:t>
            </a:r>
            <a:r>
              <a:rPr lang="en-US" sz="1800" dirty="0" smtClean="0">
                <a:solidFill>
                  <a:srgbClr val="002060"/>
                </a:solidFill>
              </a:rPr>
              <a:t> </a:t>
            </a:r>
            <a:r>
              <a:rPr lang="en-US" sz="1800" dirty="0" err="1" smtClean="0">
                <a:solidFill>
                  <a:srgbClr val="002060"/>
                </a:solidFill>
              </a:rPr>
              <a:t>và</a:t>
            </a:r>
            <a:r>
              <a:rPr lang="en-US" sz="1800" dirty="0" smtClean="0">
                <a:solidFill>
                  <a:srgbClr val="002060"/>
                </a:solidFill>
              </a:rPr>
              <a:t> </a:t>
            </a:r>
            <a:r>
              <a:rPr lang="en-US" sz="1800" dirty="0" err="1" smtClean="0">
                <a:solidFill>
                  <a:srgbClr val="002060"/>
                </a:solidFill>
              </a:rPr>
              <a:t>chấp</a:t>
            </a:r>
            <a:r>
              <a:rPr lang="en-US" sz="1800" dirty="0" smtClean="0">
                <a:solidFill>
                  <a:srgbClr val="002060"/>
                </a:solidFill>
              </a:rPr>
              <a:t> </a:t>
            </a:r>
            <a:r>
              <a:rPr lang="en-US" sz="1800" dirty="0" err="1" smtClean="0">
                <a:solidFill>
                  <a:srgbClr val="002060"/>
                </a:solidFill>
              </a:rPr>
              <a:t>nhận</a:t>
            </a:r>
            <a:r>
              <a:rPr lang="en-US" sz="1800" dirty="0" smtClean="0">
                <a:solidFill>
                  <a:srgbClr val="002060"/>
                </a:solidFill>
              </a:rPr>
              <a:t> </a:t>
            </a:r>
            <a:r>
              <a:rPr lang="en-US" sz="1800" dirty="0" err="1" smtClean="0">
                <a:solidFill>
                  <a:srgbClr val="002060"/>
                </a:solidFill>
              </a:rPr>
              <a:t>sản</a:t>
            </a:r>
            <a:r>
              <a:rPr lang="en-US" sz="1800" dirty="0" smtClean="0">
                <a:solidFill>
                  <a:srgbClr val="002060"/>
                </a:solidFill>
              </a:rPr>
              <a:t> </a:t>
            </a:r>
            <a:r>
              <a:rPr lang="en-US" sz="1800" dirty="0" err="1" smtClean="0">
                <a:solidFill>
                  <a:srgbClr val="002060"/>
                </a:solidFill>
              </a:rPr>
              <a:t>phẩm</a:t>
            </a:r>
            <a:r>
              <a:rPr lang="en-US" sz="1800" dirty="0" smtClean="0">
                <a:solidFill>
                  <a:srgbClr val="002060"/>
                </a:solidFill>
              </a:rPr>
              <a:t> </a:t>
            </a:r>
            <a:r>
              <a:rPr lang="en-US" sz="1800" dirty="0" err="1" smtClean="0">
                <a:solidFill>
                  <a:srgbClr val="002060"/>
                </a:solidFill>
              </a:rPr>
              <a:t>và</a:t>
            </a:r>
            <a:r>
              <a:rPr lang="en-US" sz="1800" dirty="0" smtClean="0">
                <a:solidFill>
                  <a:srgbClr val="002060"/>
                </a:solidFill>
              </a:rPr>
              <a:t> </a:t>
            </a:r>
            <a:r>
              <a:rPr lang="en-US" sz="1800" dirty="0" err="1" smtClean="0">
                <a:solidFill>
                  <a:srgbClr val="002060"/>
                </a:solidFill>
              </a:rPr>
              <a:t>dịch</a:t>
            </a:r>
            <a:r>
              <a:rPr lang="en-US" sz="1800" dirty="0" smtClean="0">
                <a:solidFill>
                  <a:srgbClr val="002060"/>
                </a:solidFill>
              </a:rPr>
              <a:t> </a:t>
            </a:r>
            <a:r>
              <a:rPr lang="en-US" sz="1800" dirty="0" err="1" smtClean="0">
                <a:solidFill>
                  <a:srgbClr val="002060"/>
                </a:solidFill>
              </a:rPr>
              <a:t>vụ</a:t>
            </a:r>
            <a:endParaRPr lang="en-US" sz="1800" dirty="0" smtClean="0">
              <a:solidFill>
                <a:srgbClr val="002060"/>
              </a:solidFill>
            </a:endParaRPr>
          </a:p>
          <a:p>
            <a:pPr marL="685800" lvl="1" indent="-342900">
              <a:spcBef>
                <a:spcPts val="600"/>
              </a:spcBef>
              <a:buFont typeface="Tahoma" pitchFamily="34" charset="0"/>
              <a:buChar char="­"/>
            </a:pPr>
            <a:r>
              <a:rPr lang="en-US" sz="1800" dirty="0" err="1" smtClean="0">
                <a:solidFill>
                  <a:srgbClr val="002060"/>
                </a:solidFill>
              </a:rPr>
              <a:t>Nguồn</a:t>
            </a:r>
            <a:r>
              <a:rPr lang="en-US" sz="1800" dirty="0" smtClean="0">
                <a:solidFill>
                  <a:srgbClr val="002060"/>
                </a:solidFill>
              </a:rPr>
              <a:t> </a:t>
            </a:r>
            <a:r>
              <a:rPr lang="en-US" sz="1800" dirty="0" err="1" smtClean="0">
                <a:solidFill>
                  <a:srgbClr val="002060"/>
                </a:solidFill>
              </a:rPr>
              <a:t>lực</a:t>
            </a:r>
            <a:endParaRPr lang="en-US" sz="1800" dirty="0" smtClean="0">
              <a:solidFill>
                <a:srgbClr val="002060"/>
              </a:solidFill>
            </a:endParaRPr>
          </a:p>
          <a:p>
            <a:pPr marL="685800" lvl="1" indent="-342900">
              <a:spcBef>
                <a:spcPts val="600"/>
              </a:spcBef>
              <a:buFont typeface="Tahoma" pitchFamily="34" charset="0"/>
              <a:buChar char="­"/>
            </a:pPr>
            <a:r>
              <a:rPr lang="en-US" sz="1800" dirty="0" err="1" smtClean="0">
                <a:solidFill>
                  <a:srgbClr val="002060"/>
                </a:solidFill>
              </a:rPr>
              <a:t>Kiểm</a:t>
            </a:r>
            <a:r>
              <a:rPr lang="en-US" sz="1800" dirty="0" smtClean="0">
                <a:solidFill>
                  <a:srgbClr val="002060"/>
                </a:solidFill>
              </a:rPr>
              <a:t> </a:t>
            </a:r>
            <a:r>
              <a:rPr lang="en-US" sz="1800" dirty="0" err="1" smtClean="0">
                <a:solidFill>
                  <a:srgbClr val="002060"/>
                </a:solidFill>
              </a:rPr>
              <a:t>soát</a:t>
            </a:r>
            <a:r>
              <a:rPr lang="en-US" sz="1800" dirty="0" smtClean="0">
                <a:solidFill>
                  <a:srgbClr val="002060"/>
                </a:solidFill>
              </a:rPr>
              <a:t> </a:t>
            </a:r>
            <a:r>
              <a:rPr lang="en-US" sz="1800" dirty="0" err="1" smtClean="0">
                <a:solidFill>
                  <a:srgbClr val="002060"/>
                </a:solidFill>
              </a:rPr>
              <a:t>các</a:t>
            </a:r>
            <a:r>
              <a:rPr lang="en-US" sz="1800" dirty="0" smtClean="0">
                <a:solidFill>
                  <a:srgbClr val="002060"/>
                </a:solidFill>
              </a:rPr>
              <a:t> </a:t>
            </a:r>
            <a:r>
              <a:rPr lang="en-US" sz="1800" dirty="0" err="1" smtClean="0">
                <a:solidFill>
                  <a:srgbClr val="002060"/>
                </a:solidFill>
              </a:rPr>
              <a:t>quá</a:t>
            </a:r>
            <a:r>
              <a:rPr lang="en-US" sz="1800" dirty="0" smtClean="0">
                <a:solidFill>
                  <a:srgbClr val="002060"/>
                </a:solidFill>
              </a:rPr>
              <a:t> </a:t>
            </a:r>
            <a:r>
              <a:rPr lang="en-US" sz="1800" dirty="0" err="1" smtClean="0">
                <a:solidFill>
                  <a:srgbClr val="002060"/>
                </a:solidFill>
              </a:rPr>
              <a:t>trình</a:t>
            </a:r>
            <a:r>
              <a:rPr lang="en-US" sz="1800" dirty="0" smtClean="0">
                <a:solidFill>
                  <a:srgbClr val="002060"/>
                </a:solidFill>
              </a:rPr>
              <a:t> </a:t>
            </a:r>
            <a:r>
              <a:rPr lang="en-US" sz="1800" dirty="0" err="1" smtClean="0">
                <a:solidFill>
                  <a:srgbClr val="002060"/>
                </a:solidFill>
              </a:rPr>
              <a:t>theo</a:t>
            </a:r>
            <a:r>
              <a:rPr lang="en-US" sz="1800" dirty="0" smtClean="0">
                <a:solidFill>
                  <a:srgbClr val="002060"/>
                </a:solidFill>
              </a:rPr>
              <a:t> </a:t>
            </a:r>
            <a:r>
              <a:rPr lang="en-US" sz="1800" dirty="0" err="1" smtClean="0">
                <a:solidFill>
                  <a:srgbClr val="002060"/>
                </a:solidFill>
              </a:rPr>
              <a:t>chuẩn</a:t>
            </a:r>
            <a:r>
              <a:rPr lang="en-US" sz="1800" dirty="0" smtClean="0">
                <a:solidFill>
                  <a:srgbClr val="002060"/>
                </a:solidFill>
              </a:rPr>
              <a:t> </a:t>
            </a:r>
            <a:r>
              <a:rPr lang="en-US" sz="1800" dirty="0" err="1" smtClean="0">
                <a:solidFill>
                  <a:srgbClr val="002060"/>
                </a:solidFill>
              </a:rPr>
              <a:t>mực</a:t>
            </a:r>
            <a:endParaRPr lang="en-US" sz="1800" dirty="0" smtClean="0">
              <a:solidFill>
                <a:srgbClr val="002060"/>
              </a:solidFill>
            </a:endParaRPr>
          </a:p>
          <a:p>
            <a:pPr marL="685800" lvl="1" indent="-342900">
              <a:spcBef>
                <a:spcPts val="600"/>
              </a:spcBef>
              <a:buFont typeface="Tahoma" pitchFamily="34" charset="0"/>
              <a:buChar char="­"/>
            </a:pPr>
            <a:r>
              <a:rPr lang="en-US" sz="1800" dirty="0" err="1" smtClean="0">
                <a:solidFill>
                  <a:srgbClr val="002060"/>
                </a:solidFill>
              </a:rPr>
              <a:t>Lưu</a:t>
            </a:r>
            <a:r>
              <a:rPr lang="en-US" sz="1800" dirty="0" smtClean="0">
                <a:solidFill>
                  <a:srgbClr val="002060"/>
                </a:solidFill>
              </a:rPr>
              <a:t> </a:t>
            </a:r>
            <a:r>
              <a:rPr lang="en-US" sz="1800" dirty="0" err="1" smtClean="0">
                <a:solidFill>
                  <a:srgbClr val="002060"/>
                </a:solidFill>
              </a:rPr>
              <a:t>thông</a:t>
            </a:r>
            <a:r>
              <a:rPr lang="en-US" sz="1800" dirty="0" smtClean="0">
                <a:solidFill>
                  <a:srgbClr val="002060"/>
                </a:solidFill>
              </a:rPr>
              <a:t> tin </a:t>
            </a:r>
            <a:r>
              <a:rPr lang="en-US" sz="1800" dirty="0" err="1" smtClean="0">
                <a:solidFill>
                  <a:srgbClr val="002060"/>
                </a:solidFill>
              </a:rPr>
              <a:t>dạng</a:t>
            </a:r>
            <a:r>
              <a:rPr lang="en-US" sz="1800" dirty="0" smtClean="0">
                <a:solidFill>
                  <a:srgbClr val="002060"/>
                </a:solidFill>
              </a:rPr>
              <a:t> </a:t>
            </a:r>
            <a:r>
              <a:rPr lang="en-US" sz="1800" dirty="0" err="1" smtClean="0">
                <a:solidFill>
                  <a:srgbClr val="002060"/>
                </a:solidFill>
              </a:rPr>
              <a:t>văn</a:t>
            </a:r>
            <a:r>
              <a:rPr lang="en-US" sz="1800" dirty="0" smtClean="0">
                <a:solidFill>
                  <a:srgbClr val="002060"/>
                </a:solidFill>
              </a:rPr>
              <a:t> </a:t>
            </a:r>
            <a:r>
              <a:rPr lang="en-US" sz="1800" dirty="0" err="1" smtClean="0">
                <a:solidFill>
                  <a:srgbClr val="002060"/>
                </a:solidFill>
              </a:rPr>
              <a:t>bản</a:t>
            </a:r>
            <a:r>
              <a:rPr lang="en-US" sz="1800" dirty="0" smtClean="0">
                <a:solidFill>
                  <a:srgbClr val="002060"/>
                </a:solidFill>
              </a:rPr>
              <a:t> </a:t>
            </a:r>
          </a:p>
          <a:p>
            <a:pPr marL="342900" indent="-342900">
              <a:spcBef>
                <a:spcPts val="600"/>
              </a:spcBef>
              <a:buFont typeface="Arial" pitchFamily="34" charset="0"/>
              <a:buChar char="•"/>
            </a:pPr>
            <a:r>
              <a:rPr lang="en-US" sz="2000" dirty="0" err="1" smtClean="0">
                <a:solidFill>
                  <a:srgbClr val="002060"/>
                </a:solidFill>
              </a:rPr>
              <a:t>Kiểm</a:t>
            </a:r>
            <a:r>
              <a:rPr lang="en-US" sz="2000" dirty="0" smtClean="0">
                <a:solidFill>
                  <a:srgbClr val="002060"/>
                </a:solidFill>
              </a:rPr>
              <a:t> </a:t>
            </a:r>
            <a:r>
              <a:rPr lang="en-US" sz="2000" dirty="0" err="1" smtClean="0">
                <a:solidFill>
                  <a:srgbClr val="002060"/>
                </a:solidFill>
              </a:rPr>
              <a:t>soát</a:t>
            </a:r>
            <a:r>
              <a:rPr lang="en-US" sz="2000" dirty="0" smtClean="0">
                <a:solidFill>
                  <a:srgbClr val="002060"/>
                </a:solidFill>
              </a:rPr>
              <a:t> </a:t>
            </a:r>
            <a:r>
              <a:rPr lang="en-US" sz="2000" dirty="0" err="1" smtClean="0">
                <a:solidFill>
                  <a:srgbClr val="002060"/>
                </a:solidFill>
              </a:rPr>
              <a:t>sự</a:t>
            </a:r>
            <a:r>
              <a:rPr lang="en-US" sz="2000" dirty="0" smtClean="0">
                <a:solidFill>
                  <a:srgbClr val="002060"/>
                </a:solidFill>
              </a:rPr>
              <a:t> </a:t>
            </a:r>
            <a:r>
              <a:rPr lang="en-US" sz="2000" dirty="0" err="1" smtClean="0">
                <a:solidFill>
                  <a:srgbClr val="002060"/>
                </a:solidFill>
              </a:rPr>
              <a:t>thay</a:t>
            </a:r>
            <a:r>
              <a:rPr lang="en-US" sz="2000" dirty="0" smtClean="0">
                <a:solidFill>
                  <a:srgbClr val="002060"/>
                </a:solidFill>
              </a:rPr>
              <a:t> </a:t>
            </a:r>
            <a:r>
              <a:rPr lang="en-US" sz="2000" dirty="0" err="1" smtClean="0">
                <a:solidFill>
                  <a:srgbClr val="002060"/>
                </a:solidFill>
              </a:rPr>
              <a:t>đổi</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hoạch</a:t>
            </a:r>
            <a:r>
              <a:rPr lang="en-US" sz="2000" dirty="0" smtClean="0">
                <a:solidFill>
                  <a:srgbClr val="002060"/>
                </a:solidFill>
              </a:rPr>
              <a:t> </a:t>
            </a:r>
            <a:r>
              <a:rPr lang="en-US" sz="2000" dirty="0" err="1" smtClean="0">
                <a:solidFill>
                  <a:srgbClr val="002060"/>
                </a:solidFill>
              </a:rPr>
              <a:t>định</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xem</a:t>
            </a:r>
            <a:r>
              <a:rPr lang="en-US" sz="2000" dirty="0" smtClean="0">
                <a:solidFill>
                  <a:srgbClr val="002060"/>
                </a:solidFill>
              </a:rPr>
              <a:t> </a:t>
            </a:r>
            <a:r>
              <a:rPr lang="en-US" sz="2000" dirty="0" err="1" smtClean="0">
                <a:solidFill>
                  <a:srgbClr val="002060"/>
                </a:solidFill>
              </a:rPr>
              <a:t>xét</a:t>
            </a:r>
            <a:r>
              <a:rPr lang="en-US" sz="2000" dirty="0" smtClean="0">
                <a:solidFill>
                  <a:srgbClr val="002060"/>
                </a:solidFill>
              </a:rPr>
              <a:t> </a:t>
            </a:r>
            <a:r>
              <a:rPr lang="en-US" sz="2000" dirty="0" err="1" smtClean="0">
                <a:solidFill>
                  <a:srgbClr val="002060"/>
                </a:solidFill>
              </a:rPr>
              <a:t>hậu</a:t>
            </a:r>
            <a:r>
              <a:rPr lang="en-US" sz="2000" dirty="0" smtClean="0">
                <a:solidFill>
                  <a:srgbClr val="002060"/>
                </a:solidFill>
              </a:rPr>
              <a:t> </a:t>
            </a:r>
            <a:r>
              <a:rPr lang="en-US" sz="2000" dirty="0" err="1" smtClean="0">
                <a:solidFill>
                  <a:srgbClr val="002060"/>
                </a:solidFill>
              </a:rPr>
              <a:t>quả</a:t>
            </a:r>
            <a:r>
              <a:rPr lang="en-US" sz="2000" dirty="0" smtClean="0">
                <a:solidFill>
                  <a:srgbClr val="002060"/>
                </a:solidFill>
              </a:rPr>
              <a:t>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sự</a:t>
            </a:r>
            <a:r>
              <a:rPr lang="en-US" sz="2000" dirty="0" smtClean="0">
                <a:solidFill>
                  <a:srgbClr val="002060"/>
                </a:solidFill>
              </a:rPr>
              <a:t> </a:t>
            </a:r>
            <a:r>
              <a:rPr lang="en-US" sz="2000" dirty="0" err="1" smtClean="0">
                <a:solidFill>
                  <a:srgbClr val="002060"/>
                </a:solidFill>
              </a:rPr>
              <a:t>thay</a:t>
            </a:r>
            <a:r>
              <a:rPr lang="en-US" sz="2000" dirty="0" smtClean="0">
                <a:solidFill>
                  <a:srgbClr val="002060"/>
                </a:solidFill>
              </a:rPr>
              <a:t> </a:t>
            </a:r>
            <a:r>
              <a:rPr lang="en-US" sz="2000" dirty="0" err="1" smtClean="0">
                <a:solidFill>
                  <a:srgbClr val="002060"/>
                </a:solidFill>
              </a:rPr>
              <a:t>đổi</a:t>
            </a:r>
            <a:r>
              <a:rPr lang="en-US" sz="2000" dirty="0" smtClean="0">
                <a:solidFill>
                  <a:srgbClr val="002060"/>
                </a:solidFill>
              </a:rPr>
              <a:t> </a:t>
            </a:r>
            <a:r>
              <a:rPr lang="en-US" sz="2000" dirty="0" err="1" smtClean="0">
                <a:solidFill>
                  <a:srgbClr val="002060"/>
                </a:solidFill>
              </a:rPr>
              <a:t>không</a:t>
            </a:r>
            <a:r>
              <a:rPr lang="en-US" sz="2000" dirty="0" smtClean="0">
                <a:solidFill>
                  <a:srgbClr val="002060"/>
                </a:solidFill>
              </a:rPr>
              <a:t> </a:t>
            </a:r>
            <a:r>
              <a:rPr lang="en-US" sz="2000" dirty="0" err="1" smtClean="0">
                <a:solidFill>
                  <a:srgbClr val="002060"/>
                </a:solidFill>
              </a:rPr>
              <a:t>mong</a:t>
            </a:r>
            <a:r>
              <a:rPr lang="en-US" sz="2000" dirty="0" smtClean="0">
                <a:solidFill>
                  <a:srgbClr val="002060"/>
                </a:solidFill>
              </a:rPr>
              <a:t> </a:t>
            </a:r>
            <a:r>
              <a:rPr lang="en-US" sz="2000" dirty="0" err="1" smtClean="0">
                <a:solidFill>
                  <a:srgbClr val="002060"/>
                </a:solidFill>
              </a:rPr>
              <a:t>muốn</a:t>
            </a:r>
            <a:endParaRPr lang="en-US" sz="2000" dirty="0" smtClean="0">
              <a:solidFill>
                <a:srgbClr val="002060"/>
              </a:solidFill>
            </a:endParaRPr>
          </a:p>
          <a:p>
            <a:pPr marL="342900" indent="-342900">
              <a:spcBef>
                <a:spcPts val="600"/>
              </a:spcBef>
              <a:buFont typeface="Arial" pitchFamily="34" charset="0"/>
              <a:buChar char="•"/>
            </a:pPr>
            <a:r>
              <a:rPr lang="en-US" sz="2000" dirty="0" err="1" smtClean="0">
                <a:solidFill>
                  <a:srgbClr val="002060"/>
                </a:solidFill>
              </a:rPr>
              <a:t>Kiểm</a:t>
            </a:r>
            <a:r>
              <a:rPr lang="en-US" sz="2000" dirty="0" smtClean="0">
                <a:solidFill>
                  <a:srgbClr val="002060"/>
                </a:solidFill>
              </a:rPr>
              <a:t> </a:t>
            </a:r>
            <a:r>
              <a:rPr lang="en-US" sz="2000" dirty="0" err="1" smtClean="0">
                <a:solidFill>
                  <a:srgbClr val="002060"/>
                </a:solidFill>
              </a:rPr>
              <a:t>soát</a:t>
            </a:r>
            <a:r>
              <a:rPr lang="en-US" sz="2000" dirty="0" smtClean="0">
                <a:solidFill>
                  <a:srgbClr val="002060"/>
                </a:solidFill>
              </a:rPr>
              <a:t> </a:t>
            </a:r>
            <a:r>
              <a:rPr lang="en-US" sz="2000" dirty="0" err="1" smtClean="0">
                <a:solidFill>
                  <a:srgbClr val="002060"/>
                </a:solidFill>
              </a:rPr>
              <a:t>các</a:t>
            </a:r>
            <a:r>
              <a:rPr lang="en-US" sz="2000" dirty="0" smtClean="0">
                <a:solidFill>
                  <a:srgbClr val="002060"/>
                </a:solidFill>
              </a:rPr>
              <a:t> </a:t>
            </a:r>
            <a:r>
              <a:rPr lang="en-US" sz="2000" dirty="0" err="1" smtClean="0">
                <a:solidFill>
                  <a:prstClr val="black">
                    <a:lumMod val="95000"/>
                    <a:lumOff val="5000"/>
                  </a:prstClr>
                </a:solidFill>
              </a:rPr>
              <a:t>quá</a:t>
            </a:r>
            <a:r>
              <a:rPr lang="en-US" sz="2000" dirty="0" smtClean="0">
                <a:solidFill>
                  <a:prstClr val="black">
                    <a:lumMod val="95000"/>
                    <a:lumOff val="5000"/>
                  </a:prstClr>
                </a:solidFill>
              </a:rPr>
              <a:t> </a:t>
            </a:r>
            <a:r>
              <a:rPr lang="en-US" sz="2000" dirty="0" err="1" smtClean="0">
                <a:solidFill>
                  <a:prstClr val="black">
                    <a:lumMod val="95000"/>
                    <a:lumOff val="5000"/>
                  </a:prstClr>
                </a:solidFill>
              </a:rPr>
              <a:t>trình</a:t>
            </a:r>
            <a:r>
              <a:rPr lang="en-US" sz="2000" dirty="0" smtClean="0">
                <a:solidFill>
                  <a:prstClr val="black">
                    <a:lumMod val="95000"/>
                    <a:lumOff val="5000"/>
                  </a:prstClr>
                </a:solidFill>
              </a:rPr>
              <a:t> </a:t>
            </a:r>
            <a:r>
              <a:rPr lang="en-US" sz="2000" dirty="0" err="1" smtClean="0">
                <a:solidFill>
                  <a:prstClr val="black">
                    <a:lumMod val="95000"/>
                    <a:lumOff val="5000"/>
                  </a:prstClr>
                </a:solidFill>
              </a:rPr>
              <a:t>thuê</a:t>
            </a:r>
            <a:r>
              <a:rPr lang="en-US" sz="2000" dirty="0" smtClean="0">
                <a:solidFill>
                  <a:prstClr val="black">
                    <a:lumMod val="95000"/>
                    <a:lumOff val="5000"/>
                  </a:prstClr>
                </a:solidFill>
              </a:rPr>
              <a:t> </a:t>
            </a:r>
            <a:r>
              <a:rPr lang="en-US" sz="2000" dirty="0" err="1" smtClean="0">
                <a:solidFill>
                  <a:prstClr val="black">
                    <a:lumMod val="95000"/>
                    <a:lumOff val="5000"/>
                  </a:prstClr>
                </a:solidFill>
              </a:rPr>
              <a:t>ngoài</a:t>
            </a:r>
            <a:endParaRPr lang="en-US" sz="2000" dirty="0" smtClean="0">
              <a:solidFill>
                <a:prstClr val="black">
                  <a:lumMod val="95000"/>
                  <a:lumOff val="5000"/>
                </a:prstClr>
              </a:solidFill>
            </a:endParaRPr>
          </a:p>
        </p:txBody>
      </p:sp>
      <p:grpSp>
        <p:nvGrpSpPr>
          <p:cNvPr id="6" name="Group 5"/>
          <p:cNvGrpSpPr/>
          <p:nvPr/>
        </p:nvGrpSpPr>
        <p:grpSpPr>
          <a:xfrm>
            <a:off x="6264540" y="2471272"/>
            <a:ext cx="1878166" cy="1051415"/>
            <a:chOff x="4635060" y="3374135"/>
            <a:chExt cx="1446552" cy="749508"/>
          </a:xfrm>
        </p:grpSpPr>
        <p:sp>
          <p:nvSpPr>
            <p:cNvPr id="7" name="Cloud Callout 6"/>
            <p:cNvSpPr/>
            <p:nvPr/>
          </p:nvSpPr>
          <p:spPr>
            <a:xfrm>
              <a:off x="4811842" y="3545790"/>
              <a:ext cx="1064301" cy="406198"/>
            </a:xfrm>
            <a:prstGeom prst="cloudCallout">
              <a:avLst>
                <a:gd name="adj1" fmla="val -101819"/>
                <a:gd name="adj2" fmla="val 311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solidFill>
                    <a:prstClr val="white"/>
                  </a:solidFill>
                </a:rPr>
                <a:t>Mới</a:t>
              </a:r>
              <a:endParaRPr lang="en-US" sz="1800" dirty="0">
                <a:solidFill>
                  <a:prstClr val="white"/>
                </a:solidFill>
              </a:endParaRPr>
            </a:p>
          </p:txBody>
        </p:sp>
        <p:sp>
          <p:nvSpPr>
            <p:cNvPr id="8" name="Explosion 1 7"/>
            <p:cNvSpPr/>
            <p:nvPr/>
          </p:nvSpPr>
          <p:spPr>
            <a:xfrm>
              <a:off x="4635060" y="3374135"/>
              <a:ext cx="1446552" cy="749508"/>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smtClean="0">
                  <a:solidFill>
                    <a:prstClr val="white"/>
                  </a:solidFill>
                </a:rPr>
                <a:t>Có</a:t>
              </a:r>
              <a:r>
                <a:rPr lang="en-US" sz="1600" b="1" dirty="0" smtClean="0">
                  <a:solidFill>
                    <a:prstClr val="white"/>
                  </a:solidFill>
                </a:rPr>
                <a:t> </a:t>
              </a:r>
              <a:r>
                <a:rPr lang="en-US" sz="1600" b="1" dirty="0" err="1" smtClean="0">
                  <a:solidFill>
                    <a:prstClr val="white"/>
                  </a:solidFill>
                </a:rPr>
                <a:t>yêu</a:t>
              </a:r>
              <a:r>
                <a:rPr lang="en-US" sz="1600" b="1" dirty="0" smtClean="0">
                  <a:solidFill>
                    <a:prstClr val="white"/>
                  </a:solidFill>
                </a:rPr>
                <a:t> </a:t>
              </a:r>
              <a:r>
                <a:rPr lang="en-US" sz="1600" b="1" dirty="0" err="1" smtClean="0">
                  <a:solidFill>
                    <a:prstClr val="white"/>
                  </a:solidFill>
                </a:rPr>
                <a:t>cầu</a:t>
              </a:r>
              <a:r>
                <a:rPr lang="en-US" sz="1600" b="1" dirty="0" smtClean="0">
                  <a:solidFill>
                    <a:prstClr val="white"/>
                  </a:solidFill>
                </a:rPr>
                <a:t> </a:t>
              </a:r>
              <a:r>
                <a:rPr lang="en-US" sz="1600" b="1" dirty="0" err="1" smtClean="0">
                  <a:solidFill>
                    <a:prstClr val="white"/>
                  </a:solidFill>
                </a:rPr>
                <a:t>mới</a:t>
              </a:r>
              <a:endParaRPr lang="en-US" sz="1600" b="1" dirty="0">
                <a:solidFill>
                  <a:prstClr val="white"/>
                </a:solidFill>
              </a:endParaRPr>
            </a:p>
          </p:txBody>
        </p:sp>
      </p:grpSp>
    </p:spTree>
    <p:extLst>
      <p:ext uri="{BB962C8B-B14F-4D97-AF65-F5344CB8AC3E}">
        <p14:creationId xmlns:p14="http://schemas.microsoft.com/office/powerpoint/2010/main" val="397691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2348" y="315184"/>
            <a:ext cx="8177047" cy="523220"/>
          </a:xfrm>
          <a:prstGeom prst="rect">
            <a:avLst/>
          </a:prstGeom>
          <a:noFill/>
        </p:spPr>
        <p:txBody>
          <a:bodyPr wrap="square" rtlCol="0">
            <a:spAutoFit/>
          </a:bodyPr>
          <a:lstStyle/>
          <a:p>
            <a:pPr algn="ctr"/>
            <a:r>
              <a:rPr lang="en-US" sz="2800" b="1" dirty="0" smtClean="0">
                <a:solidFill>
                  <a:srgbClr val="FF0000"/>
                </a:solidFill>
              </a:rPr>
              <a:t>8. VẬN HÀNH</a:t>
            </a:r>
            <a:endParaRPr lang="en-US" sz="2800" b="1" dirty="0">
              <a:solidFill>
                <a:srgbClr val="FF0000"/>
              </a:solidFill>
            </a:endParaRPr>
          </a:p>
        </p:txBody>
      </p:sp>
      <p:sp>
        <p:nvSpPr>
          <p:cNvPr id="2" name="TextBox 1"/>
          <p:cNvSpPr txBox="1"/>
          <p:nvPr/>
        </p:nvSpPr>
        <p:spPr>
          <a:xfrm>
            <a:off x="561314" y="989002"/>
            <a:ext cx="8456561" cy="2246769"/>
          </a:xfrm>
          <a:prstGeom prst="rect">
            <a:avLst/>
          </a:prstGeom>
          <a:noFill/>
        </p:spPr>
        <p:txBody>
          <a:bodyPr wrap="square" rtlCol="0">
            <a:spAutoFit/>
          </a:bodyPr>
          <a:lstStyle/>
          <a:p>
            <a:pPr>
              <a:spcBef>
                <a:spcPts val="600"/>
              </a:spcBef>
            </a:pPr>
            <a:r>
              <a:rPr lang="en-US" sz="2000" b="1" dirty="0" smtClean="0">
                <a:solidFill>
                  <a:srgbClr val="002060"/>
                </a:solidFill>
              </a:rPr>
              <a:t>8.1 </a:t>
            </a:r>
            <a:r>
              <a:rPr lang="en-US" sz="2000" b="1" dirty="0" err="1" smtClean="0">
                <a:solidFill>
                  <a:srgbClr val="002060"/>
                </a:solidFill>
              </a:rPr>
              <a:t>Hoạch</a:t>
            </a:r>
            <a:r>
              <a:rPr lang="en-US" sz="2000" b="1" dirty="0" smtClean="0">
                <a:solidFill>
                  <a:srgbClr val="002060"/>
                </a:solidFill>
              </a:rPr>
              <a:t> </a:t>
            </a:r>
            <a:r>
              <a:rPr lang="en-US" sz="2000" b="1" dirty="0" err="1" smtClean="0">
                <a:solidFill>
                  <a:srgbClr val="002060"/>
                </a:solidFill>
              </a:rPr>
              <a:t>định</a:t>
            </a:r>
            <a:r>
              <a:rPr lang="en-US" sz="2000" b="1" dirty="0" smtClean="0">
                <a:solidFill>
                  <a:srgbClr val="002060"/>
                </a:solidFill>
              </a:rPr>
              <a:t> </a:t>
            </a:r>
            <a:r>
              <a:rPr lang="en-US" sz="2000" b="1" dirty="0" err="1" smtClean="0">
                <a:solidFill>
                  <a:srgbClr val="002060"/>
                </a:solidFill>
              </a:rPr>
              <a:t>và</a:t>
            </a:r>
            <a:r>
              <a:rPr lang="en-US" sz="2000" b="1" dirty="0" smtClean="0">
                <a:solidFill>
                  <a:srgbClr val="002060"/>
                </a:solidFill>
              </a:rPr>
              <a:t> </a:t>
            </a:r>
            <a:r>
              <a:rPr lang="en-US" sz="2000" b="1" dirty="0" err="1" smtClean="0">
                <a:solidFill>
                  <a:srgbClr val="002060"/>
                </a:solidFill>
              </a:rPr>
              <a:t>kiểm</a:t>
            </a:r>
            <a:r>
              <a:rPr lang="en-US" sz="2000" b="1" dirty="0" smtClean="0">
                <a:solidFill>
                  <a:srgbClr val="002060"/>
                </a:solidFill>
              </a:rPr>
              <a:t> </a:t>
            </a:r>
            <a:r>
              <a:rPr lang="en-US" sz="2000" b="1" dirty="0" err="1" smtClean="0">
                <a:solidFill>
                  <a:srgbClr val="002060"/>
                </a:solidFill>
              </a:rPr>
              <a:t>soát</a:t>
            </a:r>
            <a:r>
              <a:rPr lang="en-US" sz="2000" b="1" dirty="0" smtClean="0">
                <a:solidFill>
                  <a:srgbClr val="002060"/>
                </a:solidFill>
              </a:rPr>
              <a:t> </a:t>
            </a:r>
            <a:r>
              <a:rPr lang="en-US" sz="2000" b="1" dirty="0" err="1" smtClean="0">
                <a:solidFill>
                  <a:srgbClr val="002060"/>
                </a:solidFill>
              </a:rPr>
              <a:t>vận</a:t>
            </a:r>
            <a:r>
              <a:rPr lang="en-US" sz="2000" b="1" dirty="0" smtClean="0">
                <a:solidFill>
                  <a:srgbClr val="002060"/>
                </a:solidFill>
              </a:rPr>
              <a:t> </a:t>
            </a:r>
            <a:r>
              <a:rPr lang="en-US" sz="2000" b="1" dirty="0" err="1" smtClean="0">
                <a:solidFill>
                  <a:srgbClr val="002060"/>
                </a:solidFill>
              </a:rPr>
              <a:t>hành</a:t>
            </a:r>
            <a:r>
              <a:rPr lang="en-US" sz="2000" b="1" dirty="0" smtClean="0">
                <a:solidFill>
                  <a:srgbClr val="002060"/>
                </a:solidFill>
              </a:rPr>
              <a:t>  </a:t>
            </a:r>
          </a:p>
          <a:p>
            <a:pPr marL="342900" indent="-342900">
              <a:spcBef>
                <a:spcPts val="600"/>
              </a:spcBef>
              <a:buFont typeface="Arial" panose="020B0604020202020204" pitchFamily="34" charset="0"/>
              <a:buChar char="•"/>
            </a:pPr>
            <a:r>
              <a:rPr lang="en-US" sz="2000" dirty="0" err="1">
                <a:solidFill>
                  <a:srgbClr val="C05412"/>
                </a:solidFill>
              </a:rPr>
              <a:t>Thảo</a:t>
            </a:r>
            <a:r>
              <a:rPr lang="en-US" sz="2000" dirty="0">
                <a:solidFill>
                  <a:srgbClr val="C05412"/>
                </a:solidFill>
              </a:rPr>
              <a:t> </a:t>
            </a:r>
            <a:r>
              <a:rPr lang="en-US" sz="2000" dirty="0" err="1">
                <a:solidFill>
                  <a:srgbClr val="C05412"/>
                </a:solidFill>
              </a:rPr>
              <a:t>luận</a:t>
            </a:r>
            <a:r>
              <a:rPr lang="en-US" sz="2000" dirty="0">
                <a:solidFill>
                  <a:srgbClr val="C05412"/>
                </a:solidFill>
              </a:rPr>
              <a:t> </a:t>
            </a:r>
            <a:r>
              <a:rPr lang="en-US" sz="2000" dirty="0" err="1">
                <a:solidFill>
                  <a:srgbClr val="C05412"/>
                </a:solidFill>
              </a:rPr>
              <a:t>các</a:t>
            </a:r>
            <a:r>
              <a:rPr lang="en-US" sz="2000" dirty="0">
                <a:solidFill>
                  <a:srgbClr val="C05412"/>
                </a:solidFill>
              </a:rPr>
              <a:t> </a:t>
            </a:r>
            <a:r>
              <a:rPr lang="en-US" sz="2000" dirty="0" err="1">
                <a:solidFill>
                  <a:srgbClr val="C05412"/>
                </a:solidFill>
              </a:rPr>
              <a:t>yêu</a:t>
            </a:r>
            <a:r>
              <a:rPr lang="en-US" sz="2000" dirty="0">
                <a:solidFill>
                  <a:srgbClr val="C05412"/>
                </a:solidFill>
              </a:rPr>
              <a:t> </a:t>
            </a:r>
            <a:r>
              <a:rPr lang="en-US" sz="2000" dirty="0" err="1">
                <a:solidFill>
                  <a:srgbClr val="C05412"/>
                </a:solidFill>
              </a:rPr>
              <a:t>cầu</a:t>
            </a:r>
            <a:r>
              <a:rPr lang="en-US" sz="2000" dirty="0">
                <a:solidFill>
                  <a:srgbClr val="C05412"/>
                </a:solidFill>
              </a:rPr>
              <a:t> </a:t>
            </a:r>
            <a:r>
              <a:rPr lang="en-US" sz="2000" dirty="0" err="1">
                <a:solidFill>
                  <a:srgbClr val="C05412"/>
                </a:solidFill>
              </a:rPr>
              <a:t>đối</a:t>
            </a:r>
            <a:r>
              <a:rPr lang="en-US" sz="2000" dirty="0">
                <a:solidFill>
                  <a:srgbClr val="C05412"/>
                </a:solidFill>
              </a:rPr>
              <a:t> </a:t>
            </a:r>
            <a:r>
              <a:rPr lang="en-US" sz="2000" dirty="0" err="1">
                <a:solidFill>
                  <a:srgbClr val="C05412"/>
                </a:solidFill>
              </a:rPr>
              <a:t>với</a:t>
            </a:r>
            <a:r>
              <a:rPr lang="en-US" sz="2000" dirty="0">
                <a:solidFill>
                  <a:srgbClr val="C05412"/>
                </a:solidFill>
              </a:rPr>
              <a:t> </a:t>
            </a:r>
            <a:r>
              <a:rPr lang="en-US" sz="2000" dirty="0" err="1">
                <a:solidFill>
                  <a:srgbClr val="C05412"/>
                </a:solidFill>
              </a:rPr>
              <a:t>điều</a:t>
            </a:r>
            <a:r>
              <a:rPr lang="en-US" sz="2000" dirty="0">
                <a:solidFill>
                  <a:srgbClr val="C05412"/>
                </a:solidFill>
              </a:rPr>
              <a:t> </a:t>
            </a:r>
            <a:r>
              <a:rPr lang="en-US" sz="2000" dirty="0" smtClean="0">
                <a:solidFill>
                  <a:srgbClr val="C05412"/>
                </a:solidFill>
              </a:rPr>
              <a:t>8.1 </a:t>
            </a:r>
            <a:r>
              <a:rPr lang="en-US" sz="2000" dirty="0" err="1">
                <a:solidFill>
                  <a:srgbClr val="C05412"/>
                </a:solidFill>
              </a:rPr>
              <a:t>tại</a:t>
            </a:r>
            <a:r>
              <a:rPr lang="en-US" sz="2000" dirty="0">
                <a:solidFill>
                  <a:srgbClr val="C05412"/>
                </a:solidFill>
              </a:rPr>
              <a:t> RĐ, </a:t>
            </a:r>
            <a:r>
              <a:rPr lang="en-US" sz="2000" dirty="0" err="1">
                <a:solidFill>
                  <a:srgbClr val="C05412"/>
                </a:solidFill>
              </a:rPr>
              <a:t>liên</a:t>
            </a:r>
            <a:r>
              <a:rPr lang="en-US" sz="2000" dirty="0">
                <a:solidFill>
                  <a:srgbClr val="C05412"/>
                </a:solidFill>
              </a:rPr>
              <a:t> </a:t>
            </a:r>
            <a:r>
              <a:rPr lang="en-US" sz="2000" dirty="0" err="1">
                <a:solidFill>
                  <a:srgbClr val="C05412"/>
                </a:solidFill>
              </a:rPr>
              <a:t>hệ</a:t>
            </a:r>
            <a:r>
              <a:rPr lang="en-US" sz="2000" dirty="0">
                <a:solidFill>
                  <a:srgbClr val="C05412"/>
                </a:solidFill>
              </a:rPr>
              <a:t> </a:t>
            </a:r>
            <a:r>
              <a:rPr lang="en-US" sz="2000" dirty="0" err="1">
                <a:solidFill>
                  <a:srgbClr val="C05412"/>
                </a:solidFill>
              </a:rPr>
              <a:t>với</a:t>
            </a:r>
            <a:r>
              <a:rPr lang="en-US" sz="2000" dirty="0">
                <a:solidFill>
                  <a:srgbClr val="C05412"/>
                </a:solidFill>
              </a:rPr>
              <a:t> </a:t>
            </a:r>
            <a:r>
              <a:rPr lang="en-US" sz="2000" dirty="0" err="1">
                <a:solidFill>
                  <a:srgbClr val="C05412"/>
                </a:solidFill>
              </a:rPr>
              <a:t>thực</a:t>
            </a:r>
            <a:r>
              <a:rPr lang="en-US" sz="2000" dirty="0">
                <a:solidFill>
                  <a:srgbClr val="C05412"/>
                </a:solidFill>
              </a:rPr>
              <a:t> </a:t>
            </a:r>
            <a:r>
              <a:rPr lang="en-US" sz="2000" dirty="0" err="1">
                <a:solidFill>
                  <a:srgbClr val="C05412"/>
                </a:solidFill>
              </a:rPr>
              <a:t>tế</a:t>
            </a:r>
            <a:r>
              <a:rPr lang="en-US" sz="2000" dirty="0">
                <a:solidFill>
                  <a:srgbClr val="C05412"/>
                </a:solidFill>
              </a:rPr>
              <a:t> </a:t>
            </a:r>
            <a:r>
              <a:rPr lang="en-US" sz="2000" dirty="0" err="1">
                <a:solidFill>
                  <a:srgbClr val="C05412"/>
                </a:solidFill>
              </a:rPr>
              <a:t>tại</a:t>
            </a:r>
            <a:r>
              <a:rPr lang="en-US" sz="2000" dirty="0">
                <a:solidFill>
                  <a:srgbClr val="C05412"/>
                </a:solidFill>
              </a:rPr>
              <a:t> </a:t>
            </a:r>
            <a:r>
              <a:rPr lang="en-US" sz="2000" dirty="0" err="1">
                <a:solidFill>
                  <a:srgbClr val="C05412"/>
                </a:solidFill>
              </a:rPr>
              <a:t>đơn</a:t>
            </a:r>
            <a:r>
              <a:rPr lang="en-US" sz="2000" dirty="0">
                <a:solidFill>
                  <a:srgbClr val="C05412"/>
                </a:solidFill>
              </a:rPr>
              <a:t> </a:t>
            </a:r>
            <a:r>
              <a:rPr lang="en-US" sz="2000" dirty="0" err="1" smtClean="0">
                <a:solidFill>
                  <a:srgbClr val="C05412"/>
                </a:solidFill>
              </a:rPr>
              <a:t>vị</a:t>
            </a:r>
            <a:endParaRPr lang="en-US" sz="2000" dirty="0" smtClean="0">
              <a:solidFill>
                <a:srgbClr val="C05412"/>
              </a:solidFill>
            </a:endParaRPr>
          </a:p>
          <a:p>
            <a:pPr marL="342900" indent="-342900">
              <a:spcBef>
                <a:spcPts val="600"/>
              </a:spcBef>
              <a:buFont typeface="Arial" panose="020B0604020202020204" pitchFamily="34" charset="0"/>
              <a:buChar char="•"/>
            </a:pPr>
            <a:r>
              <a:rPr lang="en-US" sz="2000" dirty="0" err="1" smtClean="0">
                <a:solidFill>
                  <a:srgbClr val="C05412"/>
                </a:solidFill>
              </a:rPr>
              <a:t>Hoạch</a:t>
            </a:r>
            <a:r>
              <a:rPr lang="en-US" sz="2000" dirty="0" smtClean="0">
                <a:solidFill>
                  <a:srgbClr val="C05412"/>
                </a:solidFill>
              </a:rPr>
              <a:t> </a:t>
            </a:r>
            <a:r>
              <a:rPr lang="en-US" sz="2000" dirty="0" err="1">
                <a:solidFill>
                  <a:srgbClr val="C05412"/>
                </a:solidFill>
              </a:rPr>
              <a:t>định</a:t>
            </a:r>
            <a:r>
              <a:rPr lang="en-US" sz="2000" dirty="0">
                <a:solidFill>
                  <a:srgbClr val="C05412"/>
                </a:solidFill>
              </a:rPr>
              <a:t> </a:t>
            </a:r>
            <a:r>
              <a:rPr lang="en-US" sz="2000" dirty="0" err="1">
                <a:solidFill>
                  <a:srgbClr val="C05412"/>
                </a:solidFill>
              </a:rPr>
              <a:t>việc</a:t>
            </a:r>
            <a:r>
              <a:rPr lang="en-US" sz="2000" dirty="0">
                <a:solidFill>
                  <a:srgbClr val="C05412"/>
                </a:solidFill>
              </a:rPr>
              <a:t> </a:t>
            </a:r>
            <a:r>
              <a:rPr lang="en-US" sz="2000" dirty="0" err="1">
                <a:solidFill>
                  <a:srgbClr val="C05412"/>
                </a:solidFill>
              </a:rPr>
              <a:t>tạo</a:t>
            </a:r>
            <a:r>
              <a:rPr lang="en-US" sz="2000" dirty="0">
                <a:solidFill>
                  <a:srgbClr val="C05412"/>
                </a:solidFill>
              </a:rPr>
              <a:t> </a:t>
            </a:r>
            <a:r>
              <a:rPr lang="en-US" sz="2000" dirty="0" err="1">
                <a:solidFill>
                  <a:srgbClr val="C05412"/>
                </a:solidFill>
              </a:rPr>
              <a:t>sản</a:t>
            </a:r>
            <a:r>
              <a:rPr lang="en-US" sz="2000" dirty="0">
                <a:solidFill>
                  <a:srgbClr val="C05412"/>
                </a:solidFill>
              </a:rPr>
              <a:t> </a:t>
            </a:r>
            <a:r>
              <a:rPr lang="en-US" sz="2000" dirty="0" err="1" smtClean="0">
                <a:solidFill>
                  <a:srgbClr val="C05412"/>
                </a:solidFill>
              </a:rPr>
              <a:t>phẩm</a:t>
            </a:r>
            <a:r>
              <a:rPr lang="en-US" sz="2000" dirty="0" smtClean="0">
                <a:solidFill>
                  <a:srgbClr val="C05412"/>
                </a:solidFill>
              </a:rPr>
              <a:t>?</a:t>
            </a:r>
          </a:p>
          <a:p>
            <a:pPr marL="342900" indent="-342900">
              <a:spcBef>
                <a:spcPts val="600"/>
              </a:spcBef>
              <a:buFont typeface="Arial" panose="020B0604020202020204" pitchFamily="34" charset="0"/>
              <a:buChar char="•"/>
            </a:pPr>
            <a:r>
              <a:rPr lang="en-US" sz="2000" dirty="0" err="1" smtClean="0">
                <a:solidFill>
                  <a:srgbClr val="C05412"/>
                </a:solidFill>
              </a:rPr>
              <a:t>Bố</a:t>
            </a:r>
            <a:r>
              <a:rPr lang="en-US" sz="2000" dirty="0" smtClean="0">
                <a:solidFill>
                  <a:srgbClr val="C05412"/>
                </a:solidFill>
              </a:rPr>
              <a:t> </a:t>
            </a:r>
            <a:r>
              <a:rPr lang="en-US" sz="2000" dirty="0" err="1" smtClean="0">
                <a:solidFill>
                  <a:srgbClr val="C05412"/>
                </a:solidFill>
              </a:rPr>
              <a:t>trí</a:t>
            </a:r>
            <a:r>
              <a:rPr lang="en-US" sz="2000" dirty="0" smtClean="0">
                <a:solidFill>
                  <a:srgbClr val="C05412"/>
                </a:solidFill>
              </a:rPr>
              <a:t> </a:t>
            </a:r>
            <a:r>
              <a:rPr lang="en-US" sz="2000" dirty="0" err="1" smtClean="0">
                <a:solidFill>
                  <a:srgbClr val="C05412"/>
                </a:solidFill>
              </a:rPr>
              <a:t>dây</a:t>
            </a:r>
            <a:r>
              <a:rPr lang="en-US" sz="2000" dirty="0" smtClean="0">
                <a:solidFill>
                  <a:srgbClr val="C05412"/>
                </a:solidFill>
              </a:rPr>
              <a:t> </a:t>
            </a:r>
            <a:r>
              <a:rPr lang="en-US" sz="2000" dirty="0" err="1" smtClean="0">
                <a:solidFill>
                  <a:srgbClr val="C05412"/>
                </a:solidFill>
              </a:rPr>
              <a:t>chuyền</a:t>
            </a:r>
            <a:r>
              <a:rPr lang="en-US" sz="2000" dirty="0" smtClean="0">
                <a:solidFill>
                  <a:srgbClr val="C05412"/>
                </a:solidFill>
              </a:rPr>
              <a:t>, </a:t>
            </a:r>
            <a:r>
              <a:rPr lang="en-US" sz="2000" dirty="0" err="1" smtClean="0">
                <a:solidFill>
                  <a:srgbClr val="C05412"/>
                </a:solidFill>
              </a:rPr>
              <a:t>áp</a:t>
            </a:r>
            <a:r>
              <a:rPr lang="en-US" sz="2000" dirty="0" smtClean="0">
                <a:solidFill>
                  <a:srgbClr val="C05412"/>
                </a:solidFill>
              </a:rPr>
              <a:t> </a:t>
            </a:r>
            <a:r>
              <a:rPr lang="en-US" sz="2000" dirty="0" err="1" smtClean="0">
                <a:solidFill>
                  <a:srgbClr val="C05412"/>
                </a:solidFill>
              </a:rPr>
              <a:t>dụng</a:t>
            </a:r>
            <a:r>
              <a:rPr lang="en-US" sz="2000" dirty="0" smtClean="0">
                <a:solidFill>
                  <a:srgbClr val="C05412"/>
                </a:solidFill>
              </a:rPr>
              <a:t> lean? </a:t>
            </a:r>
          </a:p>
          <a:p>
            <a:pPr marL="342900" indent="-342900">
              <a:spcBef>
                <a:spcPts val="600"/>
              </a:spcBef>
              <a:buFont typeface="Arial" panose="020B0604020202020204" pitchFamily="34" charset="0"/>
              <a:buChar char="•"/>
            </a:pPr>
            <a:r>
              <a:rPr lang="en-US" sz="2000" b="1" dirty="0" err="1" smtClean="0">
                <a:solidFill>
                  <a:srgbClr val="C05412"/>
                </a:solidFill>
              </a:rPr>
              <a:t>Các</a:t>
            </a:r>
            <a:r>
              <a:rPr lang="en-US" sz="2000" b="1" dirty="0" smtClean="0">
                <a:solidFill>
                  <a:srgbClr val="C05412"/>
                </a:solidFill>
              </a:rPr>
              <a:t> </a:t>
            </a:r>
            <a:r>
              <a:rPr lang="en-US" sz="2000" b="1" dirty="0" err="1">
                <a:solidFill>
                  <a:srgbClr val="C05412"/>
                </a:solidFill>
              </a:rPr>
              <a:t>nhắc</a:t>
            </a:r>
            <a:r>
              <a:rPr lang="en-US" sz="2000" b="1" dirty="0">
                <a:solidFill>
                  <a:srgbClr val="C05412"/>
                </a:solidFill>
              </a:rPr>
              <a:t> </a:t>
            </a:r>
            <a:r>
              <a:rPr lang="en-US" sz="2000" b="1" dirty="0" err="1">
                <a:solidFill>
                  <a:srgbClr val="C05412"/>
                </a:solidFill>
              </a:rPr>
              <a:t>nhở</a:t>
            </a:r>
            <a:r>
              <a:rPr lang="en-US" sz="2000" b="1" dirty="0">
                <a:solidFill>
                  <a:srgbClr val="C05412"/>
                </a:solidFill>
              </a:rPr>
              <a:t> </a:t>
            </a:r>
            <a:r>
              <a:rPr lang="en-US" sz="2000" b="1" dirty="0" err="1">
                <a:solidFill>
                  <a:srgbClr val="C05412"/>
                </a:solidFill>
              </a:rPr>
              <a:t>trong</a:t>
            </a:r>
            <a:r>
              <a:rPr lang="en-US" sz="2000" b="1" dirty="0">
                <a:solidFill>
                  <a:srgbClr val="C05412"/>
                </a:solidFill>
              </a:rPr>
              <a:t> </a:t>
            </a:r>
            <a:r>
              <a:rPr lang="en-US" sz="2000" b="1" dirty="0" err="1">
                <a:solidFill>
                  <a:srgbClr val="C05412"/>
                </a:solidFill>
              </a:rPr>
              <a:t>đánh</a:t>
            </a:r>
            <a:r>
              <a:rPr lang="en-US" sz="2000" b="1" dirty="0">
                <a:solidFill>
                  <a:srgbClr val="C05412"/>
                </a:solidFill>
              </a:rPr>
              <a:t> </a:t>
            </a:r>
            <a:r>
              <a:rPr lang="en-US" sz="2000" b="1" dirty="0" err="1">
                <a:solidFill>
                  <a:srgbClr val="C05412"/>
                </a:solidFill>
              </a:rPr>
              <a:t>giá</a:t>
            </a:r>
            <a:r>
              <a:rPr lang="en-US" sz="2000" b="1" dirty="0">
                <a:solidFill>
                  <a:srgbClr val="C05412"/>
                </a:solidFill>
              </a:rPr>
              <a:t> </a:t>
            </a:r>
            <a:r>
              <a:rPr lang="en-US" sz="2000" b="1" dirty="0" err="1">
                <a:solidFill>
                  <a:srgbClr val="C05412"/>
                </a:solidFill>
              </a:rPr>
              <a:t>nội</a:t>
            </a:r>
            <a:r>
              <a:rPr lang="en-US" sz="2000" b="1" dirty="0">
                <a:solidFill>
                  <a:srgbClr val="C05412"/>
                </a:solidFill>
              </a:rPr>
              <a:t> </a:t>
            </a:r>
            <a:r>
              <a:rPr lang="en-US" sz="2000" b="1" dirty="0" err="1">
                <a:solidFill>
                  <a:srgbClr val="C05412"/>
                </a:solidFill>
              </a:rPr>
              <a:t>bộ</a:t>
            </a:r>
            <a:r>
              <a:rPr lang="en-US" sz="2000" b="1" dirty="0">
                <a:solidFill>
                  <a:srgbClr val="C05412"/>
                </a:solidFill>
              </a:rPr>
              <a:t> </a:t>
            </a:r>
            <a:r>
              <a:rPr lang="en-US" sz="2000" b="1" dirty="0" err="1">
                <a:solidFill>
                  <a:srgbClr val="C05412"/>
                </a:solidFill>
              </a:rPr>
              <a:t>và</a:t>
            </a:r>
            <a:r>
              <a:rPr lang="en-US" sz="2000" b="1" dirty="0">
                <a:solidFill>
                  <a:srgbClr val="C05412"/>
                </a:solidFill>
              </a:rPr>
              <a:t> </a:t>
            </a:r>
            <a:r>
              <a:rPr lang="en-US" sz="2000" b="1" dirty="0" err="1">
                <a:solidFill>
                  <a:srgbClr val="C05412"/>
                </a:solidFill>
              </a:rPr>
              <a:t>bên</a:t>
            </a:r>
            <a:r>
              <a:rPr lang="en-US" sz="2000" b="1" dirty="0">
                <a:solidFill>
                  <a:srgbClr val="C05412"/>
                </a:solidFill>
              </a:rPr>
              <a:t> </a:t>
            </a:r>
            <a:r>
              <a:rPr lang="en-US" sz="2000" b="1" dirty="0" err="1">
                <a:solidFill>
                  <a:srgbClr val="C05412"/>
                </a:solidFill>
              </a:rPr>
              <a:t>ngoài</a:t>
            </a:r>
            <a:endParaRPr lang="en-US" sz="2000" b="1" dirty="0">
              <a:solidFill>
                <a:srgbClr val="C05412"/>
              </a:solidFill>
            </a:endParaRPr>
          </a:p>
        </p:txBody>
      </p:sp>
    </p:spTree>
    <p:extLst>
      <p:ext uri="{BB962C8B-B14F-4D97-AF65-F5344CB8AC3E}">
        <p14:creationId xmlns:p14="http://schemas.microsoft.com/office/powerpoint/2010/main" val="150111585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4144" y="284576"/>
            <a:ext cx="8177047" cy="584775"/>
          </a:xfrm>
          <a:prstGeom prst="rect">
            <a:avLst/>
          </a:prstGeom>
          <a:noFill/>
        </p:spPr>
        <p:txBody>
          <a:bodyPr wrap="square" rtlCol="0">
            <a:spAutoFit/>
          </a:bodyPr>
          <a:lstStyle/>
          <a:p>
            <a:pPr algn="ctr"/>
            <a:r>
              <a:rPr lang="en-US" sz="3200" b="1" dirty="0" smtClean="0">
                <a:solidFill>
                  <a:srgbClr val="FF0000"/>
                </a:solidFill>
              </a:rPr>
              <a:t>8. VẬN </a:t>
            </a:r>
            <a:r>
              <a:rPr lang="en-US" sz="3200" b="1" dirty="0">
                <a:solidFill>
                  <a:srgbClr val="FF0000"/>
                </a:solidFill>
              </a:rPr>
              <a:t>HÀNH</a:t>
            </a:r>
          </a:p>
        </p:txBody>
      </p:sp>
      <p:sp>
        <p:nvSpPr>
          <p:cNvPr id="2" name="TextBox 1"/>
          <p:cNvSpPr txBox="1"/>
          <p:nvPr/>
        </p:nvSpPr>
        <p:spPr>
          <a:xfrm>
            <a:off x="823865" y="1011594"/>
            <a:ext cx="7731738" cy="3247043"/>
          </a:xfrm>
          <a:prstGeom prst="rect">
            <a:avLst/>
          </a:prstGeom>
          <a:noFill/>
        </p:spPr>
        <p:txBody>
          <a:bodyPr wrap="square" rtlCol="0">
            <a:spAutoFit/>
          </a:bodyPr>
          <a:lstStyle/>
          <a:p>
            <a:r>
              <a:rPr lang="en-US" sz="2000" b="1" dirty="0" smtClean="0">
                <a:solidFill>
                  <a:srgbClr val="002060"/>
                </a:solidFill>
              </a:rPr>
              <a:t>8.2 </a:t>
            </a:r>
            <a:r>
              <a:rPr lang="en-US" sz="2000" b="1" dirty="0" err="1">
                <a:solidFill>
                  <a:srgbClr val="002060"/>
                </a:solidFill>
              </a:rPr>
              <a:t>Yêu</a:t>
            </a:r>
            <a:r>
              <a:rPr lang="en-US" sz="2000" b="1" dirty="0">
                <a:solidFill>
                  <a:srgbClr val="002060"/>
                </a:solidFill>
              </a:rPr>
              <a:t> </a:t>
            </a:r>
            <a:r>
              <a:rPr lang="en-US" sz="2000" b="1" dirty="0" err="1">
                <a:solidFill>
                  <a:srgbClr val="002060"/>
                </a:solidFill>
              </a:rPr>
              <a:t>cầu</a:t>
            </a:r>
            <a:r>
              <a:rPr lang="en-US" sz="2000" b="1" dirty="0">
                <a:solidFill>
                  <a:srgbClr val="002060"/>
                </a:solidFill>
              </a:rPr>
              <a:t> </a:t>
            </a:r>
            <a:r>
              <a:rPr lang="en-US" sz="2000" b="1" dirty="0" err="1">
                <a:solidFill>
                  <a:srgbClr val="002060"/>
                </a:solidFill>
              </a:rPr>
              <a:t>đối</a:t>
            </a:r>
            <a:r>
              <a:rPr lang="en-US" sz="2000" b="1" dirty="0">
                <a:solidFill>
                  <a:srgbClr val="002060"/>
                </a:solidFill>
              </a:rPr>
              <a:t> </a:t>
            </a:r>
            <a:r>
              <a:rPr lang="en-US" sz="2000" b="1" dirty="0" err="1">
                <a:solidFill>
                  <a:srgbClr val="002060"/>
                </a:solidFill>
              </a:rPr>
              <a:t>với</a:t>
            </a:r>
            <a:r>
              <a:rPr lang="en-US" sz="2000" b="1" dirty="0">
                <a:solidFill>
                  <a:srgbClr val="002060"/>
                </a:solidFill>
              </a:rPr>
              <a:t> </a:t>
            </a:r>
            <a:r>
              <a:rPr lang="en-US" sz="2000" b="1" dirty="0" err="1">
                <a:solidFill>
                  <a:srgbClr val="002060"/>
                </a:solidFill>
              </a:rPr>
              <a:t>sản</a:t>
            </a:r>
            <a:r>
              <a:rPr lang="en-US" sz="2000" b="1" dirty="0">
                <a:solidFill>
                  <a:srgbClr val="002060"/>
                </a:solidFill>
              </a:rPr>
              <a:t> </a:t>
            </a:r>
            <a:r>
              <a:rPr lang="en-US" sz="2000" b="1" dirty="0" err="1" smtClean="0">
                <a:solidFill>
                  <a:srgbClr val="002060"/>
                </a:solidFill>
              </a:rPr>
              <a:t>phẩm</a:t>
            </a:r>
            <a:r>
              <a:rPr lang="en-US" sz="2000" b="1" dirty="0" smtClean="0">
                <a:solidFill>
                  <a:srgbClr val="002060"/>
                </a:solidFill>
              </a:rPr>
              <a:t> </a:t>
            </a:r>
            <a:r>
              <a:rPr lang="en-US" sz="2000" b="1" dirty="0" err="1" smtClean="0">
                <a:solidFill>
                  <a:srgbClr val="002060"/>
                </a:solidFill>
              </a:rPr>
              <a:t>và</a:t>
            </a:r>
            <a:r>
              <a:rPr lang="en-US" sz="2000" b="1" dirty="0" smtClean="0">
                <a:solidFill>
                  <a:srgbClr val="002060"/>
                </a:solidFill>
              </a:rPr>
              <a:t> </a:t>
            </a:r>
            <a:r>
              <a:rPr lang="en-US" sz="2000" b="1" dirty="0" err="1" smtClean="0">
                <a:solidFill>
                  <a:srgbClr val="002060"/>
                </a:solidFill>
              </a:rPr>
              <a:t>dịch</a:t>
            </a:r>
            <a:r>
              <a:rPr lang="en-US" sz="2000" b="1" dirty="0" smtClean="0">
                <a:solidFill>
                  <a:srgbClr val="002060"/>
                </a:solidFill>
              </a:rPr>
              <a:t> </a:t>
            </a:r>
            <a:r>
              <a:rPr lang="en-US" sz="2000" b="1" dirty="0" err="1" smtClean="0">
                <a:solidFill>
                  <a:srgbClr val="002060"/>
                </a:solidFill>
              </a:rPr>
              <a:t>vụ</a:t>
            </a:r>
            <a:endParaRPr lang="en-US" sz="2000" b="1" dirty="0" smtClean="0">
              <a:solidFill>
                <a:srgbClr val="002060"/>
              </a:solidFill>
            </a:endParaRPr>
          </a:p>
          <a:p>
            <a:pPr>
              <a:spcBef>
                <a:spcPts val="600"/>
              </a:spcBef>
              <a:spcAft>
                <a:spcPts val="0"/>
              </a:spcAft>
            </a:pPr>
            <a:r>
              <a:rPr lang="en-US" sz="2000" b="1" dirty="0" smtClean="0">
                <a:solidFill>
                  <a:srgbClr val="002060"/>
                </a:solidFill>
              </a:rPr>
              <a:t>8.2.1 </a:t>
            </a:r>
            <a:r>
              <a:rPr lang="en-US" sz="2000" b="1" dirty="0" err="1" smtClean="0">
                <a:solidFill>
                  <a:srgbClr val="002060"/>
                </a:solidFill>
              </a:rPr>
              <a:t>Trao</a:t>
            </a:r>
            <a:r>
              <a:rPr lang="en-US" sz="2000" b="1" dirty="0" smtClean="0">
                <a:solidFill>
                  <a:srgbClr val="002060"/>
                </a:solidFill>
              </a:rPr>
              <a:t> </a:t>
            </a:r>
            <a:r>
              <a:rPr lang="en-US" sz="2000" b="1" dirty="0" err="1" smtClean="0">
                <a:solidFill>
                  <a:srgbClr val="002060"/>
                </a:solidFill>
              </a:rPr>
              <a:t>đổi</a:t>
            </a:r>
            <a:r>
              <a:rPr lang="en-US" sz="2000" b="1" dirty="0" smtClean="0">
                <a:solidFill>
                  <a:srgbClr val="002060"/>
                </a:solidFill>
              </a:rPr>
              <a:t> </a:t>
            </a:r>
            <a:r>
              <a:rPr lang="en-US" sz="2000" b="1" dirty="0" err="1" smtClean="0">
                <a:solidFill>
                  <a:srgbClr val="002060"/>
                </a:solidFill>
              </a:rPr>
              <a:t>thông</a:t>
            </a:r>
            <a:r>
              <a:rPr lang="en-US" sz="2000" b="1" dirty="0" smtClean="0">
                <a:solidFill>
                  <a:srgbClr val="002060"/>
                </a:solidFill>
              </a:rPr>
              <a:t> tin </a:t>
            </a:r>
            <a:r>
              <a:rPr lang="en-US" sz="2000" b="1" dirty="0" err="1" smtClean="0">
                <a:solidFill>
                  <a:srgbClr val="002060"/>
                </a:solidFill>
              </a:rPr>
              <a:t>với</a:t>
            </a:r>
            <a:r>
              <a:rPr lang="en-US" sz="2000" b="1" dirty="0" smtClean="0">
                <a:solidFill>
                  <a:srgbClr val="002060"/>
                </a:solidFill>
              </a:rPr>
              <a:t> </a:t>
            </a:r>
            <a:r>
              <a:rPr lang="en-US" sz="2000" b="1" dirty="0" err="1" smtClean="0">
                <a:solidFill>
                  <a:srgbClr val="002060"/>
                </a:solidFill>
              </a:rPr>
              <a:t>khách</a:t>
            </a:r>
            <a:r>
              <a:rPr lang="en-US" sz="2000" b="1" dirty="0" smtClean="0">
                <a:solidFill>
                  <a:srgbClr val="002060"/>
                </a:solidFill>
              </a:rPr>
              <a:t> </a:t>
            </a:r>
            <a:r>
              <a:rPr lang="en-US" sz="2000" b="1" dirty="0" err="1" smtClean="0">
                <a:solidFill>
                  <a:srgbClr val="002060"/>
                </a:solidFill>
              </a:rPr>
              <a:t>hàng</a:t>
            </a:r>
            <a:endParaRPr lang="en-US" sz="2000" b="1" dirty="0" smtClean="0">
              <a:solidFill>
                <a:srgbClr val="002060"/>
              </a:solidFill>
            </a:endParaRPr>
          </a:p>
          <a:p>
            <a:pPr>
              <a:spcBef>
                <a:spcPts val="600"/>
              </a:spcBef>
              <a:spcAft>
                <a:spcPts val="0"/>
              </a:spcAft>
            </a:pPr>
            <a:r>
              <a:rPr lang="en-US" sz="2000" dirty="0" err="1" smtClean="0">
                <a:solidFill>
                  <a:srgbClr val="002060"/>
                </a:solidFill>
              </a:rPr>
              <a:t>Quá</a:t>
            </a:r>
            <a:r>
              <a:rPr lang="en-US" sz="2000" dirty="0" smtClean="0">
                <a:solidFill>
                  <a:srgbClr val="002060"/>
                </a:solidFill>
              </a:rPr>
              <a:t> </a:t>
            </a:r>
            <a:r>
              <a:rPr lang="en-US" sz="2000" dirty="0" err="1" smtClean="0">
                <a:solidFill>
                  <a:srgbClr val="002060"/>
                </a:solidFill>
              </a:rPr>
              <a:t>trình</a:t>
            </a:r>
            <a:r>
              <a:rPr lang="en-US" sz="2000" dirty="0" smtClean="0">
                <a:solidFill>
                  <a:srgbClr val="002060"/>
                </a:solidFill>
              </a:rPr>
              <a:t> </a:t>
            </a:r>
            <a:r>
              <a:rPr lang="en-US" sz="2000" dirty="0" err="1" smtClean="0">
                <a:solidFill>
                  <a:srgbClr val="002060"/>
                </a:solidFill>
              </a:rPr>
              <a:t>trao</a:t>
            </a:r>
            <a:r>
              <a:rPr lang="en-US" sz="2000" dirty="0" smtClean="0">
                <a:solidFill>
                  <a:srgbClr val="002060"/>
                </a:solidFill>
              </a:rPr>
              <a:t> </a:t>
            </a:r>
            <a:r>
              <a:rPr lang="en-US" sz="2000" dirty="0" err="1" smtClean="0">
                <a:solidFill>
                  <a:srgbClr val="002060"/>
                </a:solidFill>
              </a:rPr>
              <a:t>đổi</a:t>
            </a:r>
            <a:r>
              <a:rPr lang="en-US" sz="2000" dirty="0" smtClean="0">
                <a:solidFill>
                  <a:srgbClr val="002060"/>
                </a:solidFill>
              </a:rPr>
              <a:t> </a:t>
            </a:r>
            <a:r>
              <a:rPr lang="en-US" sz="2000" dirty="0" err="1" smtClean="0">
                <a:solidFill>
                  <a:srgbClr val="002060"/>
                </a:solidFill>
              </a:rPr>
              <a:t>thông</a:t>
            </a:r>
            <a:r>
              <a:rPr lang="en-US" sz="2000" dirty="0" smtClean="0">
                <a:solidFill>
                  <a:srgbClr val="002060"/>
                </a:solidFill>
              </a:rPr>
              <a:t> tin </a:t>
            </a:r>
            <a:r>
              <a:rPr lang="en-US" sz="2000" dirty="0" err="1" smtClean="0">
                <a:solidFill>
                  <a:srgbClr val="002060"/>
                </a:solidFill>
              </a:rPr>
              <a:t>với</a:t>
            </a:r>
            <a:r>
              <a:rPr lang="en-US" sz="2000" dirty="0" smtClean="0">
                <a:solidFill>
                  <a:srgbClr val="002060"/>
                </a:solidFill>
              </a:rPr>
              <a:t> </a:t>
            </a:r>
            <a:r>
              <a:rPr lang="en-US" sz="2000" dirty="0" err="1" smtClean="0">
                <a:solidFill>
                  <a:srgbClr val="002060"/>
                </a:solidFill>
              </a:rPr>
              <a:t>khách</a:t>
            </a:r>
            <a:r>
              <a:rPr lang="en-US" sz="2000" dirty="0" smtClean="0">
                <a:solidFill>
                  <a:srgbClr val="002060"/>
                </a:solidFill>
              </a:rPr>
              <a:t> </a:t>
            </a:r>
            <a:r>
              <a:rPr lang="en-US" sz="2000" dirty="0" err="1" smtClean="0">
                <a:solidFill>
                  <a:srgbClr val="002060"/>
                </a:solidFill>
              </a:rPr>
              <a:t>hàng</a:t>
            </a:r>
            <a:r>
              <a:rPr lang="en-US" sz="2000" dirty="0" smtClean="0">
                <a:solidFill>
                  <a:srgbClr val="002060"/>
                </a:solidFill>
              </a:rPr>
              <a:t> </a:t>
            </a:r>
            <a:r>
              <a:rPr lang="en-US" sz="2000" dirty="0" err="1" smtClean="0">
                <a:solidFill>
                  <a:srgbClr val="002060"/>
                </a:solidFill>
              </a:rPr>
              <a:t>về</a:t>
            </a:r>
            <a:endParaRPr lang="en-US" sz="2000" dirty="0" smtClean="0">
              <a:solidFill>
                <a:srgbClr val="002060"/>
              </a:solidFill>
            </a:endParaRPr>
          </a:p>
          <a:p>
            <a:pPr marL="685800" lvl="1" indent="-342900">
              <a:spcBef>
                <a:spcPts val="600"/>
              </a:spcBef>
              <a:spcAft>
                <a:spcPts val="0"/>
              </a:spcAft>
              <a:buFont typeface="Arial" pitchFamily="34" charset="0"/>
              <a:buChar char="•"/>
            </a:pPr>
            <a:r>
              <a:rPr lang="en-US" sz="1800" dirty="0" err="1" smtClean="0">
                <a:solidFill>
                  <a:prstClr val="black"/>
                </a:solidFill>
              </a:rPr>
              <a:t>Sản</a:t>
            </a:r>
            <a:r>
              <a:rPr lang="en-US" sz="1800" dirty="0" smtClean="0">
                <a:solidFill>
                  <a:prstClr val="black"/>
                </a:solidFill>
              </a:rPr>
              <a:t> </a:t>
            </a:r>
            <a:r>
              <a:rPr lang="en-US" sz="1800" dirty="0" err="1" smtClean="0">
                <a:solidFill>
                  <a:prstClr val="black"/>
                </a:solidFill>
              </a:rPr>
              <a:t>phẩm</a:t>
            </a:r>
            <a:r>
              <a:rPr lang="en-US" sz="1800" dirty="0" smtClean="0">
                <a:solidFill>
                  <a:prstClr val="black"/>
                </a:solidFill>
              </a:rPr>
              <a:t>, </a:t>
            </a:r>
            <a:r>
              <a:rPr lang="en-US" sz="1800" dirty="0" err="1" smtClean="0">
                <a:solidFill>
                  <a:prstClr val="black"/>
                </a:solidFill>
              </a:rPr>
              <a:t>dịch</a:t>
            </a:r>
            <a:r>
              <a:rPr lang="en-US" sz="1800" dirty="0" smtClean="0">
                <a:solidFill>
                  <a:prstClr val="black"/>
                </a:solidFill>
              </a:rPr>
              <a:t> </a:t>
            </a:r>
            <a:r>
              <a:rPr lang="en-US" sz="1800" dirty="0" err="1" smtClean="0">
                <a:solidFill>
                  <a:prstClr val="black"/>
                </a:solidFill>
              </a:rPr>
              <a:t>vụ</a:t>
            </a:r>
            <a:endParaRPr lang="en-US" sz="1800" dirty="0" smtClean="0">
              <a:solidFill>
                <a:prstClr val="black"/>
              </a:solidFill>
            </a:endParaRPr>
          </a:p>
          <a:p>
            <a:pPr marL="685800" lvl="1" indent="-342900">
              <a:spcBef>
                <a:spcPts val="600"/>
              </a:spcBef>
              <a:spcAft>
                <a:spcPts val="0"/>
              </a:spcAft>
              <a:buFont typeface="Arial" pitchFamily="34" charset="0"/>
              <a:buChar char="•"/>
            </a:pPr>
            <a:r>
              <a:rPr lang="en-US" sz="1800" dirty="0" err="1" smtClean="0">
                <a:solidFill>
                  <a:prstClr val="black"/>
                </a:solidFill>
              </a:rPr>
              <a:t>Xử</a:t>
            </a:r>
            <a:r>
              <a:rPr lang="en-US" sz="1800" dirty="0" smtClean="0">
                <a:solidFill>
                  <a:prstClr val="black"/>
                </a:solidFill>
              </a:rPr>
              <a:t> </a:t>
            </a:r>
            <a:r>
              <a:rPr lang="en-US" sz="1800" dirty="0" err="1" smtClean="0">
                <a:solidFill>
                  <a:prstClr val="black"/>
                </a:solidFill>
              </a:rPr>
              <a:t>lý</a:t>
            </a:r>
            <a:r>
              <a:rPr lang="en-US" sz="1800" dirty="0" smtClean="0">
                <a:solidFill>
                  <a:prstClr val="black"/>
                </a:solidFill>
              </a:rPr>
              <a:t> </a:t>
            </a:r>
            <a:r>
              <a:rPr lang="en-US" sz="1800" dirty="0" err="1" smtClean="0">
                <a:solidFill>
                  <a:prstClr val="black"/>
                </a:solidFill>
              </a:rPr>
              <a:t>yêu</a:t>
            </a:r>
            <a:r>
              <a:rPr lang="en-US" sz="1800" dirty="0" smtClean="0">
                <a:solidFill>
                  <a:prstClr val="black"/>
                </a:solidFill>
              </a:rPr>
              <a:t> </a:t>
            </a:r>
            <a:r>
              <a:rPr lang="en-US" sz="1800" dirty="0" err="1" smtClean="0">
                <a:solidFill>
                  <a:prstClr val="black"/>
                </a:solidFill>
              </a:rPr>
              <a:t>cầu</a:t>
            </a:r>
            <a:r>
              <a:rPr lang="en-US" sz="1800" dirty="0" smtClean="0">
                <a:solidFill>
                  <a:prstClr val="black"/>
                </a:solidFill>
              </a:rPr>
              <a:t> </a:t>
            </a:r>
            <a:r>
              <a:rPr lang="en-US" sz="1800" dirty="0" err="1" smtClean="0">
                <a:solidFill>
                  <a:prstClr val="black"/>
                </a:solidFill>
              </a:rPr>
              <a:t>đặt</a:t>
            </a:r>
            <a:r>
              <a:rPr lang="en-US" sz="1800" dirty="0" smtClean="0">
                <a:solidFill>
                  <a:prstClr val="black"/>
                </a:solidFill>
              </a:rPr>
              <a:t> </a:t>
            </a:r>
            <a:r>
              <a:rPr lang="en-US" sz="1800" dirty="0" err="1" smtClean="0">
                <a:solidFill>
                  <a:prstClr val="black"/>
                </a:solidFill>
              </a:rPr>
              <a:t>hàng</a:t>
            </a:r>
            <a:r>
              <a:rPr lang="en-US" sz="1800" dirty="0" smtClean="0">
                <a:solidFill>
                  <a:prstClr val="black"/>
                </a:solidFill>
              </a:rPr>
              <a:t>, </a:t>
            </a:r>
            <a:r>
              <a:rPr lang="en-US" sz="1800" dirty="0" err="1" smtClean="0">
                <a:solidFill>
                  <a:prstClr val="black"/>
                </a:solidFill>
              </a:rPr>
              <a:t>hợp</a:t>
            </a:r>
            <a:r>
              <a:rPr lang="en-US" sz="1800" dirty="0" smtClean="0">
                <a:solidFill>
                  <a:prstClr val="black"/>
                </a:solidFill>
              </a:rPr>
              <a:t> </a:t>
            </a:r>
            <a:r>
              <a:rPr lang="en-US" sz="1800" dirty="0" err="1" smtClean="0">
                <a:solidFill>
                  <a:prstClr val="black"/>
                </a:solidFill>
              </a:rPr>
              <a:t>đồng</a:t>
            </a:r>
            <a:endParaRPr lang="en-US" sz="1800" dirty="0" smtClean="0">
              <a:solidFill>
                <a:prstClr val="black"/>
              </a:solidFill>
            </a:endParaRPr>
          </a:p>
          <a:p>
            <a:pPr marL="685800" lvl="1" indent="-342900">
              <a:spcBef>
                <a:spcPts val="600"/>
              </a:spcBef>
              <a:spcAft>
                <a:spcPts val="0"/>
              </a:spcAft>
              <a:buFont typeface="Arial" pitchFamily="34" charset="0"/>
              <a:buChar char="•"/>
            </a:pPr>
            <a:r>
              <a:rPr lang="en-US" sz="1800" dirty="0" smtClean="0">
                <a:solidFill>
                  <a:prstClr val="black"/>
                </a:solidFill>
              </a:rPr>
              <a:t>Ý </a:t>
            </a:r>
            <a:r>
              <a:rPr lang="en-US" sz="1800" dirty="0" err="1" smtClean="0">
                <a:solidFill>
                  <a:prstClr val="black"/>
                </a:solidFill>
              </a:rPr>
              <a:t>kiến</a:t>
            </a:r>
            <a:r>
              <a:rPr lang="en-US" sz="1800" dirty="0" smtClean="0">
                <a:solidFill>
                  <a:prstClr val="black"/>
                </a:solidFill>
              </a:rPr>
              <a:t> </a:t>
            </a:r>
            <a:r>
              <a:rPr lang="en-US" sz="1800" dirty="0" err="1" smtClean="0">
                <a:solidFill>
                  <a:prstClr val="black"/>
                </a:solidFill>
              </a:rPr>
              <a:t>khách</a:t>
            </a:r>
            <a:r>
              <a:rPr lang="en-US" sz="1800" dirty="0" smtClean="0">
                <a:solidFill>
                  <a:prstClr val="black"/>
                </a:solidFill>
              </a:rPr>
              <a:t> </a:t>
            </a:r>
            <a:r>
              <a:rPr lang="en-US" sz="1800" dirty="0" err="1" smtClean="0">
                <a:solidFill>
                  <a:prstClr val="black"/>
                </a:solidFill>
              </a:rPr>
              <a:t>hàng</a:t>
            </a:r>
            <a:r>
              <a:rPr lang="en-US" sz="1800" dirty="0" smtClean="0">
                <a:solidFill>
                  <a:prstClr val="black"/>
                </a:solidFill>
              </a:rPr>
              <a:t>, </a:t>
            </a:r>
            <a:r>
              <a:rPr lang="en-US" sz="1800" dirty="0" err="1" smtClean="0">
                <a:solidFill>
                  <a:prstClr val="black"/>
                </a:solidFill>
              </a:rPr>
              <a:t>khiếu</a:t>
            </a:r>
            <a:r>
              <a:rPr lang="en-US" sz="1800" dirty="0" smtClean="0">
                <a:solidFill>
                  <a:prstClr val="black"/>
                </a:solidFill>
              </a:rPr>
              <a:t> </a:t>
            </a:r>
            <a:r>
              <a:rPr lang="en-US" sz="1800" dirty="0" err="1" smtClean="0">
                <a:solidFill>
                  <a:prstClr val="black"/>
                </a:solidFill>
              </a:rPr>
              <a:t>nại</a:t>
            </a:r>
            <a:endParaRPr lang="en-US" sz="1800" dirty="0" smtClean="0">
              <a:solidFill>
                <a:prstClr val="black"/>
              </a:solidFill>
            </a:endParaRPr>
          </a:p>
          <a:p>
            <a:pPr marL="685800" lvl="1" indent="-342900">
              <a:spcBef>
                <a:spcPts val="600"/>
              </a:spcBef>
              <a:spcAft>
                <a:spcPts val="0"/>
              </a:spcAft>
              <a:buFont typeface="Arial" pitchFamily="34" charset="0"/>
              <a:buChar char="•"/>
            </a:pPr>
            <a:r>
              <a:rPr lang="en-US" sz="1800" dirty="0" err="1" smtClean="0">
                <a:solidFill>
                  <a:prstClr val="black"/>
                </a:solidFill>
              </a:rPr>
              <a:t>Tài</a:t>
            </a:r>
            <a:r>
              <a:rPr lang="en-US" sz="1800" dirty="0" smtClean="0">
                <a:solidFill>
                  <a:prstClr val="black"/>
                </a:solidFill>
              </a:rPr>
              <a:t> </a:t>
            </a:r>
            <a:r>
              <a:rPr lang="en-US" sz="1800" dirty="0" err="1" smtClean="0">
                <a:solidFill>
                  <a:prstClr val="black"/>
                </a:solidFill>
              </a:rPr>
              <a:t>sản</a:t>
            </a:r>
            <a:r>
              <a:rPr lang="en-US" sz="1800" dirty="0" smtClean="0">
                <a:solidFill>
                  <a:prstClr val="black"/>
                </a:solidFill>
              </a:rPr>
              <a:t> </a:t>
            </a:r>
            <a:r>
              <a:rPr lang="en-US" sz="1800" dirty="0" err="1" smtClean="0">
                <a:solidFill>
                  <a:prstClr val="black"/>
                </a:solidFill>
              </a:rPr>
              <a:t>khách</a:t>
            </a:r>
            <a:r>
              <a:rPr lang="en-US" sz="1800" dirty="0" smtClean="0">
                <a:solidFill>
                  <a:prstClr val="black"/>
                </a:solidFill>
              </a:rPr>
              <a:t> </a:t>
            </a:r>
            <a:r>
              <a:rPr lang="en-US" sz="1800" dirty="0" err="1" smtClean="0">
                <a:solidFill>
                  <a:prstClr val="black"/>
                </a:solidFill>
              </a:rPr>
              <a:t>hàng</a:t>
            </a:r>
            <a:endParaRPr lang="en-US" sz="1800" dirty="0" smtClean="0">
              <a:solidFill>
                <a:prstClr val="black"/>
              </a:solidFill>
            </a:endParaRPr>
          </a:p>
          <a:p>
            <a:pPr marL="685800" lvl="1" indent="-342900">
              <a:spcBef>
                <a:spcPts val="600"/>
              </a:spcBef>
              <a:spcAft>
                <a:spcPts val="0"/>
              </a:spcAft>
              <a:buFont typeface="Arial" pitchFamily="34" charset="0"/>
              <a:buChar char="•"/>
            </a:pPr>
            <a:r>
              <a:rPr lang="en-US" sz="1800" dirty="0" err="1" smtClean="0">
                <a:solidFill>
                  <a:prstClr val="black"/>
                </a:solidFill>
              </a:rPr>
              <a:t>Trường</a:t>
            </a:r>
            <a:r>
              <a:rPr lang="en-US" sz="1800" dirty="0" smtClean="0">
                <a:solidFill>
                  <a:prstClr val="black"/>
                </a:solidFill>
              </a:rPr>
              <a:t> </a:t>
            </a:r>
            <a:r>
              <a:rPr lang="en-US" sz="1800" dirty="0" err="1" smtClean="0">
                <a:solidFill>
                  <a:prstClr val="black"/>
                </a:solidFill>
              </a:rPr>
              <a:t>hợp</a:t>
            </a:r>
            <a:r>
              <a:rPr lang="en-US" sz="1800" dirty="0" smtClean="0">
                <a:solidFill>
                  <a:prstClr val="black"/>
                </a:solidFill>
              </a:rPr>
              <a:t> </a:t>
            </a:r>
            <a:r>
              <a:rPr lang="en-US" sz="1800" dirty="0" err="1" smtClean="0">
                <a:solidFill>
                  <a:prstClr val="black"/>
                </a:solidFill>
              </a:rPr>
              <a:t>khẩn</a:t>
            </a:r>
            <a:r>
              <a:rPr lang="en-US" sz="1800" dirty="0" smtClean="0">
                <a:solidFill>
                  <a:prstClr val="black"/>
                </a:solidFill>
              </a:rPr>
              <a:t> </a:t>
            </a:r>
            <a:r>
              <a:rPr lang="en-US" sz="1800" dirty="0" err="1" smtClean="0">
                <a:solidFill>
                  <a:prstClr val="black"/>
                </a:solidFill>
              </a:rPr>
              <a:t>cấp</a:t>
            </a:r>
            <a:endParaRPr lang="en-US" sz="1800" dirty="0">
              <a:solidFill>
                <a:prstClr val="black"/>
              </a:solidFill>
            </a:endParaRPr>
          </a:p>
          <a:p>
            <a:pPr marL="342900" indent="-342900">
              <a:buFont typeface="Wingdings" panose="05000000000000000000" pitchFamily="2" charset="2"/>
              <a:buChar char="§"/>
            </a:pPr>
            <a:endParaRPr lang="en-US" sz="2000" dirty="0" smtClean="0">
              <a:solidFill>
                <a:srgbClr val="002060"/>
              </a:solidFill>
            </a:endParaRPr>
          </a:p>
        </p:txBody>
      </p:sp>
    </p:spTree>
    <p:extLst>
      <p:ext uri="{BB962C8B-B14F-4D97-AF65-F5344CB8AC3E}">
        <p14:creationId xmlns:p14="http://schemas.microsoft.com/office/powerpoint/2010/main" val="83551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3865" y="1158389"/>
            <a:ext cx="7731738" cy="1862048"/>
          </a:xfrm>
          <a:prstGeom prst="rect">
            <a:avLst/>
          </a:prstGeom>
          <a:noFill/>
        </p:spPr>
        <p:txBody>
          <a:bodyPr wrap="square" rtlCol="0">
            <a:spAutoFit/>
          </a:bodyPr>
          <a:lstStyle/>
          <a:p>
            <a:r>
              <a:rPr lang="en-US" sz="2000" b="1" dirty="0" smtClean="0">
                <a:solidFill>
                  <a:srgbClr val="002060"/>
                </a:solidFill>
              </a:rPr>
              <a:t>8.2 </a:t>
            </a:r>
            <a:r>
              <a:rPr lang="en-US" sz="2000" b="1" dirty="0" err="1">
                <a:solidFill>
                  <a:srgbClr val="002060"/>
                </a:solidFill>
              </a:rPr>
              <a:t>Yêu</a:t>
            </a:r>
            <a:r>
              <a:rPr lang="en-US" sz="2000" b="1" dirty="0">
                <a:solidFill>
                  <a:srgbClr val="002060"/>
                </a:solidFill>
              </a:rPr>
              <a:t> </a:t>
            </a:r>
            <a:r>
              <a:rPr lang="en-US" sz="2000" b="1" dirty="0" err="1">
                <a:solidFill>
                  <a:srgbClr val="002060"/>
                </a:solidFill>
              </a:rPr>
              <a:t>cầu</a:t>
            </a:r>
            <a:r>
              <a:rPr lang="en-US" sz="2000" b="1" dirty="0">
                <a:solidFill>
                  <a:srgbClr val="002060"/>
                </a:solidFill>
              </a:rPr>
              <a:t> </a:t>
            </a:r>
            <a:r>
              <a:rPr lang="en-US" sz="2000" b="1" dirty="0" err="1">
                <a:solidFill>
                  <a:srgbClr val="002060"/>
                </a:solidFill>
              </a:rPr>
              <a:t>đối</a:t>
            </a:r>
            <a:r>
              <a:rPr lang="en-US" sz="2000" b="1" dirty="0">
                <a:solidFill>
                  <a:srgbClr val="002060"/>
                </a:solidFill>
              </a:rPr>
              <a:t> </a:t>
            </a:r>
            <a:r>
              <a:rPr lang="en-US" sz="2000" b="1" dirty="0" err="1">
                <a:solidFill>
                  <a:srgbClr val="002060"/>
                </a:solidFill>
              </a:rPr>
              <a:t>với</a:t>
            </a:r>
            <a:r>
              <a:rPr lang="en-US" sz="2000" b="1" dirty="0">
                <a:solidFill>
                  <a:srgbClr val="002060"/>
                </a:solidFill>
              </a:rPr>
              <a:t> </a:t>
            </a:r>
            <a:r>
              <a:rPr lang="en-US" sz="2000" b="1" dirty="0" err="1">
                <a:solidFill>
                  <a:srgbClr val="002060"/>
                </a:solidFill>
              </a:rPr>
              <a:t>sản</a:t>
            </a:r>
            <a:r>
              <a:rPr lang="en-US" sz="2000" b="1" dirty="0">
                <a:solidFill>
                  <a:srgbClr val="002060"/>
                </a:solidFill>
              </a:rPr>
              <a:t> </a:t>
            </a:r>
            <a:r>
              <a:rPr lang="en-US" sz="2000" b="1" dirty="0" err="1" smtClean="0">
                <a:solidFill>
                  <a:srgbClr val="002060"/>
                </a:solidFill>
              </a:rPr>
              <a:t>phẩm</a:t>
            </a:r>
            <a:r>
              <a:rPr lang="en-US" sz="2000" b="1" dirty="0" smtClean="0">
                <a:solidFill>
                  <a:srgbClr val="002060"/>
                </a:solidFill>
              </a:rPr>
              <a:t> </a:t>
            </a:r>
            <a:r>
              <a:rPr lang="en-US" sz="2000" b="1" dirty="0" err="1" smtClean="0">
                <a:solidFill>
                  <a:srgbClr val="002060"/>
                </a:solidFill>
              </a:rPr>
              <a:t>và</a:t>
            </a:r>
            <a:r>
              <a:rPr lang="en-US" sz="2000" b="1" dirty="0" smtClean="0">
                <a:solidFill>
                  <a:srgbClr val="002060"/>
                </a:solidFill>
              </a:rPr>
              <a:t> </a:t>
            </a:r>
            <a:r>
              <a:rPr lang="en-US" sz="2000" b="1" dirty="0" err="1" smtClean="0">
                <a:solidFill>
                  <a:srgbClr val="002060"/>
                </a:solidFill>
              </a:rPr>
              <a:t>dịch</a:t>
            </a:r>
            <a:r>
              <a:rPr lang="en-US" sz="2000" b="1" dirty="0" smtClean="0">
                <a:solidFill>
                  <a:srgbClr val="002060"/>
                </a:solidFill>
              </a:rPr>
              <a:t> </a:t>
            </a:r>
            <a:r>
              <a:rPr lang="en-US" sz="2000" b="1" dirty="0" err="1" smtClean="0">
                <a:solidFill>
                  <a:srgbClr val="002060"/>
                </a:solidFill>
              </a:rPr>
              <a:t>vụ</a:t>
            </a:r>
            <a:endParaRPr lang="en-US" sz="2000" b="1" dirty="0" smtClean="0">
              <a:solidFill>
                <a:srgbClr val="002060"/>
              </a:solidFill>
            </a:endParaRPr>
          </a:p>
          <a:p>
            <a:pPr>
              <a:spcBef>
                <a:spcPts val="600"/>
              </a:spcBef>
            </a:pPr>
            <a:r>
              <a:rPr lang="en-US" sz="2000" b="1" dirty="0">
                <a:solidFill>
                  <a:srgbClr val="002060"/>
                </a:solidFill>
                <a:latin typeface="Arial" panose="020B0604020202020204" pitchFamily="34" charset="0"/>
                <a:cs typeface="Arial" panose="020B0604020202020204" pitchFamily="34" charset="0"/>
              </a:rPr>
              <a:t>8.2.2 </a:t>
            </a:r>
            <a:r>
              <a:rPr lang="en-US" sz="2000" b="1" dirty="0" err="1">
                <a:solidFill>
                  <a:srgbClr val="002060"/>
                </a:solidFill>
                <a:latin typeface="Arial" panose="020B0604020202020204" pitchFamily="34" charset="0"/>
                <a:cs typeface="Arial" panose="020B0604020202020204" pitchFamily="34" charset="0"/>
              </a:rPr>
              <a:t>Xác</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định</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các</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yêu</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cầu</a:t>
            </a:r>
            <a:r>
              <a:rPr lang="en-US" sz="2000" b="1" dirty="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đối</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với</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sản</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phẩm</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và</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dịch</a:t>
            </a:r>
            <a:r>
              <a:rPr lang="en-US" sz="2000" b="1" dirty="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vụ</a:t>
            </a:r>
            <a:endParaRPr lang="en-US" sz="2000" b="1" dirty="0" smtClean="0">
              <a:solidFill>
                <a:srgbClr val="002060"/>
              </a:solidFill>
              <a:latin typeface="Arial" panose="020B0604020202020204" pitchFamily="34" charset="0"/>
              <a:cs typeface="Arial" panose="020B0604020202020204" pitchFamily="34" charset="0"/>
            </a:endParaRPr>
          </a:p>
          <a:p>
            <a:pPr marL="342900" indent="-342900">
              <a:spcBef>
                <a:spcPts val="600"/>
              </a:spcBef>
              <a:buFont typeface="Arial" pitchFamily="34" charset="0"/>
              <a:buChar char="•"/>
            </a:pPr>
            <a:r>
              <a:rPr lang="en-US" sz="2000" dirty="0" err="1" smtClean="0">
                <a:solidFill>
                  <a:srgbClr val="002060"/>
                </a:solidFill>
                <a:latin typeface="Arial" panose="020B0604020202020204" pitchFamily="34" charset="0"/>
                <a:cs typeface="Arial" panose="020B0604020202020204" pitchFamily="34" charset="0"/>
              </a:rPr>
              <a:t>Xác</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định</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các</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yêu</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cầu</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về</a:t>
            </a:r>
            <a:r>
              <a:rPr lang="en-US" sz="2000" dirty="0" smtClean="0">
                <a:solidFill>
                  <a:srgbClr val="002060"/>
                </a:solidFill>
                <a:latin typeface="Arial" panose="020B0604020202020204" pitchFamily="34" charset="0"/>
                <a:cs typeface="Arial" panose="020B0604020202020204" pitchFamily="34" charset="0"/>
              </a:rPr>
              <a:t> SP </a:t>
            </a:r>
            <a:r>
              <a:rPr lang="en-US" sz="2000" dirty="0" err="1" smtClean="0">
                <a:solidFill>
                  <a:srgbClr val="002060"/>
                </a:solidFill>
                <a:latin typeface="Arial" panose="020B0604020202020204" pitchFamily="34" charset="0"/>
                <a:cs typeface="Arial" panose="020B0604020202020204" pitchFamily="34" charset="0"/>
              </a:rPr>
              <a:t>và</a:t>
            </a:r>
            <a:r>
              <a:rPr lang="en-US" sz="2000" dirty="0" smtClean="0">
                <a:solidFill>
                  <a:srgbClr val="002060"/>
                </a:solidFill>
                <a:latin typeface="Arial" panose="020B0604020202020204" pitchFamily="34" charset="0"/>
                <a:cs typeface="Arial" panose="020B0604020202020204" pitchFamily="34" charset="0"/>
              </a:rPr>
              <a:t> DV, </a:t>
            </a:r>
            <a:r>
              <a:rPr lang="en-US" sz="2000" dirty="0" err="1" smtClean="0">
                <a:solidFill>
                  <a:srgbClr val="002060"/>
                </a:solidFill>
                <a:latin typeface="Arial" panose="020B0604020202020204" pitchFamily="34" charset="0"/>
                <a:cs typeface="Arial" panose="020B0604020202020204" pitchFamily="34" charset="0"/>
              </a:rPr>
              <a:t>và</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yêu</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cầu</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luật</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định</a:t>
            </a:r>
            <a:endParaRPr lang="en-US" sz="2000" dirty="0" smtClean="0">
              <a:solidFill>
                <a:srgbClr val="002060"/>
              </a:solidFill>
              <a:latin typeface="Arial" panose="020B0604020202020204" pitchFamily="34" charset="0"/>
              <a:cs typeface="Arial" panose="020B0604020202020204" pitchFamily="34" charset="0"/>
            </a:endParaRPr>
          </a:p>
          <a:p>
            <a:pPr marL="342900" indent="-342900">
              <a:spcBef>
                <a:spcPts val="600"/>
              </a:spcBef>
              <a:buFont typeface="Arial" pitchFamily="34" charset="0"/>
              <a:buChar char="•"/>
            </a:pPr>
            <a:r>
              <a:rPr lang="en-US" sz="2000" dirty="0" err="1" smtClean="0">
                <a:solidFill>
                  <a:srgbClr val="002060"/>
                </a:solidFill>
                <a:latin typeface="Arial" panose="020B0604020202020204" pitchFamily="34" charset="0"/>
                <a:cs typeface="Arial" panose="020B0604020202020204" pitchFamily="34" charset="0"/>
              </a:rPr>
              <a:t>Khả</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năng</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đáp</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ứng</a:t>
            </a:r>
            <a:endParaRPr lang="en-US" sz="2000" dirty="0">
              <a:solidFill>
                <a:srgbClr val="002060"/>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US" sz="2000" dirty="0" smtClean="0">
              <a:solidFill>
                <a:srgbClr val="002060"/>
              </a:solidFill>
            </a:endParaRPr>
          </a:p>
        </p:txBody>
      </p:sp>
      <p:sp>
        <p:nvSpPr>
          <p:cNvPr id="6" name="TextBox 5"/>
          <p:cNvSpPr txBox="1"/>
          <p:nvPr/>
        </p:nvSpPr>
        <p:spPr>
          <a:xfrm>
            <a:off x="284144" y="284576"/>
            <a:ext cx="8177047" cy="584775"/>
          </a:xfrm>
          <a:prstGeom prst="rect">
            <a:avLst/>
          </a:prstGeom>
          <a:noFill/>
        </p:spPr>
        <p:txBody>
          <a:bodyPr wrap="square" rtlCol="0">
            <a:spAutoFit/>
          </a:bodyPr>
          <a:lstStyle/>
          <a:p>
            <a:pPr algn="ctr"/>
            <a:r>
              <a:rPr lang="en-US" sz="3200" b="1">
                <a:solidFill>
                  <a:srgbClr val="FF0000"/>
                </a:solidFill>
              </a:rPr>
              <a:t>8. </a:t>
            </a:r>
            <a:r>
              <a:rPr lang="en-US" sz="3200" b="1" dirty="0">
                <a:solidFill>
                  <a:srgbClr val="FF0000"/>
                </a:solidFill>
              </a:rPr>
              <a:t>VẬN HÀNH</a:t>
            </a:r>
          </a:p>
        </p:txBody>
      </p:sp>
      <p:grpSp>
        <p:nvGrpSpPr>
          <p:cNvPr id="5" name="Group 4"/>
          <p:cNvGrpSpPr/>
          <p:nvPr/>
        </p:nvGrpSpPr>
        <p:grpSpPr>
          <a:xfrm rot="837152">
            <a:off x="4053644" y="2532941"/>
            <a:ext cx="1878166" cy="1051415"/>
            <a:chOff x="4635060" y="3374135"/>
            <a:chExt cx="1446552" cy="749508"/>
          </a:xfrm>
        </p:grpSpPr>
        <p:sp>
          <p:nvSpPr>
            <p:cNvPr id="7" name="Cloud Callout 6"/>
            <p:cNvSpPr/>
            <p:nvPr/>
          </p:nvSpPr>
          <p:spPr>
            <a:xfrm>
              <a:off x="4811842" y="3545790"/>
              <a:ext cx="1064301" cy="406198"/>
            </a:xfrm>
            <a:prstGeom prst="cloudCallout">
              <a:avLst>
                <a:gd name="adj1" fmla="val -101819"/>
                <a:gd name="adj2" fmla="val 311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solidFill>
                    <a:prstClr val="white"/>
                  </a:solidFill>
                </a:rPr>
                <a:t>Mới</a:t>
              </a:r>
              <a:endParaRPr lang="en-US" sz="1800" dirty="0">
                <a:solidFill>
                  <a:prstClr val="white"/>
                </a:solidFill>
              </a:endParaRPr>
            </a:p>
          </p:txBody>
        </p:sp>
        <p:sp>
          <p:nvSpPr>
            <p:cNvPr id="8" name="Explosion 1 7"/>
            <p:cNvSpPr/>
            <p:nvPr/>
          </p:nvSpPr>
          <p:spPr>
            <a:xfrm>
              <a:off x="4635060" y="3374135"/>
              <a:ext cx="1446552" cy="749508"/>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smtClean="0">
                  <a:solidFill>
                    <a:prstClr val="white"/>
                  </a:solidFill>
                </a:rPr>
                <a:t>cầu</a:t>
              </a:r>
              <a:r>
                <a:rPr lang="en-US" sz="1600" b="1" dirty="0" smtClean="0">
                  <a:solidFill>
                    <a:prstClr val="white"/>
                  </a:solidFill>
                </a:rPr>
                <a:t> </a:t>
              </a:r>
              <a:r>
                <a:rPr lang="en-US" sz="1600" b="1" dirty="0" err="1">
                  <a:solidFill>
                    <a:prstClr val="white"/>
                  </a:solidFill>
                </a:rPr>
                <a:t>mớiCó</a:t>
              </a:r>
              <a:r>
                <a:rPr lang="en-US" sz="1600" b="1" dirty="0">
                  <a:solidFill>
                    <a:prstClr val="white"/>
                  </a:solidFill>
                </a:rPr>
                <a:t> </a:t>
              </a:r>
              <a:r>
                <a:rPr lang="en-US" sz="1600" b="1" dirty="0" err="1">
                  <a:solidFill>
                    <a:prstClr val="white"/>
                  </a:solidFill>
                </a:rPr>
                <a:t>yêu</a:t>
              </a:r>
              <a:r>
                <a:rPr lang="en-US" sz="1600" b="1" dirty="0">
                  <a:solidFill>
                    <a:prstClr val="white"/>
                  </a:solidFill>
                </a:rPr>
                <a:t> </a:t>
              </a:r>
            </a:p>
          </p:txBody>
        </p:sp>
      </p:grpSp>
    </p:spTree>
    <p:extLst>
      <p:ext uri="{BB962C8B-B14F-4D97-AF65-F5344CB8AC3E}">
        <p14:creationId xmlns:p14="http://schemas.microsoft.com/office/powerpoint/2010/main" val="113002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3865" y="840632"/>
            <a:ext cx="7731738" cy="3739485"/>
          </a:xfrm>
          <a:prstGeom prst="rect">
            <a:avLst/>
          </a:prstGeom>
          <a:noFill/>
        </p:spPr>
        <p:txBody>
          <a:bodyPr wrap="square" rtlCol="0">
            <a:spAutoFit/>
          </a:bodyPr>
          <a:lstStyle/>
          <a:p>
            <a:r>
              <a:rPr lang="en-US" sz="2000" b="1" dirty="0" smtClean="0">
                <a:solidFill>
                  <a:srgbClr val="002060"/>
                </a:solidFill>
              </a:rPr>
              <a:t>8.2 </a:t>
            </a:r>
            <a:r>
              <a:rPr lang="en-US" sz="2000" b="1" dirty="0" err="1" smtClean="0">
                <a:solidFill>
                  <a:srgbClr val="002060"/>
                </a:solidFill>
              </a:rPr>
              <a:t>Yêu</a:t>
            </a:r>
            <a:r>
              <a:rPr lang="en-US" sz="2000" b="1" dirty="0" smtClean="0">
                <a:solidFill>
                  <a:srgbClr val="002060"/>
                </a:solidFill>
              </a:rPr>
              <a:t> </a:t>
            </a:r>
            <a:r>
              <a:rPr lang="en-US" sz="2000" b="1" dirty="0" err="1" smtClean="0">
                <a:solidFill>
                  <a:srgbClr val="002060"/>
                </a:solidFill>
              </a:rPr>
              <a:t>cầu</a:t>
            </a:r>
            <a:r>
              <a:rPr lang="en-US" sz="2000" b="1" dirty="0" smtClean="0">
                <a:solidFill>
                  <a:srgbClr val="002060"/>
                </a:solidFill>
              </a:rPr>
              <a:t> </a:t>
            </a:r>
            <a:r>
              <a:rPr lang="en-US" sz="2000" b="1" dirty="0" err="1" smtClean="0">
                <a:solidFill>
                  <a:srgbClr val="002060"/>
                </a:solidFill>
              </a:rPr>
              <a:t>đối</a:t>
            </a:r>
            <a:r>
              <a:rPr lang="en-US" sz="2000" b="1" dirty="0" smtClean="0">
                <a:solidFill>
                  <a:srgbClr val="002060"/>
                </a:solidFill>
              </a:rPr>
              <a:t> </a:t>
            </a:r>
            <a:r>
              <a:rPr lang="en-US" sz="2000" b="1" dirty="0" err="1" smtClean="0">
                <a:solidFill>
                  <a:srgbClr val="002060"/>
                </a:solidFill>
              </a:rPr>
              <a:t>với</a:t>
            </a:r>
            <a:r>
              <a:rPr lang="en-US" sz="2000" b="1" dirty="0" smtClean="0">
                <a:solidFill>
                  <a:srgbClr val="002060"/>
                </a:solidFill>
              </a:rPr>
              <a:t> </a:t>
            </a:r>
            <a:r>
              <a:rPr lang="en-US" sz="2000" b="1" dirty="0" err="1" smtClean="0">
                <a:solidFill>
                  <a:srgbClr val="002060"/>
                </a:solidFill>
              </a:rPr>
              <a:t>sản</a:t>
            </a:r>
            <a:r>
              <a:rPr lang="en-US" sz="2000" b="1" dirty="0" smtClean="0">
                <a:solidFill>
                  <a:srgbClr val="002060"/>
                </a:solidFill>
              </a:rPr>
              <a:t> </a:t>
            </a:r>
            <a:r>
              <a:rPr lang="en-US" sz="2000" b="1" dirty="0" err="1" smtClean="0">
                <a:solidFill>
                  <a:srgbClr val="002060"/>
                </a:solidFill>
              </a:rPr>
              <a:t>phẩm</a:t>
            </a:r>
            <a:r>
              <a:rPr lang="en-US" sz="2000" b="1" dirty="0" smtClean="0">
                <a:solidFill>
                  <a:srgbClr val="002060"/>
                </a:solidFill>
              </a:rPr>
              <a:t> </a:t>
            </a:r>
            <a:r>
              <a:rPr lang="en-US" sz="2000" b="1" dirty="0" err="1" smtClean="0">
                <a:solidFill>
                  <a:srgbClr val="002060"/>
                </a:solidFill>
              </a:rPr>
              <a:t>và</a:t>
            </a:r>
            <a:r>
              <a:rPr lang="en-US" sz="2000" b="1" dirty="0" smtClean="0">
                <a:solidFill>
                  <a:srgbClr val="002060"/>
                </a:solidFill>
              </a:rPr>
              <a:t> </a:t>
            </a:r>
            <a:r>
              <a:rPr lang="en-US" sz="2000" b="1" dirty="0" err="1" smtClean="0">
                <a:solidFill>
                  <a:srgbClr val="002060"/>
                </a:solidFill>
              </a:rPr>
              <a:t>dịch</a:t>
            </a:r>
            <a:r>
              <a:rPr lang="en-US" sz="2000" b="1" dirty="0" smtClean="0">
                <a:solidFill>
                  <a:srgbClr val="002060"/>
                </a:solidFill>
              </a:rPr>
              <a:t> </a:t>
            </a:r>
            <a:r>
              <a:rPr lang="en-US" sz="2000" b="1" dirty="0" err="1" smtClean="0">
                <a:solidFill>
                  <a:srgbClr val="002060"/>
                </a:solidFill>
              </a:rPr>
              <a:t>vụ</a:t>
            </a:r>
            <a:endParaRPr lang="en-US" sz="2000" b="1" dirty="0" smtClean="0">
              <a:solidFill>
                <a:srgbClr val="002060"/>
              </a:solidFill>
            </a:endParaRPr>
          </a:p>
          <a:p>
            <a:pPr>
              <a:spcBef>
                <a:spcPts val="600"/>
              </a:spcBef>
            </a:pPr>
            <a:r>
              <a:rPr lang="en-US" sz="2000" b="1" dirty="0">
                <a:solidFill>
                  <a:srgbClr val="002060"/>
                </a:solidFill>
                <a:latin typeface="Arial" panose="020B0604020202020204" pitchFamily="34" charset="0"/>
                <a:cs typeface="Arial" panose="020B0604020202020204" pitchFamily="34" charset="0"/>
              </a:rPr>
              <a:t>8.2.3 </a:t>
            </a:r>
            <a:r>
              <a:rPr lang="en-US" sz="2000" b="1" dirty="0" err="1">
                <a:solidFill>
                  <a:srgbClr val="002060"/>
                </a:solidFill>
                <a:latin typeface="Arial" panose="020B0604020202020204" pitchFamily="34" charset="0"/>
                <a:cs typeface="Arial" panose="020B0604020202020204" pitchFamily="34" charset="0"/>
              </a:rPr>
              <a:t>Xem</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xét</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các</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yêu</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cầu</a:t>
            </a:r>
            <a:r>
              <a:rPr lang="en-US" sz="2000" b="1" dirty="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đối</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với</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sản</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phẩm</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và</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dịch</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vụ</a:t>
            </a:r>
            <a:endParaRPr lang="en-US" sz="2000" b="1" dirty="0">
              <a:solidFill>
                <a:srgbClr val="002060"/>
              </a:solidFill>
              <a:latin typeface="Arial" panose="020B0604020202020204" pitchFamily="34" charset="0"/>
              <a:cs typeface="Arial" panose="020B0604020202020204" pitchFamily="34" charset="0"/>
            </a:endParaRPr>
          </a:p>
          <a:p>
            <a:pPr marL="342900" indent="-342900">
              <a:spcBef>
                <a:spcPts val="600"/>
              </a:spcBef>
              <a:buFont typeface="Arial" pitchFamily="34" charset="0"/>
              <a:buChar char="•"/>
            </a:pPr>
            <a:r>
              <a:rPr lang="en-US" sz="2000" dirty="0" err="1">
                <a:solidFill>
                  <a:srgbClr val="002060"/>
                </a:solidFill>
                <a:latin typeface="Arial" panose="020B0604020202020204" pitchFamily="34" charset="0"/>
                <a:cs typeface="Arial" panose="020B0604020202020204" pitchFamily="34" charset="0"/>
              </a:rPr>
              <a:t>Xem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xét</a:t>
            </a:r>
            <a:endParaRPr lang="en-US" sz="2000" dirty="0">
              <a:solidFill>
                <a:srgbClr val="002060"/>
              </a:solidFill>
              <a:latin typeface="Arial" panose="020B0604020202020204" pitchFamily="34" charset="0"/>
              <a:cs typeface="Arial" panose="020B0604020202020204" pitchFamily="34" charset="0"/>
            </a:endParaRPr>
          </a:p>
          <a:p>
            <a:pPr marL="685800" lvl="1" indent="-342900">
              <a:spcBef>
                <a:spcPts val="600"/>
              </a:spcBef>
              <a:buFont typeface="Courier New" pitchFamily="49" charset="0"/>
              <a:buChar char="o"/>
            </a:pPr>
            <a:r>
              <a:rPr lang="en-US" sz="1800" dirty="0" err="1">
                <a:solidFill>
                  <a:srgbClr val="002060"/>
                </a:solidFill>
                <a:latin typeface="Arial" panose="020B0604020202020204" pitchFamily="34" charset="0"/>
                <a:cs typeface="Arial" panose="020B0604020202020204" pitchFamily="34" charset="0"/>
              </a:rPr>
              <a:t>Yêu</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cầu</a:t>
            </a:r>
            <a:r>
              <a:rPr lang="en-US" sz="1800" dirty="0">
                <a:solidFill>
                  <a:srgbClr val="002060"/>
                </a:solidFill>
                <a:latin typeface="Arial" panose="020B0604020202020204" pitchFamily="34" charset="0"/>
                <a:cs typeface="Arial" panose="020B0604020202020204" pitchFamily="34" charset="0"/>
              </a:rPr>
              <a:t> do KH qui </a:t>
            </a:r>
            <a:r>
              <a:rPr lang="en-US" sz="1800" dirty="0" err="1">
                <a:solidFill>
                  <a:srgbClr val="002060"/>
                </a:solidFill>
                <a:latin typeface="Arial" panose="020B0604020202020204" pitchFamily="34" charset="0"/>
                <a:cs typeface="Arial" panose="020B0604020202020204" pitchFamily="34" charset="0"/>
              </a:rPr>
              <a:t>định</a:t>
            </a:r>
            <a:r>
              <a:rPr lang="en-US" sz="1800" dirty="0">
                <a:solidFill>
                  <a:srgbClr val="002060"/>
                </a:solidFill>
                <a:latin typeface="Arial" panose="020B0604020202020204" pitchFamily="34" charset="0"/>
                <a:cs typeface="Arial" panose="020B0604020202020204" pitchFamily="34" charset="0"/>
              </a:rPr>
              <a:t> </a:t>
            </a:r>
          </a:p>
          <a:p>
            <a:pPr marL="685800" lvl="1" indent="-342900">
              <a:spcBef>
                <a:spcPts val="600"/>
              </a:spcBef>
              <a:buFont typeface="Courier New" pitchFamily="49" charset="0"/>
              <a:buChar char="o"/>
            </a:pPr>
            <a:r>
              <a:rPr lang="en-US" sz="1800" dirty="0" err="1">
                <a:solidFill>
                  <a:srgbClr val="002060"/>
                </a:solidFill>
                <a:latin typeface="Arial" panose="020B0604020202020204" pitchFamily="34" charset="0"/>
                <a:cs typeface="Arial" panose="020B0604020202020204" pitchFamily="34" charset="0"/>
              </a:rPr>
              <a:t>Yêu</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cầu</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cần</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thiết</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cho</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sử</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dụng</a:t>
            </a:r>
            <a:endParaRPr lang="en-US" sz="1800" dirty="0">
              <a:solidFill>
                <a:srgbClr val="002060"/>
              </a:solidFill>
              <a:latin typeface="Arial" panose="020B0604020202020204" pitchFamily="34" charset="0"/>
              <a:cs typeface="Arial" panose="020B0604020202020204" pitchFamily="34" charset="0"/>
            </a:endParaRPr>
          </a:p>
          <a:p>
            <a:pPr marL="685800" lvl="1" indent="-342900">
              <a:spcBef>
                <a:spcPts val="600"/>
              </a:spcBef>
              <a:buFont typeface="Courier New" pitchFamily="49" charset="0"/>
              <a:buChar char="o"/>
            </a:pPr>
            <a:r>
              <a:rPr lang="en-US" sz="1800" dirty="0" err="1">
                <a:solidFill>
                  <a:srgbClr val="002060"/>
                </a:solidFill>
                <a:latin typeface="Arial" panose="020B0604020202020204" pitchFamily="34" charset="0"/>
                <a:cs typeface="Arial" panose="020B0604020202020204" pitchFamily="34" charset="0"/>
              </a:rPr>
              <a:t>Yêu</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cầu</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luật</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định</a:t>
            </a:r>
            <a:r>
              <a:rPr lang="en-US" sz="1800" dirty="0">
                <a:solidFill>
                  <a:srgbClr val="002060"/>
                </a:solidFill>
                <a:latin typeface="Arial" panose="020B0604020202020204" pitchFamily="34" charset="0"/>
                <a:cs typeface="Arial" panose="020B0604020202020204" pitchFamily="34" charset="0"/>
              </a:rPr>
              <a:t>;</a:t>
            </a:r>
          </a:p>
          <a:p>
            <a:pPr marL="685800" lvl="1" indent="-342900">
              <a:spcBef>
                <a:spcPts val="600"/>
              </a:spcBef>
              <a:buFont typeface="Courier New" pitchFamily="49" charset="0"/>
              <a:buChar char="o"/>
            </a:pPr>
            <a:r>
              <a:rPr lang="en-US" sz="1800" dirty="0" err="1">
                <a:solidFill>
                  <a:srgbClr val="002060"/>
                </a:solidFill>
                <a:latin typeface="Arial" panose="020B0604020202020204" pitchFamily="34" charset="0"/>
                <a:cs typeface="Arial" panose="020B0604020202020204" pitchFamily="34" charset="0"/>
              </a:rPr>
              <a:t>Yêu</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cầu</a:t>
            </a:r>
            <a:r>
              <a:rPr lang="en-US" sz="1800" dirty="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hợp</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đồng</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khác</a:t>
            </a:r>
            <a:r>
              <a:rPr lang="en-US" sz="1800" dirty="0" smtClean="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với</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trước</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đây</a:t>
            </a:r>
            <a:endParaRPr lang="en-US" sz="1800" dirty="0">
              <a:solidFill>
                <a:srgbClr val="002060"/>
              </a:solidFill>
              <a:latin typeface="Arial" panose="020B0604020202020204" pitchFamily="34" charset="0"/>
              <a:cs typeface="Arial" panose="020B0604020202020204" pitchFamily="34" charset="0"/>
            </a:endParaRPr>
          </a:p>
          <a:p>
            <a:pPr marL="342900" indent="-342900">
              <a:spcBef>
                <a:spcPts val="600"/>
              </a:spcBef>
              <a:buFont typeface="Wingdings" panose="05000000000000000000" pitchFamily="2" charset="2"/>
              <a:buChar char="§"/>
            </a:pPr>
            <a:r>
              <a:rPr lang="en-US" sz="2000" dirty="0" err="1" smtClean="0">
                <a:solidFill>
                  <a:srgbClr val="002060"/>
                </a:solidFill>
                <a:latin typeface="Arial" panose="020B0604020202020204" pitchFamily="34" charset="0"/>
                <a:cs typeface="Arial" panose="020B0604020202020204" pitchFamily="34" charset="0"/>
              </a:rPr>
              <a:t>Xem</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xét</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trước</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khi</a:t>
            </a:r>
            <a:r>
              <a:rPr lang="en-US" sz="2000" dirty="0" smtClean="0">
                <a:solidFill>
                  <a:srgbClr val="002060"/>
                </a:solidFill>
                <a:latin typeface="Arial" panose="020B0604020202020204" pitchFamily="34" charset="0"/>
                <a:cs typeface="Arial" panose="020B0604020202020204" pitchFamily="34" charset="0"/>
              </a:rPr>
              <a:t> cam </a:t>
            </a:r>
            <a:r>
              <a:rPr lang="en-US" sz="2000" dirty="0" err="1" smtClean="0">
                <a:solidFill>
                  <a:srgbClr val="002060"/>
                </a:solidFill>
                <a:latin typeface="Arial" panose="020B0604020202020204" pitchFamily="34" charset="0"/>
                <a:cs typeface="Arial" panose="020B0604020202020204" pitchFamily="34" charset="0"/>
              </a:rPr>
              <a:t>kết</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cung</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cấp</a:t>
            </a:r>
            <a:r>
              <a:rPr lang="en-US" sz="2000" dirty="0" smtClean="0">
                <a:solidFill>
                  <a:srgbClr val="002060"/>
                </a:solidFill>
                <a:latin typeface="Arial" panose="020B0604020202020204" pitchFamily="34" charset="0"/>
                <a:cs typeface="Arial" panose="020B0604020202020204" pitchFamily="34" charset="0"/>
              </a:rPr>
              <a:t> SP&amp;DV</a:t>
            </a:r>
          </a:p>
          <a:p>
            <a:pPr marL="342900" indent="-342900">
              <a:spcBef>
                <a:spcPts val="600"/>
              </a:spcBef>
              <a:buFont typeface="Wingdings" panose="05000000000000000000" pitchFamily="2" charset="2"/>
              <a:buChar char="§"/>
            </a:pPr>
            <a:r>
              <a:rPr lang="en-US" sz="2000" dirty="0" err="1" smtClean="0">
                <a:solidFill>
                  <a:srgbClr val="002060"/>
                </a:solidFill>
                <a:latin typeface="Arial" panose="020B0604020202020204" pitchFamily="34" charset="0"/>
                <a:cs typeface="Arial" panose="020B0604020202020204" pitchFamily="34" charset="0"/>
              </a:rPr>
              <a:t>Trường</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hợp</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yêu</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cầu</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của</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khách</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hàng</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không</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dưới</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dạng</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văn</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bản</a:t>
            </a:r>
            <a:endParaRPr lang="en-US" sz="2000" dirty="0" smtClean="0">
              <a:solidFill>
                <a:srgbClr val="002060"/>
              </a:solidFill>
              <a:latin typeface="Arial" panose="020B0604020202020204" pitchFamily="34" charset="0"/>
              <a:cs typeface="Arial" panose="020B0604020202020204" pitchFamily="34" charset="0"/>
            </a:endParaRPr>
          </a:p>
          <a:p>
            <a:pPr marL="342900" indent="-342900">
              <a:spcBef>
                <a:spcPts val="600"/>
              </a:spcBef>
              <a:buFont typeface="Wingdings" panose="05000000000000000000" pitchFamily="2" charset="2"/>
              <a:buChar char="§"/>
            </a:pPr>
            <a:r>
              <a:rPr lang="en-US" sz="2000" dirty="0" err="1" smtClean="0">
                <a:solidFill>
                  <a:srgbClr val="002060"/>
                </a:solidFill>
                <a:latin typeface="Arial" panose="020B0604020202020204" pitchFamily="34" charset="0"/>
                <a:cs typeface="Arial" panose="020B0604020202020204" pitchFamily="34" charset="0"/>
              </a:rPr>
              <a:t>Khi</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yêu</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câu</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thay</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đổi</a:t>
            </a:r>
            <a:endParaRPr lang="en-US" sz="2000" dirty="0" smtClean="0">
              <a:solidFill>
                <a:srgbClr val="002060"/>
              </a:solidFill>
              <a:latin typeface="Arial" panose="020B0604020202020204" pitchFamily="34" charset="0"/>
              <a:cs typeface="Arial" panose="020B0604020202020204" pitchFamily="34" charset="0"/>
            </a:endParaRPr>
          </a:p>
        </p:txBody>
      </p:sp>
      <p:sp>
        <p:nvSpPr>
          <p:cNvPr id="6" name="TextBox 5"/>
          <p:cNvSpPr txBox="1"/>
          <p:nvPr/>
        </p:nvSpPr>
        <p:spPr>
          <a:xfrm>
            <a:off x="284144" y="284576"/>
            <a:ext cx="8177047" cy="584775"/>
          </a:xfrm>
          <a:prstGeom prst="rect">
            <a:avLst/>
          </a:prstGeom>
          <a:noFill/>
        </p:spPr>
        <p:txBody>
          <a:bodyPr wrap="square" rtlCol="0">
            <a:spAutoFit/>
          </a:bodyPr>
          <a:lstStyle/>
          <a:p>
            <a:pPr algn="ctr"/>
            <a:r>
              <a:rPr lang="en-US" sz="3200" b="1" dirty="0">
                <a:solidFill>
                  <a:srgbClr val="FF0000"/>
                </a:solidFill>
              </a:rPr>
              <a:t>8. VẬN HÀNH</a:t>
            </a:r>
          </a:p>
        </p:txBody>
      </p:sp>
    </p:spTree>
    <p:extLst>
      <p:ext uri="{BB962C8B-B14F-4D97-AF65-F5344CB8AC3E}">
        <p14:creationId xmlns:p14="http://schemas.microsoft.com/office/powerpoint/2010/main" val="308093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3865" y="840632"/>
            <a:ext cx="7731738" cy="1785104"/>
          </a:xfrm>
          <a:prstGeom prst="rect">
            <a:avLst/>
          </a:prstGeom>
          <a:noFill/>
        </p:spPr>
        <p:txBody>
          <a:bodyPr wrap="square" rtlCol="0">
            <a:spAutoFit/>
          </a:bodyPr>
          <a:lstStyle/>
          <a:p>
            <a:r>
              <a:rPr lang="en-US" sz="2000" b="1" dirty="0" smtClean="0">
                <a:solidFill>
                  <a:srgbClr val="002060"/>
                </a:solidFill>
              </a:rPr>
              <a:t>8.2 </a:t>
            </a:r>
            <a:r>
              <a:rPr lang="en-US" sz="2000" b="1" dirty="0" err="1" smtClean="0">
                <a:solidFill>
                  <a:srgbClr val="002060"/>
                </a:solidFill>
              </a:rPr>
              <a:t>Yêu</a:t>
            </a:r>
            <a:r>
              <a:rPr lang="en-US" sz="2000" b="1" dirty="0" smtClean="0">
                <a:solidFill>
                  <a:srgbClr val="002060"/>
                </a:solidFill>
              </a:rPr>
              <a:t> </a:t>
            </a:r>
            <a:r>
              <a:rPr lang="en-US" sz="2000" b="1" dirty="0" err="1" smtClean="0">
                <a:solidFill>
                  <a:srgbClr val="002060"/>
                </a:solidFill>
              </a:rPr>
              <a:t>cầu</a:t>
            </a:r>
            <a:r>
              <a:rPr lang="en-US" sz="2000" b="1" dirty="0" smtClean="0">
                <a:solidFill>
                  <a:srgbClr val="002060"/>
                </a:solidFill>
              </a:rPr>
              <a:t> </a:t>
            </a:r>
            <a:r>
              <a:rPr lang="en-US" sz="2000" b="1" dirty="0" err="1" smtClean="0">
                <a:solidFill>
                  <a:srgbClr val="002060"/>
                </a:solidFill>
              </a:rPr>
              <a:t>đối</a:t>
            </a:r>
            <a:r>
              <a:rPr lang="en-US" sz="2000" b="1" dirty="0" smtClean="0">
                <a:solidFill>
                  <a:srgbClr val="002060"/>
                </a:solidFill>
              </a:rPr>
              <a:t> </a:t>
            </a:r>
            <a:r>
              <a:rPr lang="en-US" sz="2000" b="1" dirty="0" err="1" smtClean="0">
                <a:solidFill>
                  <a:srgbClr val="002060"/>
                </a:solidFill>
              </a:rPr>
              <a:t>với</a:t>
            </a:r>
            <a:r>
              <a:rPr lang="en-US" sz="2000" b="1" dirty="0" smtClean="0">
                <a:solidFill>
                  <a:srgbClr val="002060"/>
                </a:solidFill>
              </a:rPr>
              <a:t> </a:t>
            </a:r>
            <a:r>
              <a:rPr lang="en-US" sz="2000" b="1" dirty="0" err="1" smtClean="0">
                <a:solidFill>
                  <a:srgbClr val="002060"/>
                </a:solidFill>
              </a:rPr>
              <a:t>sản</a:t>
            </a:r>
            <a:r>
              <a:rPr lang="en-US" sz="2000" b="1" dirty="0" smtClean="0">
                <a:solidFill>
                  <a:srgbClr val="002060"/>
                </a:solidFill>
              </a:rPr>
              <a:t> </a:t>
            </a:r>
            <a:r>
              <a:rPr lang="en-US" sz="2000" b="1" dirty="0" err="1" smtClean="0">
                <a:solidFill>
                  <a:srgbClr val="002060"/>
                </a:solidFill>
              </a:rPr>
              <a:t>phẩm</a:t>
            </a:r>
            <a:r>
              <a:rPr lang="en-US" sz="2000" b="1" dirty="0" smtClean="0">
                <a:solidFill>
                  <a:srgbClr val="002060"/>
                </a:solidFill>
              </a:rPr>
              <a:t> </a:t>
            </a:r>
            <a:r>
              <a:rPr lang="en-US" sz="2000" b="1" dirty="0" err="1" smtClean="0">
                <a:solidFill>
                  <a:srgbClr val="002060"/>
                </a:solidFill>
              </a:rPr>
              <a:t>và</a:t>
            </a:r>
            <a:r>
              <a:rPr lang="en-US" sz="2000" b="1" dirty="0" smtClean="0">
                <a:solidFill>
                  <a:srgbClr val="002060"/>
                </a:solidFill>
              </a:rPr>
              <a:t> </a:t>
            </a:r>
            <a:r>
              <a:rPr lang="en-US" sz="2000" b="1" dirty="0" err="1" smtClean="0">
                <a:solidFill>
                  <a:srgbClr val="002060"/>
                </a:solidFill>
              </a:rPr>
              <a:t>dịch</a:t>
            </a:r>
            <a:r>
              <a:rPr lang="en-US" sz="2000" b="1" dirty="0" smtClean="0">
                <a:solidFill>
                  <a:srgbClr val="002060"/>
                </a:solidFill>
              </a:rPr>
              <a:t> </a:t>
            </a:r>
            <a:r>
              <a:rPr lang="en-US" sz="2000" b="1" dirty="0" err="1" smtClean="0">
                <a:solidFill>
                  <a:srgbClr val="002060"/>
                </a:solidFill>
              </a:rPr>
              <a:t>vụ</a:t>
            </a:r>
            <a:endParaRPr lang="en-US" sz="2000" b="1" dirty="0" smtClean="0">
              <a:solidFill>
                <a:srgbClr val="002060"/>
              </a:solidFill>
            </a:endParaRPr>
          </a:p>
          <a:p>
            <a:pPr marL="342900" indent="-342900">
              <a:spcBef>
                <a:spcPts val="600"/>
              </a:spcBef>
              <a:buFont typeface="Arial" panose="020B0604020202020204" pitchFamily="34" charset="0"/>
              <a:buChar char="•"/>
            </a:pPr>
            <a:r>
              <a:rPr lang="en-US" sz="2000" dirty="0" err="1" smtClean="0">
                <a:solidFill>
                  <a:srgbClr val="C05412"/>
                </a:solidFill>
              </a:rPr>
              <a:t>Thảo</a:t>
            </a:r>
            <a:r>
              <a:rPr lang="en-US" sz="2000" dirty="0" smtClean="0">
                <a:solidFill>
                  <a:srgbClr val="C05412"/>
                </a:solidFill>
              </a:rPr>
              <a:t> </a:t>
            </a:r>
            <a:r>
              <a:rPr lang="en-US" sz="2000" dirty="0" err="1" smtClean="0">
                <a:solidFill>
                  <a:srgbClr val="C05412"/>
                </a:solidFill>
              </a:rPr>
              <a:t>luận</a:t>
            </a:r>
            <a:r>
              <a:rPr lang="en-US" sz="2000" dirty="0" smtClean="0">
                <a:solidFill>
                  <a:srgbClr val="C05412"/>
                </a:solidFill>
              </a:rPr>
              <a:t> </a:t>
            </a:r>
            <a:r>
              <a:rPr lang="en-US" sz="2000" dirty="0" err="1" smtClean="0">
                <a:solidFill>
                  <a:srgbClr val="C05412"/>
                </a:solidFill>
              </a:rPr>
              <a:t>các</a:t>
            </a:r>
            <a:r>
              <a:rPr lang="en-US" sz="2000" dirty="0" smtClean="0">
                <a:solidFill>
                  <a:srgbClr val="C05412"/>
                </a:solidFill>
              </a:rPr>
              <a:t> </a:t>
            </a:r>
            <a:r>
              <a:rPr lang="en-US" sz="2000" dirty="0" err="1" smtClean="0">
                <a:solidFill>
                  <a:srgbClr val="C05412"/>
                </a:solidFill>
              </a:rPr>
              <a:t>yêu</a:t>
            </a:r>
            <a:r>
              <a:rPr lang="en-US" sz="2000" dirty="0" smtClean="0">
                <a:solidFill>
                  <a:srgbClr val="C05412"/>
                </a:solidFill>
              </a:rPr>
              <a:t> </a:t>
            </a:r>
            <a:r>
              <a:rPr lang="en-US" sz="2000" dirty="0" err="1" smtClean="0">
                <a:solidFill>
                  <a:srgbClr val="C05412"/>
                </a:solidFill>
              </a:rPr>
              <a:t>cầu</a:t>
            </a:r>
            <a:r>
              <a:rPr lang="en-US" sz="2000" dirty="0" smtClean="0">
                <a:solidFill>
                  <a:srgbClr val="C05412"/>
                </a:solidFill>
              </a:rPr>
              <a:t> </a:t>
            </a:r>
            <a:r>
              <a:rPr lang="en-US" sz="2000" dirty="0" err="1" smtClean="0">
                <a:solidFill>
                  <a:srgbClr val="C05412"/>
                </a:solidFill>
              </a:rPr>
              <a:t>đối</a:t>
            </a:r>
            <a:r>
              <a:rPr lang="en-US" sz="2000" dirty="0" smtClean="0">
                <a:solidFill>
                  <a:srgbClr val="C05412"/>
                </a:solidFill>
              </a:rPr>
              <a:t> </a:t>
            </a:r>
            <a:r>
              <a:rPr lang="en-US" sz="2000" dirty="0" err="1" smtClean="0">
                <a:solidFill>
                  <a:srgbClr val="C05412"/>
                </a:solidFill>
              </a:rPr>
              <a:t>với</a:t>
            </a:r>
            <a:r>
              <a:rPr lang="en-US" sz="2000" dirty="0" smtClean="0">
                <a:solidFill>
                  <a:srgbClr val="C05412"/>
                </a:solidFill>
              </a:rPr>
              <a:t> </a:t>
            </a:r>
            <a:r>
              <a:rPr lang="en-US" sz="2000" dirty="0" err="1" smtClean="0">
                <a:solidFill>
                  <a:srgbClr val="C05412"/>
                </a:solidFill>
              </a:rPr>
              <a:t>điều</a:t>
            </a:r>
            <a:r>
              <a:rPr lang="en-US" sz="2000" dirty="0" smtClean="0">
                <a:solidFill>
                  <a:srgbClr val="C05412"/>
                </a:solidFill>
              </a:rPr>
              <a:t> 8.2 </a:t>
            </a:r>
            <a:r>
              <a:rPr lang="en-US" sz="2000" dirty="0" err="1" smtClean="0">
                <a:solidFill>
                  <a:srgbClr val="C05412"/>
                </a:solidFill>
              </a:rPr>
              <a:t>tại</a:t>
            </a:r>
            <a:r>
              <a:rPr lang="en-US" sz="2000" dirty="0" smtClean="0">
                <a:solidFill>
                  <a:srgbClr val="C05412"/>
                </a:solidFill>
              </a:rPr>
              <a:t> RĐ, </a:t>
            </a:r>
            <a:r>
              <a:rPr lang="en-US" sz="2000" dirty="0" err="1" smtClean="0">
                <a:solidFill>
                  <a:srgbClr val="C05412"/>
                </a:solidFill>
              </a:rPr>
              <a:t>liên</a:t>
            </a:r>
            <a:r>
              <a:rPr lang="en-US" sz="2000" dirty="0" smtClean="0">
                <a:solidFill>
                  <a:srgbClr val="C05412"/>
                </a:solidFill>
              </a:rPr>
              <a:t> </a:t>
            </a:r>
            <a:r>
              <a:rPr lang="en-US" sz="2000" dirty="0" err="1" smtClean="0">
                <a:solidFill>
                  <a:srgbClr val="C05412"/>
                </a:solidFill>
              </a:rPr>
              <a:t>hệ</a:t>
            </a:r>
            <a:r>
              <a:rPr lang="en-US" sz="2000" dirty="0" smtClean="0">
                <a:solidFill>
                  <a:srgbClr val="C05412"/>
                </a:solidFill>
              </a:rPr>
              <a:t> </a:t>
            </a:r>
            <a:r>
              <a:rPr lang="en-US" sz="2000" dirty="0" err="1" smtClean="0">
                <a:solidFill>
                  <a:srgbClr val="C05412"/>
                </a:solidFill>
              </a:rPr>
              <a:t>với</a:t>
            </a:r>
            <a:r>
              <a:rPr lang="en-US" sz="2000" dirty="0" smtClean="0">
                <a:solidFill>
                  <a:srgbClr val="C05412"/>
                </a:solidFill>
              </a:rPr>
              <a:t> </a:t>
            </a:r>
            <a:r>
              <a:rPr lang="en-US" sz="2000" dirty="0" err="1" smtClean="0">
                <a:solidFill>
                  <a:srgbClr val="C05412"/>
                </a:solidFill>
              </a:rPr>
              <a:t>thực</a:t>
            </a:r>
            <a:r>
              <a:rPr lang="en-US" sz="2000" dirty="0" smtClean="0">
                <a:solidFill>
                  <a:srgbClr val="C05412"/>
                </a:solidFill>
              </a:rPr>
              <a:t> </a:t>
            </a:r>
            <a:r>
              <a:rPr lang="en-US" sz="2000" dirty="0" err="1" smtClean="0">
                <a:solidFill>
                  <a:srgbClr val="C05412"/>
                </a:solidFill>
              </a:rPr>
              <a:t>tế</a:t>
            </a:r>
            <a:r>
              <a:rPr lang="en-US" sz="2000" dirty="0" smtClean="0">
                <a:solidFill>
                  <a:srgbClr val="C05412"/>
                </a:solidFill>
              </a:rPr>
              <a:t> </a:t>
            </a:r>
            <a:r>
              <a:rPr lang="en-US" sz="2000" dirty="0" err="1" smtClean="0">
                <a:solidFill>
                  <a:srgbClr val="C05412"/>
                </a:solidFill>
              </a:rPr>
              <a:t>tại</a:t>
            </a:r>
            <a:r>
              <a:rPr lang="en-US" sz="2000" dirty="0" smtClean="0">
                <a:solidFill>
                  <a:srgbClr val="C05412"/>
                </a:solidFill>
              </a:rPr>
              <a:t> </a:t>
            </a:r>
            <a:r>
              <a:rPr lang="en-US" sz="2000" dirty="0" err="1" smtClean="0">
                <a:solidFill>
                  <a:srgbClr val="C05412"/>
                </a:solidFill>
              </a:rPr>
              <a:t>đơn</a:t>
            </a:r>
            <a:r>
              <a:rPr lang="en-US" sz="2000" dirty="0" smtClean="0">
                <a:solidFill>
                  <a:srgbClr val="C05412"/>
                </a:solidFill>
              </a:rPr>
              <a:t> </a:t>
            </a:r>
            <a:r>
              <a:rPr lang="en-US" sz="2000" dirty="0" err="1" smtClean="0">
                <a:solidFill>
                  <a:srgbClr val="C05412"/>
                </a:solidFill>
              </a:rPr>
              <a:t>vị</a:t>
            </a:r>
            <a:endParaRPr lang="en-US" sz="2000" dirty="0" smtClean="0">
              <a:solidFill>
                <a:srgbClr val="C05412"/>
              </a:solidFill>
            </a:endParaRPr>
          </a:p>
          <a:p>
            <a:pPr marL="342900" indent="-342900">
              <a:spcBef>
                <a:spcPts val="600"/>
              </a:spcBef>
              <a:buFont typeface="Arial" panose="020B0604020202020204" pitchFamily="34" charset="0"/>
              <a:buChar char="•"/>
            </a:pPr>
            <a:r>
              <a:rPr lang="en-US" sz="2000" dirty="0" err="1" smtClean="0">
                <a:solidFill>
                  <a:srgbClr val="C05412"/>
                </a:solidFill>
              </a:rPr>
              <a:t>Vai</a:t>
            </a:r>
            <a:r>
              <a:rPr lang="en-US" sz="2000" dirty="0" smtClean="0">
                <a:solidFill>
                  <a:srgbClr val="C05412"/>
                </a:solidFill>
              </a:rPr>
              <a:t> </a:t>
            </a:r>
            <a:r>
              <a:rPr lang="en-US" sz="2000" dirty="0" err="1" smtClean="0">
                <a:solidFill>
                  <a:srgbClr val="C05412"/>
                </a:solidFill>
              </a:rPr>
              <a:t>trò</a:t>
            </a:r>
            <a:r>
              <a:rPr lang="en-US" sz="2000" dirty="0" smtClean="0">
                <a:solidFill>
                  <a:srgbClr val="C05412"/>
                </a:solidFill>
              </a:rPr>
              <a:t> </a:t>
            </a:r>
            <a:r>
              <a:rPr lang="en-US" sz="2000" dirty="0" err="1" smtClean="0">
                <a:solidFill>
                  <a:srgbClr val="C05412"/>
                </a:solidFill>
              </a:rPr>
              <a:t>phòng</a:t>
            </a:r>
            <a:r>
              <a:rPr lang="en-US" sz="2000" dirty="0" smtClean="0">
                <a:solidFill>
                  <a:srgbClr val="C05412"/>
                </a:solidFill>
              </a:rPr>
              <a:t> </a:t>
            </a:r>
            <a:r>
              <a:rPr lang="en-US" sz="2000" dirty="0" err="1" smtClean="0">
                <a:solidFill>
                  <a:srgbClr val="C05412"/>
                </a:solidFill>
              </a:rPr>
              <a:t>Thị</a:t>
            </a:r>
            <a:r>
              <a:rPr lang="en-US" sz="2000" dirty="0" smtClean="0">
                <a:solidFill>
                  <a:srgbClr val="C05412"/>
                </a:solidFill>
              </a:rPr>
              <a:t> </a:t>
            </a:r>
            <a:r>
              <a:rPr lang="en-US" sz="2000" dirty="0" err="1" smtClean="0">
                <a:solidFill>
                  <a:srgbClr val="C05412"/>
                </a:solidFill>
              </a:rPr>
              <a:t>trường</a:t>
            </a:r>
            <a:r>
              <a:rPr lang="en-US" sz="2000" dirty="0" smtClean="0">
                <a:solidFill>
                  <a:srgbClr val="C05412"/>
                </a:solidFill>
              </a:rPr>
              <a:t> </a:t>
            </a:r>
            <a:r>
              <a:rPr lang="en-US" sz="2000" dirty="0" err="1" smtClean="0">
                <a:solidFill>
                  <a:srgbClr val="C05412"/>
                </a:solidFill>
              </a:rPr>
              <a:t>và</a:t>
            </a:r>
            <a:r>
              <a:rPr lang="en-US" sz="2000" dirty="0" smtClean="0">
                <a:solidFill>
                  <a:srgbClr val="C05412"/>
                </a:solidFill>
              </a:rPr>
              <a:t> </a:t>
            </a:r>
            <a:r>
              <a:rPr lang="en-US" sz="2000" dirty="0" err="1" smtClean="0">
                <a:solidFill>
                  <a:srgbClr val="C05412"/>
                </a:solidFill>
              </a:rPr>
              <a:t>Xuất</a:t>
            </a:r>
            <a:r>
              <a:rPr lang="en-US" sz="2000" dirty="0" smtClean="0">
                <a:solidFill>
                  <a:srgbClr val="C05412"/>
                </a:solidFill>
              </a:rPr>
              <a:t> </a:t>
            </a:r>
            <a:r>
              <a:rPr lang="en-US" sz="2000" dirty="0" err="1" smtClean="0">
                <a:solidFill>
                  <a:srgbClr val="C05412"/>
                </a:solidFill>
              </a:rPr>
              <a:t>khẩu</a:t>
            </a:r>
            <a:r>
              <a:rPr lang="en-US" sz="2000" dirty="0" smtClean="0">
                <a:solidFill>
                  <a:srgbClr val="C05412"/>
                </a:solidFill>
              </a:rPr>
              <a:t> </a:t>
            </a:r>
            <a:r>
              <a:rPr lang="en-US" sz="2000" dirty="0" err="1" smtClean="0">
                <a:solidFill>
                  <a:srgbClr val="C05412"/>
                </a:solidFill>
              </a:rPr>
              <a:t>đối</a:t>
            </a:r>
            <a:r>
              <a:rPr lang="en-US" sz="2000" dirty="0" smtClean="0">
                <a:solidFill>
                  <a:srgbClr val="C05412"/>
                </a:solidFill>
              </a:rPr>
              <a:t> </a:t>
            </a:r>
            <a:r>
              <a:rPr lang="en-US" sz="2000" dirty="0" err="1" smtClean="0">
                <a:solidFill>
                  <a:srgbClr val="C05412"/>
                </a:solidFill>
              </a:rPr>
              <a:t>với</a:t>
            </a:r>
            <a:r>
              <a:rPr lang="en-US" sz="2000" dirty="0" smtClean="0">
                <a:solidFill>
                  <a:srgbClr val="C05412"/>
                </a:solidFill>
              </a:rPr>
              <a:t> </a:t>
            </a:r>
            <a:r>
              <a:rPr lang="en-US" sz="2000" dirty="0" err="1" smtClean="0">
                <a:solidFill>
                  <a:srgbClr val="C05412"/>
                </a:solidFill>
              </a:rPr>
              <a:t>xác</a:t>
            </a:r>
            <a:r>
              <a:rPr lang="en-US" sz="2000" dirty="0" smtClean="0">
                <a:solidFill>
                  <a:srgbClr val="C05412"/>
                </a:solidFill>
              </a:rPr>
              <a:t> </a:t>
            </a:r>
            <a:r>
              <a:rPr lang="en-US" sz="2000" dirty="0" err="1" smtClean="0">
                <a:solidFill>
                  <a:srgbClr val="C05412"/>
                </a:solidFill>
              </a:rPr>
              <a:t>định</a:t>
            </a:r>
            <a:r>
              <a:rPr lang="en-US" sz="2000" dirty="0" smtClean="0">
                <a:solidFill>
                  <a:srgbClr val="C05412"/>
                </a:solidFill>
              </a:rPr>
              <a:t> </a:t>
            </a:r>
            <a:r>
              <a:rPr lang="en-US" sz="2000" dirty="0" err="1" smtClean="0">
                <a:solidFill>
                  <a:srgbClr val="C05412"/>
                </a:solidFill>
              </a:rPr>
              <a:t>đầu</a:t>
            </a:r>
            <a:r>
              <a:rPr lang="en-US" sz="2000" dirty="0" smtClean="0">
                <a:solidFill>
                  <a:srgbClr val="C05412"/>
                </a:solidFill>
              </a:rPr>
              <a:t> </a:t>
            </a:r>
            <a:r>
              <a:rPr lang="en-US" sz="2000" dirty="0" err="1" smtClean="0">
                <a:solidFill>
                  <a:srgbClr val="C05412"/>
                </a:solidFill>
              </a:rPr>
              <a:t>vào</a:t>
            </a:r>
            <a:r>
              <a:rPr lang="en-US" sz="2000" dirty="0" smtClean="0">
                <a:solidFill>
                  <a:srgbClr val="C05412"/>
                </a:solidFill>
              </a:rPr>
              <a:t> </a:t>
            </a:r>
            <a:r>
              <a:rPr lang="en-US" sz="2000" dirty="0" err="1" smtClean="0">
                <a:solidFill>
                  <a:srgbClr val="C05412"/>
                </a:solidFill>
              </a:rPr>
              <a:t>cho</a:t>
            </a:r>
            <a:r>
              <a:rPr lang="en-US" sz="2000" dirty="0" smtClean="0">
                <a:solidFill>
                  <a:srgbClr val="C05412"/>
                </a:solidFill>
              </a:rPr>
              <a:t> </a:t>
            </a:r>
            <a:r>
              <a:rPr lang="en-US" sz="2000" dirty="0" err="1" smtClean="0">
                <a:solidFill>
                  <a:srgbClr val="C05412"/>
                </a:solidFill>
              </a:rPr>
              <a:t>sản</a:t>
            </a:r>
            <a:r>
              <a:rPr lang="en-US" sz="2000" dirty="0" smtClean="0">
                <a:solidFill>
                  <a:srgbClr val="C05412"/>
                </a:solidFill>
              </a:rPr>
              <a:t> </a:t>
            </a:r>
            <a:r>
              <a:rPr lang="en-US" sz="2000" dirty="0" err="1" smtClean="0">
                <a:solidFill>
                  <a:srgbClr val="C05412"/>
                </a:solidFill>
              </a:rPr>
              <a:t>xuất</a:t>
            </a:r>
            <a:endParaRPr lang="en-US" sz="2000" dirty="0" smtClean="0">
              <a:solidFill>
                <a:srgbClr val="C05412"/>
              </a:solidFill>
            </a:endParaRPr>
          </a:p>
        </p:txBody>
      </p:sp>
      <p:sp>
        <p:nvSpPr>
          <p:cNvPr id="6" name="TextBox 5"/>
          <p:cNvSpPr txBox="1"/>
          <p:nvPr/>
        </p:nvSpPr>
        <p:spPr>
          <a:xfrm>
            <a:off x="284144" y="284576"/>
            <a:ext cx="8177047" cy="584775"/>
          </a:xfrm>
          <a:prstGeom prst="rect">
            <a:avLst/>
          </a:prstGeom>
          <a:noFill/>
        </p:spPr>
        <p:txBody>
          <a:bodyPr wrap="square" rtlCol="0">
            <a:spAutoFit/>
          </a:bodyPr>
          <a:lstStyle/>
          <a:p>
            <a:pPr algn="ctr"/>
            <a:r>
              <a:rPr lang="en-US" sz="3200" b="1" dirty="0">
                <a:solidFill>
                  <a:srgbClr val="FF0000"/>
                </a:solidFill>
              </a:rPr>
              <a:t>8. VẬN HÀNH</a:t>
            </a:r>
          </a:p>
        </p:txBody>
      </p:sp>
    </p:spTree>
    <p:extLst>
      <p:ext uri="{BB962C8B-B14F-4D97-AF65-F5344CB8AC3E}">
        <p14:creationId xmlns:p14="http://schemas.microsoft.com/office/powerpoint/2010/main" val="131143574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3865" y="1024450"/>
            <a:ext cx="7731738" cy="3416320"/>
          </a:xfrm>
          <a:prstGeom prst="rect">
            <a:avLst/>
          </a:prstGeom>
          <a:noFill/>
        </p:spPr>
        <p:txBody>
          <a:bodyPr wrap="square" rtlCol="0">
            <a:spAutoFit/>
          </a:bodyPr>
          <a:lstStyle/>
          <a:p>
            <a:r>
              <a:rPr lang="en-US" sz="2000" b="1" dirty="0">
                <a:solidFill>
                  <a:srgbClr val="002060"/>
                </a:solidFill>
              </a:rPr>
              <a:t>8.3 </a:t>
            </a:r>
            <a:r>
              <a:rPr lang="en-US" sz="2000" b="1" dirty="0" err="1">
                <a:solidFill>
                  <a:srgbClr val="002060"/>
                </a:solidFill>
              </a:rPr>
              <a:t>Thiết</a:t>
            </a:r>
            <a:r>
              <a:rPr lang="en-US" sz="2000" b="1" dirty="0">
                <a:solidFill>
                  <a:srgbClr val="002060"/>
                </a:solidFill>
              </a:rPr>
              <a:t> </a:t>
            </a:r>
            <a:r>
              <a:rPr lang="en-US" sz="2000" b="1" dirty="0" err="1">
                <a:solidFill>
                  <a:srgbClr val="002060"/>
                </a:solidFill>
              </a:rPr>
              <a:t>kế</a:t>
            </a:r>
            <a:r>
              <a:rPr lang="en-US" sz="2000" b="1" dirty="0">
                <a:solidFill>
                  <a:srgbClr val="002060"/>
                </a:solidFill>
              </a:rPr>
              <a:t> </a:t>
            </a:r>
            <a:r>
              <a:rPr lang="en-US" sz="2000" b="1" dirty="0" err="1">
                <a:solidFill>
                  <a:srgbClr val="002060"/>
                </a:solidFill>
              </a:rPr>
              <a:t>và</a:t>
            </a:r>
            <a:r>
              <a:rPr lang="en-US" sz="2000" b="1" dirty="0">
                <a:solidFill>
                  <a:srgbClr val="002060"/>
                </a:solidFill>
              </a:rPr>
              <a:t> </a:t>
            </a:r>
            <a:r>
              <a:rPr lang="en-US" sz="2000" b="1" dirty="0" err="1">
                <a:solidFill>
                  <a:srgbClr val="002060"/>
                </a:solidFill>
              </a:rPr>
              <a:t>phát</a:t>
            </a:r>
            <a:r>
              <a:rPr lang="en-US" sz="2000" b="1" dirty="0">
                <a:solidFill>
                  <a:srgbClr val="002060"/>
                </a:solidFill>
              </a:rPr>
              <a:t> </a:t>
            </a:r>
            <a:r>
              <a:rPr lang="en-US" sz="2000" b="1" dirty="0" err="1">
                <a:solidFill>
                  <a:srgbClr val="002060"/>
                </a:solidFill>
              </a:rPr>
              <a:t>triển</a:t>
            </a:r>
            <a:r>
              <a:rPr lang="en-US" sz="2000" b="1" dirty="0">
                <a:solidFill>
                  <a:srgbClr val="002060"/>
                </a:solidFill>
              </a:rPr>
              <a:t> </a:t>
            </a:r>
            <a:r>
              <a:rPr lang="en-US" sz="2000" b="1" dirty="0" err="1">
                <a:solidFill>
                  <a:srgbClr val="002060"/>
                </a:solidFill>
              </a:rPr>
              <a:t>sản</a:t>
            </a:r>
            <a:r>
              <a:rPr lang="en-US" sz="2000" b="1" dirty="0">
                <a:solidFill>
                  <a:srgbClr val="002060"/>
                </a:solidFill>
              </a:rPr>
              <a:t> </a:t>
            </a:r>
            <a:r>
              <a:rPr lang="en-US" sz="2000" b="1" dirty="0" err="1">
                <a:solidFill>
                  <a:srgbClr val="002060"/>
                </a:solidFill>
              </a:rPr>
              <a:t>phẩm</a:t>
            </a:r>
            <a:endParaRPr lang="en-US" sz="2000" b="1" dirty="0">
              <a:solidFill>
                <a:srgbClr val="002060"/>
              </a:solidFill>
            </a:endParaRPr>
          </a:p>
          <a:p>
            <a:pPr lvl="1">
              <a:spcBef>
                <a:spcPts val="600"/>
              </a:spcBef>
            </a:pPr>
            <a:r>
              <a:rPr lang="en-US" sz="2000" dirty="0">
                <a:solidFill>
                  <a:srgbClr val="002060"/>
                </a:solidFill>
                <a:latin typeface="Arial" panose="020B0604020202020204" pitchFamily="34" charset="0"/>
                <a:cs typeface="Arial" panose="020B0604020202020204" pitchFamily="34" charset="0"/>
              </a:rPr>
              <a:t>8.3.1 </a:t>
            </a:r>
            <a:r>
              <a:rPr lang="en-US" sz="2000" dirty="0" err="1">
                <a:solidFill>
                  <a:srgbClr val="002060"/>
                </a:solidFill>
                <a:latin typeface="Arial" panose="020B0604020202020204" pitchFamily="34" charset="0"/>
                <a:cs typeface="Arial" panose="020B0604020202020204" pitchFamily="34" charset="0"/>
              </a:rPr>
              <a:t>Yêu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cầu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chung</a:t>
            </a:r>
            <a:endParaRPr lang="en-US" sz="2000" dirty="0">
              <a:solidFill>
                <a:srgbClr val="002060"/>
              </a:solidFill>
              <a:latin typeface="Arial" panose="020B0604020202020204" pitchFamily="34" charset="0"/>
              <a:cs typeface="Arial" panose="020B0604020202020204" pitchFamily="34" charset="0"/>
            </a:endParaRPr>
          </a:p>
          <a:p>
            <a:pPr lvl="1">
              <a:spcBef>
                <a:spcPts val="600"/>
              </a:spcBef>
            </a:pPr>
            <a:r>
              <a:rPr lang="en-US" sz="2000" dirty="0">
                <a:solidFill>
                  <a:srgbClr val="002060"/>
                </a:solidFill>
                <a:latin typeface="Arial" panose="020B0604020202020204" pitchFamily="34" charset="0"/>
                <a:cs typeface="Arial" panose="020B0604020202020204" pitchFamily="34" charset="0"/>
              </a:rPr>
              <a:t>8.3.2 </a:t>
            </a:r>
            <a:r>
              <a:rPr lang="en-US" sz="2000" dirty="0" err="1">
                <a:solidFill>
                  <a:srgbClr val="002060"/>
                </a:solidFill>
                <a:latin typeface="Arial" panose="020B0604020202020204" pitchFamily="34" charset="0"/>
                <a:cs typeface="Arial" panose="020B0604020202020204" pitchFamily="34" charset="0"/>
              </a:rPr>
              <a:t>Hoạch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định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việc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thiết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kế</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và</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phát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triển</a:t>
            </a:r>
            <a:endParaRPr lang="en-US" sz="2000" dirty="0">
              <a:solidFill>
                <a:srgbClr val="002060"/>
              </a:solidFill>
              <a:latin typeface="Arial" panose="020B0604020202020204" pitchFamily="34" charset="0"/>
              <a:cs typeface="Arial" panose="020B0604020202020204" pitchFamily="34" charset="0"/>
            </a:endParaRPr>
          </a:p>
          <a:p>
            <a:pPr lvl="1">
              <a:spcBef>
                <a:spcPts val="600"/>
              </a:spcBef>
            </a:pPr>
            <a:r>
              <a:rPr lang="en-US" sz="2000" dirty="0">
                <a:solidFill>
                  <a:srgbClr val="002060"/>
                </a:solidFill>
                <a:latin typeface="Arial" panose="020B0604020202020204" pitchFamily="34" charset="0"/>
                <a:cs typeface="Arial" panose="020B0604020202020204" pitchFamily="34" charset="0"/>
              </a:rPr>
              <a:t>8.3.3 </a:t>
            </a:r>
            <a:r>
              <a:rPr lang="en-US" sz="2000" dirty="0" err="1">
                <a:solidFill>
                  <a:srgbClr val="002060"/>
                </a:solidFill>
                <a:latin typeface="Arial" panose="020B0604020202020204" pitchFamily="34" charset="0"/>
                <a:cs typeface="Arial" panose="020B0604020202020204" pitchFamily="34" charset="0"/>
              </a:rPr>
              <a:t>Đầu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vào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thiết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kế</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và</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phát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triển</a:t>
            </a:r>
            <a:endParaRPr lang="en-US" sz="2000" dirty="0">
              <a:solidFill>
                <a:srgbClr val="002060"/>
              </a:solidFill>
              <a:latin typeface="Arial" panose="020B0604020202020204" pitchFamily="34" charset="0"/>
              <a:cs typeface="Arial" panose="020B0604020202020204" pitchFamily="34" charset="0"/>
            </a:endParaRPr>
          </a:p>
          <a:p>
            <a:pPr lvl="1">
              <a:spcBef>
                <a:spcPts val="600"/>
              </a:spcBef>
            </a:pPr>
            <a:r>
              <a:rPr lang="en-US" sz="2000" dirty="0">
                <a:solidFill>
                  <a:srgbClr val="002060"/>
                </a:solidFill>
                <a:latin typeface="Arial" panose="020B0604020202020204" pitchFamily="34" charset="0"/>
                <a:cs typeface="Arial" panose="020B0604020202020204" pitchFamily="34" charset="0"/>
              </a:rPr>
              <a:t>8.3.4 </a:t>
            </a:r>
            <a:r>
              <a:rPr lang="en-US" sz="2000" dirty="0" err="1">
                <a:solidFill>
                  <a:srgbClr val="002060"/>
                </a:solidFill>
                <a:latin typeface="Arial" panose="020B0604020202020204" pitchFamily="34" charset="0"/>
                <a:cs typeface="Arial" panose="020B0604020202020204" pitchFamily="34" charset="0"/>
              </a:rPr>
              <a:t>Kiểm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soát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thiết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kế</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và</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phát</a:t>
            </a:r>
            <a:r>
              <a:rPr lang="en-US" sz="2000" dirty="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triển</a:t>
            </a:r>
            <a:endParaRPr lang="en-US" sz="2000" dirty="0" smtClean="0">
              <a:solidFill>
                <a:srgbClr val="002060"/>
              </a:solidFill>
              <a:latin typeface="Arial" panose="020B0604020202020204" pitchFamily="34" charset="0"/>
              <a:cs typeface="Arial" panose="020B0604020202020204" pitchFamily="34" charset="0"/>
            </a:endParaRPr>
          </a:p>
          <a:p>
            <a:pPr lvl="3" indent="3175">
              <a:spcBef>
                <a:spcPts val="600"/>
              </a:spcBef>
            </a:pPr>
            <a:r>
              <a:rPr lang="en-US" sz="1800" dirty="0" err="1" smtClean="0">
                <a:solidFill>
                  <a:srgbClr val="002060"/>
                </a:solidFill>
                <a:latin typeface="Arial" panose="020B0604020202020204" pitchFamily="34" charset="0"/>
                <a:cs typeface="Arial" panose="020B0604020202020204" pitchFamily="34" charset="0"/>
              </a:rPr>
              <a:t>Kết</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quả</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phải</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đạt</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Xem</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xét</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kiểm</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tra</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xác</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nhận</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xác</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nhận</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giá</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trị</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sử</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dụng</a:t>
            </a:r>
            <a:endParaRPr lang="en-US" sz="1800" dirty="0">
              <a:solidFill>
                <a:srgbClr val="002060"/>
              </a:solidFill>
              <a:latin typeface="Arial" panose="020B0604020202020204" pitchFamily="34" charset="0"/>
              <a:cs typeface="Arial" panose="020B0604020202020204" pitchFamily="34" charset="0"/>
            </a:endParaRPr>
          </a:p>
          <a:p>
            <a:pPr lvl="1">
              <a:spcBef>
                <a:spcPts val="600"/>
              </a:spcBef>
            </a:pPr>
            <a:r>
              <a:rPr lang="en-US" sz="2000" dirty="0">
                <a:solidFill>
                  <a:srgbClr val="002060"/>
                </a:solidFill>
                <a:latin typeface="Arial" panose="020B0604020202020204" pitchFamily="34" charset="0"/>
                <a:cs typeface="Arial" panose="020B0604020202020204" pitchFamily="34" charset="0"/>
              </a:rPr>
              <a:t>8.3.5 </a:t>
            </a:r>
            <a:r>
              <a:rPr lang="en-US" sz="2000" dirty="0" err="1">
                <a:solidFill>
                  <a:srgbClr val="002060"/>
                </a:solidFill>
                <a:latin typeface="Arial" panose="020B0604020202020204" pitchFamily="34" charset="0"/>
                <a:cs typeface="Arial" panose="020B0604020202020204" pitchFamily="34" charset="0"/>
              </a:rPr>
              <a:t>Đầu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ra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thiết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kế</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và</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phát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triển</a:t>
            </a:r>
            <a:endParaRPr lang="en-US" sz="2000" dirty="0">
              <a:solidFill>
                <a:srgbClr val="002060"/>
              </a:solidFill>
              <a:latin typeface="Arial" panose="020B0604020202020204" pitchFamily="34" charset="0"/>
              <a:cs typeface="Arial" panose="020B0604020202020204" pitchFamily="34" charset="0"/>
            </a:endParaRPr>
          </a:p>
          <a:p>
            <a:pPr lvl="1">
              <a:spcBef>
                <a:spcPts val="600"/>
              </a:spcBef>
            </a:pPr>
            <a:r>
              <a:rPr lang="en-US" sz="2000" dirty="0">
                <a:solidFill>
                  <a:srgbClr val="002060"/>
                </a:solidFill>
                <a:latin typeface="Arial" panose="020B0604020202020204" pitchFamily="34" charset="0"/>
                <a:cs typeface="Arial" panose="020B0604020202020204" pitchFamily="34" charset="0"/>
              </a:rPr>
              <a:t>8.3.6 </a:t>
            </a:r>
            <a:r>
              <a:rPr lang="en-US" sz="2000" dirty="0" err="1">
                <a:solidFill>
                  <a:srgbClr val="002060"/>
                </a:solidFill>
                <a:latin typeface="Arial" panose="020B0604020202020204" pitchFamily="34" charset="0"/>
                <a:cs typeface="Arial" panose="020B0604020202020204" pitchFamily="34" charset="0"/>
              </a:rPr>
              <a:t>Thay</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đổi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thiết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kế</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và</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phát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triển</a:t>
            </a:r>
            <a:endParaRPr lang="en-US" sz="2000" dirty="0">
              <a:solidFill>
                <a:srgbClr val="002060"/>
              </a:solidFill>
              <a:latin typeface="Arial" panose="020B0604020202020204" pitchFamily="34" charset="0"/>
              <a:cs typeface="Arial" panose="020B0604020202020204" pitchFamily="34" charset="0"/>
            </a:endParaRPr>
          </a:p>
        </p:txBody>
      </p:sp>
      <p:sp>
        <p:nvSpPr>
          <p:cNvPr id="6" name="TextBox 5"/>
          <p:cNvSpPr txBox="1"/>
          <p:nvPr/>
        </p:nvSpPr>
        <p:spPr>
          <a:xfrm>
            <a:off x="284144" y="284576"/>
            <a:ext cx="8177047" cy="584775"/>
          </a:xfrm>
          <a:prstGeom prst="rect">
            <a:avLst/>
          </a:prstGeom>
          <a:noFill/>
        </p:spPr>
        <p:txBody>
          <a:bodyPr wrap="square" rtlCol="0">
            <a:spAutoFit/>
          </a:bodyPr>
          <a:lstStyle/>
          <a:p>
            <a:pPr algn="ctr"/>
            <a:r>
              <a:rPr lang="en-US" sz="3200" b="1" dirty="0">
                <a:solidFill>
                  <a:srgbClr val="FF0000"/>
                </a:solidFill>
              </a:rPr>
              <a:t>8. VẬN HÀNH</a:t>
            </a:r>
          </a:p>
        </p:txBody>
      </p:sp>
      <p:grpSp>
        <p:nvGrpSpPr>
          <p:cNvPr id="5" name="Group 4"/>
          <p:cNvGrpSpPr/>
          <p:nvPr/>
        </p:nvGrpSpPr>
        <p:grpSpPr>
          <a:xfrm>
            <a:off x="6309511" y="2119004"/>
            <a:ext cx="1878166" cy="1051415"/>
            <a:chOff x="4635060" y="3374135"/>
            <a:chExt cx="1446552" cy="749508"/>
          </a:xfrm>
        </p:grpSpPr>
        <p:sp>
          <p:nvSpPr>
            <p:cNvPr id="7" name="Cloud Callout 6"/>
            <p:cNvSpPr/>
            <p:nvPr/>
          </p:nvSpPr>
          <p:spPr>
            <a:xfrm>
              <a:off x="4811842" y="3545790"/>
              <a:ext cx="1064301" cy="406198"/>
            </a:xfrm>
            <a:prstGeom prst="cloudCallout">
              <a:avLst>
                <a:gd name="adj1" fmla="val -101819"/>
                <a:gd name="adj2" fmla="val 311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solidFill>
                    <a:prstClr val="white"/>
                  </a:solidFill>
                </a:rPr>
                <a:t>Mới</a:t>
              </a:r>
              <a:endParaRPr lang="en-US" sz="1800" dirty="0">
                <a:solidFill>
                  <a:prstClr val="white"/>
                </a:solidFill>
              </a:endParaRPr>
            </a:p>
          </p:txBody>
        </p:sp>
        <p:sp>
          <p:nvSpPr>
            <p:cNvPr id="8" name="Explosion 1 7"/>
            <p:cNvSpPr/>
            <p:nvPr/>
          </p:nvSpPr>
          <p:spPr>
            <a:xfrm>
              <a:off x="4635060" y="3374135"/>
              <a:ext cx="1446552" cy="749508"/>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smtClean="0">
                  <a:solidFill>
                    <a:prstClr val="white"/>
                  </a:solidFill>
                </a:rPr>
                <a:t>Có</a:t>
              </a:r>
              <a:r>
                <a:rPr lang="en-US" sz="1600" b="1" dirty="0" smtClean="0">
                  <a:solidFill>
                    <a:prstClr val="white"/>
                  </a:solidFill>
                </a:rPr>
                <a:t> </a:t>
              </a:r>
              <a:r>
                <a:rPr lang="en-US" sz="1600" b="1" dirty="0" err="1" smtClean="0">
                  <a:solidFill>
                    <a:prstClr val="white"/>
                  </a:solidFill>
                </a:rPr>
                <a:t>thay</a:t>
              </a:r>
              <a:r>
                <a:rPr lang="en-US" sz="1600" b="1" dirty="0" smtClean="0">
                  <a:solidFill>
                    <a:prstClr val="white"/>
                  </a:solidFill>
                </a:rPr>
                <a:t> </a:t>
              </a:r>
              <a:r>
                <a:rPr lang="en-US" sz="1600" b="1" dirty="0" err="1" smtClean="0">
                  <a:solidFill>
                    <a:prstClr val="white"/>
                  </a:solidFill>
                </a:rPr>
                <a:t>đổi</a:t>
              </a:r>
              <a:endParaRPr lang="en-US" sz="1600" b="1" dirty="0">
                <a:solidFill>
                  <a:prstClr val="white"/>
                </a:solidFill>
              </a:endParaRPr>
            </a:p>
          </p:txBody>
        </p:sp>
      </p:grpSp>
    </p:spTree>
    <p:extLst>
      <p:ext uri="{BB962C8B-B14F-4D97-AF65-F5344CB8AC3E}">
        <p14:creationId xmlns:p14="http://schemas.microsoft.com/office/powerpoint/2010/main" val="16812118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3865" y="1024450"/>
            <a:ext cx="7731738" cy="3093154"/>
          </a:xfrm>
          <a:prstGeom prst="rect">
            <a:avLst/>
          </a:prstGeom>
          <a:noFill/>
        </p:spPr>
        <p:txBody>
          <a:bodyPr wrap="square" rtlCol="0">
            <a:spAutoFit/>
          </a:bodyPr>
          <a:lstStyle/>
          <a:p>
            <a:r>
              <a:rPr lang="en-US" sz="2000" b="1" dirty="0">
                <a:solidFill>
                  <a:srgbClr val="002060"/>
                </a:solidFill>
              </a:rPr>
              <a:t>8.3 </a:t>
            </a:r>
            <a:r>
              <a:rPr lang="en-US" sz="2000" b="1" dirty="0" err="1">
                <a:solidFill>
                  <a:srgbClr val="002060"/>
                </a:solidFill>
              </a:rPr>
              <a:t>Thiết</a:t>
            </a:r>
            <a:r>
              <a:rPr lang="en-US" sz="2000" b="1" dirty="0">
                <a:solidFill>
                  <a:srgbClr val="002060"/>
                </a:solidFill>
              </a:rPr>
              <a:t> </a:t>
            </a:r>
            <a:r>
              <a:rPr lang="en-US" sz="2000" b="1" dirty="0" err="1">
                <a:solidFill>
                  <a:srgbClr val="002060"/>
                </a:solidFill>
              </a:rPr>
              <a:t>kế</a:t>
            </a:r>
            <a:r>
              <a:rPr lang="en-US" sz="2000" b="1" dirty="0">
                <a:solidFill>
                  <a:srgbClr val="002060"/>
                </a:solidFill>
              </a:rPr>
              <a:t> </a:t>
            </a:r>
            <a:r>
              <a:rPr lang="en-US" sz="2000" b="1" dirty="0" err="1">
                <a:solidFill>
                  <a:srgbClr val="002060"/>
                </a:solidFill>
              </a:rPr>
              <a:t>và</a:t>
            </a:r>
            <a:r>
              <a:rPr lang="en-US" sz="2000" b="1" dirty="0">
                <a:solidFill>
                  <a:srgbClr val="002060"/>
                </a:solidFill>
              </a:rPr>
              <a:t> </a:t>
            </a:r>
            <a:r>
              <a:rPr lang="en-US" sz="2000" b="1" dirty="0" err="1">
                <a:solidFill>
                  <a:srgbClr val="002060"/>
                </a:solidFill>
              </a:rPr>
              <a:t>phát</a:t>
            </a:r>
            <a:r>
              <a:rPr lang="en-US" sz="2000" b="1" dirty="0">
                <a:solidFill>
                  <a:srgbClr val="002060"/>
                </a:solidFill>
              </a:rPr>
              <a:t> </a:t>
            </a:r>
            <a:r>
              <a:rPr lang="en-US" sz="2000" b="1" dirty="0" err="1">
                <a:solidFill>
                  <a:srgbClr val="002060"/>
                </a:solidFill>
              </a:rPr>
              <a:t>triển</a:t>
            </a:r>
            <a:r>
              <a:rPr lang="en-US" sz="2000" b="1" dirty="0">
                <a:solidFill>
                  <a:srgbClr val="002060"/>
                </a:solidFill>
              </a:rPr>
              <a:t> </a:t>
            </a:r>
            <a:r>
              <a:rPr lang="en-US" sz="2000" b="1" dirty="0" err="1">
                <a:solidFill>
                  <a:srgbClr val="002060"/>
                </a:solidFill>
              </a:rPr>
              <a:t>sản</a:t>
            </a:r>
            <a:r>
              <a:rPr lang="en-US" sz="2000" b="1" dirty="0">
                <a:solidFill>
                  <a:srgbClr val="002060"/>
                </a:solidFill>
              </a:rPr>
              <a:t> </a:t>
            </a:r>
            <a:r>
              <a:rPr lang="en-US" sz="2000" b="1" dirty="0" err="1">
                <a:solidFill>
                  <a:srgbClr val="002060"/>
                </a:solidFill>
              </a:rPr>
              <a:t>phẩm</a:t>
            </a:r>
            <a:endParaRPr lang="en-US" sz="2000" b="1" dirty="0">
              <a:solidFill>
                <a:srgbClr val="002060"/>
              </a:solidFill>
            </a:endParaRPr>
          </a:p>
          <a:p>
            <a:pPr lvl="1">
              <a:spcBef>
                <a:spcPts val="600"/>
              </a:spcBef>
            </a:pPr>
            <a:r>
              <a:rPr lang="en-US" sz="2000" dirty="0" err="1" smtClean="0">
                <a:solidFill>
                  <a:srgbClr val="C05412"/>
                </a:solidFill>
                <a:latin typeface="Arial" panose="020B0604020202020204" pitchFamily="34" charset="0"/>
                <a:cs typeface="Arial" panose="020B0604020202020204" pitchFamily="34" charset="0"/>
              </a:rPr>
              <a:t>Thảo</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luận</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về</a:t>
            </a:r>
            <a:r>
              <a:rPr lang="en-US" sz="2000" dirty="0" smtClean="0">
                <a:solidFill>
                  <a:srgbClr val="C05412"/>
                </a:solidFill>
                <a:latin typeface="Arial" panose="020B0604020202020204" pitchFamily="34" charset="0"/>
                <a:cs typeface="Arial" panose="020B0604020202020204" pitchFamily="34" charset="0"/>
              </a:rPr>
              <a:t> </a:t>
            </a:r>
          </a:p>
          <a:p>
            <a:pPr marL="685800" lvl="1" indent="-342900">
              <a:spcBef>
                <a:spcPts val="600"/>
              </a:spcBef>
              <a:buFont typeface="Arial" panose="020B0604020202020204" pitchFamily="34" charset="0"/>
              <a:buChar char="•"/>
            </a:pPr>
            <a:r>
              <a:rPr lang="en-US" sz="2000" dirty="0" err="1" smtClean="0">
                <a:solidFill>
                  <a:srgbClr val="C05412"/>
                </a:solidFill>
                <a:latin typeface="Arial" panose="020B0604020202020204" pitchFamily="34" charset="0"/>
                <a:cs typeface="Arial" panose="020B0604020202020204" pitchFamily="34" charset="0"/>
              </a:rPr>
              <a:t>Kiểm</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soát</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quá</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trình</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thiết</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kế</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và</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phát</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triển</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tại</a:t>
            </a:r>
            <a:r>
              <a:rPr lang="en-US" sz="2000" dirty="0" smtClean="0">
                <a:solidFill>
                  <a:srgbClr val="C05412"/>
                </a:solidFill>
                <a:latin typeface="Arial" panose="020B0604020202020204" pitchFamily="34" charset="0"/>
                <a:cs typeface="Arial" panose="020B0604020202020204" pitchFamily="34" charset="0"/>
              </a:rPr>
              <a:t> RĐ</a:t>
            </a:r>
          </a:p>
          <a:p>
            <a:pPr marL="685800" lvl="1" indent="-342900">
              <a:spcBef>
                <a:spcPts val="600"/>
              </a:spcBef>
              <a:buFont typeface="Arial" panose="020B0604020202020204" pitchFamily="34" charset="0"/>
              <a:buChar char="•"/>
            </a:pPr>
            <a:r>
              <a:rPr lang="en-US" sz="2000" dirty="0" smtClean="0">
                <a:solidFill>
                  <a:srgbClr val="C05412"/>
                </a:solidFill>
                <a:latin typeface="Arial" panose="020B0604020202020204" pitchFamily="34" charset="0"/>
                <a:cs typeface="Arial" panose="020B0604020202020204" pitchFamily="34" charset="0"/>
              </a:rPr>
              <a:t>Qui </a:t>
            </a:r>
            <a:r>
              <a:rPr lang="en-US" sz="2000" dirty="0" err="1" smtClean="0">
                <a:solidFill>
                  <a:srgbClr val="C05412"/>
                </a:solidFill>
                <a:latin typeface="Arial" panose="020B0604020202020204" pitchFamily="34" charset="0"/>
                <a:cs typeface="Arial" panose="020B0604020202020204" pitchFamily="34" charset="0"/>
              </a:rPr>
              <a:t>trình</a:t>
            </a:r>
            <a:r>
              <a:rPr lang="en-US" sz="2000" dirty="0" smtClean="0">
                <a:solidFill>
                  <a:srgbClr val="C05412"/>
                </a:solidFill>
                <a:latin typeface="Arial" panose="020B0604020202020204" pitchFamily="34" charset="0"/>
                <a:cs typeface="Arial" panose="020B0604020202020204" pitchFamily="34" charset="0"/>
              </a:rPr>
              <a:t> </a:t>
            </a:r>
            <a:r>
              <a:rPr lang="en-US" sz="2000" dirty="0" err="1">
                <a:solidFill>
                  <a:srgbClr val="C05412"/>
                </a:solidFill>
                <a:latin typeface="Arial" panose="020B0604020202020204" pitchFamily="34" charset="0"/>
                <a:cs typeface="Arial" panose="020B0604020202020204" pitchFamily="34" charset="0"/>
              </a:rPr>
              <a:t>thiết</a:t>
            </a:r>
            <a:r>
              <a:rPr lang="en-US" sz="2000" dirty="0">
                <a:solidFill>
                  <a:srgbClr val="C05412"/>
                </a:solidFill>
                <a:latin typeface="Arial" panose="020B0604020202020204" pitchFamily="34" charset="0"/>
                <a:cs typeface="Arial" panose="020B0604020202020204" pitchFamily="34" charset="0"/>
              </a:rPr>
              <a:t> </a:t>
            </a:r>
            <a:r>
              <a:rPr lang="en-US" sz="2000" dirty="0" err="1">
                <a:solidFill>
                  <a:srgbClr val="C05412"/>
                </a:solidFill>
                <a:latin typeface="Arial" panose="020B0604020202020204" pitchFamily="34" charset="0"/>
                <a:cs typeface="Arial" panose="020B0604020202020204" pitchFamily="34" charset="0"/>
              </a:rPr>
              <a:t>kế</a:t>
            </a:r>
            <a:r>
              <a:rPr lang="en-US" sz="2000" dirty="0">
                <a:solidFill>
                  <a:srgbClr val="C05412"/>
                </a:solidFill>
                <a:latin typeface="Arial" panose="020B0604020202020204" pitchFamily="34" charset="0"/>
                <a:cs typeface="Arial" panose="020B0604020202020204" pitchFamily="34" charset="0"/>
              </a:rPr>
              <a:t> </a:t>
            </a:r>
            <a:r>
              <a:rPr lang="en-US" sz="2000" dirty="0" err="1">
                <a:solidFill>
                  <a:srgbClr val="C05412"/>
                </a:solidFill>
                <a:latin typeface="Arial" panose="020B0604020202020204" pitchFamily="34" charset="0"/>
                <a:cs typeface="Arial" panose="020B0604020202020204" pitchFamily="34" charset="0"/>
              </a:rPr>
              <a:t>và</a:t>
            </a:r>
            <a:r>
              <a:rPr lang="en-US" sz="2000" dirty="0">
                <a:solidFill>
                  <a:srgbClr val="C05412"/>
                </a:solidFill>
                <a:latin typeface="Arial" panose="020B0604020202020204" pitchFamily="34" charset="0"/>
                <a:cs typeface="Arial" panose="020B0604020202020204" pitchFamily="34" charset="0"/>
              </a:rPr>
              <a:t> </a:t>
            </a:r>
            <a:r>
              <a:rPr lang="en-US" sz="2000" dirty="0" err="1">
                <a:solidFill>
                  <a:srgbClr val="C05412"/>
                </a:solidFill>
                <a:latin typeface="Arial" panose="020B0604020202020204" pitchFamily="34" charset="0"/>
                <a:cs typeface="Arial" panose="020B0604020202020204" pitchFamily="34" charset="0"/>
              </a:rPr>
              <a:t>phát</a:t>
            </a:r>
            <a:r>
              <a:rPr lang="en-US" sz="2000" dirty="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triển</a:t>
            </a:r>
            <a:endParaRPr lang="en-US" sz="2000" dirty="0" smtClean="0">
              <a:solidFill>
                <a:srgbClr val="C05412"/>
              </a:solidFill>
              <a:latin typeface="Arial" panose="020B0604020202020204" pitchFamily="34" charset="0"/>
              <a:cs typeface="Arial" panose="020B0604020202020204" pitchFamily="34" charset="0"/>
            </a:endParaRPr>
          </a:p>
          <a:p>
            <a:pPr marL="685800" lvl="1" indent="-342900">
              <a:spcBef>
                <a:spcPts val="600"/>
              </a:spcBef>
              <a:buFont typeface="Arial" panose="020B0604020202020204" pitchFamily="34" charset="0"/>
              <a:buChar char="•"/>
            </a:pPr>
            <a:r>
              <a:rPr lang="en-US" sz="2000" dirty="0" smtClean="0">
                <a:solidFill>
                  <a:srgbClr val="C05412"/>
                </a:solidFill>
                <a:latin typeface="Arial" panose="020B0604020202020204" pitchFamily="34" charset="0"/>
                <a:cs typeface="Arial" panose="020B0604020202020204" pitchFamily="34" charset="0"/>
              </a:rPr>
              <a:t>QFD</a:t>
            </a:r>
          </a:p>
          <a:p>
            <a:pPr marL="685800" lvl="1" indent="-342900">
              <a:spcBef>
                <a:spcPts val="600"/>
              </a:spcBef>
              <a:buFont typeface="Arial" panose="020B0604020202020204" pitchFamily="34" charset="0"/>
              <a:buChar char="•"/>
            </a:pPr>
            <a:r>
              <a:rPr lang="en-US" sz="2000" dirty="0" smtClean="0">
                <a:solidFill>
                  <a:srgbClr val="C05412"/>
                </a:solidFill>
                <a:latin typeface="Arial" panose="020B0604020202020204" pitchFamily="34" charset="0"/>
                <a:cs typeface="Arial" panose="020B0604020202020204" pitchFamily="34" charset="0"/>
              </a:rPr>
              <a:t>FMEA</a:t>
            </a:r>
          </a:p>
          <a:p>
            <a:pPr lvl="1">
              <a:spcBef>
                <a:spcPts val="600"/>
              </a:spcBef>
            </a:pPr>
            <a:r>
              <a:rPr lang="en-US" sz="2000" b="1" dirty="0" err="1">
                <a:solidFill>
                  <a:srgbClr val="C05412"/>
                </a:solidFill>
              </a:rPr>
              <a:t>Các</a:t>
            </a:r>
            <a:r>
              <a:rPr lang="en-US" sz="2000" b="1" dirty="0">
                <a:solidFill>
                  <a:srgbClr val="C05412"/>
                </a:solidFill>
              </a:rPr>
              <a:t> </a:t>
            </a:r>
            <a:r>
              <a:rPr lang="en-US" sz="2000" b="1" dirty="0" err="1">
                <a:solidFill>
                  <a:srgbClr val="C05412"/>
                </a:solidFill>
              </a:rPr>
              <a:t>nhắc</a:t>
            </a:r>
            <a:r>
              <a:rPr lang="en-US" sz="2000" b="1" dirty="0">
                <a:solidFill>
                  <a:srgbClr val="C05412"/>
                </a:solidFill>
              </a:rPr>
              <a:t> </a:t>
            </a:r>
            <a:r>
              <a:rPr lang="en-US" sz="2000" b="1" dirty="0" err="1">
                <a:solidFill>
                  <a:srgbClr val="C05412"/>
                </a:solidFill>
              </a:rPr>
              <a:t>nhở</a:t>
            </a:r>
            <a:r>
              <a:rPr lang="en-US" sz="2000" b="1" dirty="0">
                <a:solidFill>
                  <a:srgbClr val="C05412"/>
                </a:solidFill>
              </a:rPr>
              <a:t> </a:t>
            </a:r>
            <a:r>
              <a:rPr lang="en-US" sz="2000" b="1" dirty="0" err="1">
                <a:solidFill>
                  <a:srgbClr val="C05412"/>
                </a:solidFill>
              </a:rPr>
              <a:t>trong</a:t>
            </a:r>
            <a:r>
              <a:rPr lang="en-US" sz="2000" b="1" dirty="0">
                <a:solidFill>
                  <a:srgbClr val="C05412"/>
                </a:solidFill>
              </a:rPr>
              <a:t> </a:t>
            </a:r>
            <a:r>
              <a:rPr lang="en-US" sz="2000" b="1" dirty="0" err="1">
                <a:solidFill>
                  <a:srgbClr val="C05412"/>
                </a:solidFill>
              </a:rPr>
              <a:t>đánh</a:t>
            </a:r>
            <a:r>
              <a:rPr lang="en-US" sz="2000" b="1" dirty="0">
                <a:solidFill>
                  <a:srgbClr val="C05412"/>
                </a:solidFill>
              </a:rPr>
              <a:t> </a:t>
            </a:r>
            <a:r>
              <a:rPr lang="en-US" sz="2000" b="1" dirty="0" err="1">
                <a:solidFill>
                  <a:srgbClr val="C05412"/>
                </a:solidFill>
              </a:rPr>
              <a:t>giá</a:t>
            </a:r>
            <a:r>
              <a:rPr lang="en-US" sz="2000" b="1" dirty="0">
                <a:solidFill>
                  <a:srgbClr val="C05412"/>
                </a:solidFill>
              </a:rPr>
              <a:t> </a:t>
            </a:r>
            <a:r>
              <a:rPr lang="en-US" sz="2000" b="1" dirty="0" err="1">
                <a:solidFill>
                  <a:srgbClr val="C05412"/>
                </a:solidFill>
              </a:rPr>
              <a:t>nội</a:t>
            </a:r>
            <a:r>
              <a:rPr lang="en-US" sz="2000" b="1" dirty="0">
                <a:solidFill>
                  <a:srgbClr val="C05412"/>
                </a:solidFill>
              </a:rPr>
              <a:t> </a:t>
            </a:r>
            <a:r>
              <a:rPr lang="en-US" sz="2000" b="1" dirty="0" err="1">
                <a:solidFill>
                  <a:srgbClr val="C05412"/>
                </a:solidFill>
              </a:rPr>
              <a:t>bộ</a:t>
            </a:r>
            <a:r>
              <a:rPr lang="en-US" sz="2000" b="1" dirty="0">
                <a:solidFill>
                  <a:srgbClr val="C05412"/>
                </a:solidFill>
              </a:rPr>
              <a:t> </a:t>
            </a:r>
            <a:r>
              <a:rPr lang="en-US" sz="2000" b="1" dirty="0" err="1">
                <a:solidFill>
                  <a:srgbClr val="C05412"/>
                </a:solidFill>
              </a:rPr>
              <a:t>và</a:t>
            </a:r>
            <a:r>
              <a:rPr lang="en-US" sz="2000" b="1" dirty="0">
                <a:solidFill>
                  <a:srgbClr val="C05412"/>
                </a:solidFill>
              </a:rPr>
              <a:t> </a:t>
            </a:r>
            <a:r>
              <a:rPr lang="en-US" sz="2000" b="1" dirty="0" err="1">
                <a:solidFill>
                  <a:srgbClr val="C05412"/>
                </a:solidFill>
              </a:rPr>
              <a:t>bên</a:t>
            </a:r>
            <a:r>
              <a:rPr lang="en-US" sz="2000" b="1" dirty="0">
                <a:solidFill>
                  <a:srgbClr val="C05412"/>
                </a:solidFill>
              </a:rPr>
              <a:t> </a:t>
            </a:r>
            <a:r>
              <a:rPr lang="en-US" sz="2000" b="1" dirty="0" err="1">
                <a:solidFill>
                  <a:srgbClr val="C05412"/>
                </a:solidFill>
              </a:rPr>
              <a:t>ngoài</a:t>
            </a:r>
            <a:r>
              <a:rPr lang="en-US" sz="2000" dirty="0" smtClean="0">
                <a:solidFill>
                  <a:srgbClr val="002060"/>
                </a:solidFill>
                <a:latin typeface="Arial" panose="020B0604020202020204" pitchFamily="34" charset="0"/>
                <a:cs typeface="Arial" panose="020B0604020202020204" pitchFamily="34" charset="0"/>
              </a:rPr>
              <a:t> </a:t>
            </a:r>
          </a:p>
          <a:p>
            <a:pPr lvl="1">
              <a:spcBef>
                <a:spcPts val="600"/>
              </a:spcBef>
            </a:pPr>
            <a:endParaRPr lang="en-US" sz="2000" dirty="0">
              <a:solidFill>
                <a:srgbClr val="002060"/>
              </a:solidFill>
              <a:latin typeface="Arial" panose="020B0604020202020204" pitchFamily="34" charset="0"/>
              <a:cs typeface="Arial" panose="020B0604020202020204" pitchFamily="34" charset="0"/>
            </a:endParaRPr>
          </a:p>
        </p:txBody>
      </p:sp>
      <p:sp>
        <p:nvSpPr>
          <p:cNvPr id="6" name="TextBox 5"/>
          <p:cNvSpPr txBox="1"/>
          <p:nvPr/>
        </p:nvSpPr>
        <p:spPr>
          <a:xfrm>
            <a:off x="284144" y="284576"/>
            <a:ext cx="8177047" cy="584775"/>
          </a:xfrm>
          <a:prstGeom prst="rect">
            <a:avLst/>
          </a:prstGeom>
          <a:noFill/>
        </p:spPr>
        <p:txBody>
          <a:bodyPr wrap="square" rtlCol="0">
            <a:spAutoFit/>
          </a:bodyPr>
          <a:lstStyle/>
          <a:p>
            <a:pPr algn="ctr"/>
            <a:r>
              <a:rPr lang="en-US" sz="3200" b="1" dirty="0">
                <a:solidFill>
                  <a:srgbClr val="FF0000"/>
                </a:solidFill>
              </a:rPr>
              <a:t>8. VẬN HÀNH</a:t>
            </a:r>
          </a:p>
        </p:txBody>
      </p:sp>
    </p:spTree>
    <p:extLst>
      <p:ext uri="{BB962C8B-B14F-4D97-AF65-F5344CB8AC3E}">
        <p14:creationId xmlns:p14="http://schemas.microsoft.com/office/powerpoint/2010/main" val="3827606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p:cNvSpPr>
            <a:spLocks noGrp="1"/>
          </p:cNvSpPr>
          <p:nvPr>
            <p:ph type="title"/>
          </p:nvPr>
        </p:nvSpPr>
        <p:spPr>
          <a:xfrm>
            <a:off x="1928299" y="381000"/>
            <a:ext cx="4062926" cy="429816"/>
          </a:xfrm>
        </p:spPr>
        <p:txBody>
          <a:bodyPr/>
          <a:lstStyle/>
          <a:p>
            <a:r>
              <a:rPr lang="nl-NL" smtClean="0"/>
              <a:t>Sự lãnh đạo </a:t>
            </a:r>
            <a:endParaRPr lang="en-US" smtClean="0"/>
          </a:p>
        </p:txBody>
      </p:sp>
      <p:sp>
        <p:nvSpPr>
          <p:cNvPr id="3" name="Content Placeholder 2"/>
          <p:cNvSpPr>
            <a:spLocks noGrp="1"/>
          </p:cNvSpPr>
          <p:nvPr>
            <p:ph idx="1"/>
          </p:nvPr>
        </p:nvSpPr>
        <p:spPr>
          <a:xfrm>
            <a:off x="723570" y="858441"/>
            <a:ext cx="4458030" cy="2856309"/>
          </a:xfrm>
        </p:spPr>
        <p:txBody>
          <a:bodyPr lIns="91440" tIns="91440" rIns="91440" bIns="91440"/>
          <a:lstStyle/>
          <a:p>
            <a:pPr marL="0" indent="0" algn="just">
              <a:spcBef>
                <a:spcPts val="200"/>
              </a:spcBef>
              <a:buNone/>
            </a:pPr>
            <a:r>
              <a:rPr lang="en-US" sz="1600" i="1" dirty="0" err="1">
                <a:solidFill>
                  <a:srgbClr val="FF0000"/>
                </a:solidFill>
              </a:rPr>
              <a:t>Lãnh</a:t>
            </a:r>
            <a:r>
              <a:rPr lang="en-US" sz="1600" i="1" dirty="0">
                <a:solidFill>
                  <a:srgbClr val="FF0000"/>
                </a:solidFill>
              </a:rPr>
              <a:t> </a:t>
            </a:r>
            <a:r>
              <a:rPr lang="en-US" sz="1600" i="1" dirty="0" err="1">
                <a:solidFill>
                  <a:srgbClr val="FF0000"/>
                </a:solidFill>
              </a:rPr>
              <a:t>đạo</a:t>
            </a:r>
            <a:r>
              <a:rPr lang="en-US" sz="1600" i="1" dirty="0">
                <a:solidFill>
                  <a:srgbClr val="FF0000"/>
                </a:solidFill>
              </a:rPr>
              <a:t> </a:t>
            </a:r>
            <a:r>
              <a:rPr lang="en-US" sz="1600" i="1" dirty="0" err="1">
                <a:solidFill>
                  <a:srgbClr val="FF0000"/>
                </a:solidFill>
              </a:rPr>
              <a:t>các</a:t>
            </a:r>
            <a:r>
              <a:rPr lang="en-US" sz="1600" i="1" dirty="0">
                <a:solidFill>
                  <a:srgbClr val="FF0000"/>
                </a:solidFill>
              </a:rPr>
              <a:t> </a:t>
            </a:r>
            <a:r>
              <a:rPr lang="en-US" sz="1600" i="1" dirty="0" err="1">
                <a:solidFill>
                  <a:srgbClr val="FF0000"/>
                </a:solidFill>
              </a:rPr>
              <a:t>cấp</a:t>
            </a:r>
            <a:r>
              <a:rPr lang="en-US" sz="1600" i="1" dirty="0">
                <a:solidFill>
                  <a:srgbClr val="FF0000"/>
                </a:solidFill>
              </a:rPr>
              <a:t> </a:t>
            </a:r>
            <a:r>
              <a:rPr lang="en-US" sz="1600" i="1" dirty="0" err="1" smtClean="0">
                <a:solidFill>
                  <a:srgbClr val="FF0000"/>
                </a:solidFill>
              </a:rPr>
              <a:t>thiết</a:t>
            </a:r>
            <a:r>
              <a:rPr lang="en-US" sz="1600" i="1" dirty="0" smtClean="0">
                <a:solidFill>
                  <a:srgbClr val="FF0000"/>
                </a:solidFill>
              </a:rPr>
              <a:t> </a:t>
            </a:r>
            <a:r>
              <a:rPr lang="en-US" sz="1600" i="1" dirty="0" err="1" smtClean="0">
                <a:solidFill>
                  <a:srgbClr val="FF0000"/>
                </a:solidFill>
              </a:rPr>
              <a:t>lập</a:t>
            </a:r>
            <a:r>
              <a:rPr lang="en-US" sz="1600" i="1" dirty="0" smtClean="0">
                <a:solidFill>
                  <a:srgbClr val="FF0000"/>
                </a:solidFill>
              </a:rPr>
              <a:t> </a:t>
            </a:r>
            <a:r>
              <a:rPr lang="en-US" sz="1600" i="1" dirty="0" err="1" smtClean="0">
                <a:solidFill>
                  <a:srgbClr val="FF0000"/>
                </a:solidFill>
              </a:rPr>
              <a:t>thống</a:t>
            </a:r>
            <a:r>
              <a:rPr lang="en-US" sz="1600" i="1" dirty="0" smtClean="0">
                <a:solidFill>
                  <a:srgbClr val="FF0000"/>
                </a:solidFill>
              </a:rPr>
              <a:t> </a:t>
            </a:r>
            <a:r>
              <a:rPr lang="en-US" sz="1600" i="1" dirty="0" err="1">
                <a:solidFill>
                  <a:srgbClr val="FF0000"/>
                </a:solidFill>
              </a:rPr>
              <a:t>nhất</a:t>
            </a:r>
            <a:r>
              <a:rPr lang="en-US" sz="1600" i="1" dirty="0">
                <a:solidFill>
                  <a:srgbClr val="FF0000"/>
                </a:solidFill>
              </a:rPr>
              <a:t> </a:t>
            </a:r>
            <a:r>
              <a:rPr lang="en-US" sz="1600" i="1" dirty="0" err="1" smtClean="0">
                <a:solidFill>
                  <a:srgbClr val="FF0000"/>
                </a:solidFill>
              </a:rPr>
              <a:t>mục</a:t>
            </a:r>
            <a:r>
              <a:rPr lang="en-US" sz="1600" i="1" dirty="0" smtClean="0">
                <a:solidFill>
                  <a:srgbClr val="FF0000"/>
                </a:solidFill>
              </a:rPr>
              <a:t> </a:t>
            </a:r>
            <a:r>
              <a:rPr lang="en-US" sz="1600" i="1" dirty="0" err="1">
                <a:solidFill>
                  <a:srgbClr val="FF0000"/>
                </a:solidFill>
              </a:rPr>
              <a:t>đích</a:t>
            </a:r>
            <a:r>
              <a:rPr lang="en-US" sz="1600" i="1" dirty="0">
                <a:solidFill>
                  <a:srgbClr val="FF0000"/>
                </a:solidFill>
              </a:rPr>
              <a:t> </a:t>
            </a:r>
            <a:r>
              <a:rPr lang="en-US" sz="1600" i="1" dirty="0" err="1">
                <a:solidFill>
                  <a:srgbClr val="FF0000"/>
                </a:solidFill>
              </a:rPr>
              <a:t>và</a:t>
            </a:r>
            <a:r>
              <a:rPr lang="en-US" sz="1600" i="1" dirty="0">
                <a:solidFill>
                  <a:srgbClr val="FF0000"/>
                </a:solidFill>
              </a:rPr>
              <a:t> </a:t>
            </a:r>
            <a:r>
              <a:rPr lang="en-US" sz="1600" i="1" dirty="0" err="1">
                <a:solidFill>
                  <a:srgbClr val="FF0000"/>
                </a:solidFill>
              </a:rPr>
              <a:t>định</a:t>
            </a:r>
            <a:r>
              <a:rPr lang="en-US" sz="1600" i="1" dirty="0">
                <a:solidFill>
                  <a:srgbClr val="FF0000"/>
                </a:solidFill>
              </a:rPr>
              <a:t> </a:t>
            </a:r>
            <a:r>
              <a:rPr lang="en-US" sz="1600" i="1" dirty="0" err="1">
                <a:solidFill>
                  <a:srgbClr val="FF0000"/>
                </a:solidFill>
              </a:rPr>
              <a:t>hướng</a:t>
            </a:r>
            <a:r>
              <a:rPr lang="en-US" sz="1600" i="1" dirty="0">
                <a:solidFill>
                  <a:srgbClr val="FF0000"/>
                </a:solidFill>
              </a:rPr>
              <a:t> </a:t>
            </a:r>
            <a:r>
              <a:rPr lang="en-US" sz="1600" i="1" dirty="0" err="1">
                <a:solidFill>
                  <a:srgbClr val="FF0000"/>
                </a:solidFill>
              </a:rPr>
              <a:t>và</a:t>
            </a:r>
            <a:r>
              <a:rPr lang="en-US" sz="1600" i="1" dirty="0">
                <a:solidFill>
                  <a:srgbClr val="FF0000"/>
                </a:solidFill>
              </a:rPr>
              <a:t> </a:t>
            </a:r>
            <a:r>
              <a:rPr lang="en-US" sz="1600" i="1" dirty="0" err="1">
                <a:solidFill>
                  <a:srgbClr val="FF0000"/>
                </a:solidFill>
              </a:rPr>
              <a:t>tạo</a:t>
            </a:r>
            <a:r>
              <a:rPr lang="en-US" sz="1600" i="1" dirty="0">
                <a:solidFill>
                  <a:srgbClr val="FF0000"/>
                </a:solidFill>
              </a:rPr>
              <a:t> </a:t>
            </a:r>
            <a:r>
              <a:rPr lang="en-US" sz="1600" i="1" dirty="0" err="1">
                <a:solidFill>
                  <a:srgbClr val="FF0000"/>
                </a:solidFill>
              </a:rPr>
              <a:t>điều</a:t>
            </a:r>
            <a:r>
              <a:rPr lang="en-US" sz="1600" i="1" dirty="0">
                <a:solidFill>
                  <a:srgbClr val="FF0000"/>
                </a:solidFill>
              </a:rPr>
              <a:t> </a:t>
            </a:r>
            <a:r>
              <a:rPr lang="en-US" sz="1600" i="1" dirty="0" err="1">
                <a:solidFill>
                  <a:srgbClr val="FF0000"/>
                </a:solidFill>
              </a:rPr>
              <a:t>kiện</a:t>
            </a:r>
            <a:r>
              <a:rPr lang="en-US" sz="1600" i="1" dirty="0">
                <a:solidFill>
                  <a:srgbClr val="FF0000"/>
                </a:solidFill>
              </a:rPr>
              <a:t> </a:t>
            </a:r>
            <a:r>
              <a:rPr lang="en-US" sz="1600" i="1" dirty="0" err="1" smtClean="0">
                <a:solidFill>
                  <a:srgbClr val="FF0000"/>
                </a:solidFill>
              </a:rPr>
              <a:t>để</a:t>
            </a:r>
            <a:r>
              <a:rPr lang="en-US" sz="1600" i="1" dirty="0" smtClean="0">
                <a:solidFill>
                  <a:srgbClr val="FF0000"/>
                </a:solidFill>
              </a:rPr>
              <a:t> </a:t>
            </a:r>
            <a:r>
              <a:rPr lang="en-US" sz="1600" i="1" dirty="0" err="1" smtClean="0">
                <a:solidFill>
                  <a:srgbClr val="FF0000"/>
                </a:solidFill>
              </a:rPr>
              <a:t>mọi</a:t>
            </a:r>
            <a:r>
              <a:rPr lang="en-US" sz="1600" i="1" dirty="0" smtClean="0">
                <a:solidFill>
                  <a:srgbClr val="FF0000"/>
                </a:solidFill>
              </a:rPr>
              <a:t> </a:t>
            </a:r>
            <a:r>
              <a:rPr lang="en-US" sz="1600" i="1" dirty="0" err="1">
                <a:solidFill>
                  <a:srgbClr val="FF0000"/>
                </a:solidFill>
              </a:rPr>
              <a:t>người</a:t>
            </a:r>
            <a:r>
              <a:rPr lang="en-US" sz="1600" i="1" dirty="0">
                <a:solidFill>
                  <a:srgbClr val="FF0000"/>
                </a:solidFill>
              </a:rPr>
              <a:t> </a:t>
            </a:r>
            <a:r>
              <a:rPr lang="en-US" sz="1600" i="1" dirty="0" err="1">
                <a:solidFill>
                  <a:srgbClr val="FF0000"/>
                </a:solidFill>
              </a:rPr>
              <a:t>được</a:t>
            </a:r>
            <a:r>
              <a:rPr lang="en-US" sz="1600" i="1" dirty="0">
                <a:solidFill>
                  <a:srgbClr val="FF0000"/>
                </a:solidFill>
              </a:rPr>
              <a:t> </a:t>
            </a:r>
            <a:r>
              <a:rPr lang="en-US" sz="1600" i="1" dirty="0" err="1">
                <a:solidFill>
                  <a:srgbClr val="FF0000"/>
                </a:solidFill>
              </a:rPr>
              <a:t>tham</a:t>
            </a:r>
            <a:r>
              <a:rPr lang="en-US" sz="1600" i="1" dirty="0">
                <a:solidFill>
                  <a:srgbClr val="FF0000"/>
                </a:solidFill>
              </a:rPr>
              <a:t> </a:t>
            </a:r>
            <a:r>
              <a:rPr lang="en-US" sz="1600" i="1" dirty="0" err="1">
                <a:solidFill>
                  <a:srgbClr val="FF0000"/>
                </a:solidFill>
              </a:rPr>
              <a:t>gia</a:t>
            </a:r>
            <a:r>
              <a:rPr lang="en-US" sz="1600" i="1" dirty="0">
                <a:solidFill>
                  <a:srgbClr val="FF0000"/>
                </a:solidFill>
              </a:rPr>
              <a:t> </a:t>
            </a:r>
            <a:r>
              <a:rPr lang="en-US" sz="1600" i="1" dirty="0" err="1">
                <a:solidFill>
                  <a:srgbClr val="FF0000"/>
                </a:solidFill>
              </a:rPr>
              <a:t>vào</a:t>
            </a:r>
            <a:r>
              <a:rPr lang="en-US" sz="1600" i="1" dirty="0">
                <a:solidFill>
                  <a:srgbClr val="FF0000"/>
                </a:solidFill>
              </a:rPr>
              <a:t> </a:t>
            </a:r>
            <a:r>
              <a:rPr lang="en-US" sz="1600" i="1" dirty="0" err="1">
                <a:solidFill>
                  <a:srgbClr val="FF0000"/>
                </a:solidFill>
              </a:rPr>
              <a:t>việc</a:t>
            </a:r>
            <a:r>
              <a:rPr lang="en-US" sz="1600" i="1" dirty="0">
                <a:solidFill>
                  <a:srgbClr val="FF0000"/>
                </a:solidFill>
              </a:rPr>
              <a:t> </a:t>
            </a:r>
            <a:r>
              <a:rPr lang="en-US" sz="1600" i="1" dirty="0" err="1">
                <a:solidFill>
                  <a:srgbClr val="FF0000"/>
                </a:solidFill>
              </a:rPr>
              <a:t>đạt</a:t>
            </a:r>
            <a:r>
              <a:rPr lang="en-US" sz="1600" i="1" dirty="0">
                <a:solidFill>
                  <a:srgbClr val="FF0000"/>
                </a:solidFill>
              </a:rPr>
              <a:t> </a:t>
            </a:r>
            <a:r>
              <a:rPr lang="en-US" sz="1600" i="1" dirty="0" err="1">
                <a:solidFill>
                  <a:srgbClr val="FF0000"/>
                </a:solidFill>
              </a:rPr>
              <a:t>được</a:t>
            </a:r>
            <a:r>
              <a:rPr lang="en-US" sz="1600" i="1" dirty="0">
                <a:solidFill>
                  <a:srgbClr val="FF0000"/>
                </a:solidFill>
              </a:rPr>
              <a:t> </a:t>
            </a:r>
            <a:r>
              <a:rPr lang="en-US" sz="1600" i="1" dirty="0" err="1">
                <a:solidFill>
                  <a:srgbClr val="FF0000"/>
                </a:solidFill>
              </a:rPr>
              <a:t>mục</a:t>
            </a:r>
            <a:r>
              <a:rPr lang="en-US" sz="1600" i="1" dirty="0">
                <a:solidFill>
                  <a:srgbClr val="FF0000"/>
                </a:solidFill>
              </a:rPr>
              <a:t> </a:t>
            </a:r>
            <a:r>
              <a:rPr lang="en-US" sz="1600" i="1" dirty="0" err="1">
                <a:solidFill>
                  <a:srgbClr val="FF0000"/>
                </a:solidFill>
              </a:rPr>
              <a:t>tiêu</a:t>
            </a:r>
            <a:r>
              <a:rPr lang="en-US" sz="1600" i="1" dirty="0">
                <a:solidFill>
                  <a:srgbClr val="FF0000"/>
                </a:solidFill>
              </a:rPr>
              <a:t> </a:t>
            </a:r>
            <a:r>
              <a:rPr lang="en-US" sz="1600" i="1" dirty="0" err="1">
                <a:solidFill>
                  <a:srgbClr val="FF0000"/>
                </a:solidFill>
              </a:rPr>
              <a:t>chất</a:t>
            </a:r>
            <a:r>
              <a:rPr lang="en-US" sz="1600" i="1" dirty="0">
                <a:solidFill>
                  <a:srgbClr val="FF0000"/>
                </a:solidFill>
              </a:rPr>
              <a:t> </a:t>
            </a:r>
            <a:r>
              <a:rPr lang="en-US" sz="1600" i="1" dirty="0" err="1">
                <a:solidFill>
                  <a:srgbClr val="FF0000"/>
                </a:solidFill>
              </a:rPr>
              <a:t>lượng</a:t>
            </a:r>
            <a:r>
              <a:rPr lang="en-US" sz="1600" i="1" dirty="0">
                <a:solidFill>
                  <a:srgbClr val="FF0000"/>
                </a:solidFill>
              </a:rPr>
              <a:t> </a:t>
            </a:r>
            <a:r>
              <a:rPr lang="en-US" sz="1600" i="1" dirty="0" err="1">
                <a:solidFill>
                  <a:srgbClr val="FF0000"/>
                </a:solidFill>
              </a:rPr>
              <a:t>của</a:t>
            </a:r>
            <a:r>
              <a:rPr lang="en-US" sz="1600" i="1" dirty="0">
                <a:solidFill>
                  <a:srgbClr val="FF0000"/>
                </a:solidFill>
              </a:rPr>
              <a:t> </a:t>
            </a:r>
            <a:r>
              <a:rPr lang="en-US" sz="1600" i="1" dirty="0" err="1">
                <a:solidFill>
                  <a:srgbClr val="FF0000"/>
                </a:solidFill>
              </a:rPr>
              <a:t>tổ</a:t>
            </a:r>
            <a:r>
              <a:rPr lang="en-US" sz="1600" i="1" dirty="0">
                <a:solidFill>
                  <a:srgbClr val="FF0000"/>
                </a:solidFill>
              </a:rPr>
              <a:t> </a:t>
            </a:r>
            <a:r>
              <a:rPr lang="en-US" sz="1600" i="1" err="1">
                <a:solidFill>
                  <a:srgbClr val="FF0000"/>
                </a:solidFill>
              </a:rPr>
              <a:t>chức</a:t>
            </a:r>
            <a:r>
              <a:rPr lang="en-US" sz="1600" i="1" smtClean="0">
                <a:solidFill>
                  <a:srgbClr val="FF0000"/>
                </a:solidFill>
              </a:rPr>
              <a:t>.</a:t>
            </a:r>
          </a:p>
          <a:p>
            <a:pPr marL="0" indent="0" algn="just">
              <a:spcBef>
                <a:spcPts val="200"/>
              </a:spcBef>
              <a:buNone/>
            </a:pPr>
            <a:endParaRPr lang="en-US" sz="800" i="1" dirty="0">
              <a:solidFill>
                <a:srgbClr val="FF0000"/>
              </a:solidFill>
            </a:endParaRPr>
          </a:p>
          <a:p>
            <a:pPr marL="0" indent="0" algn="just">
              <a:spcBef>
                <a:spcPts val="200"/>
              </a:spcBef>
              <a:buNone/>
              <a:defRPr/>
            </a:pPr>
            <a:r>
              <a:rPr lang="nl-NL" sz="1600" b="1" dirty="0"/>
              <a:t>Tại sao</a:t>
            </a:r>
            <a:r>
              <a:rPr lang="nl-NL" sz="1600" b="1" dirty="0" smtClean="0"/>
              <a:t>?</a:t>
            </a:r>
          </a:p>
          <a:p>
            <a:pPr marL="0" indent="0" algn="just">
              <a:spcBef>
                <a:spcPts val="200"/>
              </a:spcBef>
              <a:buNone/>
              <a:defRPr/>
            </a:pPr>
            <a:r>
              <a:rPr lang="en-US" sz="1600" dirty="0" err="1"/>
              <a:t>Tạo</a:t>
            </a:r>
            <a:r>
              <a:rPr lang="en-US" sz="1600" dirty="0"/>
              <a:t> </a:t>
            </a:r>
            <a:r>
              <a:rPr lang="en-US" sz="1600" dirty="0" err="1"/>
              <a:t>sự</a:t>
            </a:r>
            <a:r>
              <a:rPr lang="en-US" sz="1600" dirty="0"/>
              <a:t> </a:t>
            </a:r>
            <a:r>
              <a:rPr lang="en-US" sz="1600" dirty="0" err="1"/>
              <a:t>thống</a:t>
            </a:r>
            <a:r>
              <a:rPr lang="en-US" sz="1600" dirty="0"/>
              <a:t> </a:t>
            </a:r>
            <a:r>
              <a:rPr lang="en-US" sz="1600" dirty="0" err="1"/>
              <a:t>nhất</a:t>
            </a:r>
            <a:r>
              <a:rPr lang="en-US" sz="1600" dirty="0"/>
              <a:t> </a:t>
            </a:r>
            <a:r>
              <a:rPr lang="en-US" sz="1600" dirty="0" err="1"/>
              <a:t>về</a:t>
            </a:r>
            <a:r>
              <a:rPr lang="en-US" sz="1600" dirty="0"/>
              <a:t> </a:t>
            </a:r>
            <a:r>
              <a:rPr lang="en-US" sz="1600" dirty="0" err="1"/>
              <a:t>mục</a:t>
            </a:r>
            <a:r>
              <a:rPr lang="en-US" sz="1600" dirty="0"/>
              <a:t> </a:t>
            </a:r>
            <a:r>
              <a:rPr lang="en-US" sz="1600" dirty="0" err="1"/>
              <a:t>đích</a:t>
            </a:r>
            <a:r>
              <a:rPr lang="en-US" sz="1600" dirty="0"/>
              <a:t> </a:t>
            </a:r>
            <a:r>
              <a:rPr lang="en-US" sz="1600" dirty="0" err="1"/>
              <a:t>và</a:t>
            </a:r>
            <a:r>
              <a:rPr lang="en-US" sz="1600" dirty="0"/>
              <a:t> </a:t>
            </a:r>
            <a:r>
              <a:rPr lang="en-US" sz="1600" dirty="0" err="1"/>
              <a:t>định</a:t>
            </a:r>
            <a:r>
              <a:rPr lang="en-US" sz="1600" dirty="0"/>
              <a:t> </a:t>
            </a:r>
            <a:r>
              <a:rPr lang="en-US" sz="1600" dirty="0" err="1"/>
              <a:t>hướng</a:t>
            </a:r>
            <a:r>
              <a:rPr lang="en-US" sz="1600" dirty="0"/>
              <a:t> </a:t>
            </a:r>
            <a:r>
              <a:rPr lang="en-US" sz="1600" dirty="0" err="1"/>
              <a:t>và</a:t>
            </a:r>
            <a:r>
              <a:rPr lang="en-US" sz="1600" dirty="0"/>
              <a:t> </a:t>
            </a:r>
            <a:r>
              <a:rPr lang="en-US" sz="1600" dirty="0" err="1"/>
              <a:t>sự</a:t>
            </a:r>
            <a:r>
              <a:rPr lang="en-US" sz="1600" dirty="0"/>
              <a:t> </a:t>
            </a:r>
            <a:r>
              <a:rPr lang="en-US" sz="1600" dirty="0" err="1"/>
              <a:t>tham</a:t>
            </a:r>
            <a:r>
              <a:rPr lang="en-US" sz="1600" dirty="0"/>
              <a:t> </a:t>
            </a:r>
            <a:r>
              <a:rPr lang="en-US" sz="1600" dirty="0" err="1"/>
              <a:t>gia</a:t>
            </a:r>
            <a:r>
              <a:rPr lang="en-US" sz="1600" dirty="0"/>
              <a:t> </a:t>
            </a:r>
            <a:r>
              <a:rPr lang="en-US" sz="1600" dirty="0" err="1"/>
              <a:t>của</a:t>
            </a:r>
            <a:r>
              <a:rPr lang="en-US" sz="1600" dirty="0"/>
              <a:t> </a:t>
            </a:r>
            <a:r>
              <a:rPr lang="en-US" sz="1600" dirty="0" err="1" smtClean="0"/>
              <a:t>mọi</a:t>
            </a:r>
            <a:r>
              <a:rPr lang="en-US" sz="1600" dirty="0" smtClean="0"/>
              <a:t> </a:t>
            </a:r>
            <a:r>
              <a:rPr lang="en-US" sz="1600" dirty="0" err="1" smtClean="0"/>
              <a:t>người</a:t>
            </a:r>
            <a:r>
              <a:rPr lang="en-US" sz="1600" dirty="0" smtClean="0"/>
              <a:t> </a:t>
            </a:r>
            <a:r>
              <a:rPr lang="en-US" sz="1600" dirty="0" err="1" smtClean="0"/>
              <a:t>cho</a:t>
            </a:r>
            <a:r>
              <a:rPr lang="en-US" sz="1600" dirty="0" smtClean="0"/>
              <a:t> </a:t>
            </a:r>
            <a:r>
              <a:rPr lang="en-US" sz="1600" dirty="0" err="1"/>
              <a:t>phép</a:t>
            </a:r>
            <a:r>
              <a:rPr lang="en-US" sz="1600" dirty="0"/>
              <a:t> </a:t>
            </a:r>
            <a:r>
              <a:rPr lang="en-US" sz="1600" dirty="0" err="1"/>
              <a:t>một</a:t>
            </a:r>
            <a:r>
              <a:rPr lang="en-US" sz="1600" dirty="0"/>
              <a:t> </a:t>
            </a:r>
            <a:r>
              <a:rPr lang="en-US" sz="1600" dirty="0" err="1"/>
              <a:t>tổ</a:t>
            </a:r>
            <a:r>
              <a:rPr lang="en-US" sz="1600" dirty="0"/>
              <a:t> </a:t>
            </a:r>
            <a:r>
              <a:rPr lang="en-US" sz="1600" dirty="0" err="1"/>
              <a:t>chức</a:t>
            </a:r>
            <a:r>
              <a:rPr lang="en-US" sz="1600" dirty="0"/>
              <a:t> </a:t>
            </a:r>
            <a:r>
              <a:rPr lang="en-US" sz="1600" dirty="0" err="1" smtClean="0"/>
              <a:t>gắn</a:t>
            </a:r>
            <a:r>
              <a:rPr lang="en-US" sz="1600" dirty="0" smtClean="0"/>
              <a:t> </a:t>
            </a:r>
            <a:r>
              <a:rPr lang="en-US" sz="1600" dirty="0" err="1"/>
              <a:t>kết</a:t>
            </a:r>
            <a:r>
              <a:rPr lang="en-US" sz="1600" dirty="0"/>
              <a:t> </a:t>
            </a:r>
            <a:r>
              <a:rPr lang="en-US" sz="1600" dirty="0" err="1"/>
              <a:t>chiến</a:t>
            </a:r>
            <a:r>
              <a:rPr lang="en-US" sz="1600" dirty="0"/>
              <a:t> </a:t>
            </a:r>
            <a:r>
              <a:rPr lang="en-US" sz="1600" dirty="0" err="1"/>
              <a:t>lược</a:t>
            </a:r>
            <a:r>
              <a:rPr lang="en-US" sz="1600" dirty="0"/>
              <a:t>, </a:t>
            </a:r>
            <a:r>
              <a:rPr lang="en-US" sz="1600" dirty="0" err="1"/>
              <a:t>chính</a:t>
            </a:r>
            <a:r>
              <a:rPr lang="en-US" sz="1600" dirty="0"/>
              <a:t> </a:t>
            </a:r>
            <a:r>
              <a:rPr lang="en-US" sz="1600" dirty="0" err="1"/>
              <a:t>sách</a:t>
            </a:r>
            <a:r>
              <a:rPr lang="en-US" sz="1600" dirty="0"/>
              <a:t>, </a:t>
            </a:r>
            <a:r>
              <a:rPr lang="en-US" sz="1600" dirty="0" err="1"/>
              <a:t>các</a:t>
            </a:r>
            <a:r>
              <a:rPr lang="en-US" sz="1600" dirty="0"/>
              <a:t> </a:t>
            </a:r>
            <a:r>
              <a:rPr lang="en-US" sz="1600" dirty="0" err="1"/>
              <a:t>qúa</a:t>
            </a:r>
            <a:r>
              <a:rPr lang="en-US" sz="1600" dirty="0"/>
              <a:t> </a:t>
            </a:r>
            <a:r>
              <a:rPr lang="en-US" sz="1600" dirty="0" err="1"/>
              <a:t>trình</a:t>
            </a:r>
            <a:r>
              <a:rPr lang="en-US" sz="1600" dirty="0"/>
              <a:t> </a:t>
            </a:r>
            <a:r>
              <a:rPr lang="en-US" sz="1600" dirty="0" err="1"/>
              <a:t>và</a:t>
            </a:r>
            <a:r>
              <a:rPr lang="en-US" sz="1600" dirty="0"/>
              <a:t> </a:t>
            </a:r>
            <a:r>
              <a:rPr lang="en-US" sz="1600" dirty="0" err="1"/>
              <a:t>nguồn</a:t>
            </a:r>
            <a:r>
              <a:rPr lang="en-US" sz="1600" dirty="0"/>
              <a:t> </a:t>
            </a:r>
            <a:r>
              <a:rPr lang="en-US" sz="1600" dirty="0" err="1"/>
              <a:t>lực</a:t>
            </a:r>
            <a:r>
              <a:rPr lang="en-US" sz="1600" dirty="0"/>
              <a:t> </a:t>
            </a:r>
            <a:r>
              <a:rPr lang="en-US" sz="1600" dirty="0" err="1"/>
              <a:t>để</a:t>
            </a:r>
            <a:r>
              <a:rPr lang="en-US" sz="1600" dirty="0"/>
              <a:t> </a:t>
            </a:r>
            <a:r>
              <a:rPr lang="en-US" sz="1600" dirty="0" err="1"/>
              <a:t>đạt</a:t>
            </a:r>
            <a:r>
              <a:rPr lang="en-US" sz="1600" dirty="0"/>
              <a:t> </a:t>
            </a:r>
            <a:r>
              <a:rPr lang="en-US" sz="1600" dirty="0" err="1"/>
              <a:t>được</a:t>
            </a:r>
            <a:r>
              <a:rPr lang="en-US" sz="1600" dirty="0"/>
              <a:t> </a:t>
            </a:r>
            <a:r>
              <a:rPr lang="en-US" sz="1600" dirty="0" err="1"/>
              <a:t>mục</a:t>
            </a:r>
            <a:r>
              <a:rPr lang="en-US" sz="1600" dirty="0"/>
              <a:t> </a:t>
            </a:r>
            <a:r>
              <a:rPr lang="en-US" sz="1600" dirty="0" err="1"/>
              <a:t>tiêu</a:t>
            </a:r>
            <a:r>
              <a:rPr lang="en-US" sz="1600" dirty="0"/>
              <a:t> </a:t>
            </a:r>
            <a:r>
              <a:rPr lang="en-US" sz="1600" err="1"/>
              <a:t>của</a:t>
            </a:r>
            <a:r>
              <a:rPr lang="en-US" sz="1600"/>
              <a:t> </a:t>
            </a:r>
            <a:r>
              <a:rPr lang="en-US" sz="1600" smtClean="0"/>
              <a:t>mình.</a:t>
            </a:r>
            <a:endParaRPr lang="en-US" sz="1600" dirty="0"/>
          </a:p>
          <a:p>
            <a:pPr marL="0" indent="0">
              <a:buNone/>
              <a:defRPr/>
            </a:pPr>
            <a:endParaRPr lang="nl-NL" sz="1600" b="1" dirty="0"/>
          </a:p>
          <a:p>
            <a:pPr marL="0" indent="0">
              <a:buNone/>
              <a:defRPr/>
            </a:pPr>
            <a:endParaRPr lang="en-US" sz="1600" i="1" dirty="0">
              <a:solidFill>
                <a:srgbClr val="FF0000"/>
              </a:solidFill>
            </a:endParaRPr>
          </a:p>
        </p:txBody>
      </p:sp>
      <p:cxnSp>
        <p:nvCxnSpPr>
          <p:cNvPr id="7" name="Straight Connector 6"/>
          <p:cNvCxnSpPr/>
          <p:nvPr/>
        </p:nvCxnSpPr>
        <p:spPr bwMode="auto">
          <a:xfrm>
            <a:off x="514350" y="4629150"/>
            <a:ext cx="7372350" cy="0"/>
          </a:xfrm>
          <a:prstGeom prst="line">
            <a:avLst/>
          </a:prstGeom>
          <a:solidFill>
            <a:schemeClr val="accent1"/>
          </a:solidFill>
          <a:ln w="38100" cap="flat" cmpd="sng" algn="ctr">
            <a:solidFill>
              <a:schemeClr val="accent3">
                <a:lumMod val="65000"/>
              </a:schemeClr>
            </a:solidFill>
            <a:prstDash val="solid"/>
            <a:round/>
            <a:headEnd type="none" w="med" len="med"/>
            <a:tailEnd type="none" w="med" len="med"/>
          </a:ln>
          <a:effectLst/>
        </p:spPr>
      </p:cxnSp>
      <p:sp>
        <p:nvSpPr>
          <p:cNvPr id="2" name="Footer Placeholder 1"/>
          <p:cNvSpPr>
            <a:spLocks noGrp="1"/>
          </p:cNvSpPr>
          <p:nvPr>
            <p:ph type="ftr" sz="quarter" idx="3"/>
          </p:nvPr>
        </p:nvSpPr>
        <p:spPr/>
        <p:txBody>
          <a:bodyPr/>
          <a:lstStyle/>
          <a:p>
            <a:pPr>
              <a:defRPr/>
            </a:pPr>
            <a:r>
              <a:rPr lang="vi-VN" smtClean="0"/>
              <a:t>Tài liệu đào tạo nội bộ</a:t>
            </a:r>
            <a:endParaRPr lang="en-US" dirty="0"/>
          </a:p>
        </p:txBody>
      </p:sp>
      <p:sp>
        <p:nvSpPr>
          <p:cNvPr id="6" name="Content Placeholder 2"/>
          <p:cNvSpPr txBox="1">
            <a:spLocks/>
          </p:cNvSpPr>
          <p:nvPr/>
        </p:nvSpPr>
        <p:spPr bwMode="auto">
          <a:xfrm>
            <a:off x="5800724" y="628650"/>
            <a:ext cx="3019425" cy="3933825"/>
          </a:xfrm>
          <a:prstGeom prst="rect">
            <a:avLst/>
          </a:prstGeom>
          <a:solidFill>
            <a:srgbClr val="92D050"/>
          </a:solidFill>
          <a:ln w="9525">
            <a:noFill/>
            <a:miter lim="800000"/>
            <a:headEnd/>
            <a:tailEnd/>
          </a:ln>
        </p:spPr>
        <p:txBody>
          <a:bodyPr vert="horz" wrap="square" lIns="182880" tIns="137160" rIns="137160" bIns="45720" numCol="1" anchor="t" anchorCtr="0" compatLnSpc="1">
            <a:prstTxWarp prst="textNoShape">
              <a:avLst/>
            </a:prstTxWarp>
          </a:bodyPr>
          <a:lstStyle>
            <a:lvl1pPr marL="142875" indent="-142875" algn="l" defTabSz="342900" rtl="0" eaLnBrk="0" fontAlgn="base" hangingPunct="0">
              <a:spcBef>
                <a:spcPct val="20000"/>
              </a:spcBef>
              <a:spcAft>
                <a:spcPct val="0"/>
              </a:spcAft>
              <a:buClr>
                <a:schemeClr val="tx2"/>
              </a:buClr>
              <a:buFont typeface="Arial" charset="0"/>
              <a:buChar char="•"/>
              <a:defRPr sz="2000" kern="1200">
                <a:solidFill>
                  <a:schemeClr val="tx1"/>
                </a:solidFill>
                <a:latin typeface="Arial" panose="020B0604020202020204" pitchFamily="34" charset="0"/>
                <a:ea typeface="ヒラギノ角ゴ Pro W3" charset="0"/>
                <a:cs typeface="Arial" panose="020B0604020202020204" pitchFamily="34" charset="0"/>
              </a:defRPr>
            </a:lvl1pPr>
            <a:lvl2pPr marL="358775" indent="-142875" algn="l" defTabSz="342900" rtl="0" eaLnBrk="0" fontAlgn="base" hangingPunct="0">
              <a:spcBef>
                <a:spcPct val="20000"/>
              </a:spcBef>
              <a:spcAft>
                <a:spcPct val="0"/>
              </a:spcAft>
              <a:buClr>
                <a:schemeClr val="tx2"/>
              </a:buClr>
              <a:buFont typeface="Arial" charset="0"/>
              <a:buChar char="•"/>
              <a:defRPr sz="1800" kern="1200">
                <a:solidFill>
                  <a:srgbClr val="595959"/>
                </a:solidFill>
                <a:latin typeface="Arial" panose="020B0604020202020204" pitchFamily="34" charset="0"/>
                <a:ea typeface="ヒラギノ角ゴ Pro W3" charset="0"/>
                <a:cs typeface="Arial" panose="020B0604020202020204" pitchFamily="34" charset="0"/>
              </a:defRPr>
            </a:lvl2pPr>
            <a:lvl3pPr marL="574675" indent="-142875" algn="l" defTabSz="342900" rtl="0" eaLnBrk="0" fontAlgn="base" hangingPunct="0">
              <a:spcBef>
                <a:spcPct val="20000"/>
              </a:spcBef>
              <a:spcAft>
                <a:spcPct val="0"/>
              </a:spcAft>
              <a:buClr>
                <a:schemeClr val="tx2"/>
              </a:buClr>
              <a:buFont typeface="Arial" charset="0"/>
              <a:buChar char="•"/>
              <a:defRPr sz="1600" kern="1200">
                <a:solidFill>
                  <a:srgbClr val="A9A9A9"/>
                </a:solidFill>
                <a:latin typeface="Arial" panose="020B0604020202020204" pitchFamily="34" charset="0"/>
                <a:ea typeface="ヒラギノ角ゴ Pro W3" charset="0"/>
                <a:cs typeface="Arial" panose="020B0604020202020204" pitchFamily="34" charset="0"/>
              </a:defRPr>
            </a:lvl3pPr>
            <a:lvl4pPr marL="790575" indent="-142875" algn="l" defTabSz="342900" rtl="0" eaLnBrk="0" fontAlgn="base" hangingPunct="0">
              <a:spcBef>
                <a:spcPct val="20000"/>
              </a:spcBef>
              <a:spcAft>
                <a:spcPct val="0"/>
              </a:spcAft>
              <a:buClr>
                <a:schemeClr val="tx2"/>
              </a:buClr>
              <a:buSzPct val="70000"/>
              <a:buFont typeface="Courier New" pitchFamily="49" charset="0"/>
              <a:buChar char="o"/>
              <a:defRPr sz="1100" kern="1200">
                <a:solidFill>
                  <a:srgbClr val="A9A9A9"/>
                </a:solidFill>
                <a:latin typeface="Arial" panose="020B0604020202020204" pitchFamily="34" charset="0"/>
                <a:ea typeface="ヒラギノ角ゴ Pro W3" charset="0"/>
                <a:cs typeface="Arial" panose="020B0604020202020204" pitchFamily="34" charset="0"/>
              </a:defRPr>
            </a:lvl4pPr>
            <a:lvl5pPr marL="935038" indent="-142875" algn="l" defTabSz="342900" rtl="0" eaLnBrk="0" fontAlgn="base" hangingPunct="0">
              <a:spcBef>
                <a:spcPct val="20000"/>
              </a:spcBef>
              <a:spcAft>
                <a:spcPct val="0"/>
              </a:spcAft>
              <a:buClr>
                <a:schemeClr val="tx2"/>
              </a:buClr>
              <a:buSzPct val="75000"/>
              <a:buFont typeface="Tahoma Bold"/>
              <a:buChar char="–"/>
              <a:defRPr sz="1000" kern="1200">
                <a:solidFill>
                  <a:srgbClr val="A9A9A9"/>
                </a:solidFill>
                <a:latin typeface="Arial" panose="020B0604020202020204" pitchFamily="34" charset="0"/>
                <a:ea typeface="ヒラギノ角ゴ Pro W3" charset="0"/>
                <a:cs typeface="Arial" panose="020B0604020202020204" pitchFamily="34" charset="0"/>
              </a:defRPr>
            </a:lvl5pPr>
            <a:lvl6pPr marL="1886737" indent="-171522" algn="l" defTabSz="343043" rtl="0" eaLnBrk="1" latinLnBrk="0" hangingPunct="1">
              <a:spcBef>
                <a:spcPct val="20000"/>
              </a:spcBef>
              <a:buFont typeface="Arial"/>
              <a:buChar char="•"/>
              <a:defRPr sz="1500" kern="1200">
                <a:solidFill>
                  <a:schemeClr val="tx1"/>
                </a:solidFill>
                <a:latin typeface="+mn-lt"/>
                <a:ea typeface="+mn-ea"/>
                <a:cs typeface="+mn-cs"/>
              </a:defRPr>
            </a:lvl6pPr>
            <a:lvl7pPr marL="2229780" indent="-171522" algn="l" defTabSz="343043" rtl="0" eaLnBrk="1" latinLnBrk="0" hangingPunct="1">
              <a:spcBef>
                <a:spcPct val="20000"/>
              </a:spcBef>
              <a:buFont typeface="Arial"/>
              <a:buChar char="•"/>
              <a:defRPr sz="1500" kern="1200">
                <a:solidFill>
                  <a:schemeClr val="tx1"/>
                </a:solidFill>
                <a:latin typeface="+mn-lt"/>
                <a:ea typeface="+mn-ea"/>
                <a:cs typeface="+mn-cs"/>
              </a:defRPr>
            </a:lvl7pPr>
            <a:lvl8pPr marL="2572823" indent="-171522" algn="l" defTabSz="343043" rtl="0" eaLnBrk="1" latinLnBrk="0" hangingPunct="1">
              <a:spcBef>
                <a:spcPct val="20000"/>
              </a:spcBef>
              <a:buFont typeface="Arial"/>
              <a:buChar char="•"/>
              <a:defRPr sz="1500" kern="1200">
                <a:solidFill>
                  <a:schemeClr val="tx1"/>
                </a:solidFill>
                <a:latin typeface="+mn-lt"/>
                <a:ea typeface="+mn-ea"/>
                <a:cs typeface="+mn-cs"/>
              </a:defRPr>
            </a:lvl8pPr>
            <a:lvl9pPr marL="2915866" indent="-171522" algn="l" defTabSz="343043" rtl="0" eaLnBrk="1" latinLnBrk="0" hangingPunct="1">
              <a:spcBef>
                <a:spcPct val="20000"/>
              </a:spcBef>
              <a:buFont typeface="Arial"/>
              <a:buChar char="•"/>
              <a:defRPr sz="1500" kern="1200">
                <a:solidFill>
                  <a:schemeClr val="tx1"/>
                </a:solidFill>
                <a:latin typeface="+mn-lt"/>
                <a:ea typeface="+mn-ea"/>
                <a:cs typeface="+mn-cs"/>
              </a:defRPr>
            </a:lvl9pPr>
          </a:lstStyle>
          <a:p>
            <a:pPr algn="just">
              <a:spcBef>
                <a:spcPts val="200"/>
              </a:spcBef>
            </a:pPr>
            <a:r>
              <a:rPr lang="en-US" sz="1600" b="1" i="1" u="sng" smtClean="0">
                <a:solidFill>
                  <a:schemeClr val="bg1"/>
                </a:solidFill>
              </a:rPr>
              <a:t>Tại Rạng Đông</a:t>
            </a:r>
            <a:r>
              <a:rPr lang="en-US" sz="1600" b="1" smtClean="0">
                <a:solidFill>
                  <a:schemeClr val="bg1"/>
                </a:solidFill>
              </a:rPr>
              <a:t>: </a:t>
            </a:r>
          </a:p>
          <a:p>
            <a:pPr marL="0" indent="0" algn="just">
              <a:spcBef>
                <a:spcPts val="200"/>
              </a:spcBef>
              <a:buNone/>
            </a:pPr>
            <a:r>
              <a:rPr lang="en-US" sz="1600" smtClean="0">
                <a:solidFill>
                  <a:schemeClr val="bg1"/>
                </a:solidFill>
              </a:rPr>
              <a:t>Từ KRI về AV, TFP của Công ty, được phân bổ thành các KPI, PI cho các đơn vị phía dưới cân bằng cả 6 khía cạnh BSC. Cả Công ty thành một chỉnh thể thống nhất quản trị chuỗi giá trị có mục tiêu xuyên suốt, liên kết, cân bằng, đồng bộ từ các thành viên, bộ phận đến toàn Công ty, từ sứ mệnh đến hành động cùng hướng tới mục tiêu chiến lược chung của Công ty.</a:t>
            </a:r>
            <a:endParaRPr lang="en-US" sz="1600">
              <a:solidFill>
                <a:schemeClr val="bg1"/>
              </a:solidFill>
            </a:endParaRPr>
          </a:p>
        </p:txBody>
      </p:sp>
      <p:sp>
        <p:nvSpPr>
          <p:cNvPr id="4" name="TextBox 3"/>
          <p:cNvSpPr txBox="1"/>
          <p:nvPr/>
        </p:nvSpPr>
        <p:spPr>
          <a:xfrm>
            <a:off x="294944" y="3868638"/>
            <a:ext cx="4886656" cy="523220"/>
          </a:xfrm>
          <a:prstGeom prst="rect">
            <a:avLst/>
          </a:prstGeom>
          <a:noFill/>
          <a:ln>
            <a:solidFill>
              <a:schemeClr val="accent1"/>
            </a:solidFill>
          </a:ln>
        </p:spPr>
        <p:txBody>
          <a:bodyPr wrap="square" rtlCol="0">
            <a:spAutoFit/>
          </a:bodyPr>
          <a:lstStyle/>
          <a:p>
            <a:r>
              <a:rPr lang="en-US" i="1" smtClean="0"/>
              <a:t>Sự Lãnh đạo (Leadership) = Tạo phong trào </a:t>
            </a:r>
            <a:r>
              <a:rPr lang="en-US" i="1" u="sng" smtClean="0">
                <a:solidFill>
                  <a:srgbClr val="FF0000"/>
                </a:solidFill>
              </a:rPr>
              <a:t>lôi cuốn </a:t>
            </a:r>
            <a:r>
              <a:rPr lang="en-US" i="1" smtClean="0"/>
              <a:t>mọi người làm việc, tránh làm cho xong.</a:t>
            </a:r>
            <a:endParaRPr lang="en-US" i="1"/>
          </a:p>
        </p:txBody>
      </p:sp>
    </p:spTree>
    <p:extLst>
      <p:ext uri="{BB962C8B-B14F-4D97-AF65-F5344CB8AC3E}">
        <p14:creationId xmlns:p14="http://schemas.microsoft.com/office/powerpoint/2010/main" val="10392077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6280" y="1075064"/>
            <a:ext cx="7604911" cy="3585597"/>
          </a:xfrm>
          <a:prstGeom prst="rect">
            <a:avLst/>
          </a:prstGeom>
          <a:noFill/>
        </p:spPr>
        <p:txBody>
          <a:bodyPr wrap="square" rtlCol="0">
            <a:spAutoFit/>
          </a:bodyPr>
          <a:lstStyle/>
          <a:p>
            <a:r>
              <a:rPr lang="en-US" sz="2000" b="1" dirty="0" smtClean="0">
                <a:solidFill>
                  <a:srgbClr val="002060"/>
                </a:solidFill>
              </a:rPr>
              <a:t>8.4</a:t>
            </a:r>
            <a:r>
              <a:rPr lang="en-US" sz="2000" dirty="0" smtClean="0">
                <a:solidFill>
                  <a:srgbClr val="002060"/>
                </a:solidFill>
              </a:rPr>
              <a:t>   </a:t>
            </a:r>
            <a:r>
              <a:rPr lang="en-US" sz="2000" b="1" dirty="0" err="1" smtClean="0">
                <a:solidFill>
                  <a:srgbClr val="002060"/>
                </a:solidFill>
              </a:rPr>
              <a:t>Kiểm</a:t>
            </a:r>
            <a:r>
              <a:rPr lang="en-US" sz="2000" b="1" dirty="0" smtClean="0">
                <a:solidFill>
                  <a:srgbClr val="002060"/>
                </a:solidFill>
              </a:rPr>
              <a:t> </a:t>
            </a:r>
            <a:r>
              <a:rPr lang="en-US" sz="2000" b="1" dirty="0" err="1" smtClean="0">
                <a:solidFill>
                  <a:srgbClr val="002060"/>
                </a:solidFill>
              </a:rPr>
              <a:t>soát</a:t>
            </a:r>
            <a:r>
              <a:rPr lang="en-US" sz="2000" b="1" dirty="0" smtClean="0">
                <a:solidFill>
                  <a:srgbClr val="002060"/>
                </a:solidFill>
              </a:rPr>
              <a:t> </a:t>
            </a:r>
            <a:r>
              <a:rPr lang="en-US" sz="2000" b="1" dirty="0" err="1" smtClean="0">
                <a:solidFill>
                  <a:srgbClr val="002060"/>
                </a:solidFill>
              </a:rPr>
              <a:t>các</a:t>
            </a:r>
            <a:r>
              <a:rPr lang="en-US" sz="2000" b="1" dirty="0" smtClean="0">
                <a:solidFill>
                  <a:srgbClr val="002060"/>
                </a:solidFill>
              </a:rPr>
              <a:t> SP </a:t>
            </a:r>
            <a:r>
              <a:rPr lang="en-US" sz="2000" b="1" dirty="0" err="1" smtClean="0">
                <a:solidFill>
                  <a:srgbClr val="002060"/>
                </a:solidFill>
              </a:rPr>
              <a:t>và</a:t>
            </a:r>
            <a:r>
              <a:rPr lang="en-US" sz="2000" b="1" dirty="0" smtClean="0">
                <a:solidFill>
                  <a:srgbClr val="002060"/>
                </a:solidFill>
              </a:rPr>
              <a:t> DV do </a:t>
            </a:r>
            <a:r>
              <a:rPr lang="en-US" sz="2000" b="1" dirty="0" err="1" smtClean="0">
                <a:solidFill>
                  <a:srgbClr val="002060"/>
                </a:solidFill>
              </a:rPr>
              <a:t>bên</a:t>
            </a:r>
            <a:r>
              <a:rPr lang="en-US" sz="2000" b="1" dirty="0" smtClean="0">
                <a:solidFill>
                  <a:srgbClr val="002060"/>
                </a:solidFill>
              </a:rPr>
              <a:t> </a:t>
            </a:r>
            <a:r>
              <a:rPr lang="en-US" sz="2000" b="1" dirty="0" err="1" smtClean="0">
                <a:solidFill>
                  <a:srgbClr val="002060"/>
                </a:solidFill>
              </a:rPr>
              <a:t>ngoài</a:t>
            </a:r>
            <a:r>
              <a:rPr lang="en-US" sz="2000" b="1" dirty="0" smtClean="0">
                <a:solidFill>
                  <a:srgbClr val="002060"/>
                </a:solidFill>
              </a:rPr>
              <a:t> </a:t>
            </a:r>
            <a:r>
              <a:rPr lang="en-US" sz="2000" b="1" dirty="0" err="1" smtClean="0">
                <a:solidFill>
                  <a:srgbClr val="002060"/>
                </a:solidFill>
              </a:rPr>
              <a:t>cung</a:t>
            </a:r>
            <a:r>
              <a:rPr lang="en-US" sz="2000" b="1" dirty="0" smtClean="0">
                <a:solidFill>
                  <a:srgbClr val="002060"/>
                </a:solidFill>
              </a:rPr>
              <a:t> </a:t>
            </a:r>
            <a:r>
              <a:rPr lang="en-US" sz="2000" b="1" dirty="0" err="1" smtClean="0">
                <a:solidFill>
                  <a:srgbClr val="002060"/>
                </a:solidFill>
              </a:rPr>
              <a:t>cấp</a:t>
            </a:r>
            <a:endParaRPr lang="en-US" sz="2000" b="1" dirty="0" smtClean="0">
              <a:solidFill>
                <a:srgbClr val="002060"/>
              </a:solidFill>
            </a:endParaRPr>
          </a:p>
          <a:p>
            <a:pPr>
              <a:spcBef>
                <a:spcPts val="600"/>
              </a:spcBef>
            </a:pPr>
            <a:r>
              <a:rPr lang="en-US" sz="2000" b="1" dirty="0" smtClean="0">
                <a:solidFill>
                  <a:srgbClr val="002060"/>
                </a:solidFill>
                <a:latin typeface="Arial" panose="020B0604020202020204" pitchFamily="34" charset="0"/>
                <a:cs typeface="Arial" panose="020B0604020202020204" pitchFamily="34" charset="0"/>
              </a:rPr>
              <a:t>8.4.1 </a:t>
            </a:r>
            <a:r>
              <a:rPr lang="en-US" sz="2000" b="1" dirty="0" err="1" smtClean="0">
                <a:solidFill>
                  <a:srgbClr val="002060"/>
                </a:solidFill>
              </a:rPr>
              <a:t>Kiểm</a:t>
            </a:r>
            <a:r>
              <a:rPr lang="en-US" sz="2000" b="1" dirty="0" smtClean="0">
                <a:solidFill>
                  <a:srgbClr val="002060"/>
                </a:solidFill>
              </a:rPr>
              <a:t> </a:t>
            </a:r>
            <a:r>
              <a:rPr lang="en-US" sz="2000" b="1" dirty="0" err="1">
                <a:solidFill>
                  <a:srgbClr val="002060"/>
                </a:solidFill>
              </a:rPr>
              <a:t>soát</a:t>
            </a:r>
            <a:r>
              <a:rPr lang="en-US" sz="2000" b="1" dirty="0">
                <a:solidFill>
                  <a:srgbClr val="002060"/>
                </a:solidFill>
              </a:rPr>
              <a:t> </a:t>
            </a:r>
            <a:r>
              <a:rPr lang="en-US" sz="2000" b="1" dirty="0" err="1">
                <a:solidFill>
                  <a:srgbClr val="002060"/>
                </a:solidFill>
              </a:rPr>
              <a:t>các</a:t>
            </a:r>
            <a:r>
              <a:rPr lang="en-US" sz="2000" b="1" dirty="0">
                <a:solidFill>
                  <a:srgbClr val="002060"/>
                </a:solidFill>
              </a:rPr>
              <a:t> SP </a:t>
            </a:r>
            <a:r>
              <a:rPr lang="en-US" sz="2000" b="1" dirty="0" err="1">
                <a:solidFill>
                  <a:srgbClr val="002060"/>
                </a:solidFill>
              </a:rPr>
              <a:t>và</a:t>
            </a:r>
            <a:r>
              <a:rPr lang="en-US" sz="2000" b="1" dirty="0">
                <a:solidFill>
                  <a:srgbClr val="002060"/>
                </a:solidFill>
              </a:rPr>
              <a:t> DV do </a:t>
            </a:r>
            <a:r>
              <a:rPr lang="en-US" sz="2000" b="1" dirty="0" err="1">
                <a:solidFill>
                  <a:srgbClr val="002060"/>
                </a:solidFill>
              </a:rPr>
              <a:t>bên</a:t>
            </a:r>
            <a:r>
              <a:rPr lang="en-US" sz="2000" b="1" dirty="0">
                <a:solidFill>
                  <a:srgbClr val="002060"/>
                </a:solidFill>
              </a:rPr>
              <a:t> </a:t>
            </a:r>
            <a:r>
              <a:rPr lang="en-US" sz="2000" b="1" dirty="0" err="1">
                <a:solidFill>
                  <a:srgbClr val="002060"/>
                </a:solidFill>
              </a:rPr>
              <a:t>ngoài</a:t>
            </a:r>
            <a:r>
              <a:rPr lang="en-US" sz="2000" b="1" dirty="0">
                <a:solidFill>
                  <a:srgbClr val="002060"/>
                </a:solidFill>
              </a:rPr>
              <a:t> </a:t>
            </a:r>
            <a:r>
              <a:rPr lang="en-US" sz="2000" b="1" dirty="0" err="1">
                <a:solidFill>
                  <a:srgbClr val="002060"/>
                </a:solidFill>
              </a:rPr>
              <a:t>cung</a:t>
            </a:r>
            <a:r>
              <a:rPr lang="en-US" sz="2000" b="1" dirty="0">
                <a:solidFill>
                  <a:srgbClr val="002060"/>
                </a:solidFill>
              </a:rPr>
              <a:t> </a:t>
            </a:r>
            <a:r>
              <a:rPr lang="en-US" sz="2000" b="1" dirty="0" err="1" smtClean="0">
                <a:solidFill>
                  <a:srgbClr val="002060"/>
                </a:solidFill>
              </a:rPr>
              <a:t>cấp</a:t>
            </a:r>
            <a:r>
              <a:rPr lang="en-US" sz="2000" b="1" dirty="0" smtClean="0">
                <a:solidFill>
                  <a:srgbClr val="002060"/>
                </a:solidFill>
              </a:rPr>
              <a:t>- </a:t>
            </a:r>
            <a:r>
              <a:rPr lang="en-US" sz="2000" b="1" dirty="0" err="1" smtClean="0">
                <a:solidFill>
                  <a:srgbClr val="002060"/>
                </a:solidFill>
              </a:rPr>
              <a:t>K</a:t>
            </a:r>
            <a:r>
              <a:rPr lang="en-US" sz="2000" b="1" dirty="0" err="1" smtClean="0">
                <a:solidFill>
                  <a:srgbClr val="002060"/>
                </a:solidFill>
                <a:latin typeface="Arial" panose="020B0604020202020204" pitchFamily="34" charset="0"/>
                <a:cs typeface="Arial" panose="020B0604020202020204" pitchFamily="34" charset="0"/>
              </a:rPr>
              <a:t>hái</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quát</a:t>
            </a:r>
            <a:endParaRPr lang="en-US" sz="2000" b="1" dirty="0" smtClean="0">
              <a:solidFill>
                <a:srgbClr val="002060"/>
              </a:solidFill>
              <a:latin typeface="Arial" panose="020B0604020202020204" pitchFamily="34" charset="0"/>
              <a:cs typeface="Arial" panose="020B0604020202020204" pitchFamily="34" charset="0"/>
            </a:endParaRPr>
          </a:p>
          <a:p>
            <a:pPr marL="342900" indent="-342900">
              <a:spcBef>
                <a:spcPts val="600"/>
              </a:spcBef>
              <a:buFont typeface="Arial" pitchFamily="34" charset="0"/>
              <a:buChar char="•"/>
            </a:pPr>
            <a:r>
              <a:rPr lang="en-US" sz="2000" dirty="0" smtClean="0">
                <a:solidFill>
                  <a:srgbClr val="002060"/>
                </a:solidFill>
                <a:latin typeface="Arial" panose="020B0604020202020204" pitchFamily="34" charset="0"/>
                <a:cs typeface="Arial" panose="020B0604020202020204" pitchFamily="34" charset="0"/>
              </a:rPr>
              <a:t>Q</a:t>
            </a:r>
            <a:r>
              <a:rPr lang="vi-VN" sz="2000" dirty="0" smtClean="0">
                <a:solidFill>
                  <a:srgbClr val="002060"/>
                </a:solidFill>
                <a:latin typeface="Arial" panose="020B0604020202020204" pitchFamily="34" charset="0"/>
                <a:cs typeface="Arial" panose="020B0604020202020204" pitchFamily="34" charset="0"/>
              </a:rPr>
              <a:t>uá trình, </a:t>
            </a:r>
            <a:r>
              <a:rPr lang="vi-VN" sz="2000" dirty="0">
                <a:solidFill>
                  <a:srgbClr val="002060"/>
                </a:solidFill>
                <a:latin typeface="Arial" panose="020B0604020202020204" pitchFamily="34" charset="0"/>
                <a:cs typeface="Arial" panose="020B0604020202020204" pitchFamily="34" charset="0"/>
              </a:rPr>
              <a:t>sản phẩm, và dịch vụ </a:t>
            </a:r>
            <a:r>
              <a:rPr lang="en-US" sz="2000" dirty="0" smtClean="0">
                <a:solidFill>
                  <a:srgbClr val="002060"/>
                </a:solidFill>
                <a:latin typeface="Arial" panose="020B0604020202020204" pitchFamily="34" charset="0"/>
                <a:cs typeface="Arial" panose="020B0604020202020204" pitchFamily="34" charset="0"/>
              </a:rPr>
              <a:t>do </a:t>
            </a:r>
            <a:r>
              <a:rPr lang="vi-VN" sz="2000" dirty="0" smtClean="0">
                <a:solidFill>
                  <a:srgbClr val="002060"/>
                </a:solidFill>
                <a:latin typeface="Arial" panose="020B0604020202020204" pitchFamily="34" charset="0"/>
                <a:cs typeface="Arial" panose="020B0604020202020204" pitchFamily="34" charset="0"/>
              </a:rPr>
              <a:t>bên </a:t>
            </a:r>
            <a:r>
              <a:rPr lang="vi-VN" sz="2000" dirty="0">
                <a:solidFill>
                  <a:srgbClr val="002060"/>
                </a:solidFill>
                <a:latin typeface="Arial" panose="020B0604020202020204" pitchFamily="34" charset="0"/>
                <a:cs typeface="Arial" panose="020B0604020202020204" pitchFamily="34" charset="0"/>
              </a:rPr>
              <a:t>ngoài cung </a:t>
            </a:r>
            <a:r>
              <a:rPr lang="vi-VN" sz="2000" dirty="0" smtClean="0">
                <a:solidFill>
                  <a:srgbClr val="002060"/>
                </a:solidFill>
                <a:latin typeface="Arial" panose="020B0604020202020204" pitchFamily="34" charset="0"/>
                <a:cs typeface="Arial" panose="020B0604020202020204" pitchFamily="34" charset="0"/>
              </a:rPr>
              <a:t>cấp</a:t>
            </a:r>
            <a:r>
              <a:rPr lang="en-US" sz="2000" dirty="0" smtClean="0">
                <a:solidFill>
                  <a:srgbClr val="002060"/>
                </a:solidFill>
                <a:latin typeface="Arial" panose="020B0604020202020204" pitchFamily="34" charset="0"/>
                <a:cs typeface="Arial" panose="020B0604020202020204" pitchFamily="34" charset="0"/>
              </a:rPr>
              <a:t> </a:t>
            </a:r>
            <a:r>
              <a:rPr lang="vi-VN" sz="2000" dirty="0" smtClean="0">
                <a:solidFill>
                  <a:srgbClr val="002060"/>
                </a:solidFill>
                <a:latin typeface="Arial" panose="020B0604020202020204" pitchFamily="34" charset="0"/>
                <a:cs typeface="Arial" panose="020B0604020202020204" pitchFamily="34" charset="0"/>
              </a:rPr>
              <a:t>phù </a:t>
            </a:r>
            <a:r>
              <a:rPr lang="vi-VN" sz="2000" dirty="0">
                <a:solidFill>
                  <a:srgbClr val="002060"/>
                </a:solidFill>
                <a:latin typeface="Arial" panose="020B0604020202020204" pitchFamily="34" charset="0"/>
                <a:cs typeface="Arial" panose="020B0604020202020204" pitchFamily="34" charset="0"/>
              </a:rPr>
              <a:t>hợp với yêu cầu quy </a:t>
            </a:r>
            <a:r>
              <a:rPr lang="vi-VN" sz="2000" dirty="0" smtClean="0">
                <a:solidFill>
                  <a:srgbClr val="002060"/>
                </a:solidFill>
                <a:latin typeface="Arial" panose="020B0604020202020204" pitchFamily="34" charset="0"/>
                <a:cs typeface="Arial" panose="020B0604020202020204" pitchFamily="34" charset="0"/>
              </a:rPr>
              <a:t>định</a:t>
            </a:r>
            <a:endParaRPr lang="en-US" sz="2000" dirty="0" smtClean="0">
              <a:solidFill>
                <a:srgbClr val="002060"/>
              </a:solidFill>
              <a:latin typeface="Arial" panose="020B0604020202020204" pitchFamily="34" charset="0"/>
              <a:cs typeface="Arial" panose="020B0604020202020204" pitchFamily="34" charset="0"/>
            </a:endParaRPr>
          </a:p>
          <a:p>
            <a:pPr marL="342900" indent="-342900">
              <a:spcBef>
                <a:spcPts val="600"/>
              </a:spcBef>
              <a:buFont typeface="Arial" pitchFamily="34" charset="0"/>
              <a:buChar char="•"/>
            </a:pPr>
            <a:r>
              <a:rPr lang="en-US" sz="2000" dirty="0" err="1" smtClean="0">
                <a:solidFill>
                  <a:srgbClr val="002060"/>
                </a:solidFill>
                <a:latin typeface="Arial" panose="020B0604020202020204" pitchFamily="34" charset="0"/>
                <a:cs typeface="Arial" panose="020B0604020202020204" pitchFamily="34" charset="0"/>
              </a:rPr>
              <a:t>Khi</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nào</a:t>
            </a:r>
            <a:r>
              <a:rPr lang="en-US" sz="2000" dirty="0" smtClean="0">
                <a:solidFill>
                  <a:srgbClr val="002060"/>
                </a:solidFill>
                <a:latin typeface="Arial" panose="020B0604020202020204" pitchFamily="34" charset="0"/>
                <a:cs typeface="Arial" panose="020B0604020202020204" pitchFamily="34" charset="0"/>
              </a:rPr>
              <a:t>?</a:t>
            </a:r>
          </a:p>
          <a:p>
            <a:pPr marL="685800" lvl="1" indent="-342900">
              <a:spcBef>
                <a:spcPts val="600"/>
              </a:spcBef>
              <a:buFont typeface="Courier New" pitchFamily="49" charset="0"/>
              <a:buChar char="o"/>
            </a:pPr>
            <a:r>
              <a:rPr lang="en-US" sz="1800" dirty="0" smtClean="0">
                <a:solidFill>
                  <a:srgbClr val="002060"/>
                </a:solidFill>
                <a:latin typeface="Arial" panose="020B0604020202020204" pitchFamily="34" charset="0"/>
                <a:cs typeface="Arial" panose="020B0604020202020204" pitchFamily="34" charset="0"/>
              </a:rPr>
              <a:t>S</a:t>
            </a:r>
            <a:r>
              <a:rPr lang="vi-VN" sz="1800" dirty="0" smtClean="0">
                <a:solidFill>
                  <a:srgbClr val="002060"/>
                </a:solidFill>
                <a:latin typeface="Arial" panose="020B0604020202020204" pitchFamily="34" charset="0"/>
                <a:cs typeface="Arial" panose="020B0604020202020204" pitchFamily="34" charset="0"/>
              </a:rPr>
              <a:t>ản </a:t>
            </a:r>
            <a:r>
              <a:rPr lang="vi-VN" sz="1800" dirty="0">
                <a:solidFill>
                  <a:srgbClr val="002060"/>
                </a:solidFill>
                <a:latin typeface="Arial" panose="020B0604020202020204" pitchFamily="34" charset="0"/>
                <a:cs typeface="Arial" panose="020B0604020202020204" pitchFamily="34" charset="0"/>
              </a:rPr>
              <a:t>phẩm và dịch vụ </a:t>
            </a:r>
            <a:r>
              <a:rPr lang="vi-VN" sz="1800" dirty="0" smtClean="0">
                <a:solidFill>
                  <a:srgbClr val="002060"/>
                </a:solidFill>
                <a:latin typeface="Arial" panose="020B0604020202020204" pitchFamily="34" charset="0"/>
                <a:cs typeface="Arial" panose="020B0604020202020204" pitchFamily="34" charset="0"/>
              </a:rPr>
              <a:t>đưa vào</a:t>
            </a:r>
            <a:r>
              <a:rPr lang="en-US" sz="1800" dirty="0" smtClean="0">
                <a:solidFill>
                  <a:srgbClr val="002060"/>
                </a:solidFill>
                <a:latin typeface="Arial" panose="020B0604020202020204" pitchFamily="34" charset="0"/>
                <a:cs typeface="Arial" panose="020B0604020202020204" pitchFamily="34" charset="0"/>
              </a:rPr>
              <a:t> </a:t>
            </a:r>
            <a:r>
              <a:rPr lang="vi-VN" sz="1800" dirty="0" smtClean="0">
                <a:solidFill>
                  <a:srgbClr val="002060"/>
                </a:solidFill>
                <a:latin typeface="Arial" panose="020B0604020202020204" pitchFamily="34" charset="0"/>
                <a:cs typeface="Arial" panose="020B0604020202020204" pitchFamily="34" charset="0"/>
              </a:rPr>
              <a:t>sản </a:t>
            </a:r>
            <a:r>
              <a:rPr lang="vi-VN" sz="1800" dirty="0">
                <a:solidFill>
                  <a:srgbClr val="002060"/>
                </a:solidFill>
                <a:latin typeface="Arial" panose="020B0604020202020204" pitchFamily="34" charset="0"/>
                <a:cs typeface="Arial" panose="020B0604020202020204" pitchFamily="34" charset="0"/>
              </a:rPr>
              <a:t>phẩm và dịch vụ </a:t>
            </a:r>
            <a:r>
              <a:rPr lang="vi-VN" sz="1800" dirty="0" smtClean="0">
                <a:solidFill>
                  <a:srgbClr val="002060"/>
                </a:solidFill>
                <a:latin typeface="Arial" panose="020B0604020202020204" pitchFamily="34" charset="0"/>
                <a:cs typeface="Arial" panose="020B0604020202020204" pitchFamily="34" charset="0"/>
              </a:rPr>
              <a:t>của</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tổ</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chức</a:t>
            </a:r>
            <a:endParaRPr lang="en-US" sz="1800" dirty="0" smtClean="0">
              <a:solidFill>
                <a:srgbClr val="002060"/>
              </a:solidFill>
              <a:latin typeface="Arial" panose="020B0604020202020204" pitchFamily="34" charset="0"/>
              <a:cs typeface="Arial" panose="020B0604020202020204" pitchFamily="34" charset="0"/>
            </a:endParaRPr>
          </a:p>
          <a:p>
            <a:pPr marL="685800" lvl="1" indent="-342900">
              <a:spcBef>
                <a:spcPts val="600"/>
              </a:spcBef>
              <a:buFont typeface="Courier New" pitchFamily="49" charset="0"/>
              <a:buChar char="o"/>
            </a:pPr>
            <a:r>
              <a:rPr lang="en-US" sz="1800" dirty="0" smtClean="0">
                <a:solidFill>
                  <a:srgbClr val="002060"/>
                </a:solidFill>
                <a:latin typeface="Arial" panose="020B0604020202020204" pitchFamily="34" charset="0"/>
                <a:cs typeface="Arial" panose="020B0604020202020204" pitchFamily="34" charset="0"/>
              </a:rPr>
              <a:t>S</a:t>
            </a:r>
            <a:r>
              <a:rPr lang="vi-VN" sz="1800" dirty="0" smtClean="0">
                <a:solidFill>
                  <a:srgbClr val="002060"/>
                </a:solidFill>
                <a:latin typeface="Arial" panose="020B0604020202020204" pitchFamily="34" charset="0"/>
                <a:cs typeface="Arial" panose="020B0604020202020204" pitchFamily="34" charset="0"/>
              </a:rPr>
              <a:t>ản </a:t>
            </a:r>
            <a:r>
              <a:rPr lang="vi-VN" sz="1800" dirty="0">
                <a:solidFill>
                  <a:srgbClr val="002060"/>
                </a:solidFill>
                <a:latin typeface="Arial" panose="020B0604020202020204" pitchFamily="34" charset="0"/>
                <a:cs typeface="Arial" panose="020B0604020202020204" pitchFamily="34" charset="0"/>
              </a:rPr>
              <a:t>phẩm và dịch vụ được cung cấp trực tiếp cho khách </a:t>
            </a:r>
            <a:r>
              <a:rPr lang="vi-VN" sz="1800" dirty="0" smtClean="0">
                <a:solidFill>
                  <a:srgbClr val="002060"/>
                </a:solidFill>
                <a:latin typeface="Arial" panose="020B0604020202020204" pitchFamily="34" charset="0"/>
                <a:cs typeface="Arial" panose="020B0604020202020204" pitchFamily="34" charset="0"/>
              </a:rPr>
              <a:t>hàng</a:t>
            </a:r>
            <a:endParaRPr lang="en-US" sz="1800" dirty="0" smtClean="0">
              <a:solidFill>
                <a:srgbClr val="002060"/>
              </a:solidFill>
              <a:latin typeface="Arial" panose="020B0604020202020204" pitchFamily="34" charset="0"/>
              <a:cs typeface="Arial" panose="020B0604020202020204" pitchFamily="34" charset="0"/>
            </a:endParaRPr>
          </a:p>
          <a:p>
            <a:pPr marL="685800" lvl="1" indent="-342900">
              <a:spcBef>
                <a:spcPts val="600"/>
              </a:spcBef>
              <a:buFont typeface="Courier New" pitchFamily="49" charset="0"/>
              <a:buChar char="o"/>
            </a:pPr>
            <a:r>
              <a:rPr lang="en-US" sz="1800" dirty="0" smtClean="0">
                <a:solidFill>
                  <a:srgbClr val="002060"/>
                </a:solidFill>
                <a:latin typeface="Arial" panose="020B0604020202020204" pitchFamily="34" charset="0"/>
                <a:cs typeface="Arial" panose="020B0604020202020204" pitchFamily="34" charset="0"/>
              </a:rPr>
              <a:t>Q</a:t>
            </a:r>
            <a:r>
              <a:rPr lang="vi-VN" sz="1800" dirty="0" smtClean="0">
                <a:solidFill>
                  <a:srgbClr val="002060"/>
                </a:solidFill>
                <a:latin typeface="Arial" panose="020B0604020202020204" pitchFamily="34" charset="0"/>
                <a:cs typeface="Arial" panose="020B0604020202020204" pitchFamily="34" charset="0"/>
              </a:rPr>
              <a:t>uá trình</a:t>
            </a:r>
            <a:endParaRPr lang="en-US" sz="1800" dirty="0">
              <a:solidFill>
                <a:srgbClr val="002060"/>
              </a:solidFill>
              <a:latin typeface="Arial" panose="020B0604020202020204" pitchFamily="34" charset="0"/>
              <a:cs typeface="Arial" panose="020B0604020202020204" pitchFamily="34" charset="0"/>
            </a:endParaRPr>
          </a:p>
          <a:p>
            <a:pPr marL="346075" lvl="1" indent="-346075">
              <a:spcBef>
                <a:spcPts val="600"/>
              </a:spcBef>
              <a:buFont typeface="Arial" panose="020B0604020202020204" pitchFamily="34" charset="0"/>
              <a:buChar char="•"/>
            </a:pPr>
            <a:r>
              <a:rPr lang="en-US" sz="1800" dirty="0" err="1" smtClean="0">
                <a:solidFill>
                  <a:srgbClr val="002060"/>
                </a:solidFill>
                <a:latin typeface="Arial" panose="020B0604020202020204" pitchFamily="34" charset="0"/>
                <a:cs typeface="Arial" panose="020B0604020202020204" pitchFamily="34" charset="0"/>
              </a:rPr>
              <a:t>Đánh</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giá</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nhà</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cung</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cấp</a:t>
            </a:r>
            <a:endParaRPr lang="en-US" sz="1800" dirty="0" smtClean="0">
              <a:solidFill>
                <a:srgbClr val="002060"/>
              </a:solidFill>
              <a:latin typeface="Arial" panose="020B0604020202020204" pitchFamily="34" charset="0"/>
              <a:cs typeface="Arial" panose="020B0604020202020204" pitchFamily="34" charset="0"/>
            </a:endParaRPr>
          </a:p>
        </p:txBody>
      </p:sp>
      <p:sp>
        <p:nvSpPr>
          <p:cNvPr id="6" name="TextBox 5"/>
          <p:cNvSpPr txBox="1"/>
          <p:nvPr/>
        </p:nvSpPr>
        <p:spPr>
          <a:xfrm>
            <a:off x="284144" y="284576"/>
            <a:ext cx="8177047" cy="584775"/>
          </a:xfrm>
          <a:prstGeom prst="rect">
            <a:avLst/>
          </a:prstGeom>
          <a:noFill/>
        </p:spPr>
        <p:txBody>
          <a:bodyPr wrap="square" rtlCol="0">
            <a:spAutoFit/>
          </a:bodyPr>
          <a:lstStyle/>
          <a:p>
            <a:pPr algn="ctr"/>
            <a:r>
              <a:rPr lang="en-US" sz="3200" b="1" dirty="0">
                <a:solidFill>
                  <a:srgbClr val="FF0000"/>
                </a:solidFill>
              </a:rPr>
              <a:t>8. VẬN HÀNH</a:t>
            </a:r>
          </a:p>
        </p:txBody>
      </p:sp>
      <p:grpSp>
        <p:nvGrpSpPr>
          <p:cNvPr id="5" name="Group 4"/>
          <p:cNvGrpSpPr/>
          <p:nvPr/>
        </p:nvGrpSpPr>
        <p:grpSpPr>
          <a:xfrm rot="20958012">
            <a:off x="6346985" y="51255"/>
            <a:ext cx="1878166" cy="1051415"/>
            <a:chOff x="4635060" y="3374135"/>
            <a:chExt cx="1446552" cy="749508"/>
          </a:xfrm>
        </p:grpSpPr>
        <p:sp>
          <p:nvSpPr>
            <p:cNvPr id="7" name="Cloud Callout 6"/>
            <p:cNvSpPr/>
            <p:nvPr/>
          </p:nvSpPr>
          <p:spPr>
            <a:xfrm>
              <a:off x="4811842" y="3545790"/>
              <a:ext cx="1064301" cy="406198"/>
            </a:xfrm>
            <a:prstGeom prst="cloudCallout">
              <a:avLst>
                <a:gd name="adj1" fmla="val -101819"/>
                <a:gd name="adj2" fmla="val 311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solidFill>
                    <a:prstClr val="white"/>
                  </a:solidFill>
                </a:rPr>
                <a:t>Mới</a:t>
              </a:r>
              <a:endParaRPr lang="en-US" sz="1800" dirty="0">
                <a:solidFill>
                  <a:prstClr val="white"/>
                </a:solidFill>
              </a:endParaRPr>
            </a:p>
          </p:txBody>
        </p:sp>
        <p:sp>
          <p:nvSpPr>
            <p:cNvPr id="8" name="Explosion 1 7"/>
            <p:cNvSpPr/>
            <p:nvPr/>
          </p:nvSpPr>
          <p:spPr>
            <a:xfrm>
              <a:off x="4635060" y="3374135"/>
              <a:ext cx="1446552" cy="749508"/>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smtClean="0">
                  <a:solidFill>
                    <a:prstClr val="white"/>
                  </a:solidFill>
                </a:rPr>
                <a:t>Có</a:t>
              </a:r>
              <a:r>
                <a:rPr lang="en-US" sz="1600" b="1" dirty="0" smtClean="0">
                  <a:solidFill>
                    <a:prstClr val="white"/>
                  </a:solidFill>
                </a:rPr>
                <a:t> </a:t>
              </a:r>
              <a:r>
                <a:rPr lang="en-US" sz="1600" b="1" dirty="0" err="1" smtClean="0">
                  <a:solidFill>
                    <a:prstClr val="white"/>
                  </a:solidFill>
                </a:rPr>
                <a:t>yêu</a:t>
              </a:r>
              <a:r>
                <a:rPr lang="en-US" sz="1600" b="1" dirty="0" smtClean="0">
                  <a:solidFill>
                    <a:prstClr val="white"/>
                  </a:solidFill>
                </a:rPr>
                <a:t> </a:t>
              </a:r>
              <a:r>
                <a:rPr lang="en-US" sz="1600" b="1" dirty="0" err="1" smtClean="0">
                  <a:solidFill>
                    <a:prstClr val="white"/>
                  </a:solidFill>
                </a:rPr>
                <a:t>cầu</a:t>
              </a:r>
              <a:r>
                <a:rPr lang="en-US" sz="1600" b="1" dirty="0" smtClean="0">
                  <a:solidFill>
                    <a:prstClr val="white"/>
                  </a:solidFill>
                </a:rPr>
                <a:t> </a:t>
              </a:r>
              <a:r>
                <a:rPr lang="en-US" sz="1600" b="1" dirty="0" err="1" smtClean="0">
                  <a:solidFill>
                    <a:prstClr val="white"/>
                  </a:solidFill>
                </a:rPr>
                <a:t>mới</a:t>
              </a:r>
              <a:endParaRPr lang="en-US" sz="1600" b="1" dirty="0">
                <a:solidFill>
                  <a:prstClr val="white"/>
                </a:solidFill>
              </a:endParaRPr>
            </a:p>
          </p:txBody>
        </p:sp>
      </p:grpSp>
    </p:spTree>
    <p:extLst>
      <p:ext uri="{BB962C8B-B14F-4D97-AF65-F5344CB8AC3E}">
        <p14:creationId xmlns:p14="http://schemas.microsoft.com/office/powerpoint/2010/main" val="351773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1026" y="1126334"/>
            <a:ext cx="7804087" cy="3016210"/>
          </a:xfrm>
          <a:prstGeom prst="rect">
            <a:avLst/>
          </a:prstGeom>
          <a:noFill/>
        </p:spPr>
        <p:txBody>
          <a:bodyPr wrap="square" rtlCol="0">
            <a:spAutoFit/>
          </a:bodyPr>
          <a:lstStyle/>
          <a:p>
            <a:r>
              <a:rPr lang="en-US" sz="2000" b="1" dirty="0" smtClean="0">
                <a:solidFill>
                  <a:srgbClr val="002060"/>
                </a:solidFill>
              </a:rPr>
              <a:t>8.4</a:t>
            </a:r>
            <a:r>
              <a:rPr lang="en-US" sz="2000" dirty="0" smtClean="0">
                <a:solidFill>
                  <a:srgbClr val="002060"/>
                </a:solidFill>
              </a:rPr>
              <a:t> </a:t>
            </a:r>
            <a:r>
              <a:rPr lang="en-US" sz="2000" b="1" dirty="0" err="1">
                <a:solidFill>
                  <a:srgbClr val="002060"/>
                </a:solidFill>
              </a:rPr>
              <a:t>Kiểm</a:t>
            </a:r>
            <a:r>
              <a:rPr lang="en-US" sz="2000" b="1" dirty="0">
                <a:solidFill>
                  <a:srgbClr val="002060"/>
                </a:solidFill>
              </a:rPr>
              <a:t> </a:t>
            </a:r>
            <a:r>
              <a:rPr lang="en-US" sz="2000" b="1" dirty="0" err="1">
                <a:solidFill>
                  <a:srgbClr val="002060"/>
                </a:solidFill>
              </a:rPr>
              <a:t>soát</a:t>
            </a:r>
            <a:r>
              <a:rPr lang="en-US" sz="2000" b="1" dirty="0">
                <a:solidFill>
                  <a:srgbClr val="002060"/>
                </a:solidFill>
              </a:rPr>
              <a:t> </a:t>
            </a:r>
            <a:r>
              <a:rPr lang="en-US" sz="2000" b="1" dirty="0" err="1">
                <a:solidFill>
                  <a:srgbClr val="002060"/>
                </a:solidFill>
              </a:rPr>
              <a:t>các</a:t>
            </a:r>
            <a:r>
              <a:rPr lang="en-US" sz="2000" b="1" dirty="0">
                <a:solidFill>
                  <a:srgbClr val="002060"/>
                </a:solidFill>
              </a:rPr>
              <a:t> SP </a:t>
            </a:r>
            <a:r>
              <a:rPr lang="en-US" sz="2000" b="1" dirty="0" err="1">
                <a:solidFill>
                  <a:srgbClr val="002060"/>
                </a:solidFill>
              </a:rPr>
              <a:t>và</a:t>
            </a:r>
            <a:r>
              <a:rPr lang="en-US" sz="2000" b="1" dirty="0">
                <a:solidFill>
                  <a:srgbClr val="002060"/>
                </a:solidFill>
              </a:rPr>
              <a:t> DV do </a:t>
            </a:r>
            <a:r>
              <a:rPr lang="en-US" sz="2000" b="1" dirty="0" err="1">
                <a:solidFill>
                  <a:srgbClr val="002060"/>
                </a:solidFill>
              </a:rPr>
              <a:t>bên</a:t>
            </a:r>
            <a:r>
              <a:rPr lang="en-US" sz="2000" b="1" dirty="0">
                <a:solidFill>
                  <a:srgbClr val="002060"/>
                </a:solidFill>
              </a:rPr>
              <a:t> </a:t>
            </a:r>
            <a:r>
              <a:rPr lang="en-US" sz="2000" b="1" dirty="0" err="1">
                <a:solidFill>
                  <a:srgbClr val="002060"/>
                </a:solidFill>
              </a:rPr>
              <a:t>ngoài</a:t>
            </a:r>
            <a:r>
              <a:rPr lang="en-US" sz="2000" b="1" dirty="0">
                <a:solidFill>
                  <a:srgbClr val="002060"/>
                </a:solidFill>
              </a:rPr>
              <a:t> </a:t>
            </a:r>
            <a:r>
              <a:rPr lang="en-US" sz="2000" b="1" dirty="0" err="1">
                <a:solidFill>
                  <a:srgbClr val="002060"/>
                </a:solidFill>
              </a:rPr>
              <a:t>cung</a:t>
            </a:r>
            <a:r>
              <a:rPr lang="en-US" sz="2000" b="1" dirty="0">
                <a:solidFill>
                  <a:srgbClr val="002060"/>
                </a:solidFill>
              </a:rPr>
              <a:t> </a:t>
            </a:r>
            <a:r>
              <a:rPr lang="en-US" sz="2000" b="1" dirty="0" err="1">
                <a:solidFill>
                  <a:srgbClr val="002060"/>
                </a:solidFill>
              </a:rPr>
              <a:t>cấp</a:t>
            </a:r>
            <a:endParaRPr lang="en-US" sz="2000" b="1" dirty="0" smtClean="0">
              <a:solidFill>
                <a:srgbClr val="002060"/>
              </a:solidFill>
            </a:endParaRPr>
          </a:p>
          <a:p>
            <a:pPr>
              <a:spcBef>
                <a:spcPts val="600"/>
              </a:spcBef>
            </a:pPr>
            <a:r>
              <a:rPr lang="en-US" sz="2000" b="1" dirty="0">
                <a:solidFill>
                  <a:srgbClr val="002060"/>
                </a:solidFill>
                <a:latin typeface="Arial" panose="020B0604020202020204" pitchFamily="34" charset="0"/>
                <a:cs typeface="Arial" panose="020B0604020202020204" pitchFamily="34" charset="0"/>
              </a:rPr>
              <a:t>8.4.2 </a:t>
            </a:r>
            <a:r>
              <a:rPr lang="vi-VN" sz="2000" b="1" dirty="0">
                <a:solidFill>
                  <a:srgbClr val="002060"/>
                </a:solidFill>
                <a:latin typeface="Arial" panose="020B0604020202020204" pitchFamily="34" charset="0"/>
                <a:cs typeface="Arial" panose="020B0604020202020204" pitchFamily="34" charset="0"/>
              </a:rPr>
              <a:t>Loại và mức độ kiểm </a:t>
            </a:r>
            <a:r>
              <a:rPr lang="vi-VN" sz="2000" b="1" dirty="0" smtClean="0">
                <a:solidFill>
                  <a:srgbClr val="002060"/>
                </a:solidFill>
                <a:latin typeface="Arial" panose="020B0604020202020204" pitchFamily="34" charset="0"/>
                <a:cs typeface="Arial" panose="020B0604020202020204" pitchFamily="34" charset="0"/>
              </a:rPr>
              <a:t>soát </a:t>
            </a:r>
            <a:r>
              <a:rPr lang="en-US" sz="2000" b="1" dirty="0" err="1" smtClean="0">
                <a:solidFill>
                  <a:srgbClr val="002060"/>
                </a:solidFill>
                <a:latin typeface="Arial" panose="020B0604020202020204" pitchFamily="34" charset="0"/>
                <a:cs typeface="Arial" panose="020B0604020202020204" pitchFamily="34" charset="0"/>
              </a:rPr>
              <a:t>nguồn</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cung</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cấp</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bên</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ngoài</a:t>
            </a:r>
            <a:endParaRPr lang="en-US" sz="2000" b="1" dirty="0">
              <a:solidFill>
                <a:srgbClr val="002060"/>
              </a:solidFill>
              <a:latin typeface="Arial" panose="020B0604020202020204" pitchFamily="34" charset="0"/>
              <a:cs typeface="Arial" panose="020B0604020202020204" pitchFamily="34" charset="0"/>
            </a:endParaRPr>
          </a:p>
          <a:p>
            <a:pPr marL="342900" indent="-342900">
              <a:spcBef>
                <a:spcPts val="600"/>
              </a:spcBef>
              <a:buFont typeface="Arial" pitchFamily="34" charset="0"/>
              <a:buChar char="•"/>
            </a:pPr>
            <a:r>
              <a:rPr lang="en-US" sz="2000" dirty="0" err="1" smtClean="0">
                <a:solidFill>
                  <a:srgbClr val="002060"/>
                </a:solidFill>
                <a:latin typeface="Arial" panose="020B0604020202020204" pitchFamily="34" charset="0"/>
                <a:cs typeface="Arial" panose="020B0604020202020204" pitchFamily="34" charset="0"/>
              </a:rPr>
              <a:t>Dựa</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trên</a:t>
            </a:r>
            <a:r>
              <a:rPr lang="en-US" sz="2000" dirty="0" smtClean="0">
                <a:solidFill>
                  <a:srgbClr val="002060"/>
                </a:solidFill>
                <a:latin typeface="Arial" panose="020B0604020202020204" pitchFamily="34" charset="0"/>
                <a:cs typeface="Arial" panose="020B0604020202020204" pitchFamily="34" charset="0"/>
              </a:rPr>
              <a:t>:</a:t>
            </a:r>
          </a:p>
          <a:p>
            <a:pPr marL="685800" lvl="1" indent="-342900">
              <a:spcBef>
                <a:spcPts val="600"/>
              </a:spcBef>
              <a:buFont typeface="Courier New" pitchFamily="49" charset="0"/>
              <a:buChar char="o"/>
            </a:pPr>
            <a:r>
              <a:rPr lang="en-US" sz="2000" dirty="0" err="1" smtClean="0">
                <a:solidFill>
                  <a:srgbClr val="002060"/>
                </a:solidFill>
                <a:latin typeface="Arial" panose="020B0604020202020204" pitchFamily="34" charset="0"/>
                <a:cs typeface="Arial" panose="020B0604020202020204" pitchFamily="34" charset="0"/>
              </a:rPr>
              <a:t>Tác</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động</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tiềm</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ẩn</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của</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quá</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trình</a:t>
            </a:r>
            <a:r>
              <a:rPr lang="en-US" sz="2000" dirty="0" smtClean="0">
                <a:solidFill>
                  <a:srgbClr val="002060"/>
                </a:solidFill>
                <a:latin typeface="Arial" panose="020B0604020202020204" pitchFamily="34" charset="0"/>
                <a:cs typeface="Arial" panose="020B0604020202020204" pitchFamily="34" charset="0"/>
              </a:rPr>
              <a:t>, SP, DV </a:t>
            </a:r>
            <a:r>
              <a:rPr lang="en-US" sz="2000" dirty="0" err="1" smtClean="0">
                <a:solidFill>
                  <a:srgbClr val="002060"/>
                </a:solidFill>
                <a:latin typeface="Arial" panose="020B0604020202020204" pitchFamily="34" charset="0"/>
                <a:cs typeface="Arial" panose="020B0604020202020204" pitchFamily="34" charset="0"/>
              </a:rPr>
              <a:t>thuê</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ngoài</a:t>
            </a:r>
            <a:endParaRPr lang="en-US" sz="2000" dirty="0" smtClean="0">
              <a:solidFill>
                <a:srgbClr val="002060"/>
              </a:solidFill>
              <a:latin typeface="Arial" panose="020B0604020202020204" pitchFamily="34" charset="0"/>
              <a:cs typeface="Arial" panose="020B0604020202020204" pitchFamily="34" charset="0"/>
            </a:endParaRPr>
          </a:p>
          <a:p>
            <a:pPr marL="685800" lvl="1" indent="-342900">
              <a:spcBef>
                <a:spcPts val="600"/>
              </a:spcBef>
              <a:buFont typeface="Courier New" pitchFamily="49" charset="0"/>
              <a:buChar char="o"/>
            </a:pPr>
            <a:r>
              <a:rPr lang="en-US" sz="2000" dirty="0" err="1" smtClean="0">
                <a:solidFill>
                  <a:srgbClr val="002060"/>
                </a:solidFill>
                <a:latin typeface="Arial" panose="020B0604020202020204" pitchFamily="34" charset="0"/>
                <a:cs typeface="Arial" panose="020B0604020202020204" pitchFamily="34" charset="0"/>
              </a:rPr>
              <a:t>Hiệu</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lực</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của</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việc</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kiểm</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soát</a:t>
            </a:r>
            <a:endParaRPr lang="en-US" sz="2000" dirty="0" smtClean="0">
              <a:solidFill>
                <a:srgbClr val="002060"/>
              </a:solidFill>
              <a:latin typeface="Arial" panose="020B0604020202020204" pitchFamily="34" charset="0"/>
              <a:cs typeface="Arial" panose="020B0604020202020204" pitchFamily="34" charset="0"/>
            </a:endParaRPr>
          </a:p>
          <a:p>
            <a:pPr marL="342900" indent="-342900">
              <a:spcBef>
                <a:spcPts val="600"/>
              </a:spcBef>
              <a:buFont typeface="Arial" pitchFamily="34" charset="0"/>
              <a:buChar char="•"/>
            </a:pPr>
            <a:r>
              <a:rPr lang="en-US" sz="2000" dirty="0" err="1" smtClean="0">
                <a:solidFill>
                  <a:srgbClr val="002060"/>
                </a:solidFill>
                <a:latin typeface="Arial" panose="020B0604020202020204" pitchFamily="34" charset="0"/>
                <a:cs typeface="Arial" panose="020B0604020202020204" pitchFamily="34" charset="0"/>
              </a:rPr>
              <a:t>Kiểm</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tra</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xác</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nhận</a:t>
            </a:r>
            <a:r>
              <a:rPr lang="en-US" sz="2000" dirty="0" smtClean="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quá</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trình</a:t>
            </a:r>
            <a:r>
              <a:rPr lang="en-US" sz="2000" dirty="0">
                <a:solidFill>
                  <a:srgbClr val="002060"/>
                </a:solidFill>
                <a:latin typeface="Arial" panose="020B0604020202020204" pitchFamily="34" charset="0"/>
                <a:cs typeface="Arial" panose="020B0604020202020204" pitchFamily="34" charset="0"/>
              </a:rPr>
              <a:t>, SP, DV </a:t>
            </a:r>
            <a:r>
              <a:rPr lang="en-US" sz="2000" dirty="0" err="1">
                <a:solidFill>
                  <a:srgbClr val="002060"/>
                </a:solidFill>
                <a:latin typeface="Arial" panose="020B0604020202020204" pitchFamily="34" charset="0"/>
                <a:cs typeface="Arial" panose="020B0604020202020204" pitchFamily="34" charset="0"/>
              </a:rPr>
              <a:t>thuê</a:t>
            </a:r>
            <a:r>
              <a:rPr lang="en-US" sz="2000" dirty="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ngoài</a:t>
            </a:r>
            <a:endParaRPr lang="en-US" sz="2000" dirty="0" smtClean="0">
              <a:solidFill>
                <a:srgbClr val="002060"/>
              </a:solidFill>
              <a:latin typeface="Arial" panose="020B0604020202020204" pitchFamily="34" charset="0"/>
              <a:cs typeface="Arial" panose="020B0604020202020204" pitchFamily="34" charset="0"/>
            </a:endParaRPr>
          </a:p>
          <a:p>
            <a:pPr marL="342900" indent="-342900">
              <a:spcBef>
                <a:spcPts val="600"/>
              </a:spcBef>
              <a:buFont typeface="Arial" pitchFamily="34" charset="0"/>
              <a:buChar char="•"/>
            </a:pPr>
            <a:r>
              <a:rPr lang="en-US" sz="2000" dirty="0" err="1" smtClean="0">
                <a:solidFill>
                  <a:srgbClr val="002060"/>
                </a:solidFill>
                <a:latin typeface="Arial" panose="020B0604020202020204" pitchFamily="34" charset="0"/>
                <a:cs typeface="Arial" panose="020B0604020202020204" pitchFamily="34" charset="0"/>
              </a:rPr>
              <a:t>Xác</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định</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các</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kiểm</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soát</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đối</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với</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nhà</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cung</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cấp</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bên</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ngoài</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và</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đầu</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ra</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quá</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trình</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liên</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quan</a:t>
            </a:r>
            <a:endParaRPr lang="en-US" sz="2000" dirty="0">
              <a:solidFill>
                <a:srgbClr val="002060"/>
              </a:solidFill>
              <a:latin typeface="Arial" panose="020B0604020202020204" pitchFamily="34" charset="0"/>
              <a:cs typeface="Arial" panose="020B0604020202020204" pitchFamily="34" charset="0"/>
            </a:endParaRPr>
          </a:p>
        </p:txBody>
      </p:sp>
      <p:sp>
        <p:nvSpPr>
          <p:cNvPr id="6" name="TextBox 5"/>
          <p:cNvSpPr txBox="1"/>
          <p:nvPr/>
        </p:nvSpPr>
        <p:spPr>
          <a:xfrm>
            <a:off x="284144" y="284576"/>
            <a:ext cx="8177047" cy="584775"/>
          </a:xfrm>
          <a:prstGeom prst="rect">
            <a:avLst/>
          </a:prstGeom>
          <a:noFill/>
        </p:spPr>
        <p:txBody>
          <a:bodyPr wrap="square" rtlCol="0">
            <a:spAutoFit/>
          </a:bodyPr>
          <a:lstStyle/>
          <a:p>
            <a:pPr algn="ctr"/>
            <a:r>
              <a:rPr lang="en-US" sz="3200" b="1" dirty="0">
                <a:solidFill>
                  <a:srgbClr val="FF0000"/>
                </a:solidFill>
              </a:rPr>
              <a:t>8. VẬN HÀNH</a:t>
            </a:r>
          </a:p>
        </p:txBody>
      </p:sp>
    </p:spTree>
    <p:extLst>
      <p:ext uri="{BB962C8B-B14F-4D97-AF65-F5344CB8AC3E}">
        <p14:creationId xmlns:p14="http://schemas.microsoft.com/office/powerpoint/2010/main" val="292209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1026" y="828974"/>
            <a:ext cx="7804087" cy="3708708"/>
          </a:xfrm>
          <a:prstGeom prst="rect">
            <a:avLst/>
          </a:prstGeom>
          <a:noFill/>
        </p:spPr>
        <p:txBody>
          <a:bodyPr wrap="square" rtlCol="0">
            <a:spAutoFit/>
          </a:bodyPr>
          <a:lstStyle/>
          <a:p>
            <a:r>
              <a:rPr lang="en-US" sz="2000" b="1" dirty="0" smtClean="0">
                <a:solidFill>
                  <a:srgbClr val="002060"/>
                </a:solidFill>
              </a:rPr>
              <a:t>8.4</a:t>
            </a:r>
            <a:r>
              <a:rPr lang="en-US" sz="2000" dirty="0" smtClean="0">
                <a:solidFill>
                  <a:srgbClr val="002060"/>
                </a:solidFill>
              </a:rPr>
              <a:t>  </a:t>
            </a:r>
            <a:r>
              <a:rPr lang="en-US" sz="2000" b="1" dirty="0" err="1" smtClean="0">
                <a:solidFill>
                  <a:srgbClr val="002060"/>
                </a:solidFill>
              </a:rPr>
              <a:t>Kiểm</a:t>
            </a:r>
            <a:r>
              <a:rPr lang="en-US" sz="2000" b="1" dirty="0" smtClean="0">
                <a:solidFill>
                  <a:srgbClr val="002060"/>
                </a:solidFill>
              </a:rPr>
              <a:t> </a:t>
            </a:r>
            <a:r>
              <a:rPr lang="en-US" sz="2000" b="1" dirty="0" err="1">
                <a:solidFill>
                  <a:srgbClr val="002060"/>
                </a:solidFill>
              </a:rPr>
              <a:t>soát</a:t>
            </a:r>
            <a:r>
              <a:rPr lang="en-US" sz="2000" b="1" dirty="0">
                <a:solidFill>
                  <a:srgbClr val="002060"/>
                </a:solidFill>
              </a:rPr>
              <a:t> </a:t>
            </a:r>
            <a:r>
              <a:rPr lang="en-US" sz="2000" b="1" dirty="0" err="1">
                <a:solidFill>
                  <a:srgbClr val="002060"/>
                </a:solidFill>
              </a:rPr>
              <a:t>các</a:t>
            </a:r>
            <a:r>
              <a:rPr lang="en-US" sz="2000" b="1" dirty="0">
                <a:solidFill>
                  <a:srgbClr val="002060"/>
                </a:solidFill>
              </a:rPr>
              <a:t> SP </a:t>
            </a:r>
            <a:r>
              <a:rPr lang="en-US" sz="2000" b="1" dirty="0" err="1">
                <a:solidFill>
                  <a:srgbClr val="002060"/>
                </a:solidFill>
              </a:rPr>
              <a:t>và</a:t>
            </a:r>
            <a:r>
              <a:rPr lang="en-US" sz="2000" b="1" dirty="0">
                <a:solidFill>
                  <a:srgbClr val="002060"/>
                </a:solidFill>
              </a:rPr>
              <a:t> DV do </a:t>
            </a:r>
            <a:r>
              <a:rPr lang="en-US" sz="2000" b="1" dirty="0" err="1">
                <a:solidFill>
                  <a:srgbClr val="002060"/>
                </a:solidFill>
              </a:rPr>
              <a:t>bên</a:t>
            </a:r>
            <a:r>
              <a:rPr lang="en-US" sz="2000" b="1" dirty="0">
                <a:solidFill>
                  <a:srgbClr val="002060"/>
                </a:solidFill>
              </a:rPr>
              <a:t> </a:t>
            </a:r>
            <a:r>
              <a:rPr lang="en-US" sz="2000" b="1" dirty="0" err="1">
                <a:solidFill>
                  <a:srgbClr val="002060"/>
                </a:solidFill>
              </a:rPr>
              <a:t>ngoài</a:t>
            </a:r>
            <a:r>
              <a:rPr lang="en-US" sz="2000" b="1" dirty="0">
                <a:solidFill>
                  <a:srgbClr val="002060"/>
                </a:solidFill>
              </a:rPr>
              <a:t> </a:t>
            </a:r>
            <a:r>
              <a:rPr lang="en-US" sz="2000" b="1" dirty="0" err="1">
                <a:solidFill>
                  <a:srgbClr val="002060"/>
                </a:solidFill>
              </a:rPr>
              <a:t>cung</a:t>
            </a:r>
            <a:r>
              <a:rPr lang="en-US" sz="2000" b="1" dirty="0">
                <a:solidFill>
                  <a:srgbClr val="002060"/>
                </a:solidFill>
              </a:rPr>
              <a:t> </a:t>
            </a:r>
            <a:r>
              <a:rPr lang="en-US" sz="2000" b="1" dirty="0" err="1">
                <a:solidFill>
                  <a:srgbClr val="002060"/>
                </a:solidFill>
              </a:rPr>
              <a:t>cấp</a:t>
            </a:r>
            <a:endParaRPr lang="en-US" sz="2000" b="1" dirty="0" smtClean="0">
              <a:solidFill>
                <a:srgbClr val="002060"/>
              </a:solidFill>
            </a:endParaRPr>
          </a:p>
          <a:p>
            <a:pPr>
              <a:spcBef>
                <a:spcPts val="600"/>
              </a:spcBef>
            </a:pPr>
            <a:r>
              <a:rPr lang="en-US" sz="2000" b="1" dirty="0">
                <a:solidFill>
                  <a:srgbClr val="002060"/>
                </a:solidFill>
              </a:rPr>
              <a:t>8.4.3 </a:t>
            </a:r>
            <a:r>
              <a:rPr lang="en-US" sz="2000" b="1" dirty="0" err="1" smtClean="0">
                <a:solidFill>
                  <a:srgbClr val="002060"/>
                </a:solidFill>
              </a:rPr>
              <a:t>Trao</a:t>
            </a:r>
            <a:r>
              <a:rPr lang="en-US" sz="2000" b="1" dirty="0" smtClean="0">
                <a:solidFill>
                  <a:srgbClr val="002060"/>
                </a:solidFill>
              </a:rPr>
              <a:t> </a:t>
            </a:r>
            <a:r>
              <a:rPr lang="en-US" sz="2000" b="1" dirty="0" err="1" smtClean="0">
                <a:solidFill>
                  <a:srgbClr val="002060"/>
                </a:solidFill>
              </a:rPr>
              <a:t>đổi</a:t>
            </a:r>
            <a:r>
              <a:rPr lang="en-US" sz="2000" b="1" dirty="0" smtClean="0">
                <a:solidFill>
                  <a:srgbClr val="002060"/>
                </a:solidFill>
              </a:rPr>
              <a:t> t</a:t>
            </a:r>
            <a:r>
              <a:rPr lang="vi-VN" sz="2000" b="1" dirty="0" smtClean="0">
                <a:solidFill>
                  <a:srgbClr val="002060"/>
                </a:solidFill>
              </a:rPr>
              <a:t>hông </a:t>
            </a:r>
            <a:r>
              <a:rPr lang="vi-VN" sz="2000" b="1" dirty="0">
                <a:solidFill>
                  <a:srgbClr val="002060"/>
                </a:solidFill>
              </a:rPr>
              <a:t>tin cho các nhà cung cấp bên </a:t>
            </a:r>
            <a:r>
              <a:rPr lang="vi-VN" sz="2000" b="1" dirty="0" smtClean="0">
                <a:solidFill>
                  <a:srgbClr val="002060"/>
                </a:solidFill>
              </a:rPr>
              <a:t>ngoài</a:t>
            </a:r>
            <a:endParaRPr lang="en-US" sz="2000" b="1" dirty="0" smtClean="0">
              <a:solidFill>
                <a:srgbClr val="002060"/>
              </a:solidFill>
            </a:endParaRPr>
          </a:p>
          <a:p>
            <a:pPr>
              <a:spcBef>
                <a:spcPts val="600"/>
              </a:spcBef>
            </a:pPr>
            <a:r>
              <a:rPr lang="en-US" sz="2000" dirty="0" err="1" smtClean="0">
                <a:solidFill>
                  <a:srgbClr val="002060"/>
                </a:solidFill>
              </a:rPr>
              <a:t>Cung</a:t>
            </a:r>
            <a:r>
              <a:rPr lang="en-US" sz="2000" dirty="0" smtClean="0">
                <a:solidFill>
                  <a:srgbClr val="002060"/>
                </a:solidFill>
              </a:rPr>
              <a:t> </a:t>
            </a:r>
            <a:r>
              <a:rPr lang="en-US" sz="2000" dirty="0" err="1" smtClean="0">
                <a:solidFill>
                  <a:srgbClr val="002060"/>
                </a:solidFill>
              </a:rPr>
              <a:t>cấp</a:t>
            </a:r>
            <a:r>
              <a:rPr lang="en-US" sz="2000" dirty="0" smtClean="0">
                <a:solidFill>
                  <a:srgbClr val="002060"/>
                </a:solidFill>
              </a:rPr>
              <a:t> </a:t>
            </a:r>
            <a:r>
              <a:rPr lang="en-US" sz="2000" dirty="0" err="1" smtClean="0">
                <a:solidFill>
                  <a:srgbClr val="002060"/>
                </a:solidFill>
              </a:rPr>
              <a:t>yêu</a:t>
            </a:r>
            <a:r>
              <a:rPr lang="en-US" sz="2000" dirty="0" smtClean="0">
                <a:solidFill>
                  <a:srgbClr val="002060"/>
                </a:solidFill>
              </a:rPr>
              <a:t> </a:t>
            </a:r>
            <a:r>
              <a:rPr lang="en-US" sz="2000" dirty="0" err="1" smtClean="0">
                <a:solidFill>
                  <a:srgbClr val="002060"/>
                </a:solidFill>
              </a:rPr>
              <a:t>cầu</a:t>
            </a:r>
            <a:r>
              <a:rPr lang="en-US" sz="2000" dirty="0" smtClean="0">
                <a:solidFill>
                  <a:srgbClr val="002060"/>
                </a:solidFill>
              </a:rPr>
              <a:t> </a:t>
            </a:r>
            <a:r>
              <a:rPr lang="en-US" sz="2000" dirty="0" err="1" smtClean="0">
                <a:solidFill>
                  <a:srgbClr val="002060"/>
                </a:solidFill>
              </a:rPr>
              <a:t>về</a:t>
            </a:r>
            <a:endParaRPr lang="en-US" sz="2000" dirty="0" smtClean="0">
              <a:solidFill>
                <a:srgbClr val="002060"/>
              </a:solidFill>
            </a:endParaRPr>
          </a:p>
          <a:p>
            <a:pPr marL="342900" indent="-342900">
              <a:spcBef>
                <a:spcPts val="600"/>
              </a:spcBef>
              <a:buFont typeface="Arial" pitchFamily="34" charset="0"/>
              <a:buChar char="•"/>
            </a:pPr>
            <a:r>
              <a:rPr lang="en-US" sz="2000" dirty="0" smtClean="0">
                <a:solidFill>
                  <a:srgbClr val="002060"/>
                </a:solidFill>
              </a:rPr>
              <a:t>SP, DV, </a:t>
            </a:r>
            <a:r>
              <a:rPr lang="en-US" sz="2000" dirty="0" err="1" smtClean="0">
                <a:solidFill>
                  <a:srgbClr val="002060"/>
                </a:solidFill>
              </a:rPr>
              <a:t>quá</a:t>
            </a:r>
            <a:r>
              <a:rPr lang="en-US" sz="2000" dirty="0" smtClean="0">
                <a:solidFill>
                  <a:srgbClr val="002060"/>
                </a:solidFill>
              </a:rPr>
              <a:t> </a:t>
            </a:r>
            <a:r>
              <a:rPr lang="en-US" sz="2000" dirty="0" err="1" smtClean="0">
                <a:solidFill>
                  <a:srgbClr val="002060"/>
                </a:solidFill>
              </a:rPr>
              <a:t>trình</a:t>
            </a:r>
            <a:r>
              <a:rPr lang="en-US" sz="2000" dirty="0" smtClean="0">
                <a:solidFill>
                  <a:srgbClr val="002060"/>
                </a:solidFill>
              </a:rPr>
              <a:t> </a:t>
            </a:r>
            <a:r>
              <a:rPr lang="en-US" sz="2000" dirty="0" err="1" smtClean="0">
                <a:solidFill>
                  <a:srgbClr val="002060"/>
                </a:solidFill>
              </a:rPr>
              <a:t>cung</a:t>
            </a:r>
            <a:r>
              <a:rPr lang="en-US" sz="2000" dirty="0" smtClean="0">
                <a:solidFill>
                  <a:srgbClr val="002060"/>
                </a:solidFill>
              </a:rPr>
              <a:t> </a:t>
            </a:r>
            <a:r>
              <a:rPr lang="en-US" sz="2000" dirty="0" err="1" smtClean="0">
                <a:solidFill>
                  <a:srgbClr val="002060"/>
                </a:solidFill>
              </a:rPr>
              <a:t>cấp</a:t>
            </a:r>
            <a:r>
              <a:rPr lang="en-US" sz="2000" dirty="0" smtClean="0">
                <a:solidFill>
                  <a:srgbClr val="002060"/>
                </a:solidFill>
              </a:rPr>
              <a:t> </a:t>
            </a:r>
            <a:r>
              <a:rPr lang="en-US" sz="2000" dirty="0" err="1" smtClean="0">
                <a:solidFill>
                  <a:srgbClr val="002060"/>
                </a:solidFill>
              </a:rPr>
              <a:t>thay</a:t>
            </a:r>
            <a:r>
              <a:rPr lang="en-US" sz="2000" dirty="0" smtClean="0">
                <a:solidFill>
                  <a:srgbClr val="002060"/>
                </a:solidFill>
              </a:rPr>
              <a:t> </a:t>
            </a:r>
            <a:r>
              <a:rPr lang="en-US" sz="2000" dirty="0" err="1" smtClean="0">
                <a:solidFill>
                  <a:srgbClr val="002060"/>
                </a:solidFill>
              </a:rPr>
              <a:t>mặt</a:t>
            </a:r>
            <a:r>
              <a:rPr lang="en-US" sz="2000" dirty="0" smtClean="0">
                <a:solidFill>
                  <a:srgbClr val="002060"/>
                </a:solidFill>
              </a:rPr>
              <a:t> </a:t>
            </a:r>
            <a:r>
              <a:rPr lang="en-US" sz="2000" dirty="0" err="1" smtClean="0">
                <a:solidFill>
                  <a:srgbClr val="002060"/>
                </a:solidFill>
              </a:rPr>
              <a:t>cho</a:t>
            </a:r>
            <a:r>
              <a:rPr lang="en-US" sz="2000" dirty="0" smtClean="0">
                <a:solidFill>
                  <a:srgbClr val="002060"/>
                </a:solidFill>
              </a:rPr>
              <a:t> </a:t>
            </a:r>
            <a:r>
              <a:rPr lang="en-US" sz="2000" dirty="0" err="1" smtClean="0">
                <a:solidFill>
                  <a:srgbClr val="002060"/>
                </a:solidFill>
              </a:rPr>
              <a:t>tổ</a:t>
            </a:r>
            <a:r>
              <a:rPr lang="en-US" sz="2000" dirty="0" smtClean="0">
                <a:solidFill>
                  <a:srgbClr val="002060"/>
                </a:solidFill>
              </a:rPr>
              <a:t> </a:t>
            </a:r>
            <a:r>
              <a:rPr lang="en-US" sz="2000" dirty="0" err="1" smtClean="0">
                <a:solidFill>
                  <a:srgbClr val="002060"/>
                </a:solidFill>
              </a:rPr>
              <a:t>chức</a:t>
            </a:r>
            <a:r>
              <a:rPr lang="en-US" sz="2000" dirty="0" smtClean="0">
                <a:solidFill>
                  <a:srgbClr val="002060"/>
                </a:solidFill>
              </a:rPr>
              <a:t> </a:t>
            </a:r>
          </a:p>
          <a:p>
            <a:pPr marL="342900" indent="-342900">
              <a:spcBef>
                <a:spcPts val="600"/>
              </a:spcBef>
              <a:buFont typeface="Arial" pitchFamily="34" charset="0"/>
              <a:buChar char="•"/>
            </a:pPr>
            <a:r>
              <a:rPr lang="en-US" sz="2000" dirty="0" err="1" smtClean="0">
                <a:solidFill>
                  <a:srgbClr val="002060"/>
                </a:solidFill>
              </a:rPr>
              <a:t>Phê</a:t>
            </a:r>
            <a:r>
              <a:rPr lang="en-US" sz="2000" dirty="0" smtClean="0">
                <a:solidFill>
                  <a:srgbClr val="002060"/>
                </a:solidFill>
              </a:rPr>
              <a:t> </a:t>
            </a:r>
            <a:r>
              <a:rPr lang="en-US" sz="2000" dirty="0" err="1" smtClean="0">
                <a:solidFill>
                  <a:srgbClr val="002060"/>
                </a:solidFill>
              </a:rPr>
              <a:t>duyệt</a:t>
            </a:r>
            <a:r>
              <a:rPr lang="en-US" sz="2000" dirty="0" smtClean="0">
                <a:solidFill>
                  <a:srgbClr val="002060"/>
                </a:solidFill>
              </a:rPr>
              <a:t> hay </a:t>
            </a:r>
            <a:r>
              <a:rPr lang="en-US" sz="2000" dirty="0" err="1" smtClean="0">
                <a:solidFill>
                  <a:srgbClr val="002060"/>
                </a:solidFill>
              </a:rPr>
              <a:t>thông</a:t>
            </a:r>
            <a:r>
              <a:rPr lang="en-US" sz="2000" dirty="0" smtClean="0">
                <a:solidFill>
                  <a:srgbClr val="002060"/>
                </a:solidFill>
              </a:rPr>
              <a:t> qua </a:t>
            </a:r>
            <a:r>
              <a:rPr lang="en-US" sz="2000" dirty="0">
                <a:solidFill>
                  <a:srgbClr val="002060"/>
                </a:solidFill>
              </a:rPr>
              <a:t>SP, DV, </a:t>
            </a:r>
            <a:r>
              <a:rPr lang="en-US" sz="2000" dirty="0" err="1">
                <a:solidFill>
                  <a:srgbClr val="002060"/>
                </a:solidFill>
              </a:rPr>
              <a:t>quá</a:t>
            </a:r>
            <a:r>
              <a:rPr lang="en-US" sz="2000" dirty="0">
                <a:solidFill>
                  <a:srgbClr val="002060"/>
                </a:solidFill>
              </a:rPr>
              <a:t> </a:t>
            </a:r>
            <a:r>
              <a:rPr lang="en-US" sz="2000" dirty="0" err="1" smtClean="0">
                <a:solidFill>
                  <a:srgbClr val="002060"/>
                </a:solidFill>
              </a:rPr>
              <a:t>trình</a:t>
            </a:r>
            <a:r>
              <a:rPr lang="en-US" sz="2000" dirty="0" smtClean="0">
                <a:solidFill>
                  <a:srgbClr val="002060"/>
                </a:solidFill>
              </a:rPr>
              <a:t>, </a:t>
            </a:r>
            <a:r>
              <a:rPr lang="en-US" sz="2000" dirty="0" err="1" smtClean="0">
                <a:solidFill>
                  <a:srgbClr val="002060"/>
                </a:solidFill>
              </a:rPr>
              <a:t>phương</a:t>
            </a:r>
            <a:r>
              <a:rPr lang="en-US" sz="2000" dirty="0" smtClean="0">
                <a:solidFill>
                  <a:srgbClr val="002060"/>
                </a:solidFill>
              </a:rPr>
              <a:t> </a:t>
            </a:r>
            <a:r>
              <a:rPr lang="en-US" sz="2000" dirty="0" err="1" smtClean="0">
                <a:solidFill>
                  <a:srgbClr val="002060"/>
                </a:solidFill>
              </a:rPr>
              <a:t>pháp</a:t>
            </a:r>
            <a:r>
              <a:rPr lang="en-US" sz="2000" dirty="0" smtClean="0">
                <a:solidFill>
                  <a:srgbClr val="002060"/>
                </a:solidFill>
              </a:rPr>
              <a:t>, </a:t>
            </a:r>
            <a:r>
              <a:rPr lang="en-US" sz="2000" dirty="0" err="1" smtClean="0">
                <a:solidFill>
                  <a:srgbClr val="002060"/>
                </a:solidFill>
              </a:rPr>
              <a:t>thiết</a:t>
            </a:r>
            <a:r>
              <a:rPr lang="en-US" sz="2000" dirty="0" smtClean="0">
                <a:solidFill>
                  <a:srgbClr val="002060"/>
                </a:solidFill>
              </a:rPr>
              <a:t> </a:t>
            </a:r>
            <a:r>
              <a:rPr lang="en-US" sz="2000" dirty="0" err="1" smtClean="0">
                <a:solidFill>
                  <a:srgbClr val="002060"/>
                </a:solidFill>
              </a:rPr>
              <a:t>bị</a:t>
            </a:r>
            <a:r>
              <a:rPr lang="en-US" sz="2000" dirty="0" smtClean="0">
                <a:solidFill>
                  <a:srgbClr val="002060"/>
                </a:solidFill>
              </a:rPr>
              <a:t> </a:t>
            </a:r>
            <a:r>
              <a:rPr lang="en-US" sz="2000" dirty="0" err="1" smtClean="0">
                <a:solidFill>
                  <a:srgbClr val="002060"/>
                </a:solidFill>
              </a:rPr>
              <a:t>năng</a:t>
            </a:r>
            <a:r>
              <a:rPr lang="en-US" sz="2000" dirty="0" smtClean="0">
                <a:solidFill>
                  <a:srgbClr val="002060"/>
                </a:solidFill>
              </a:rPr>
              <a:t> </a:t>
            </a:r>
            <a:r>
              <a:rPr lang="en-US" sz="2000" dirty="0" err="1" smtClean="0">
                <a:solidFill>
                  <a:srgbClr val="002060"/>
                </a:solidFill>
              </a:rPr>
              <a:t>lực</a:t>
            </a:r>
            <a:r>
              <a:rPr lang="en-US" sz="2000" dirty="0" smtClean="0">
                <a:solidFill>
                  <a:srgbClr val="002060"/>
                </a:solidFill>
              </a:rPr>
              <a:t> </a:t>
            </a:r>
            <a:r>
              <a:rPr lang="en-US" sz="2000" dirty="0" err="1" smtClean="0">
                <a:solidFill>
                  <a:srgbClr val="002060"/>
                </a:solidFill>
              </a:rPr>
              <a:t>nhân</a:t>
            </a:r>
            <a:r>
              <a:rPr lang="en-US" sz="2000" dirty="0" smtClean="0">
                <a:solidFill>
                  <a:srgbClr val="002060"/>
                </a:solidFill>
              </a:rPr>
              <a:t> </a:t>
            </a:r>
            <a:r>
              <a:rPr lang="en-US" sz="2000" dirty="0" err="1" smtClean="0">
                <a:solidFill>
                  <a:srgbClr val="002060"/>
                </a:solidFill>
              </a:rPr>
              <a:t>sự</a:t>
            </a:r>
            <a:r>
              <a:rPr lang="en-US" sz="2000" dirty="0" smtClean="0">
                <a:solidFill>
                  <a:srgbClr val="002060"/>
                </a:solidFill>
              </a:rPr>
              <a:t> </a:t>
            </a:r>
          </a:p>
          <a:p>
            <a:pPr marL="342900" indent="-342900">
              <a:spcBef>
                <a:spcPts val="600"/>
              </a:spcBef>
              <a:buFont typeface="Arial" pitchFamily="34" charset="0"/>
              <a:buChar char="•"/>
            </a:pPr>
            <a:r>
              <a:rPr lang="en-US" sz="2000" dirty="0" err="1" smtClean="0">
                <a:solidFill>
                  <a:srgbClr val="002060"/>
                </a:solidFill>
              </a:rPr>
              <a:t>Tương</a:t>
            </a:r>
            <a:r>
              <a:rPr lang="en-US" sz="2000" dirty="0" smtClean="0">
                <a:solidFill>
                  <a:srgbClr val="002060"/>
                </a:solidFill>
              </a:rPr>
              <a:t> </a:t>
            </a:r>
            <a:r>
              <a:rPr lang="en-US" sz="2000" dirty="0" err="1" smtClean="0">
                <a:solidFill>
                  <a:srgbClr val="002060"/>
                </a:solidFill>
              </a:rPr>
              <a:t>tác</a:t>
            </a:r>
            <a:r>
              <a:rPr lang="en-US" sz="2000" dirty="0" smtClean="0">
                <a:solidFill>
                  <a:srgbClr val="002060"/>
                </a:solidFill>
              </a:rPr>
              <a:t> </a:t>
            </a:r>
            <a:r>
              <a:rPr lang="en-US" sz="2000" dirty="0" err="1" smtClean="0">
                <a:solidFill>
                  <a:srgbClr val="002060"/>
                </a:solidFill>
              </a:rPr>
              <a:t>với</a:t>
            </a:r>
            <a:r>
              <a:rPr lang="en-US" sz="2000" dirty="0" smtClean="0">
                <a:solidFill>
                  <a:srgbClr val="002060"/>
                </a:solidFill>
              </a:rPr>
              <a:t> HTQLCL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tổ</a:t>
            </a:r>
            <a:r>
              <a:rPr lang="en-US" sz="2000" dirty="0" smtClean="0">
                <a:solidFill>
                  <a:srgbClr val="002060"/>
                </a:solidFill>
              </a:rPr>
              <a:t> </a:t>
            </a:r>
            <a:r>
              <a:rPr lang="en-US" sz="2000" dirty="0" err="1" smtClean="0">
                <a:solidFill>
                  <a:srgbClr val="002060"/>
                </a:solidFill>
              </a:rPr>
              <a:t>chức</a:t>
            </a:r>
            <a:r>
              <a:rPr lang="en-US" sz="2000" dirty="0" smtClean="0">
                <a:solidFill>
                  <a:srgbClr val="002060"/>
                </a:solidFill>
              </a:rPr>
              <a:t> </a:t>
            </a:r>
          </a:p>
          <a:p>
            <a:pPr marL="342900" indent="-342900">
              <a:spcBef>
                <a:spcPts val="600"/>
              </a:spcBef>
              <a:buFont typeface="Arial" pitchFamily="34" charset="0"/>
              <a:buChar char="•"/>
            </a:pPr>
            <a:r>
              <a:rPr lang="en-US" sz="2000" dirty="0" err="1" smtClean="0">
                <a:solidFill>
                  <a:srgbClr val="002060"/>
                </a:solidFill>
              </a:rPr>
              <a:t>Kiểm</a:t>
            </a:r>
            <a:r>
              <a:rPr lang="en-US" sz="2000" dirty="0" smtClean="0">
                <a:solidFill>
                  <a:srgbClr val="002060"/>
                </a:solidFill>
              </a:rPr>
              <a:t> </a:t>
            </a:r>
            <a:r>
              <a:rPr lang="en-US" sz="2000" dirty="0" err="1" smtClean="0">
                <a:solidFill>
                  <a:srgbClr val="002060"/>
                </a:solidFill>
              </a:rPr>
              <a:t>soát</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theo</a:t>
            </a:r>
            <a:r>
              <a:rPr lang="en-US" sz="2000" dirty="0" smtClean="0">
                <a:solidFill>
                  <a:srgbClr val="002060"/>
                </a:solidFill>
              </a:rPr>
              <a:t> </a:t>
            </a:r>
            <a:r>
              <a:rPr lang="en-US" sz="2000" dirty="0" err="1" smtClean="0">
                <a:solidFill>
                  <a:srgbClr val="002060"/>
                </a:solidFill>
              </a:rPr>
              <a:t>dõi</a:t>
            </a:r>
            <a:r>
              <a:rPr lang="en-US" sz="2000" dirty="0" smtClean="0">
                <a:solidFill>
                  <a:srgbClr val="002060"/>
                </a:solidFill>
              </a:rPr>
              <a:t> </a:t>
            </a:r>
            <a:r>
              <a:rPr lang="en-US" sz="2000" dirty="0" err="1" smtClean="0">
                <a:solidFill>
                  <a:srgbClr val="002060"/>
                </a:solidFill>
              </a:rPr>
              <a:t>kết</a:t>
            </a:r>
            <a:r>
              <a:rPr lang="en-US" sz="2000" dirty="0" smtClean="0">
                <a:solidFill>
                  <a:srgbClr val="002060"/>
                </a:solidFill>
              </a:rPr>
              <a:t> </a:t>
            </a:r>
            <a:r>
              <a:rPr lang="en-US" sz="2000" dirty="0" err="1" smtClean="0">
                <a:solidFill>
                  <a:srgbClr val="002060"/>
                </a:solidFill>
              </a:rPr>
              <a:t>quả</a:t>
            </a:r>
            <a:r>
              <a:rPr lang="en-US" sz="2000" dirty="0" smtClean="0">
                <a:solidFill>
                  <a:srgbClr val="002060"/>
                </a:solidFill>
              </a:rPr>
              <a:t> </a:t>
            </a:r>
            <a:r>
              <a:rPr lang="en-US" sz="2000" dirty="0" err="1" smtClean="0">
                <a:solidFill>
                  <a:srgbClr val="002060"/>
                </a:solidFill>
              </a:rPr>
              <a:t>hoạt</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p>
          <a:p>
            <a:pPr marL="342900" indent="-342900">
              <a:spcBef>
                <a:spcPts val="600"/>
              </a:spcBef>
              <a:buFont typeface="Arial" pitchFamily="34" charset="0"/>
              <a:buChar char="•"/>
            </a:pPr>
            <a:r>
              <a:rPr lang="en-US" sz="2000" dirty="0" err="1" smtClean="0">
                <a:solidFill>
                  <a:srgbClr val="002060"/>
                </a:solidFill>
              </a:rPr>
              <a:t>Hoạt</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kiểm</a:t>
            </a:r>
            <a:r>
              <a:rPr lang="en-US" sz="2000" dirty="0" smtClean="0">
                <a:solidFill>
                  <a:srgbClr val="002060"/>
                </a:solidFill>
              </a:rPr>
              <a:t> </a:t>
            </a:r>
            <a:r>
              <a:rPr lang="en-US" sz="2000" dirty="0" err="1" smtClean="0">
                <a:solidFill>
                  <a:srgbClr val="002060"/>
                </a:solidFill>
              </a:rPr>
              <a:t>tra</a:t>
            </a:r>
            <a:r>
              <a:rPr lang="en-US" sz="2000" dirty="0" smtClean="0">
                <a:solidFill>
                  <a:srgbClr val="002060"/>
                </a:solidFill>
              </a:rPr>
              <a:t> </a:t>
            </a:r>
            <a:r>
              <a:rPr lang="en-US" sz="2000" dirty="0" err="1" smtClean="0">
                <a:solidFill>
                  <a:srgbClr val="002060"/>
                </a:solidFill>
              </a:rPr>
              <a:t>xác</a:t>
            </a:r>
            <a:r>
              <a:rPr lang="en-US" sz="2000" dirty="0" smtClean="0">
                <a:solidFill>
                  <a:srgbClr val="002060"/>
                </a:solidFill>
              </a:rPr>
              <a:t> </a:t>
            </a:r>
            <a:r>
              <a:rPr lang="en-US" sz="2000" dirty="0" err="1" smtClean="0">
                <a:solidFill>
                  <a:srgbClr val="002060"/>
                </a:solidFill>
              </a:rPr>
              <a:t>nhận</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tổ</a:t>
            </a:r>
            <a:r>
              <a:rPr lang="en-US" sz="2000" dirty="0" smtClean="0">
                <a:solidFill>
                  <a:srgbClr val="002060"/>
                </a:solidFill>
              </a:rPr>
              <a:t> </a:t>
            </a:r>
            <a:r>
              <a:rPr lang="en-US" sz="2000" dirty="0" err="1" smtClean="0">
                <a:solidFill>
                  <a:srgbClr val="002060"/>
                </a:solidFill>
              </a:rPr>
              <a:t>chức</a:t>
            </a:r>
            <a:r>
              <a:rPr lang="en-US" sz="2000" dirty="0" smtClean="0">
                <a:solidFill>
                  <a:srgbClr val="002060"/>
                </a:solidFill>
              </a:rPr>
              <a:t> hay </a:t>
            </a:r>
            <a:r>
              <a:rPr lang="en-US" sz="2000" dirty="0" err="1" smtClean="0">
                <a:solidFill>
                  <a:srgbClr val="002060"/>
                </a:solidFill>
              </a:rPr>
              <a:t>khách</a:t>
            </a:r>
            <a:r>
              <a:rPr lang="en-US" sz="2000" dirty="0" smtClean="0">
                <a:solidFill>
                  <a:srgbClr val="002060"/>
                </a:solidFill>
              </a:rPr>
              <a:t> </a:t>
            </a:r>
            <a:r>
              <a:rPr lang="en-US" sz="2000" dirty="0" err="1" smtClean="0">
                <a:solidFill>
                  <a:srgbClr val="002060"/>
                </a:solidFill>
              </a:rPr>
              <a:t>hàng</a:t>
            </a:r>
            <a:r>
              <a:rPr lang="en-US" sz="2000" dirty="0" smtClean="0">
                <a:solidFill>
                  <a:srgbClr val="002060"/>
                </a:solidFill>
              </a:rPr>
              <a:t> </a:t>
            </a:r>
            <a:r>
              <a:rPr lang="en-US" sz="2000" dirty="0" err="1" smtClean="0">
                <a:solidFill>
                  <a:srgbClr val="002060"/>
                </a:solidFill>
              </a:rPr>
              <a:t>tại</a:t>
            </a:r>
            <a:r>
              <a:rPr lang="en-US" sz="2000" dirty="0" smtClean="0">
                <a:solidFill>
                  <a:srgbClr val="002060"/>
                </a:solidFill>
              </a:rPr>
              <a:t> </a:t>
            </a:r>
            <a:r>
              <a:rPr lang="en-US" sz="2000" dirty="0" err="1" smtClean="0">
                <a:solidFill>
                  <a:srgbClr val="002060"/>
                </a:solidFill>
              </a:rPr>
              <a:t>cơ</a:t>
            </a:r>
            <a:r>
              <a:rPr lang="en-US" sz="2000" dirty="0" smtClean="0">
                <a:solidFill>
                  <a:srgbClr val="002060"/>
                </a:solidFill>
              </a:rPr>
              <a:t> </a:t>
            </a:r>
            <a:r>
              <a:rPr lang="en-US" sz="2000" dirty="0" err="1" smtClean="0">
                <a:solidFill>
                  <a:srgbClr val="002060"/>
                </a:solidFill>
              </a:rPr>
              <a:t>sở</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nhà</a:t>
            </a:r>
            <a:r>
              <a:rPr lang="en-US" sz="2000" dirty="0" smtClean="0">
                <a:solidFill>
                  <a:srgbClr val="002060"/>
                </a:solidFill>
              </a:rPr>
              <a:t> </a:t>
            </a:r>
            <a:r>
              <a:rPr lang="en-US" sz="2000" dirty="0" err="1" smtClean="0">
                <a:solidFill>
                  <a:srgbClr val="002060"/>
                </a:solidFill>
              </a:rPr>
              <a:t>cung</a:t>
            </a:r>
            <a:r>
              <a:rPr lang="en-US" sz="2000" dirty="0" smtClean="0">
                <a:solidFill>
                  <a:srgbClr val="002060"/>
                </a:solidFill>
              </a:rPr>
              <a:t> </a:t>
            </a:r>
            <a:r>
              <a:rPr lang="en-US" sz="2000" dirty="0" err="1" smtClean="0">
                <a:solidFill>
                  <a:srgbClr val="002060"/>
                </a:solidFill>
              </a:rPr>
              <a:t>cấp</a:t>
            </a:r>
            <a:endParaRPr lang="en-US" sz="2000" dirty="0">
              <a:solidFill>
                <a:srgbClr val="002060"/>
              </a:solidFill>
            </a:endParaRPr>
          </a:p>
        </p:txBody>
      </p:sp>
      <p:sp>
        <p:nvSpPr>
          <p:cNvPr id="6" name="TextBox 5"/>
          <p:cNvSpPr txBox="1"/>
          <p:nvPr/>
        </p:nvSpPr>
        <p:spPr>
          <a:xfrm>
            <a:off x="-427888" y="221476"/>
            <a:ext cx="8177047" cy="584775"/>
          </a:xfrm>
          <a:prstGeom prst="rect">
            <a:avLst/>
          </a:prstGeom>
          <a:noFill/>
        </p:spPr>
        <p:txBody>
          <a:bodyPr wrap="square" rtlCol="0">
            <a:spAutoFit/>
          </a:bodyPr>
          <a:lstStyle/>
          <a:p>
            <a:pPr algn="ctr"/>
            <a:r>
              <a:rPr lang="en-US" sz="3200" b="1" dirty="0">
                <a:solidFill>
                  <a:srgbClr val="FF0000"/>
                </a:solidFill>
              </a:rPr>
              <a:t>8. VẬN HÀNH</a:t>
            </a:r>
          </a:p>
        </p:txBody>
      </p:sp>
    </p:spTree>
    <p:extLst>
      <p:ext uri="{BB962C8B-B14F-4D97-AF65-F5344CB8AC3E}">
        <p14:creationId xmlns:p14="http://schemas.microsoft.com/office/powerpoint/2010/main" val="107307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1026" y="828974"/>
            <a:ext cx="7804087" cy="1554272"/>
          </a:xfrm>
          <a:prstGeom prst="rect">
            <a:avLst/>
          </a:prstGeom>
          <a:noFill/>
        </p:spPr>
        <p:txBody>
          <a:bodyPr wrap="square" rtlCol="0">
            <a:spAutoFit/>
          </a:bodyPr>
          <a:lstStyle/>
          <a:p>
            <a:r>
              <a:rPr lang="en-US" sz="2000" b="1" dirty="0" smtClean="0">
                <a:solidFill>
                  <a:srgbClr val="002060"/>
                </a:solidFill>
              </a:rPr>
              <a:t>8.4</a:t>
            </a:r>
            <a:r>
              <a:rPr lang="en-US" sz="2000" dirty="0" smtClean="0">
                <a:solidFill>
                  <a:srgbClr val="002060"/>
                </a:solidFill>
              </a:rPr>
              <a:t>  </a:t>
            </a:r>
            <a:r>
              <a:rPr lang="en-US" sz="2000" b="1" dirty="0" err="1" smtClean="0">
                <a:solidFill>
                  <a:srgbClr val="002060"/>
                </a:solidFill>
              </a:rPr>
              <a:t>Kiểm</a:t>
            </a:r>
            <a:r>
              <a:rPr lang="en-US" sz="2000" b="1" dirty="0" smtClean="0">
                <a:solidFill>
                  <a:srgbClr val="002060"/>
                </a:solidFill>
              </a:rPr>
              <a:t> </a:t>
            </a:r>
            <a:r>
              <a:rPr lang="en-US" sz="2000" b="1" dirty="0" err="1">
                <a:solidFill>
                  <a:srgbClr val="002060"/>
                </a:solidFill>
              </a:rPr>
              <a:t>soát</a:t>
            </a:r>
            <a:r>
              <a:rPr lang="en-US" sz="2000" b="1" dirty="0">
                <a:solidFill>
                  <a:srgbClr val="002060"/>
                </a:solidFill>
              </a:rPr>
              <a:t> </a:t>
            </a:r>
            <a:r>
              <a:rPr lang="en-US" sz="2000" b="1" dirty="0" err="1">
                <a:solidFill>
                  <a:srgbClr val="002060"/>
                </a:solidFill>
              </a:rPr>
              <a:t>các</a:t>
            </a:r>
            <a:r>
              <a:rPr lang="en-US" sz="2000" b="1" dirty="0">
                <a:solidFill>
                  <a:srgbClr val="002060"/>
                </a:solidFill>
              </a:rPr>
              <a:t> SP </a:t>
            </a:r>
            <a:r>
              <a:rPr lang="en-US" sz="2000" b="1" dirty="0" err="1">
                <a:solidFill>
                  <a:srgbClr val="002060"/>
                </a:solidFill>
              </a:rPr>
              <a:t>và</a:t>
            </a:r>
            <a:r>
              <a:rPr lang="en-US" sz="2000" b="1" dirty="0">
                <a:solidFill>
                  <a:srgbClr val="002060"/>
                </a:solidFill>
              </a:rPr>
              <a:t> DV do </a:t>
            </a:r>
            <a:r>
              <a:rPr lang="en-US" sz="2000" b="1" dirty="0" err="1">
                <a:solidFill>
                  <a:srgbClr val="002060"/>
                </a:solidFill>
              </a:rPr>
              <a:t>bên</a:t>
            </a:r>
            <a:r>
              <a:rPr lang="en-US" sz="2000" b="1" dirty="0">
                <a:solidFill>
                  <a:srgbClr val="002060"/>
                </a:solidFill>
              </a:rPr>
              <a:t> </a:t>
            </a:r>
            <a:r>
              <a:rPr lang="en-US" sz="2000" b="1" dirty="0" err="1">
                <a:solidFill>
                  <a:srgbClr val="002060"/>
                </a:solidFill>
              </a:rPr>
              <a:t>ngoài</a:t>
            </a:r>
            <a:r>
              <a:rPr lang="en-US" sz="2000" b="1" dirty="0">
                <a:solidFill>
                  <a:srgbClr val="002060"/>
                </a:solidFill>
              </a:rPr>
              <a:t> </a:t>
            </a:r>
            <a:r>
              <a:rPr lang="en-US" sz="2000" b="1" dirty="0" err="1">
                <a:solidFill>
                  <a:srgbClr val="002060"/>
                </a:solidFill>
              </a:rPr>
              <a:t>cung</a:t>
            </a:r>
            <a:r>
              <a:rPr lang="en-US" sz="2000" b="1" dirty="0">
                <a:solidFill>
                  <a:srgbClr val="002060"/>
                </a:solidFill>
              </a:rPr>
              <a:t> </a:t>
            </a:r>
            <a:r>
              <a:rPr lang="en-US" sz="2000" b="1" dirty="0" err="1">
                <a:solidFill>
                  <a:srgbClr val="002060"/>
                </a:solidFill>
              </a:rPr>
              <a:t>cấp</a:t>
            </a:r>
            <a:endParaRPr lang="en-US" sz="2000" b="1" dirty="0" smtClean="0">
              <a:solidFill>
                <a:srgbClr val="002060"/>
              </a:solidFill>
            </a:endParaRPr>
          </a:p>
          <a:p>
            <a:pPr>
              <a:spcBef>
                <a:spcPts val="600"/>
              </a:spcBef>
            </a:pPr>
            <a:r>
              <a:rPr lang="en-US" sz="2000" dirty="0" err="1" smtClean="0">
                <a:solidFill>
                  <a:srgbClr val="C05412"/>
                </a:solidFill>
              </a:rPr>
              <a:t>Kiểm</a:t>
            </a:r>
            <a:r>
              <a:rPr lang="en-US" sz="2000" dirty="0" smtClean="0">
                <a:solidFill>
                  <a:srgbClr val="C05412"/>
                </a:solidFill>
              </a:rPr>
              <a:t> </a:t>
            </a:r>
            <a:r>
              <a:rPr lang="en-US" sz="2000" dirty="0" err="1" smtClean="0">
                <a:solidFill>
                  <a:srgbClr val="C05412"/>
                </a:solidFill>
              </a:rPr>
              <a:t>soát</a:t>
            </a:r>
            <a:r>
              <a:rPr lang="en-US" sz="2000" dirty="0" smtClean="0">
                <a:solidFill>
                  <a:srgbClr val="C05412"/>
                </a:solidFill>
              </a:rPr>
              <a:t> SP </a:t>
            </a:r>
            <a:r>
              <a:rPr lang="en-US" sz="2000" dirty="0" err="1" smtClean="0">
                <a:solidFill>
                  <a:srgbClr val="C05412"/>
                </a:solidFill>
              </a:rPr>
              <a:t>và</a:t>
            </a:r>
            <a:r>
              <a:rPr lang="en-US" sz="2000" dirty="0" smtClean="0">
                <a:solidFill>
                  <a:srgbClr val="C05412"/>
                </a:solidFill>
              </a:rPr>
              <a:t> DV do </a:t>
            </a:r>
            <a:r>
              <a:rPr lang="en-US" sz="2000" dirty="0" err="1" smtClean="0">
                <a:solidFill>
                  <a:srgbClr val="C05412"/>
                </a:solidFill>
              </a:rPr>
              <a:t>bên</a:t>
            </a:r>
            <a:r>
              <a:rPr lang="en-US" sz="2000" dirty="0" smtClean="0">
                <a:solidFill>
                  <a:srgbClr val="C05412"/>
                </a:solidFill>
              </a:rPr>
              <a:t> </a:t>
            </a:r>
            <a:r>
              <a:rPr lang="en-US" sz="2000" dirty="0" err="1" smtClean="0">
                <a:solidFill>
                  <a:srgbClr val="C05412"/>
                </a:solidFill>
              </a:rPr>
              <a:t>ngoài</a:t>
            </a:r>
            <a:r>
              <a:rPr lang="en-US" sz="2000" dirty="0" smtClean="0">
                <a:solidFill>
                  <a:srgbClr val="C05412"/>
                </a:solidFill>
              </a:rPr>
              <a:t> </a:t>
            </a:r>
            <a:r>
              <a:rPr lang="en-US" sz="2000" dirty="0" err="1" smtClean="0">
                <a:solidFill>
                  <a:srgbClr val="C05412"/>
                </a:solidFill>
              </a:rPr>
              <a:t>cung</a:t>
            </a:r>
            <a:r>
              <a:rPr lang="en-US" sz="2000" dirty="0" smtClean="0">
                <a:solidFill>
                  <a:srgbClr val="C05412"/>
                </a:solidFill>
              </a:rPr>
              <a:t> </a:t>
            </a:r>
            <a:r>
              <a:rPr lang="en-US" sz="2000" dirty="0" err="1" smtClean="0">
                <a:solidFill>
                  <a:srgbClr val="C05412"/>
                </a:solidFill>
              </a:rPr>
              <a:t>cấp</a:t>
            </a:r>
            <a:r>
              <a:rPr lang="en-US" sz="2000" dirty="0" smtClean="0">
                <a:solidFill>
                  <a:srgbClr val="C05412"/>
                </a:solidFill>
              </a:rPr>
              <a:t> </a:t>
            </a:r>
            <a:r>
              <a:rPr lang="en-US" sz="2000" dirty="0" err="1" smtClean="0">
                <a:solidFill>
                  <a:srgbClr val="C05412"/>
                </a:solidFill>
              </a:rPr>
              <a:t>tại</a:t>
            </a:r>
            <a:r>
              <a:rPr lang="en-US" sz="2000" dirty="0" smtClean="0">
                <a:solidFill>
                  <a:srgbClr val="C05412"/>
                </a:solidFill>
              </a:rPr>
              <a:t> RĐ</a:t>
            </a:r>
          </a:p>
          <a:p>
            <a:pPr>
              <a:spcBef>
                <a:spcPts val="600"/>
              </a:spcBef>
            </a:pPr>
            <a:r>
              <a:rPr lang="en-US" sz="2000" dirty="0" err="1" smtClean="0">
                <a:solidFill>
                  <a:srgbClr val="C05412"/>
                </a:solidFill>
              </a:rPr>
              <a:t>Bài</a:t>
            </a:r>
            <a:r>
              <a:rPr lang="en-US" sz="2000" dirty="0" smtClean="0">
                <a:solidFill>
                  <a:srgbClr val="C05412"/>
                </a:solidFill>
              </a:rPr>
              <a:t> </a:t>
            </a:r>
            <a:r>
              <a:rPr lang="en-US" sz="2000" dirty="0" err="1" smtClean="0">
                <a:solidFill>
                  <a:srgbClr val="C05412"/>
                </a:solidFill>
              </a:rPr>
              <a:t>toán</a:t>
            </a:r>
            <a:r>
              <a:rPr lang="en-US" sz="2000" dirty="0" smtClean="0">
                <a:solidFill>
                  <a:srgbClr val="C05412"/>
                </a:solidFill>
              </a:rPr>
              <a:t> </a:t>
            </a:r>
            <a:r>
              <a:rPr lang="en-US" sz="2000" dirty="0" err="1" smtClean="0">
                <a:solidFill>
                  <a:srgbClr val="C05412"/>
                </a:solidFill>
              </a:rPr>
              <a:t>tồn</a:t>
            </a:r>
            <a:r>
              <a:rPr lang="en-US" sz="2000" dirty="0" smtClean="0">
                <a:solidFill>
                  <a:srgbClr val="C05412"/>
                </a:solidFill>
              </a:rPr>
              <a:t> </a:t>
            </a:r>
            <a:r>
              <a:rPr lang="en-US" sz="2000" dirty="0" err="1" smtClean="0">
                <a:solidFill>
                  <a:srgbClr val="C05412"/>
                </a:solidFill>
              </a:rPr>
              <a:t>kho</a:t>
            </a:r>
            <a:r>
              <a:rPr lang="en-US" sz="2000" dirty="0" smtClean="0">
                <a:solidFill>
                  <a:srgbClr val="C05412"/>
                </a:solidFill>
              </a:rPr>
              <a:t> </a:t>
            </a:r>
            <a:r>
              <a:rPr lang="en-US" sz="2000" dirty="0" err="1" smtClean="0">
                <a:solidFill>
                  <a:srgbClr val="C05412"/>
                </a:solidFill>
              </a:rPr>
              <a:t>tối</a:t>
            </a:r>
            <a:r>
              <a:rPr lang="en-US" sz="2000" dirty="0" smtClean="0">
                <a:solidFill>
                  <a:srgbClr val="C05412"/>
                </a:solidFill>
              </a:rPr>
              <a:t> </a:t>
            </a:r>
            <a:r>
              <a:rPr lang="en-US" sz="2000" dirty="0" err="1" smtClean="0">
                <a:solidFill>
                  <a:srgbClr val="C05412"/>
                </a:solidFill>
              </a:rPr>
              <a:t>ưu</a:t>
            </a:r>
            <a:endParaRPr lang="en-US" sz="2000" dirty="0" smtClean="0">
              <a:solidFill>
                <a:srgbClr val="C05412"/>
              </a:solidFill>
            </a:endParaRPr>
          </a:p>
          <a:p>
            <a:pPr>
              <a:spcBef>
                <a:spcPts val="600"/>
              </a:spcBef>
            </a:pPr>
            <a:r>
              <a:rPr lang="en-US" sz="2000" b="1" dirty="0" err="1">
                <a:solidFill>
                  <a:srgbClr val="C05412"/>
                </a:solidFill>
              </a:rPr>
              <a:t>Các</a:t>
            </a:r>
            <a:r>
              <a:rPr lang="en-US" sz="2000" b="1" dirty="0">
                <a:solidFill>
                  <a:srgbClr val="C05412"/>
                </a:solidFill>
              </a:rPr>
              <a:t> </a:t>
            </a:r>
            <a:r>
              <a:rPr lang="en-US" sz="2000" b="1" dirty="0" err="1">
                <a:solidFill>
                  <a:srgbClr val="C05412"/>
                </a:solidFill>
              </a:rPr>
              <a:t>nhắc</a:t>
            </a:r>
            <a:r>
              <a:rPr lang="en-US" sz="2000" b="1" dirty="0">
                <a:solidFill>
                  <a:srgbClr val="C05412"/>
                </a:solidFill>
              </a:rPr>
              <a:t> </a:t>
            </a:r>
            <a:r>
              <a:rPr lang="en-US" sz="2000" b="1" dirty="0" err="1">
                <a:solidFill>
                  <a:srgbClr val="C05412"/>
                </a:solidFill>
              </a:rPr>
              <a:t>nhở</a:t>
            </a:r>
            <a:r>
              <a:rPr lang="en-US" sz="2000" b="1" dirty="0">
                <a:solidFill>
                  <a:srgbClr val="C05412"/>
                </a:solidFill>
              </a:rPr>
              <a:t> </a:t>
            </a:r>
            <a:r>
              <a:rPr lang="en-US" sz="2000" b="1" dirty="0" err="1">
                <a:solidFill>
                  <a:srgbClr val="C05412"/>
                </a:solidFill>
              </a:rPr>
              <a:t>trong</a:t>
            </a:r>
            <a:r>
              <a:rPr lang="en-US" sz="2000" b="1" dirty="0">
                <a:solidFill>
                  <a:srgbClr val="C05412"/>
                </a:solidFill>
              </a:rPr>
              <a:t> </a:t>
            </a:r>
            <a:r>
              <a:rPr lang="en-US" sz="2000" b="1" dirty="0" err="1">
                <a:solidFill>
                  <a:srgbClr val="C05412"/>
                </a:solidFill>
              </a:rPr>
              <a:t>đánh</a:t>
            </a:r>
            <a:r>
              <a:rPr lang="en-US" sz="2000" b="1" dirty="0">
                <a:solidFill>
                  <a:srgbClr val="C05412"/>
                </a:solidFill>
              </a:rPr>
              <a:t> </a:t>
            </a:r>
            <a:r>
              <a:rPr lang="en-US" sz="2000" b="1" dirty="0" err="1">
                <a:solidFill>
                  <a:srgbClr val="C05412"/>
                </a:solidFill>
              </a:rPr>
              <a:t>giá</a:t>
            </a:r>
            <a:r>
              <a:rPr lang="en-US" sz="2000" b="1" dirty="0">
                <a:solidFill>
                  <a:srgbClr val="C05412"/>
                </a:solidFill>
              </a:rPr>
              <a:t> </a:t>
            </a:r>
            <a:r>
              <a:rPr lang="en-US" sz="2000" b="1" dirty="0" err="1">
                <a:solidFill>
                  <a:srgbClr val="C05412"/>
                </a:solidFill>
              </a:rPr>
              <a:t>nội</a:t>
            </a:r>
            <a:r>
              <a:rPr lang="en-US" sz="2000" b="1" dirty="0">
                <a:solidFill>
                  <a:srgbClr val="C05412"/>
                </a:solidFill>
              </a:rPr>
              <a:t> </a:t>
            </a:r>
            <a:r>
              <a:rPr lang="en-US" sz="2000" b="1" dirty="0" err="1">
                <a:solidFill>
                  <a:srgbClr val="C05412"/>
                </a:solidFill>
              </a:rPr>
              <a:t>bộ</a:t>
            </a:r>
            <a:r>
              <a:rPr lang="en-US" sz="2000" b="1" dirty="0">
                <a:solidFill>
                  <a:srgbClr val="C05412"/>
                </a:solidFill>
              </a:rPr>
              <a:t> </a:t>
            </a:r>
            <a:r>
              <a:rPr lang="en-US" sz="2000" b="1" dirty="0" err="1">
                <a:solidFill>
                  <a:srgbClr val="C05412"/>
                </a:solidFill>
              </a:rPr>
              <a:t>và</a:t>
            </a:r>
            <a:r>
              <a:rPr lang="en-US" sz="2000" b="1" dirty="0">
                <a:solidFill>
                  <a:srgbClr val="C05412"/>
                </a:solidFill>
              </a:rPr>
              <a:t> </a:t>
            </a:r>
            <a:r>
              <a:rPr lang="en-US" sz="2000" b="1" dirty="0" err="1">
                <a:solidFill>
                  <a:srgbClr val="C05412"/>
                </a:solidFill>
              </a:rPr>
              <a:t>bên</a:t>
            </a:r>
            <a:r>
              <a:rPr lang="en-US" sz="2000" b="1" dirty="0">
                <a:solidFill>
                  <a:srgbClr val="C05412"/>
                </a:solidFill>
              </a:rPr>
              <a:t> </a:t>
            </a:r>
            <a:r>
              <a:rPr lang="en-US" sz="2000" b="1" dirty="0" err="1">
                <a:solidFill>
                  <a:srgbClr val="C05412"/>
                </a:solidFill>
              </a:rPr>
              <a:t>ngoài</a:t>
            </a:r>
            <a:endParaRPr lang="en-US" sz="2000" dirty="0">
              <a:solidFill>
                <a:srgbClr val="C05412"/>
              </a:solidFill>
            </a:endParaRPr>
          </a:p>
        </p:txBody>
      </p:sp>
      <p:sp>
        <p:nvSpPr>
          <p:cNvPr id="6" name="TextBox 5"/>
          <p:cNvSpPr txBox="1"/>
          <p:nvPr/>
        </p:nvSpPr>
        <p:spPr>
          <a:xfrm>
            <a:off x="-427888" y="221476"/>
            <a:ext cx="8177047" cy="584775"/>
          </a:xfrm>
          <a:prstGeom prst="rect">
            <a:avLst/>
          </a:prstGeom>
          <a:noFill/>
        </p:spPr>
        <p:txBody>
          <a:bodyPr wrap="square" rtlCol="0">
            <a:spAutoFit/>
          </a:bodyPr>
          <a:lstStyle/>
          <a:p>
            <a:pPr algn="ctr"/>
            <a:r>
              <a:rPr lang="en-US" sz="3200" b="1" dirty="0">
                <a:solidFill>
                  <a:srgbClr val="FF0000"/>
                </a:solidFill>
              </a:rPr>
              <a:t>8. VẬN HÀNH</a:t>
            </a:r>
          </a:p>
        </p:txBody>
      </p:sp>
    </p:spTree>
    <p:extLst>
      <p:ext uri="{BB962C8B-B14F-4D97-AF65-F5344CB8AC3E}">
        <p14:creationId xmlns:p14="http://schemas.microsoft.com/office/powerpoint/2010/main" val="363472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3331" y="883941"/>
            <a:ext cx="7967049" cy="3693319"/>
          </a:xfrm>
          <a:prstGeom prst="rect">
            <a:avLst/>
          </a:prstGeom>
          <a:noFill/>
        </p:spPr>
        <p:txBody>
          <a:bodyPr wrap="square" rtlCol="0">
            <a:spAutoFit/>
          </a:bodyPr>
          <a:lstStyle/>
          <a:p>
            <a:r>
              <a:rPr lang="en-US" sz="2000" b="1" dirty="0" smtClean="0">
                <a:solidFill>
                  <a:srgbClr val="002060"/>
                </a:solidFill>
                <a:latin typeface="Arial" panose="020B0604020202020204" pitchFamily="34" charset="0"/>
                <a:cs typeface="Arial" panose="020B0604020202020204" pitchFamily="34" charset="0"/>
              </a:rPr>
              <a:t>8.5  </a:t>
            </a:r>
            <a:r>
              <a:rPr lang="en-US" sz="2000" b="1" dirty="0" err="1" smtClean="0">
                <a:solidFill>
                  <a:srgbClr val="002060"/>
                </a:solidFill>
                <a:latin typeface="Arial" panose="020B0604020202020204" pitchFamily="34" charset="0"/>
                <a:cs typeface="Arial" panose="020B0604020202020204" pitchFamily="34" charset="0"/>
              </a:rPr>
              <a:t>Sản</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xuất</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và</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cung</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cấp</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dịch</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vụ</a:t>
            </a:r>
            <a:r>
              <a:rPr lang="en-US" sz="2000" b="1" dirty="0" smtClean="0">
                <a:solidFill>
                  <a:srgbClr val="002060"/>
                </a:solidFill>
                <a:latin typeface="Arial" panose="020B0604020202020204" pitchFamily="34" charset="0"/>
                <a:cs typeface="Arial" panose="020B0604020202020204" pitchFamily="34" charset="0"/>
              </a:rPr>
              <a:t> </a:t>
            </a:r>
          </a:p>
          <a:p>
            <a:pPr>
              <a:spcBef>
                <a:spcPts val="600"/>
              </a:spcBef>
            </a:pPr>
            <a:r>
              <a:rPr lang="en-US" sz="2000" b="1" dirty="0" smtClean="0">
                <a:solidFill>
                  <a:srgbClr val="002060"/>
                </a:solidFill>
                <a:latin typeface="Arial" panose="020B0604020202020204" pitchFamily="34" charset="0"/>
                <a:cs typeface="Arial" panose="020B0604020202020204" pitchFamily="34" charset="0"/>
              </a:rPr>
              <a:t>8.5.1 </a:t>
            </a:r>
            <a:r>
              <a:rPr lang="en-US" sz="2000" b="1" dirty="0" err="1" smtClean="0">
                <a:solidFill>
                  <a:srgbClr val="002060"/>
                </a:solidFill>
                <a:latin typeface="Arial" panose="020B0604020202020204" pitchFamily="34" charset="0"/>
                <a:cs typeface="Arial" panose="020B0604020202020204" pitchFamily="34" charset="0"/>
              </a:rPr>
              <a:t>Kiểm</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soát</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sản</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xuất</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và</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cung</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cấp</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dịch</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vụ</a:t>
            </a:r>
            <a:endParaRPr lang="en-US" sz="2000" b="1" dirty="0" smtClean="0">
              <a:solidFill>
                <a:srgbClr val="002060"/>
              </a:solidFill>
              <a:latin typeface="Arial" panose="020B0604020202020204" pitchFamily="34" charset="0"/>
              <a:cs typeface="Arial" panose="020B0604020202020204" pitchFamily="34" charset="0"/>
            </a:endParaRPr>
          </a:p>
          <a:p>
            <a:pPr>
              <a:spcBef>
                <a:spcPts val="600"/>
              </a:spcBef>
            </a:pPr>
            <a:r>
              <a:rPr lang="en-US" sz="2000" dirty="0" err="1" smtClean="0">
                <a:solidFill>
                  <a:srgbClr val="002060"/>
                </a:solidFill>
                <a:latin typeface="Arial" panose="020B0604020202020204" pitchFamily="34" charset="0"/>
                <a:cs typeface="Arial" panose="020B0604020202020204" pitchFamily="34" charset="0"/>
              </a:rPr>
              <a:t>Sản</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xuất</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và</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cung</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cấp</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dịch</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vụ</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bao</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gồm</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cả</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giao</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hàng</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và</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sau</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giao</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hàng</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trong</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điều</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kiện</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được</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kiểm</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soát</a:t>
            </a:r>
            <a:r>
              <a:rPr lang="en-US" sz="2000" dirty="0" smtClean="0">
                <a:solidFill>
                  <a:srgbClr val="002060"/>
                </a:solidFill>
                <a:latin typeface="Arial" panose="020B0604020202020204" pitchFamily="34" charset="0"/>
                <a:cs typeface="Arial" panose="020B0604020202020204" pitchFamily="34" charset="0"/>
              </a:rPr>
              <a:t> </a:t>
            </a:r>
          </a:p>
          <a:p>
            <a:pPr marL="685800" lvl="1" indent="-342900">
              <a:spcBef>
                <a:spcPts val="0"/>
              </a:spcBef>
              <a:buFont typeface="Wingdings" panose="05000000000000000000" pitchFamily="2" charset="2"/>
              <a:buChar char="§"/>
            </a:pPr>
            <a:r>
              <a:rPr lang="en-US" sz="1800" dirty="0" err="1" smtClean="0">
                <a:solidFill>
                  <a:srgbClr val="002060"/>
                </a:solidFill>
                <a:latin typeface="Arial" panose="020B0604020202020204" pitchFamily="34" charset="0"/>
                <a:cs typeface="Arial" panose="020B0604020202020204" pitchFamily="34" charset="0"/>
              </a:rPr>
              <a:t>Thông</a:t>
            </a:r>
            <a:r>
              <a:rPr lang="en-US" sz="1800" dirty="0" smtClean="0">
                <a:solidFill>
                  <a:srgbClr val="002060"/>
                </a:solidFill>
                <a:latin typeface="Arial" panose="020B0604020202020204" pitchFamily="34" charset="0"/>
                <a:cs typeface="Arial" panose="020B0604020202020204" pitchFamily="34" charset="0"/>
              </a:rPr>
              <a:t> tin </a:t>
            </a:r>
            <a:r>
              <a:rPr lang="en-US" sz="1800" dirty="0" err="1" smtClean="0">
                <a:solidFill>
                  <a:srgbClr val="002060"/>
                </a:solidFill>
                <a:latin typeface="Arial" panose="020B0604020202020204" pitchFamily="34" charset="0"/>
                <a:cs typeface="Arial" panose="020B0604020202020204" pitchFamily="34" charset="0"/>
              </a:rPr>
              <a:t>văn</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bản</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về</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đặc</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tính</a:t>
            </a:r>
            <a:r>
              <a:rPr lang="en-US" sz="1800" dirty="0" smtClean="0">
                <a:solidFill>
                  <a:srgbClr val="002060"/>
                </a:solidFill>
                <a:latin typeface="Arial" panose="020B0604020202020204" pitchFamily="34" charset="0"/>
                <a:cs typeface="Arial" panose="020B0604020202020204" pitchFamily="34" charset="0"/>
              </a:rPr>
              <a:t> SP </a:t>
            </a:r>
            <a:r>
              <a:rPr lang="en-US" sz="1800" dirty="0" err="1" smtClean="0">
                <a:solidFill>
                  <a:srgbClr val="002060"/>
                </a:solidFill>
                <a:latin typeface="Arial" panose="020B0604020202020204" pitchFamily="34" charset="0"/>
                <a:cs typeface="Arial" panose="020B0604020202020204" pitchFamily="34" charset="0"/>
              </a:rPr>
              <a:t>và</a:t>
            </a:r>
            <a:r>
              <a:rPr lang="en-US" sz="1800" dirty="0" smtClean="0">
                <a:solidFill>
                  <a:srgbClr val="002060"/>
                </a:solidFill>
                <a:latin typeface="Arial" panose="020B0604020202020204" pitchFamily="34" charset="0"/>
                <a:cs typeface="Arial" panose="020B0604020202020204" pitchFamily="34" charset="0"/>
              </a:rPr>
              <a:t> DV </a:t>
            </a:r>
          </a:p>
          <a:p>
            <a:pPr marL="685800" lvl="1" indent="-342900">
              <a:spcBef>
                <a:spcPts val="0"/>
              </a:spcBef>
              <a:buFont typeface="Wingdings" panose="05000000000000000000" pitchFamily="2" charset="2"/>
              <a:buChar char="§"/>
            </a:pPr>
            <a:r>
              <a:rPr lang="en-US" sz="1800" dirty="0" err="1">
                <a:solidFill>
                  <a:srgbClr val="002060"/>
                </a:solidFill>
                <a:latin typeface="Arial" panose="020B0604020202020204" pitchFamily="34" charset="0"/>
                <a:cs typeface="Arial" panose="020B0604020202020204" pitchFamily="34" charset="0"/>
              </a:rPr>
              <a:t>Thông</a:t>
            </a:r>
            <a:r>
              <a:rPr lang="en-US" sz="1800" dirty="0">
                <a:solidFill>
                  <a:srgbClr val="002060"/>
                </a:solidFill>
                <a:latin typeface="Arial" panose="020B0604020202020204" pitchFamily="34" charset="0"/>
                <a:cs typeface="Arial" panose="020B0604020202020204" pitchFamily="34" charset="0"/>
              </a:rPr>
              <a:t> tin </a:t>
            </a:r>
            <a:r>
              <a:rPr lang="en-US" sz="1800" dirty="0" err="1">
                <a:solidFill>
                  <a:srgbClr val="002060"/>
                </a:solidFill>
                <a:latin typeface="Arial" panose="020B0604020202020204" pitchFamily="34" charset="0"/>
                <a:cs typeface="Arial" panose="020B0604020202020204" pitchFamily="34" charset="0"/>
              </a:rPr>
              <a:t>văn</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bản</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về</a:t>
            </a:r>
            <a:r>
              <a:rPr lang="en-US" sz="1800" dirty="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các</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hoạt</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động</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và</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kết</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quả</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phải</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đạt</a:t>
            </a:r>
            <a:r>
              <a:rPr lang="en-US" sz="1800" dirty="0" smtClean="0">
                <a:solidFill>
                  <a:srgbClr val="002060"/>
                </a:solidFill>
                <a:latin typeface="Arial" panose="020B0604020202020204" pitchFamily="34" charset="0"/>
                <a:cs typeface="Arial" panose="020B0604020202020204" pitchFamily="34" charset="0"/>
              </a:rPr>
              <a:t> </a:t>
            </a:r>
          </a:p>
          <a:p>
            <a:pPr marL="685800" lvl="1" indent="-342900">
              <a:spcBef>
                <a:spcPts val="0"/>
              </a:spcBef>
              <a:buFont typeface="Wingdings" panose="05000000000000000000" pitchFamily="2" charset="2"/>
              <a:buChar char="§"/>
            </a:pPr>
            <a:r>
              <a:rPr lang="en-US" sz="1800" dirty="0" smtClean="0">
                <a:solidFill>
                  <a:srgbClr val="002060"/>
                </a:solidFill>
                <a:latin typeface="Arial" panose="020B0604020202020204" pitchFamily="34" charset="0"/>
                <a:cs typeface="Arial" panose="020B0604020202020204" pitchFamily="34" charset="0"/>
              </a:rPr>
              <a:t>Theo </a:t>
            </a:r>
            <a:r>
              <a:rPr lang="en-US" sz="1800" dirty="0" err="1" smtClean="0">
                <a:solidFill>
                  <a:srgbClr val="002060"/>
                </a:solidFill>
                <a:latin typeface="Arial" panose="020B0604020202020204" pitchFamily="34" charset="0"/>
                <a:cs typeface="Arial" panose="020B0604020202020204" pitchFamily="34" charset="0"/>
              </a:rPr>
              <a:t>dõi</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đo</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lường</a:t>
            </a:r>
            <a:r>
              <a:rPr lang="en-US" sz="1800" dirty="0" smtClean="0">
                <a:solidFill>
                  <a:srgbClr val="002060"/>
                </a:solidFill>
                <a:latin typeface="Arial" panose="020B0604020202020204" pitchFamily="34" charset="0"/>
                <a:cs typeface="Arial" panose="020B0604020202020204" pitchFamily="34" charset="0"/>
              </a:rPr>
              <a:t> </a:t>
            </a:r>
          </a:p>
          <a:p>
            <a:pPr marL="685800" lvl="1" indent="-342900">
              <a:spcBef>
                <a:spcPts val="0"/>
              </a:spcBef>
              <a:buFont typeface="Wingdings" panose="05000000000000000000" pitchFamily="2" charset="2"/>
              <a:buChar char="§"/>
            </a:pPr>
            <a:r>
              <a:rPr lang="en-US" sz="1800" dirty="0" err="1" smtClean="0">
                <a:solidFill>
                  <a:srgbClr val="002060"/>
                </a:solidFill>
                <a:latin typeface="Arial" panose="020B0604020202020204" pitchFamily="34" charset="0"/>
                <a:cs typeface="Arial" panose="020B0604020202020204" pitchFamily="34" charset="0"/>
              </a:rPr>
              <a:t>Cơ</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sở</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hạ</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tầng</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môi</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trường</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cho</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các</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quá</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trình</a:t>
            </a:r>
            <a:r>
              <a:rPr lang="en-US" sz="1800" dirty="0" smtClean="0">
                <a:solidFill>
                  <a:srgbClr val="002060"/>
                </a:solidFill>
                <a:latin typeface="Arial" panose="020B0604020202020204" pitchFamily="34" charset="0"/>
                <a:cs typeface="Arial" panose="020B0604020202020204" pitchFamily="34" charset="0"/>
              </a:rPr>
              <a:t> </a:t>
            </a:r>
          </a:p>
          <a:p>
            <a:pPr marL="685800" lvl="1" indent="-342900">
              <a:spcBef>
                <a:spcPts val="0"/>
              </a:spcBef>
              <a:buFont typeface="Wingdings" panose="05000000000000000000" pitchFamily="2" charset="2"/>
              <a:buChar char="§"/>
            </a:pPr>
            <a:r>
              <a:rPr lang="en-US" sz="1800" dirty="0" err="1" smtClean="0">
                <a:solidFill>
                  <a:srgbClr val="002060"/>
                </a:solidFill>
                <a:latin typeface="Arial" panose="020B0604020202020204" pitchFamily="34" charset="0"/>
                <a:cs typeface="Arial" panose="020B0604020202020204" pitchFamily="34" charset="0"/>
              </a:rPr>
              <a:t>Nguồn</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lực</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theo</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dõi</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đo</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lường</a:t>
            </a:r>
            <a:r>
              <a:rPr lang="en-US" sz="1800" dirty="0" smtClean="0">
                <a:solidFill>
                  <a:srgbClr val="002060"/>
                </a:solidFill>
                <a:latin typeface="Arial" panose="020B0604020202020204" pitchFamily="34" charset="0"/>
                <a:cs typeface="Arial" panose="020B0604020202020204" pitchFamily="34" charset="0"/>
              </a:rPr>
              <a:t> </a:t>
            </a:r>
          </a:p>
          <a:p>
            <a:pPr marL="685800" lvl="1" indent="-342900">
              <a:spcBef>
                <a:spcPts val="0"/>
              </a:spcBef>
              <a:buFont typeface="Wingdings" panose="05000000000000000000" pitchFamily="2" charset="2"/>
              <a:buChar char="§"/>
            </a:pPr>
            <a:r>
              <a:rPr lang="en-US" sz="1800" dirty="0" err="1" smtClean="0">
                <a:solidFill>
                  <a:srgbClr val="002060"/>
                </a:solidFill>
                <a:latin typeface="Arial" panose="020B0604020202020204" pitchFamily="34" charset="0"/>
                <a:cs typeface="Arial" panose="020B0604020202020204" pitchFamily="34" charset="0"/>
              </a:rPr>
              <a:t>Năng</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lực</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trình</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độ</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nhân</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sự</a:t>
            </a:r>
            <a:r>
              <a:rPr lang="en-US" sz="1800" dirty="0" smtClean="0">
                <a:solidFill>
                  <a:srgbClr val="002060"/>
                </a:solidFill>
                <a:latin typeface="Arial" panose="020B0604020202020204" pitchFamily="34" charset="0"/>
                <a:cs typeface="Arial" panose="020B0604020202020204" pitchFamily="34" charset="0"/>
              </a:rPr>
              <a:t> </a:t>
            </a:r>
          </a:p>
          <a:p>
            <a:pPr marL="685800" lvl="1" indent="-342900">
              <a:spcBef>
                <a:spcPts val="0"/>
              </a:spcBef>
              <a:buFont typeface="Wingdings" panose="05000000000000000000" pitchFamily="2" charset="2"/>
              <a:buChar char="§"/>
            </a:pPr>
            <a:r>
              <a:rPr lang="en-US" sz="1800" dirty="0" err="1" smtClean="0">
                <a:solidFill>
                  <a:srgbClr val="002060"/>
                </a:solidFill>
                <a:latin typeface="Arial" panose="020B0604020202020204" pitchFamily="34" charset="0"/>
                <a:cs typeface="Arial" panose="020B0604020202020204" pitchFamily="34" charset="0"/>
              </a:rPr>
              <a:t>Xác</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nhận</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giá</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trị</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sử</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dụng</a:t>
            </a:r>
            <a:r>
              <a:rPr lang="en-US" sz="1800" dirty="0" smtClean="0">
                <a:solidFill>
                  <a:srgbClr val="002060"/>
                </a:solidFill>
                <a:latin typeface="Arial" panose="020B0604020202020204" pitchFamily="34" charset="0"/>
                <a:cs typeface="Arial" panose="020B0604020202020204" pitchFamily="34" charset="0"/>
              </a:rPr>
              <a:t> (validation) </a:t>
            </a:r>
            <a:r>
              <a:rPr lang="en-US" sz="1800" dirty="0" err="1" smtClean="0">
                <a:solidFill>
                  <a:srgbClr val="002060"/>
                </a:solidFill>
                <a:latin typeface="Arial" panose="020B0604020202020204" pitchFamily="34" charset="0"/>
                <a:cs typeface="Arial" panose="020B0604020202020204" pitchFamily="34" charset="0"/>
              </a:rPr>
              <a:t>quá</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trình</a:t>
            </a:r>
            <a:r>
              <a:rPr lang="en-US" sz="1800" dirty="0" smtClean="0">
                <a:solidFill>
                  <a:srgbClr val="002060"/>
                </a:solidFill>
                <a:latin typeface="Arial" panose="020B0604020202020204" pitchFamily="34" charset="0"/>
                <a:cs typeface="Arial" panose="020B0604020202020204" pitchFamily="34" charset="0"/>
              </a:rPr>
              <a:t> </a:t>
            </a:r>
          </a:p>
          <a:p>
            <a:pPr marL="685800" lvl="1" indent="-342900">
              <a:spcBef>
                <a:spcPts val="0"/>
              </a:spcBef>
              <a:buFont typeface="Wingdings" panose="05000000000000000000" pitchFamily="2" charset="2"/>
              <a:buChar char="§"/>
            </a:pPr>
            <a:r>
              <a:rPr lang="en-US" sz="1800" dirty="0" err="1" smtClean="0">
                <a:solidFill>
                  <a:srgbClr val="002060"/>
                </a:solidFill>
                <a:latin typeface="Arial" panose="020B0604020202020204" pitchFamily="34" charset="0"/>
                <a:cs typeface="Arial" panose="020B0604020202020204" pitchFamily="34" charset="0"/>
              </a:rPr>
              <a:t>Hoạt</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động</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giao</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và</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sau</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giao</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hàng</a:t>
            </a:r>
            <a:endParaRPr lang="en-US" sz="1800" dirty="0" smtClean="0">
              <a:solidFill>
                <a:srgbClr val="002060"/>
              </a:solidFill>
              <a:latin typeface="Arial" panose="020B0604020202020204" pitchFamily="34" charset="0"/>
              <a:cs typeface="Arial" panose="020B0604020202020204" pitchFamily="34" charset="0"/>
            </a:endParaRPr>
          </a:p>
        </p:txBody>
      </p:sp>
      <p:sp>
        <p:nvSpPr>
          <p:cNvPr id="6" name="TextBox 5"/>
          <p:cNvSpPr txBox="1"/>
          <p:nvPr/>
        </p:nvSpPr>
        <p:spPr>
          <a:xfrm>
            <a:off x="-158066" y="335645"/>
            <a:ext cx="8177047" cy="584775"/>
          </a:xfrm>
          <a:prstGeom prst="rect">
            <a:avLst/>
          </a:prstGeom>
          <a:noFill/>
        </p:spPr>
        <p:txBody>
          <a:bodyPr wrap="square" rtlCol="0">
            <a:spAutoFit/>
          </a:bodyPr>
          <a:lstStyle/>
          <a:p>
            <a:pPr algn="ctr"/>
            <a:r>
              <a:rPr lang="en-US" sz="3200" b="1" dirty="0">
                <a:solidFill>
                  <a:srgbClr val="FF0000"/>
                </a:solidFill>
              </a:rPr>
              <a:t>8. VẬN HÀNH</a:t>
            </a:r>
          </a:p>
        </p:txBody>
      </p:sp>
      <p:grpSp>
        <p:nvGrpSpPr>
          <p:cNvPr id="7" name="Group 6"/>
          <p:cNvGrpSpPr/>
          <p:nvPr/>
        </p:nvGrpSpPr>
        <p:grpSpPr>
          <a:xfrm>
            <a:off x="6651415" y="2860769"/>
            <a:ext cx="2061740" cy="1051415"/>
            <a:chOff x="4635060" y="3374135"/>
            <a:chExt cx="1446552" cy="749508"/>
          </a:xfrm>
        </p:grpSpPr>
        <p:sp>
          <p:nvSpPr>
            <p:cNvPr id="8" name="Cloud Callout 7"/>
            <p:cNvSpPr/>
            <p:nvPr/>
          </p:nvSpPr>
          <p:spPr>
            <a:xfrm>
              <a:off x="4811842" y="3545790"/>
              <a:ext cx="1064301" cy="406198"/>
            </a:xfrm>
            <a:prstGeom prst="cloudCallout">
              <a:avLst>
                <a:gd name="adj1" fmla="val -101819"/>
                <a:gd name="adj2" fmla="val 311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solidFill>
                    <a:prstClr val="white"/>
                  </a:solidFill>
                </a:rPr>
                <a:t>Mới</a:t>
              </a:r>
              <a:endParaRPr lang="en-US" sz="1800" dirty="0">
                <a:solidFill>
                  <a:prstClr val="white"/>
                </a:solidFill>
              </a:endParaRPr>
            </a:p>
          </p:txBody>
        </p:sp>
        <p:sp>
          <p:nvSpPr>
            <p:cNvPr id="9" name="Explosion 1 8"/>
            <p:cNvSpPr/>
            <p:nvPr/>
          </p:nvSpPr>
          <p:spPr>
            <a:xfrm>
              <a:off x="4635060" y="3374135"/>
              <a:ext cx="1446552" cy="749508"/>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smtClean="0">
                  <a:solidFill>
                    <a:prstClr val="white"/>
                  </a:solidFill>
                </a:rPr>
                <a:t>Thay</a:t>
              </a:r>
              <a:r>
                <a:rPr lang="en-US" sz="1600" b="1" dirty="0" smtClean="0">
                  <a:solidFill>
                    <a:prstClr val="white"/>
                  </a:solidFill>
                </a:rPr>
                <a:t> </a:t>
              </a:r>
              <a:r>
                <a:rPr lang="en-US" sz="1600" b="1" dirty="0" err="1" smtClean="0">
                  <a:solidFill>
                    <a:prstClr val="white"/>
                  </a:solidFill>
                </a:rPr>
                <a:t>đổi</a:t>
              </a:r>
              <a:r>
                <a:rPr lang="en-US" sz="1600" b="1" dirty="0" smtClean="0">
                  <a:solidFill>
                    <a:prstClr val="white"/>
                  </a:solidFill>
                </a:rPr>
                <a:t> </a:t>
              </a:r>
              <a:r>
                <a:rPr lang="en-US" sz="1600" b="1" dirty="0" err="1" smtClean="0">
                  <a:solidFill>
                    <a:prstClr val="white"/>
                  </a:solidFill>
                </a:rPr>
                <a:t>cấu</a:t>
              </a:r>
              <a:r>
                <a:rPr lang="en-US" sz="1600" b="1" dirty="0" smtClean="0">
                  <a:solidFill>
                    <a:prstClr val="white"/>
                  </a:solidFill>
                </a:rPr>
                <a:t> </a:t>
              </a:r>
              <a:r>
                <a:rPr lang="en-US" sz="1600" b="1" dirty="0" err="1" smtClean="0">
                  <a:solidFill>
                    <a:prstClr val="white"/>
                  </a:solidFill>
                </a:rPr>
                <a:t>trúc</a:t>
              </a:r>
              <a:endParaRPr lang="en-US" sz="1600" b="1" dirty="0">
                <a:solidFill>
                  <a:prstClr val="white"/>
                </a:solidFill>
              </a:endParaRPr>
            </a:p>
          </p:txBody>
        </p:sp>
      </p:grpSp>
    </p:spTree>
    <p:extLst>
      <p:ext uri="{BB962C8B-B14F-4D97-AF65-F5344CB8AC3E}">
        <p14:creationId xmlns:p14="http://schemas.microsoft.com/office/powerpoint/2010/main" val="62264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3331" y="803020"/>
            <a:ext cx="7967049" cy="3677930"/>
          </a:xfrm>
          <a:prstGeom prst="rect">
            <a:avLst/>
          </a:prstGeom>
          <a:noFill/>
        </p:spPr>
        <p:txBody>
          <a:bodyPr wrap="square" rtlCol="0">
            <a:spAutoFit/>
          </a:bodyPr>
          <a:lstStyle/>
          <a:p>
            <a:r>
              <a:rPr lang="en-US" sz="2000" b="1" dirty="0" smtClean="0">
                <a:solidFill>
                  <a:srgbClr val="002060"/>
                </a:solidFill>
                <a:latin typeface="Arial" panose="020B0604020202020204" pitchFamily="34" charset="0"/>
                <a:cs typeface="Arial" panose="020B0604020202020204" pitchFamily="34" charset="0"/>
              </a:rPr>
              <a:t>8.5  </a:t>
            </a:r>
            <a:r>
              <a:rPr lang="en-US" sz="2000" b="1" dirty="0" err="1" smtClean="0">
                <a:solidFill>
                  <a:srgbClr val="002060"/>
                </a:solidFill>
                <a:latin typeface="Arial" panose="020B0604020202020204" pitchFamily="34" charset="0"/>
                <a:cs typeface="Arial" panose="020B0604020202020204" pitchFamily="34" charset="0"/>
              </a:rPr>
              <a:t>Sản</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xuất</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và</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cung</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cấp</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dịch</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vụ</a:t>
            </a:r>
            <a:r>
              <a:rPr lang="en-US" sz="2000" b="1" dirty="0" smtClean="0">
                <a:solidFill>
                  <a:srgbClr val="002060"/>
                </a:solidFill>
                <a:latin typeface="Arial" panose="020B0604020202020204" pitchFamily="34" charset="0"/>
                <a:cs typeface="Arial" panose="020B0604020202020204" pitchFamily="34" charset="0"/>
              </a:rPr>
              <a:t> </a:t>
            </a:r>
          </a:p>
          <a:p>
            <a:pPr>
              <a:spcBef>
                <a:spcPts val="600"/>
              </a:spcBef>
            </a:pPr>
            <a:r>
              <a:rPr lang="en-US" sz="2000" b="1" dirty="0" smtClean="0">
                <a:solidFill>
                  <a:srgbClr val="002060"/>
                </a:solidFill>
                <a:latin typeface="Arial" panose="020B0604020202020204" pitchFamily="34" charset="0"/>
                <a:cs typeface="Arial" panose="020B0604020202020204" pitchFamily="34" charset="0"/>
              </a:rPr>
              <a:t>8.5.1 </a:t>
            </a:r>
            <a:r>
              <a:rPr lang="en-US" sz="2000" b="1" dirty="0" err="1" smtClean="0">
                <a:solidFill>
                  <a:srgbClr val="002060"/>
                </a:solidFill>
                <a:latin typeface="Arial" panose="020B0604020202020204" pitchFamily="34" charset="0"/>
                <a:cs typeface="Arial" panose="020B0604020202020204" pitchFamily="34" charset="0"/>
              </a:rPr>
              <a:t>Kiểm</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soát</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sản</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xuất</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và</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cung</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cấp</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dịch</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vụ</a:t>
            </a:r>
            <a:endParaRPr lang="en-US" sz="2000" b="1" dirty="0" smtClean="0">
              <a:solidFill>
                <a:srgbClr val="002060"/>
              </a:solidFill>
              <a:latin typeface="Arial" panose="020B0604020202020204" pitchFamily="34" charset="0"/>
              <a:cs typeface="Arial" panose="020B0604020202020204" pitchFamily="34" charset="0"/>
            </a:endParaRPr>
          </a:p>
          <a:p>
            <a:pPr>
              <a:spcBef>
                <a:spcPts val="600"/>
              </a:spcBef>
            </a:pPr>
            <a:r>
              <a:rPr lang="en-US" sz="2000" dirty="0" err="1" smtClean="0">
                <a:solidFill>
                  <a:srgbClr val="C05412"/>
                </a:solidFill>
                <a:latin typeface="Arial" panose="020B0604020202020204" pitchFamily="34" charset="0"/>
                <a:cs typeface="Arial" panose="020B0604020202020204" pitchFamily="34" charset="0"/>
              </a:rPr>
              <a:t>Thảo</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luận</a:t>
            </a:r>
            <a:r>
              <a:rPr lang="en-US" sz="2000" dirty="0" smtClean="0">
                <a:solidFill>
                  <a:srgbClr val="C05412"/>
                </a:solidFill>
                <a:latin typeface="Arial" panose="020B0604020202020204" pitchFamily="34" charset="0"/>
                <a:cs typeface="Arial" panose="020B0604020202020204" pitchFamily="34" charset="0"/>
              </a:rPr>
              <a:t> </a:t>
            </a:r>
            <a:r>
              <a:rPr lang="en-US" sz="2000" b="1" dirty="0" err="1">
                <a:solidFill>
                  <a:srgbClr val="C05412"/>
                </a:solidFill>
                <a:latin typeface="Arial" panose="020B0604020202020204" pitchFamily="34" charset="0"/>
                <a:cs typeface="Arial" panose="020B0604020202020204" pitchFamily="34" charset="0"/>
              </a:rPr>
              <a:t>Kiểm</a:t>
            </a:r>
            <a:r>
              <a:rPr lang="en-US" sz="2000" b="1" dirty="0">
                <a:solidFill>
                  <a:srgbClr val="C05412"/>
                </a:solidFill>
                <a:latin typeface="Arial" panose="020B0604020202020204" pitchFamily="34" charset="0"/>
                <a:cs typeface="Arial" panose="020B0604020202020204" pitchFamily="34" charset="0"/>
              </a:rPr>
              <a:t> </a:t>
            </a:r>
            <a:r>
              <a:rPr lang="en-US" sz="2000" b="1" dirty="0" err="1">
                <a:solidFill>
                  <a:srgbClr val="C05412"/>
                </a:solidFill>
                <a:latin typeface="Arial" panose="020B0604020202020204" pitchFamily="34" charset="0"/>
                <a:cs typeface="Arial" panose="020B0604020202020204" pitchFamily="34" charset="0"/>
              </a:rPr>
              <a:t>soát</a:t>
            </a:r>
            <a:r>
              <a:rPr lang="en-US" sz="2000" b="1" dirty="0">
                <a:solidFill>
                  <a:srgbClr val="C05412"/>
                </a:solidFill>
                <a:latin typeface="Arial" panose="020B0604020202020204" pitchFamily="34" charset="0"/>
                <a:cs typeface="Arial" panose="020B0604020202020204" pitchFamily="34" charset="0"/>
              </a:rPr>
              <a:t> </a:t>
            </a:r>
            <a:r>
              <a:rPr lang="en-US" sz="2000" b="1" dirty="0" err="1">
                <a:solidFill>
                  <a:srgbClr val="C05412"/>
                </a:solidFill>
                <a:latin typeface="Arial" panose="020B0604020202020204" pitchFamily="34" charset="0"/>
                <a:cs typeface="Arial" panose="020B0604020202020204" pitchFamily="34" charset="0"/>
              </a:rPr>
              <a:t>sản</a:t>
            </a:r>
            <a:r>
              <a:rPr lang="en-US" sz="2000" b="1" dirty="0">
                <a:solidFill>
                  <a:srgbClr val="C05412"/>
                </a:solidFill>
                <a:latin typeface="Arial" panose="020B0604020202020204" pitchFamily="34" charset="0"/>
                <a:cs typeface="Arial" panose="020B0604020202020204" pitchFamily="34" charset="0"/>
              </a:rPr>
              <a:t> </a:t>
            </a:r>
            <a:r>
              <a:rPr lang="en-US" sz="2000" b="1" dirty="0" err="1">
                <a:solidFill>
                  <a:srgbClr val="C05412"/>
                </a:solidFill>
                <a:latin typeface="Arial" panose="020B0604020202020204" pitchFamily="34" charset="0"/>
                <a:cs typeface="Arial" panose="020B0604020202020204" pitchFamily="34" charset="0"/>
              </a:rPr>
              <a:t>xuất</a:t>
            </a:r>
            <a:r>
              <a:rPr lang="en-US" sz="2000" b="1" dirty="0">
                <a:solidFill>
                  <a:srgbClr val="C05412"/>
                </a:solidFill>
                <a:latin typeface="Arial" panose="020B0604020202020204" pitchFamily="34" charset="0"/>
                <a:cs typeface="Arial" panose="020B0604020202020204" pitchFamily="34" charset="0"/>
              </a:rPr>
              <a:t> </a:t>
            </a:r>
            <a:r>
              <a:rPr lang="en-US" sz="2000" b="1" dirty="0" err="1">
                <a:solidFill>
                  <a:srgbClr val="C05412"/>
                </a:solidFill>
                <a:latin typeface="Arial" panose="020B0604020202020204" pitchFamily="34" charset="0"/>
                <a:cs typeface="Arial" panose="020B0604020202020204" pitchFamily="34" charset="0"/>
              </a:rPr>
              <a:t>và</a:t>
            </a:r>
            <a:r>
              <a:rPr lang="en-US" sz="2000" b="1" dirty="0">
                <a:solidFill>
                  <a:srgbClr val="C05412"/>
                </a:solidFill>
                <a:latin typeface="Arial" panose="020B0604020202020204" pitchFamily="34" charset="0"/>
                <a:cs typeface="Arial" panose="020B0604020202020204" pitchFamily="34" charset="0"/>
              </a:rPr>
              <a:t> </a:t>
            </a:r>
            <a:r>
              <a:rPr lang="en-US" sz="2000" b="1" dirty="0" err="1">
                <a:solidFill>
                  <a:srgbClr val="C05412"/>
                </a:solidFill>
                <a:latin typeface="Arial" panose="020B0604020202020204" pitchFamily="34" charset="0"/>
                <a:cs typeface="Arial" panose="020B0604020202020204" pitchFamily="34" charset="0"/>
              </a:rPr>
              <a:t>cung</a:t>
            </a:r>
            <a:r>
              <a:rPr lang="en-US" sz="2000" b="1" dirty="0">
                <a:solidFill>
                  <a:srgbClr val="C05412"/>
                </a:solidFill>
                <a:latin typeface="Arial" panose="020B0604020202020204" pitchFamily="34" charset="0"/>
                <a:cs typeface="Arial" panose="020B0604020202020204" pitchFamily="34" charset="0"/>
              </a:rPr>
              <a:t> </a:t>
            </a:r>
            <a:r>
              <a:rPr lang="en-US" sz="2000" b="1" dirty="0" err="1">
                <a:solidFill>
                  <a:srgbClr val="C05412"/>
                </a:solidFill>
                <a:latin typeface="Arial" panose="020B0604020202020204" pitchFamily="34" charset="0"/>
                <a:cs typeface="Arial" panose="020B0604020202020204" pitchFamily="34" charset="0"/>
              </a:rPr>
              <a:t>cấp</a:t>
            </a:r>
            <a:r>
              <a:rPr lang="en-US" sz="2000" b="1" dirty="0">
                <a:solidFill>
                  <a:srgbClr val="C05412"/>
                </a:solidFill>
                <a:latin typeface="Arial" panose="020B0604020202020204" pitchFamily="34" charset="0"/>
                <a:cs typeface="Arial" panose="020B0604020202020204" pitchFamily="34" charset="0"/>
              </a:rPr>
              <a:t> </a:t>
            </a:r>
            <a:r>
              <a:rPr lang="en-US" sz="2000" b="1" dirty="0" err="1">
                <a:solidFill>
                  <a:srgbClr val="C05412"/>
                </a:solidFill>
                <a:latin typeface="Arial" panose="020B0604020202020204" pitchFamily="34" charset="0"/>
                <a:cs typeface="Arial" panose="020B0604020202020204" pitchFamily="34" charset="0"/>
              </a:rPr>
              <a:t>dịch</a:t>
            </a:r>
            <a:r>
              <a:rPr lang="en-US" sz="2000" b="1" dirty="0">
                <a:solidFill>
                  <a:srgbClr val="C05412"/>
                </a:solidFill>
                <a:latin typeface="Arial" panose="020B0604020202020204" pitchFamily="34" charset="0"/>
                <a:cs typeface="Arial" panose="020B0604020202020204" pitchFamily="34" charset="0"/>
              </a:rPr>
              <a:t> </a:t>
            </a:r>
            <a:r>
              <a:rPr lang="en-US" sz="2000" b="1" dirty="0" err="1" smtClean="0">
                <a:solidFill>
                  <a:srgbClr val="C05412"/>
                </a:solidFill>
                <a:latin typeface="Arial" panose="020B0604020202020204" pitchFamily="34" charset="0"/>
                <a:cs typeface="Arial" panose="020B0604020202020204" pitchFamily="34" charset="0"/>
              </a:rPr>
              <a:t>vụ</a:t>
            </a:r>
            <a:r>
              <a:rPr lang="en-US" sz="2000" b="1"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tại</a:t>
            </a:r>
            <a:r>
              <a:rPr lang="en-US" sz="2000" dirty="0" smtClean="0">
                <a:solidFill>
                  <a:srgbClr val="C05412"/>
                </a:solidFill>
                <a:latin typeface="Arial" panose="020B0604020202020204" pitchFamily="34" charset="0"/>
                <a:cs typeface="Arial" panose="020B0604020202020204" pitchFamily="34" charset="0"/>
              </a:rPr>
              <a:t> </a:t>
            </a:r>
            <a:r>
              <a:rPr lang="en-US" sz="2000" b="1" dirty="0" smtClean="0">
                <a:solidFill>
                  <a:srgbClr val="C05412"/>
                </a:solidFill>
                <a:latin typeface="Arial" panose="020B0604020202020204" pitchFamily="34" charset="0"/>
                <a:cs typeface="Arial" panose="020B0604020202020204" pitchFamily="34" charset="0"/>
              </a:rPr>
              <a:t>RĐ</a:t>
            </a:r>
          </a:p>
          <a:p>
            <a:pPr marL="342900" indent="-342900">
              <a:spcBef>
                <a:spcPts val="600"/>
              </a:spcBef>
              <a:buFont typeface="Arial" panose="020B0604020202020204" pitchFamily="34" charset="0"/>
              <a:buChar char="•"/>
            </a:pPr>
            <a:r>
              <a:rPr lang="en-US" sz="2000" dirty="0" err="1" smtClean="0">
                <a:solidFill>
                  <a:srgbClr val="C05412"/>
                </a:solidFill>
                <a:latin typeface="Arial" panose="020B0604020202020204" pitchFamily="34" charset="0"/>
                <a:cs typeface="Arial" panose="020B0604020202020204" pitchFamily="34" charset="0"/>
              </a:rPr>
              <a:t>Thực</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hiện</a:t>
            </a:r>
            <a:r>
              <a:rPr lang="en-US" sz="2000" dirty="0" smtClean="0">
                <a:solidFill>
                  <a:srgbClr val="C05412"/>
                </a:solidFill>
                <a:latin typeface="Arial" panose="020B0604020202020204" pitchFamily="34" charset="0"/>
                <a:cs typeface="Arial" panose="020B0604020202020204" pitchFamily="34" charset="0"/>
              </a:rPr>
              <a:t> </a:t>
            </a:r>
            <a:r>
              <a:rPr lang="en-US" sz="1800" dirty="0" err="1">
                <a:solidFill>
                  <a:srgbClr val="C05412"/>
                </a:solidFill>
              </a:rPr>
              <a:t>Kế</a:t>
            </a:r>
            <a:r>
              <a:rPr lang="en-US" sz="1800" dirty="0">
                <a:solidFill>
                  <a:srgbClr val="C05412"/>
                </a:solidFill>
              </a:rPr>
              <a:t> </a:t>
            </a:r>
            <a:r>
              <a:rPr lang="en-US" sz="1800" dirty="0" err="1">
                <a:solidFill>
                  <a:srgbClr val="C05412"/>
                </a:solidFill>
              </a:rPr>
              <a:t>hoạch</a:t>
            </a:r>
            <a:r>
              <a:rPr lang="en-US" sz="1800" dirty="0">
                <a:solidFill>
                  <a:srgbClr val="C05412"/>
                </a:solidFill>
              </a:rPr>
              <a:t> </a:t>
            </a:r>
            <a:r>
              <a:rPr lang="en-US" sz="1800" dirty="0" err="1">
                <a:solidFill>
                  <a:srgbClr val="C05412"/>
                </a:solidFill>
              </a:rPr>
              <a:t>kiểm</a:t>
            </a:r>
            <a:r>
              <a:rPr lang="en-US" sz="1800" dirty="0">
                <a:solidFill>
                  <a:srgbClr val="C05412"/>
                </a:solidFill>
              </a:rPr>
              <a:t> </a:t>
            </a:r>
            <a:r>
              <a:rPr lang="en-US" sz="1800" dirty="0" err="1" smtClean="0">
                <a:solidFill>
                  <a:srgbClr val="C05412"/>
                </a:solidFill>
              </a:rPr>
              <a:t>soát</a:t>
            </a:r>
            <a:endParaRPr lang="en-US" sz="1800" dirty="0" smtClean="0">
              <a:solidFill>
                <a:srgbClr val="C05412"/>
              </a:solidFill>
            </a:endParaRPr>
          </a:p>
          <a:p>
            <a:pPr marL="342900" indent="-342900">
              <a:spcBef>
                <a:spcPts val="600"/>
              </a:spcBef>
              <a:buFont typeface="Arial" panose="020B0604020202020204" pitchFamily="34" charset="0"/>
              <a:buChar char="•"/>
            </a:pPr>
            <a:r>
              <a:rPr lang="en-US" sz="1800" dirty="0" err="1">
                <a:solidFill>
                  <a:srgbClr val="C05412"/>
                </a:solidFill>
              </a:rPr>
              <a:t>kế</a:t>
            </a:r>
            <a:r>
              <a:rPr lang="en-US" sz="1800" dirty="0">
                <a:solidFill>
                  <a:srgbClr val="C05412"/>
                </a:solidFill>
              </a:rPr>
              <a:t> </a:t>
            </a:r>
            <a:r>
              <a:rPr lang="en-US" sz="1800" dirty="0" err="1">
                <a:solidFill>
                  <a:srgbClr val="C05412"/>
                </a:solidFill>
              </a:rPr>
              <a:t>hoạch</a:t>
            </a:r>
            <a:r>
              <a:rPr lang="en-US" sz="1800" dirty="0">
                <a:solidFill>
                  <a:srgbClr val="C05412"/>
                </a:solidFill>
              </a:rPr>
              <a:t> </a:t>
            </a:r>
            <a:r>
              <a:rPr lang="en-US" sz="1800" dirty="0" err="1">
                <a:solidFill>
                  <a:srgbClr val="C05412"/>
                </a:solidFill>
              </a:rPr>
              <a:t>sản</a:t>
            </a:r>
            <a:r>
              <a:rPr lang="en-US" sz="1800" dirty="0">
                <a:solidFill>
                  <a:srgbClr val="C05412"/>
                </a:solidFill>
              </a:rPr>
              <a:t> </a:t>
            </a:r>
            <a:r>
              <a:rPr lang="en-US" sz="1800" dirty="0" err="1" smtClean="0">
                <a:solidFill>
                  <a:srgbClr val="C05412"/>
                </a:solidFill>
              </a:rPr>
              <a:t>xuất</a:t>
            </a:r>
            <a:endParaRPr lang="en-US" sz="1800" dirty="0" smtClean="0">
              <a:solidFill>
                <a:srgbClr val="C05412"/>
              </a:solidFill>
            </a:endParaRPr>
          </a:p>
          <a:p>
            <a:pPr marL="342900" indent="-342900">
              <a:spcBef>
                <a:spcPts val="600"/>
              </a:spcBef>
              <a:buFont typeface="Arial" panose="020B0604020202020204" pitchFamily="34" charset="0"/>
              <a:buChar char="•"/>
            </a:pPr>
            <a:r>
              <a:rPr lang="en-US" sz="1800" b="1" dirty="0" err="1" smtClean="0">
                <a:solidFill>
                  <a:srgbClr val="C05412"/>
                </a:solidFill>
                <a:latin typeface="Arial" panose="020B0604020202020204" pitchFamily="34" charset="0"/>
                <a:cs typeface="Arial" panose="020B0604020202020204" pitchFamily="34" charset="0"/>
              </a:rPr>
              <a:t>Kiểm</a:t>
            </a:r>
            <a:r>
              <a:rPr lang="en-US" sz="1800" b="1" dirty="0" smtClean="0">
                <a:solidFill>
                  <a:srgbClr val="C05412"/>
                </a:solidFill>
                <a:latin typeface="Arial" panose="020B0604020202020204" pitchFamily="34" charset="0"/>
                <a:cs typeface="Arial" panose="020B0604020202020204" pitchFamily="34" charset="0"/>
              </a:rPr>
              <a:t> </a:t>
            </a:r>
            <a:r>
              <a:rPr lang="en-US" sz="1800" b="1" dirty="0" err="1" smtClean="0">
                <a:solidFill>
                  <a:srgbClr val="C05412"/>
                </a:solidFill>
                <a:latin typeface="Arial" panose="020B0604020202020204" pitchFamily="34" charset="0"/>
                <a:cs typeface="Arial" panose="020B0604020202020204" pitchFamily="34" charset="0"/>
              </a:rPr>
              <a:t>soát</a:t>
            </a:r>
            <a:r>
              <a:rPr lang="en-US" sz="1800" b="1" dirty="0" smtClean="0">
                <a:solidFill>
                  <a:srgbClr val="C05412"/>
                </a:solidFill>
                <a:latin typeface="Arial" panose="020B0604020202020204" pitchFamily="34" charset="0"/>
                <a:cs typeface="Arial" panose="020B0604020202020204" pitchFamily="34" charset="0"/>
              </a:rPr>
              <a:t> </a:t>
            </a:r>
            <a:r>
              <a:rPr lang="en-US" sz="1800" b="1" dirty="0" err="1" smtClean="0">
                <a:solidFill>
                  <a:srgbClr val="C05412"/>
                </a:solidFill>
                <a:latin typeface="Arial" panose="020B0604020202020204" pitchFamily="34" charset="0"/>
                <a:cs typeface="Arial" panose="020B0604020202020204" pitchFamily="34" charset="0"/>
              </a:rPr>
              <a:t>quá</a:t>
            </a:r>
            <a:r>
              <a:rPr lang="en-US" sz="1800" b="1" dirty="0" smtClean="0">
                <a:solidFill>
                  <a:srgbClr val="C05412"/>
                </a:solidFill>
                <a:latin typeface="Arial" panose="020B0604020202020204" pitchFamily="34" charset="0"/>
                <a:cs typeface="Arial" panose="020B0604020202020204" pitchFamily="34" charset="0"/>
              </a:rPr>
              <a:t> </a:t>
            </a:r>
            <a:r>
              <a:rPr lang="en-US" sz="1800" b="1" dirty="0" err="1" smtClean="0">
                <a:solidFill>
                  <a:srgbClr val="C05412"/>
                </a:solidFill>
                <a:latin typeface="Arial" panose="020B0604020202020204" pitchFamily="34" charset="0"/>
                <a:cs typeface="Arial" panose="020B0604020202020204" pitchFamily="34" charset="0"/>
              </a:rPr>
              <a:t>trình</a:t>
            </a:r>
            <a:r>
              <a:rPr lang="en-US" sz="1800" b="1" dirty="0" smtClean="0">
                <a:solidFill>
                  <a:srgbClr val="C05412"/>
                </a:solidFill>
                <a:latin typeface="Arial" panose="020B0604020202020204" pitchFamily="34" charset="0"/>
                <a:cs typeface="Arial" panose="020B0604020202020204" pitchFamily="34" charset="0"/>
              </a:rPr>
              <a:t>, </a:t>
            </a:r>
          </a:p>
          <a:p>
            <a:pPr marL="342900" indent="-342900">
              <a:spcBef>
                <a:spcPts val="600"/>
              </a:spcBef>
              <a:buFont typeface="Arial" panose="020B0604020202020204" pitchFamily="34" charset="0"/>
              <a:buChar char="•"/>
            </a:pPr>
            <a:r>
              <a:rPr lang="en-US" sz="1800" b="1" dirty="0" err="1" smtClean="0">
                <a:solidFill>
                  <a:srgbClr val="C05412"/>
                </a:solidFill>
                <a:latin typeface="Arial" panose="020B0604020202020204" pitchFamily="34" charset="0"/>
                <a:cs typeface="Arial" panose="020B0604020202020204" pitchFamily="34" charset="0"/>
              </a:rPr>
              <a:t>Năng</a:t>
            </a:r>
            <a:r>
              <a:rPr lang="en-US" sz="1800" b="1" dirty="0" smtClean="0">
                <a:solidFill>
                  <a:srgbClr val="C05412"/>
                </a:solidFill>
                <a:latin typeface="Arial" panose="020B0604020202020204" pitchFamily="34" charset="0"/>
                <a:cs typeface="Arial" panose="020B0604020202020204" pitchFamily="34" charset="0"/>
              </a:rPr>
              <a:t> </a:t>
            </a:r>
            <a:r>
              <a:rPr lang="en-US" sz="1800" b="1" dirty="0" err="1" smtClean="0">
                <a:solidFill>
                  <a:srgbClr val="C05412"/>
                </a:solidFill>
                <a:latin typeface="Arial" panose="020B0604020202020204" pitchFamily="34" charset="0"/>
                <a:cs typeface="Arial" panose="020B0604020202020204" pitchFamily="34" charset="0"/>
              </a:rPr>
              <a:t>lực</a:t>
            </a:r>
            <a:r>
              <a:rPr lang="en-US" sz="1800" b="1" dirty="0" smtClean="0">
                <a:solidFill>
                  <a:srgbClr val="C05412"/>
                </a:solidFill>
                <a:latin typeface="Arial" panose="020B0604020202020204" pitchFamily="34" charset="0"/>
                <a:cs typeface="Arial" panose="020B0604020202020204" pitchFamily="34" charset="0"/>
              </a:rPr>
              <a:t> </a:t>
            </a:r>
            <a:r>
              <a:rPr lang="en-US" sz="1800" b="1" dirty="0" err="1" smtClean="0">
                <a:solidFill>
                  <a:srgbClr val="C05412"/>
                </a:solidFill>
                <a:latin typeface="Arial" panose="020B0604020202020204" pitchFamily="34" charset="0"/>
                <a:cs typeface="Arial" panose="020B0604020202020204" pitchFamily="34" charset="0"/>
              </a:rPr>
              <a:t>quá</a:t>
            </a:r>
            <a:r>
              <a:rPr lang="en-US" sz="1800" b="1" dirty="0" smtClean="0">
                <a:solidFill>
                  <a:srgbClr val="C05412"/>
                </a:solidFill>
                <a:latin typeface="Arial" panose="020B0604020202020204" pitchFamily="34" charset="0"/>
                <a:cs typeface="Arial" panose="020B0604020202020204" pitchFamily="34" charset="0"/>
              </a:rPr>
              <a:t> </a:t>
            </a:r>
            <a:r>
              <a:rPr lang="en-US" sz="1800" b="1" dirty="0" err="1">
                <a:solidFill>
                  <a:srgbClr val="C05412"/>
                </a:solidFill>
                <a:latin typeface="Arial" panose="020B0604020202020204" pitchFamily="34" charset="0"/>
                <a:cs typeface="Arial" panose="020B0604020202020204" pitchFamily="34" charset="0"/>
              </a:rPr>
              <a:t>trình</a:t>
            </a:r>
            <a:r>
              <a:rPr lang="en-US" sz="1800" b="1" dirty="0">
                <a:solidFill>
                  <a:srgbClr val="C05412"/>
                </a:solidFill>
                <a:latin typeface="Arial" panose="020B0604020202020204" pitchFamily="34" charset="0"/>
                <a:cs typeface="Arial" panose="020B0604020202020204" pitchFamily="34" charset="0"/>
              </a:rPr>
              <a:t>, </a:t>
            </a:r>
            <a:r>
              <a:rPr lang="en-US" sz="1800" b="1" dirty="0" err="1" smtClean="0">
                <a:solidFill>
                  <a:srgbClr val="C05412"/>
                </a:solidFill>
                <a:latin typeface="Arial" panose="020B0604020202020204" pitchFamily="34" charset="0"/>
                <a:cs typeface="Arial" panose="020B0604020202020204" pitchFamily="34" charset="0"/>
              </a:rPr>
              <a:t>Cp</a:t>
            </a:r>
            <a:r>
              <a:rPr lang="en-US" sz="1800" b="1" dirty="0" smtClean="0">
                <a:solidFill>
                  <a:srgbClr val="C05412"/>
                </a:solidFill>
                <a:latin typeface="Arial" panose="020B0604020202020204" pitchFamily="34" charset="0"/>
                <a:cs typeface="Arial" panose="020B0604020202020204" pitchFamily="34" charset="0"/>
              </a:rPr>
              <a:t> </a:t>
            </a:r>
            <a:r>
              <a:rPr lang="en-US" sz="1800" b="1" dirty="0" err="1" smtClean="0">
                <a:solidFill>
                  <a:srgbClr val="C05412"/>
                </a:solidFill>
                <a:latin typeface="Arial" panose="020B0604020202020204" pitchFamily="34" charset="0"/>
                <a:cs typeface="Arial" panose="020B0604020202020204" pitchFamily="34" charset="0"/>
              </a:rPr>
              <a:t>Cpk</a:t>
            </a:r>
            <a:endParaRPr lang="en-US" sz="1800" b="1" dirty="0">
              <a:solidFill>
                <a:srgbClr val="C05412"/>
              </a:solidFill>
              <a:latin typeface="Arial" panose="020B0604020202020204" pitchFamily="34" charset="0"/>
              <a:cs typeface="Arial" panose="020B0604020202020204" pitchFamily="34" charset="0"/>
            </a:endParaRPr>
          </a:p>
          <a:p>
            <a:pPr marL="342900" indent="-342900">
              <a:spcBef>
                <a:spcPts val="600"/>
              </a:spcBef>
              <a:buFont typeface="Arial" panose="020B0604020202020204" pitchFamily="34" charset="0"/>
              <a:buChar char="•"/>
            </a:pPr>
            <a:r>
              <a:rPr lang="en-US" sz="1800" dirty="0" err="1" smtClean="0">
                <a:solidFill>
                  <a:srgbClr val="C05412"/>
                </a:solidFill>
              </a:rPr>
              <a:t>Kiểm</a:t>
            </a:r>
            <a:r>
              <a:rPr lang="en-US" sz="1800" dirty="0" smtClean="0">
                <a:solidFill>
                  <a:srgbClr val="C05412"/>
                </a:solidFill>
              </a:rPr>
              <a:t> </a:t>
            </a:r>
            <a:r>
              <a:rPr lang="en-US" sz="1800" dirty="0" err="1" smtClean="0">
                <a:solidFill>
                  <a:srgbClr val="C05412"/>
                </a:solidFill>
              </a:rPr>
              <a:t>soát</a:t>
            </a:r>
            <a:r>
              <a:rPr lang="en-US" sz="1800" dirty="0" smtClean="0">
                <a:solidFill>
                  <a:srgbClr val="C05412"/>
                </a:solidFill>
              </a:rPr>
              <a:t> </a:t>
            </a:r>
            <a:r>
              <a:rPr lang="en-US" sz="1800" dirty="0" err="1" smtClean="0">
                <a:solidFill>
                  <a:srgbClr val="C05412"/>
                </a:solidFill>
              </a:rPr>
              <a:t>lãng</a:t>
            </a:r>
            <a:r>
              <a:rPr lang="en-US" sz="1800" dirty="0" smtClean="0">
                <a:solidFill>
                  <a:srgbClr val="C05412"/>
                </a:solidFill>
              </a:rPr>
              <a:t> </a:t>
            </a:r>
            <a:r>
              <a:rPr lang="en-US" sz="1800" dirty="0" err="1" smtClean="0">
                <a:solidFill>
                  <a:srgbClr val="C05412"/>
                </a:solidFill>
              </a:rPr>
              <a:t>phí</a:t>
            </a:r>
            <a:endParaRPr lang="en-US" sz="1800" dirty="0" smtClean="0">
              <a:solidFill>
                <a:srgbClr val="C05412"/>
              </a:solidFill>
            </a:endParaRPr>
          </a:p>
          <a:p>
            <a:pPr marL="342900" indent="-342900">
              <a:spcBef>
                <a:spcPts val="600"/>
              </a:spcBef>
              <a:buFont typeface="Arial" panose="020B0604020202020204" pitchFamily="34" charset="0"/>
              <a:buChar char="•"/>
            </a:pPr>
            <a:r>
              <a:rPr lang="en-US" sz="1800" dirty="0" smtClean="0">
                <a:solidFill>
                  <a:srgbClr val="C05412"/>
                </a:solidFill>
              </a:rPr>
              <a:t>Chi </a:t>
            </a:r>
            <a:r>
              <a:rPr lang="en-US" sz="1800" dirty="0" err="1" smtClean="0">
                <a:solidFill>
                  <a:srgbClr val="C05412"/>
                </a:solidFill>
              </a:rPr>
              <a:t>phí</a:t>
            </a:r>
            <a:r>
              <a:rPr lang="en-US" sz="1800" dirty="0" smtClean="0">
                <a:solidFill>
                  <a:srgbClr val="C05412"/>
                </a:solidFill>
              </a:rPr>
              <a:t> </a:t>
            </a:r>
            <a:r>
              <a:rPr lang="en-US" sz="1800" dirty="0" err="1" smtClean="0">
                <a:solidFill>
                  <a:srgbClr val="C05412"/>
                </a:solidFill>
              </a:rPr>
              <a:t>không</a:t>
            </a:r>
            <a:r>
              <a:rPr lang="en-US" sz="1800" dirty="0" smtClean="0">
                <a:solidFill>
                  <a:srgbClr val="C05412"/>
                </a:solidFill>
              </a:rPr>
              <a:t> </a:t>
            </a:r>
            <a:r>
              <a:rPr lang="en-US" sz="1800" dirty="0" err="1" smtClean="0">
                <a:solidFill>
                  <a:srgbClr val="C05412"/>
                </a:solidFill>
              </a:rPr>
              <a:t>chất</a:t>
            </a:r>
            <a:r>
              <a:rPr lang="en-US" sz="1800" dirty="0" smtClean="0">
                <a:solidFill>
                  <a:srgbClr val="C05412"/>
                </a:solidFill>
              </a:rPr>
              <a:t> </a:t>
            </a:r>
            <a:r>
              <a:rPr lang="en-US" sz="1800" dirty="0" err="1" smtClean="0">
                <a:solidFill>
                  <a:srgbClr val="C05412"/>
                </a:solidFill>
              </a:rPr>
              <a:t>lượng</a:t>
            </a:r>
            <a:endParaRPr lang="en-US" sz="1800" dirty="0" smtClean="0">
              <a:solidFill>
                <a:srgbClr val="C05412"/>
              </a:solidFill>
            </a:endParaRPr>
          </a:p>
          <a:p>
            <a:pPr marL="342900" indent="-342900">
              <a:spcBef>
                <a:spcPts val="600"/>
              </a:spcBef>
              <a:buFont typeface="Arial" panose="020B0604020202020204" pitchFamily="34" charset="0"/>
              <a:buChar char="•"/>
            </a:pPr>
            <a:r>
              <a:rPr lang="en-US" sz="1800" dirty="0" err="1" smtClean="0">
                <a:solidFill>
                  <a:srgbClr val="C05412"/>
                </a:solidFill>
              </a:rPr>
              <a:t>Rủi</a:t>
            </a:r>
            <a:r>
              <a:rPr lang="en-US" sz="1800" dirty="0" smtClean="0">
                <a:solidFill>
                  <a:srgbClr val="C05412"/>
                </a:solidFill>
              </a:rPr>
              <a:t> </a:t>
            </a:r>
            <a:r>
              <a:rPr lang="en-US" sz="1800" dirty="0" err="1" smtClean="0">
                <a:solidFill>
                  <a:srgbClr val="C05412"/>
                </a:solidFill>
              </a:rPr>
              <a:t>ro</a:t>
            </a:r>
            <a:r>
              <a:rPr lang="en-US" sz="1800" dirty="0" smtClean="0">
                <a:solidFill>
                  <a:srgbClr val="C05412"/>
                </a:solidFill>
              </a:rPr>
              <a:t> </a:t>
            </a:r>
            <a:r>
              <a:rPr lang="en-US" sz="1800" dirty="0" err="1" smtClean="0">
                <a:solidFill>
                  <a:srgbClr val="C05412"/>
                </a:solidFill>
              </a:rPr>
              <a:t>và</a:t>
            </a:r>
            <a:r>
              <a:rPr lang="en-US" sz="1800" dirty="0" smtClean="0">
                <a:solidFill>
                  <a:srgbClr val="C05412"/>
                </a:solidFill>
              </a:rPr>
              <a:t> </a:t>
            </a:r>
            <a:r>
              <a:rPr lang="en-US" sz="1800" dirty="0" err="1" smtClean="0">
                <a:solidFill>
                  <a:srgbClr val="C05412"/>
                </a:solidFill>
              </a:rPr>
              <a:t>cơ</a:t>
            </a:r>
            <a:r>
              <a:rPr lang="en-US" sz="1800" dirty="0" smtClean="0">
                <a:solidFill>
                  <a:srgbClr val="C05412"/>
                </a:solidFill>
              </a:rPr>
              <a:t> </a:t>
            </a:r>
            <a:r>
              <a:rPr lang="en-US" sz="1800" dirty="0" err="1" smtClean="0">
                <a:solidFill>
                  <a:srgbClr val="C05412"/>
                </a:solidFill>
              </a:rPr>
              <a:t>hội</a:t>
            </a:r>
            <a:endParaRPr lang="en-US" sz="1800" dirty="0" smtClean="0">
              <a:solidFill>
                <a:srgbClr val="C05412"/>
              </a:solidFill>
            </a:endParaRPr>
          </a:p>
        </p:txBody>
      </p:sp>
      <p:sp>
        <p:nvSpPr>
          <p:cNvPr id="6" name="TextBox 5"/>
          <p:cNvSpPr txBox="1"/>
          <p:nvPr/>
        </p:nvSpPr>
        <p:spPr>
          <a:xfrm>
            <a:off x="-158066" y="284406"/>
            <a:ext cx="8177047" cy="584775"/>
          </a:xfrm>
          <a:prstGeom prst="rect">
            <a:avLst/>
          </a:prstGeom>
          <a:noFill/>
        </p:spPr>
        <p:txBody>
          <a:bodyPr wrap="square" rtlCol="0">
            <a:spAutoFit/>
          </a:bodyPr>
          <a:lstStyle/>
          <a:p>
            <a:pPr algn="ctr"/>
            <a:r>
              <a:rPr lang="en-US" sz="3200" b="1" dirty="0">
                <a:solidFill>
                  <a:srgbClr val="FF0000"/>
                </a:solidFill>
              </a:rPr>
              <a:t>8. VẬN HÀNH</a:t>
            </a:r>
          </a:p>
        </p:txBody>
      </p:sp>
    </p:spTree>
    <p:extLst>
      <p:ext uri="{BB962C8B-B14F-4D97-AF65-F5344CB8AC3E}">
        <p14:creationId xmlns:p14="http://schemas.microsoft.com/office/powerpoint/2010/main" val="21136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3331" y="869351"/>
            <a:ext cx="7967049" cy="3739485"/>
          </a:xfrm>
          <a:prstGeom prst="rect">
            <a:avLst/>
          </a:prstGeom>
          <a:noFill/>
        </p:spPr>
        <p:txBody>
          <a:bodyPr wrap="square" rtlCol="0">
            <a:spAutoFit/>
          </a:bodyPr>
          <a:lstStyle/>
          <a:p>
            <a:r>
              <a:rPr lang="en-US" sz="2000" b="1" dirty="0" smtClean="0">
                <a:solidFill>
                  <a:srgbClr val="002060"/>
                </a:solidFill>
              </a:rPr>
              <a:t>8.5  </a:t>
            </a:r>
            <a:r>
              <a:rPr lang="en-US" sz="2000" b="1" dirty="0" err="1" smtClean="0">
                <a:solidFill>
                  <a:srgbClr val="002060"/>
                </a:solidFill>
              </a:rPr>
              <a:t>Sản</a:t>
            </a:r>
            <a:r>
              <a:rPr lang="en-US" sz="2000" b="1" dirty="0" smtClean="0">
                <a:solidFill>
                  <a:srgbClr val="002060"/>
                </a:solidFill>
              </a:rPr>
              <a:t> </a:t>
            </a:r>
            <a:r>
              <a:rPr lang="en-US" sz="2000" b="1" dirty="0" err="1" smtClean="0">
                <a:solidFill>
                  <a:srgbClr val="002060"/>
                </a:solidFill>
              </a:rPr>
              <a:t>xuất</a:t>
            </a:r>
            <a:r>
              <a:rPr lang="en-US" sz="2000" b="1" dirty="0" smtClean="0">
                <a:solidFill>
                  <a:srgbClr val="002060"/>
                </a:solidFill>
              </a:rPr>
              <a:t> </a:t>
            </a:r>
            <a:r>
              <a:rPr lang="en-US" sz="2000" b="1" dirty="0" err="1" smtClean="0">
                <a:solidFill>
                  <a:srgbClr val="002060"/>
                </a:solidFill>
              </a:rPr>
              <a:t>và</a:t>
            </a:r>
            <a:r>
              <a:rPr lang="en-US" sz="2000" b="1" dirty="0" smtClean="0">
                <a:solidFill>
                  <a:srgbClr val="002060"/>
                </a:solidFill>
              </a:rPr>
              <a:t> </a:t>
            </a:r>
            <a:r>
              <a:rPr lang="en-US" sz="2000" b="1" dirty="0" err="1" smtClean="0">
                <a:solidFill>
                  <a:srgbClr val="002060"/>
                </a:solidFill>
              </a:rPr>
              <a:t>cung</a:t>
            </a:r>
            <a:r>
              <a:rPr lang="en-US" sz="2000" b="1" dirty="0" smtClean="0">
                <a:solidFill>
                  <a:srgbClr val="002060"/>
                </a:solidFill>
              </a:rPr>
              <a:t> </a:t>
            </a:r>
            <a:r>
              <a:rPr lang="en-US" sz="2000" b="1" dirty="0" err="1" smtClean="0">
                <a:solidFill>
                  <a:srgbClr val="002060"/>
                </a:solidFill>
              </a:rPr>
              <a:t>cấp</a:t>
            </a:r>
            <a:r>
              <a:rPr lang="en-US" sz="2000" b="1" dirty="0" smtClean="0">
                <a:solidFill>
                  <a:srgbClr val="002060"/>
                </a:solidFill>
              </a:rPr>
              <a:t> </a:t>
            </a:r>
            <a:r>
              <a:rPr lang="en-US" sz="2000" b="1" dirty="0" err="1" smtClean="0">
                <a:solidFill>
                  <a:srgbClr val="002060"/>
                </a:solidFill>
              </a:rPr>
              <a:t>dịch</a:t>
            </a:r>
            <a:r>
              <a:rPr lang="en-US" sz="2000" b="1" dirty="0" smtClean="0">
                <a:solidFill>
                  <a:srgbClr val="002060"/>
                </a:solidFill>
              </a:rPr>
              <a:t> </a:t>
            </a:r>
            <a:r>
              <a:rPr lang="en-US" sz="2000" b="1" dirty="0" err="1" smtClean="0">
                <a:solidFill>
                  <a:srgbClr val="002060"/>
                </a:solidFill>
              </a:rPr>
              <a:t>vụ</a:t>
            </a:r>
            <a:r>
              <a:rPr lang="en-US" sz="2000" b="1" dirty="0" smtClean="0">
                <a:solidFill>
                  <a:srgbClr val="002060"/>
                </a:solidFill>
              </a:rPr>
              <a:t> </a:t>
            </a:r>
          </a:p>
          <a:p>
            <a:pPr>
              <a:spcBef>
                <a:spcPts val="600"/>
              </a:spcBef>
            </a:pPr>
            <a:r>
              <a:rPr lang="en-US" sz="2000" dirty="0">
                <a:solidFill>
                  <a:srgbClr val="002060"/>
                </a:solidFill>
                <a:latin typeface="Arial" panose="020B0604020202020204" pitchFamily="34" charset="0"/>
                <a:cs typeface="Arial" panose="020B0604020202020204" pitchFamily="34" charset="0"/>
              </a:rPr>
              <a:t>8.5.2 </a:t>
            </a:r>
            <a:r>
              <a:rPr lang="en-US" sz="2000" dirty="0" err="1">
                <a:solidFill>
                  <a:srgbClr val="002060"/>
                </a:solidFill>
                <a:latin typeface="Arial" panose="020B0604020202020204" pitchFamily="34" charset="0"/>
                <a:cs typeface="Arial" panose="020B0604020202020204" pitchFamily="34" charset="0"/>
              </a:rPr>
              <a:t>Nhận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biết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và</a:t>
            </a:r>
            <a:r>
              <a:rPr lang="en-US" sz="2000" dirty="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truy</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xuất</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nguồn</a:t>
            </a:r>
            <a:r>
              <a:rPr lang="en-US" sz="2000" dirty="0" smtClean="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gốc</a:t>
            </a:r>
            <a:endParaRPr lang="en-US" sz="2000" dirty="0">
              <a:solidFill>
                <a:srgbClr val="002060"/>
              </a:solidFill>
              <a:latin typeface="Arial" panose="020B0604020202020204" pitchFamily="34" charset="0"/>
              <a:cs typeface="Arial" panose="020B0604020202020204" pitchFamily="34" charset="0"/>
            </a:endParaRPr>
          </a:p>
          <a:p>
            <a:pPr>
              <a:spcBef>
                <a:spcPts val="600"/>
              </a:spcBef>
            </a:pPr>
            <a:r>
              <a:rPr lang="en-US" sz="2000" dirty="0">
                <a:solidFill>
                  <a:srgbClr val="002060"/>
                </a:solidFill>
                <a:latin typeface="Arial" panose="020B0604020202020204" pitchFamily="34" charset="0"/>
                <a:cs typeface="Arial" panose="020B0604020202020204" pitchFamily="34" charset="0"/>
              </a:rPr>
              <a:t>8.5.3 </a:t>
            </a:r>
            <a:r>
              <a:rPr lang="en-US" sz="2000" dirty="0" err="1">
                <a:solidFill>
                  <a:srgbClr val="002060"/>
                </a:solidFill>
                <a:latin typeface="Arial" panose="020B0604020202020204" pitchFamily="34" charset="0"/>
                <a:cs typeface="Arial" panose="020B0604020202020204" pitchFamily="34" charset="0"/>
              </a:rPr>
              <a:t>Tài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sản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của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khách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hàng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hoặc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nhà</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cung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cấp</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bên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ngoài</a:t>
            </a:r>
            <a:endParaRPr lang="en-US" sz="2000" dirty="0">
              <a:solidFill>
                <a:srgbClr val="002060"/>
              </a:solidFill>
              <a:latin typeface="Arial" panose="020B0604020202020204" pitchFamily="34" charset="0"/>
              <a:cs typeface="Arial" panose="020B0604020202020204" pitchFamily="34" charset="0"/>
            </a:endParaRPr>
          </a:p>
          <a:p>
            <a:pPr>
              <a:spcBef>
                <a:spcPts val="600"/>
              </a:spcBef>
            </a:pPr>
            <a:r>
              <a:rPr lang="en-US" sz="2000" dirty="0">
                <a:solidFill>
                  <a:srgbClr val="002060"/>
                </a:solidFill>
                <a:latin typeface="Arial" panose="020B0604020202020204" pitchFamily="34" charset="0"/>
                <a:cs typeface="Arial" panose="020B0604020202020204" pitchFamily="34" charset="0"/>
              </a:rPr>
              <a:t>8.5.4 </a:t>
            </a:r>
            <a:r>
              <a:rPr lang="en-US" sz="2000" dirty="0" err="1">
                <a:solidFill>
                  <a:srgbClr val="002060"/>
                </a:solidFill>
                <a:latin typeface="Arial" panose="020B0604020202020204" pitchFamily="34" charset="0"/>
                <a:cs typeface="Arial" panose="020B0604020202020204" pitchFamily="34" charset="0"/>
              </a:rPr>
              <a:t>Bảo</a:t>
            </a:r>
            <a:r>
              <a:rPr lang="en-US" sz="2000" dirty="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toàn</a:t>
            </a:r>
            <a:endParaRPr lang="en-US" sz="2000" dirty="0">
              <a:solidFill>
                <a:srgbClr val="002060"/>
              </a:solidFill>
              <a:latin typeface="Arial" panose="020B0604020202020204" pitchFamily="34" charset="0"/>
              <a:cs typeface="Arial" panose="020B0604020202020204" pitchFamily="34" charset="0"/>
            </a:endParaRPr>
          </a:p>
          <a:p>
            <a:pPr>
              <a:spcBef>
                <a:spcPts val="600"/>
              </a:spcBef>
            </a:pPr>
            <a:r>
              <a:rPr lang="en-US" sz="2000" dirty="0">
                <a:solidFill>
                  <a:srgbClr val="002060"/>
                </a:solidFill>
                <a:latin typeface="Arial" panose="020B0604020202020204" pitchFamily="34" charset="0"/>
                <a:cs typeface="Arial" panose="020B0604020202020204" pitchFamily="34" charset="0"/>
              </a:rPr>
              <a:t>8.5.5 </a:t>
            </a:r>
            <a:r>
              <a:rPr lang="en-US" sz="2000" dirty="0" err="1">
                <a:solidFill>
                  <a:srgbClr val="002060"/>
                </a:solidFill>
                <a:latin typeface="Arial" panose="020B0604020202020204" pitchFamily="34" charset="0"/>
                <a:cs typeface="Arial" panose="020B0604020202020204" pitchFamily="34" charset="0"/>
              </a:rPr>
              <a:t>Các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hoạt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động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sau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giao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hàng</a:t>
            </a:r>
            <a:endParaRPr lang="en-US" sz="2000" dirty="0">
              <a:solidFill>
                <a:srgbClr val="002060"/>
              </a:solidFill>
              <a:latin typeface="Arial" panose="020B0604020202020204" pitchFamily="34" charset="0"/>
              <a:cs typeface="Arial" panose="020B0604020202020204" pitchFamily="34" charset="0"/>
            </a:endParaRPr>
          </a:p>
          <a:p>
            <a:pPr lvl="1">
              <a:spcBef>
                <a:spcPts val="600"/>
              </a:spcBef>
            </a:pPr>
            <a:r>
              <a:rPr lang="en-US" sz="2000" dirty="0" smtClean="0">
                <a:solidFill>
                  <a:srgbClr val="002060"/>
                </a:solidFill>
                <a:latin typeface="Arial" panose="020B0604020202020204" pitchFamily="34" charset="0"/>
                <a:cs typeface="Arial" panose="020B0604020202020204" pitchFamily="34" charset="0"/>
              </a:rPr>
              <a:t>X</a:t>
            </a:r>
            <a:r>
              <a:rPr lang="vi-VN" sz="2000" dirty="0" smtClean="0">
                <a:solidFill>
                  <a:srgbClr val="002060"/>
                </a:solidFill>
                <a:latin typeface="Arial" panose="020B0604020202020204" pitchFamily="34" charset="0"/>
                <a:cs typeface="Arial" panose="020B0604020202020204" pitchFamily="34" charset="0"/>
              </a:rPr>
              <a:t>em </a:t>
            </a:r>
            <a:r>
              <a:rPr lang="vi-VN" sz="2000" dirty="0">
                <a:solidFill>
                  <a:srgbClr val="002060"/>
                </a:solidFill>
                <a:latin typeface="Arial" panose="020B0604020202020204" pitchFamily="34" charset="0"/>
                <a:cs typeface="Arial" panose="020B0604020202020204" pitchFamily="34" charset="0"/>
              </a:rPr>
              <a:t>xét</a:t>
            </a:r>
            <a:endParaRPr lang="en-US" sz="2000" dirty="0">
              <a:solidFill>
                <a:srgbClr val="002060"/>
              </a:solidFill>
              <a:latin typeface="Arial" panose="020B0604020202020204" pitchFamily="34" charset="0"/>
              <a:cs typeface="Arial" panose="020B0604020202020204" pitchFamily="34" charset="0"/>
            </a:endParaRPr>
          </a:p>
          <a:p>
            <a:pPr marL="1028700" lvl="2" indent="-342900">
              <a:spcBef>
                <a:spcPts val="600"/>
              </a:spcBef>
              <a:buFont typeface="Wingdings" panose="05000000000000000000" pitchFamily="2" charset="2"/>
              <a:buChar char="§"/>
            </a:pPr>
            <a:r>
              <a:rPr lang="en-US" sz="1800" dirty="0" err="1">
                <a:solidFill>
                  <a:srgbClr val="002060"/>
                </a:solidFill>
                <a:latin typeface="Arial" panose="020B0604020202020204" pitchFamily="34" charset="0"/>
                <a:cs typeface="Arial" panose="020B0604020202020204" pitchFamily="34" charset="0"/>
              </a:rPr>
              <a:t>Rủi</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ro</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liên</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quan</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đến</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sản</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phẩm</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dịch</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vụ</a:t>
            </a:r>
            <a:endParaRPr lang="en-US" sz="1800" dirty="0">
              <a:solidFill>
                <a:srgbClr val="002060"/>
              </a:solidFill>
              <a:latin typeface="Arial" panose="020B0604020202020204" pitchFamily="34" charset="0"/>
              <a:cs typeface="Arial" panose="020B0604020202020204" pitchFamily="34" charset="0"/>
            </a:endParaRPr>
          </a:p>
          <a:p>
            <a:pPr marL="1028700" lvl="2" indent="-342900">
              <a:spcBef>
                <a:spcPts val="600"/>
              </a:spcBef>
              <a:buFont typeface="Wingdings" panose="05000000000000000000" pitchFamily="2" charset="2"/>
              <a:buChar char="§"/>
            </a:pPr>
            <a:r>
              <a:rPr lang="en-US" sz="1800" dirty="0">
                <a:solidFill>
                  <a:srgbClr val="002060"/>
                </a:solidFill>
                <a:latin typeface="Arial" panose="020B0604020202020204" pitchFamily="34" charset="0"/>
                <a:cs typeface="Arial" panose="020B0604020202020204" pitchFamily="34" charset="0"/>
              </a:rPr>
              <a:t>B</a:t>
            </a:r>
            <a:r>
              <a:rPr lang="vi-VN" sz="1800" dirty="0">
                <a:solidFill>
                  <a:srgbClr val="002060"/>
                </a:solidFill>
                <a:latin typeface="Arial" panose="020B0604020202020204" pitchFamily="34" charset="0"/>
                <a:cs typeface="Arial" panose="020B0604020202020204" pitchFamily="34" charset="0"/>
              </a:rPr>
              <a:t>ản chất, </a:t>
            </a:r>
            <a:r>
              <a:rPr lang="en-US" sz="1800" dirty="0" err="1">
                <a:solidFill>
                  <a:srgbClr val="002060"/>
                </a:solidFill>
                <a:latin typeface="Arial" panose="020B0604020202020204" pitchFamily="34" charset="0"/>
                <a:cs typeface="Arial" panose="020B0604020202020204" pitchFamily="34" charset="0"/>
              </a:rPr>
              <a:t>việc</a:t>
            </a:r>
            <a:r>
              <a:rPr lang="en-US" sz="1800" dirty="0">
                <a:solidFill>
                  <a:srgbClr val="002060"/>
                </a:solidFill>
                <a:latin typeface="Arial" panose="020B0604020202020204" pitchFamily="34" charset="0"/>
                <a:cs typeface="Arial" panose="020B0604020202020204" pitchFamily="34" charset="0"/>
              </a:rPr>
              <a:t> </a:t>
            </a:r>
            <a:r>
              <a:rPr lang="vi-VN" sz="1800" dirty="0">
                <a:solidFill>
                  <a:srgbClr val="002060"/>
                </a:solidFill>
                <a:latin typeface="Arial" panose="020B0604020202020204" pitchFamily="34" charset="0"/>
                <a:cs typeface="Arial" panose="020B0604020202020204" pitchFamily="34" charset="0"/>
              </a:rPr>
              <a:t>sử dụng và tuổi thọ dự kiến </a:t>
            </a:r>
            <a:r>
              <a:rPr lang="vi-VN" sz="1800" dirty="0" smtClean="0">
                <a:solidFill>
                  <a:srgbClr val="002060"/>
                </a:solidFill>
                <a:latin typeface="Arial" panose="020B0604020202020204" pitchFamily="34" charset="0"/>
                <a:cs typeface="Arial" panose="020B0604020202020204" pitchFamily="34" charset="0"/>
              </a:rPr>
              <a:t>​​</a:t>
            </a:r>
            <a:endParaRPr lang="en-US" sz="1800" dirty="0" smtClean="0">
              <a:solidFill>
                <a:srgbClr val="002060"/>
              </a:solidFill>
              <a:latin typeface="Arial" panose="020B0604020202020204" pitchFamily="34" charset="0"/>
              <a:cs typeface="Arial" panose="020B0604020202020204" pitchFamily="34" charset="0"/>
            </a:endParaRPr>
          </a:p>
          <a:p>
            <a:pPr marL="1028700" lvl="2" indent="-342900">
              <a:spcBef>
                <a:spcPts val="600"/>
              </a:spcBef>
              <a:buFont typeface="Wingdings" panose="05000000000000000000" pitchFamily="2" charset="2"/>
              <a:buChar char="§"/>
            </a:pPr>
            <a:r>
              <a:rPr lang="en-US" sz="1800" dirty="0" err="1" smtClean="0">
                <a:solidFill>
                  <a:srgbClr val="002060"/>
                </a:solidFill>
                <a:latin typeface="Arial" panose="020B0604020202020204" pitchFamily="34" charset="0"/>
                <a:cs typeface="Arial" panose="020B0604020202020204" pitchFamily="34" charset="0"/>
              </a:rPr>
              <a:t>Phản</a:t>
            </a:r>
            <a:r>
              <a:rPr lang="en-US" sz="1800" dirty="0" smtClean="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hồi</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của</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khách</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hàng</a:t>
            </a:r>
            <a:endParaRPr lang="en-US" sz="1800" dirty="0">
              <a:solidFill>
                <a:srgbClr val="002060"/>
              </a:solidFill>
              <a:latin typeface="Arial" panose="020B0604020202020204" pitchFamily="34" charset="0"/>
              <a:cs typeface="Arial" panose="020B0604020202020204" pitchFamily="34" charset="0"/>
            </a:endParaRPr>
          </a:p>
          <a:p>
            <a:pPr marL="1028700" lvl="2" indent="-342900">
              <a:spcBef>
                <a:spcPts val="600"/>
              </a:spcBef>
              <a:buFont typeface="Wingdings" panose="05000000000000000000" pitchFamily="2" charset="2"/>
              <a:buChar char="§"/>
            </a:pPr>
            <a:r>
              <a:rPr lang="en-US" sz="1800" dirty="0" err="1">
                <a:solidFill>
                  <a:srgbClr val="002060"/>
                </a:solidFill>
                <a:latin typeface="Arial" panose="020B0604020202020204" pitchFamily="34" charset="0"/>
                <a:cs typeface="Arial" panose="020B0604020202020204" pitchFamily="34" charset="0"/>
              </a:rPr>
              <a:t>Các</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yêu</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cầu</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pháp</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lý</a:t>
            </a:r>
            <a:endParaRPr lang="en-US" sz="1800" dirty="0">
              <a:solidFill>
                <a:srgbClr val="002060"/>
              </a:solidFill>
              <a:latin typeface="Arial" panose="020B0604020202020204" pitchFamily="34" charset="0"/>
              <a:cs typeface="Arial" panose="020B0604020202020204" pitchFamily="34" charset="0"/>
            </a:endParaRPr>
          </a:p>
        </p:txBody>
      </p:sp>
      <p:sp>
        <p:nvSpPr>
          <p:cNvPr id="6" name="TextBox 5"/>
          <p:cNvSpPr txBox="1"/>
          <p:nvPr/>
        </p:nvSpPr>
        <p:spPr>
          <a:xfrm>
            <a:off x="284144" y="284576"/>
            <a:ext cx="8177047" cy="584775"/>
          </a:xfrm>
          <a:prstGeom prst="rect">
            <a:avLst/>
          </a:prstGeom>
          <a:noFill/>
        </p:spPr>
        <p:txBody>
          <a:bodyPr wrap="square" rtlCol="0">
            <a:spAutoFit/>
          </a:bodyPr>
          <a:lstStyle/>
          <a:p>
            <a:pPr algn="ctr"/>
            <a:r>
              <a:rPr lang="en-US" sz="3200" b="1" dirty="0">
                <a:solidFill>
                  <a:srgbClr val="FF0000"/>
                </a:solidFill>
              </a:rPr>
              <a:t>8. VẬN HÀNH</a:t>
            </a:r>
          </a:p>
        </p:txBody>
      </p:sp>
      <p:grpSp>
        <p:nvGrpSpPr>
          <p:cNvPr id="7" name="Group 6"/>
          <p:cNvGrpSpPr/>
          <p:nvPr/>
        </p:nvGrpSpPr>
        <p:grpSpPr>
          <a:xfrm>
            <a:off x="5518079" y="1940269"/>
            <a:ext cx="1878166" cy="1051415"/>
            <a:chOff x="4635060" y="3374135"/>
            <a:chExt cx="1446552" cy="749508"/>
          </a:xfrm>
        </p:grpSpPr>
        <p:sp>
          <p:nvSpPr>
            <p:cNvPr id="8" name="Cloud Callout 7"/>
            <p:cNvSpPr/>
            <p:nvPr/>
          </p:nvSpPr>
          <p:spPr>
            <a:xfrm>
              <a:off x="4811842" y="3545790"/>
              <a:ext cx="1064301" cy="406198"/>
            </a:xfrm>
            <a:prstGeom prst="cloudCallout">
              <a:avLst>
                <a:gd name="adj1" fmla="val -101819"/>
                <a:gd name="adj2" fmla="val 311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solidFill>
                    <a:prstClr val="white"/>
                  </a:solidFill>
                </a:rPr>
                <a:t>Mới</a:t>
              </a:r>
              <a:endParaRPr lang="en-US" sz="1800" dirty="0">
                <a:solidFill>
                  <a:prstClr val="white"/>
                </a:solidFill>
              </a:endParaRPr>
            </a:p>
          </p:txBody>
        </p:sp>
        <p:sp>
          <p:nvSpPr>
            <p:cNvPr id="9" name="Explosion 1 8"/>
            <p:cNvSpPr/>
            <p:nvPr/>
          </p:nvSpPr>
          <p:spPr>
            <a:xfrm>
              <a:off x="4635060" y="3374135"/>
              <a:ext cx="1446552" cy="749508"/>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smtClean="0">
                  <a:solidFill>
                    <a:prstClr val="white"/>
                  </a:solidFill>
                </a:rPr>
                <a:t>Mới</a:t>
              </a:r>
              <a:endParaRPr lang="en-US" sz="1600" b="1" dirty="0">
                <a:solidFill>
                  <a:prstClr val="white"/>
                </a:solidFill>
              </a:endParaRPr>
            </a:p>
          </p:txBody>
        </p:sp>
      </p:grpSp>
    </p:spTree>
    <p:extLst>
      <p:ext uri="{BB962C8B-B14F-4D97-AF65-F5344CB8AC3E}">
        <p14:creationId xmlns:p14="http://schemas.microsoft.com/office/powerpoint/2010/main" val="357131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2114" y="869351"/>
            <a:ext cx="7967049" cy="4216539"/>
          </a:xfrm>
          <a:prstGeom prst="rect">
            <a:avLst/>
          </a:prstGeom>
          <a:noFill/>
        </p:spPr>
        <p:txBody>
          <a:bodyPr wrap="square" rtlCol="0">
            <a:spAutoFit/>
          </a:bodyPr>
          <a:lstStyle/>
          <a:p>
            <a:pPr>
              <a:spcAft>
                <a:spcPts val="600"/>
              </a:spcAft>
            </a:pPr>
            <a:r>
              <a:rPr lang="en-US" sz="2400" b="1" dirty="0" smtClean="0">
                <a:solidFill>
                  <a:srgbClr val="002060"/>
                </a:solidFill>
                <a:latin typeface="Arial" panose="020B0604020202020204" pitchFamily="34" charset="0"/>
                <a:cs typeface="Arial" panose="020B0604020202020204" pitchFamily="34" charset="0"/>
              </a:rPr>
              <a:t>8.5  </a:t>
            </a:r>
            <a:r>
              <a:rPr lang="en-US" sz="2400" b="1" dirty="0" err="1" smtClean="0">
                <a:solidFill>
                  <a:srgbClr val="002060"/>
                </a:solidFill>
                <a:latin typeface="Arial" panose="020B0604020202020204" pitchFamily="34" charset="0"/>
                <a:cs typeface="Arial" panose="020B0604020202020204" pitchFamily="34" charset="0"/>
              </a:rPr>
              <a:t>Sản</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xuất</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và</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cung</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cấp</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dịch</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vụ</a:t>
            </a:r>
            <a:endParaRPr lang="en-US" sz="2400" b="1" dirty="0" smtClean="0">
              <a:solidFill>
                <a:srgbClr val="002060"/>
              </a:solidFill>
              <a:latin typeface="Arial" panose="020B0604020202020204" pitchFamily="34" charset="0"/>
              <a:cs typeface="Arial" panose="020B0604020202020204" pitchFamily="34" charset="0"/>
            </a:endParaRPr>
          </a:p>
          <a:p>
            <a:pPr>
              <a:spcAft>
                <a:spcPts val="600"/>
              </a:spcAft>
            </a:pPr>
            <a:r>
              <a:rPr lang="en-US" sz="2000" b="1" dirty="0" smtClean="0">
                <a:solidFill>
                  <a:srgbClr val="002060"/>
                </a:solidFill>
                <a:latin typeface="Arial" panose="020B0604020202020204" pitchFamily="34" charset="0"/>
                <a:cs typeface="Arial" panose="020B0604020202020204" pitchFamily="34" charset="0"/>
              </a:rPr>
              <a:t>8.5.6 </a:t>
            </a:r>
            <a:r>
              <a:rPr lang="en-US" sz="2000" b="1" dirty="0" err="1" smtClean="0">
                <a:solidFill>
                  <a:srgbClr val="002060"/>
                </a:solidFill>
                <a:latin typeface="Arial" panose="020B0604020202020204" pitchFamily="34" charset="0"/>
                <a:cs typeface="Arial" panose="020B0604020202020204" pitchFamily="34" charset="0"/>
              </a:rPr>
              <a:t>Kiểm</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soát</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sự</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thay</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đổi</a:t>
            </a:r>
            <a:endParaRPr lang="en-US" sz="2000" b="1" dirty="0" smtClean="0">
              <a:solidFill>
                <a:srgbClr val="002060"/>
              </a:solidFill>
              <a:latin typeface="Arial" panose="020B0604020202020204" pitchFamily="34" charset="0"/>
              <a:cs typeface="Arial" panose="020B0604020202020204" pitchFamily="34" charset="0"/>
            </a:endParaRPr>
          </a:p>
          <a:p>
            <a:pPr marL="342900" indent="-342900">
              <a:spcAft>
                <a:spcPts val="600"/>
              </a:spcAft>
              <a:buFont typeface="Wingdings" panose="05000000000000000000" pitchFamily="2" charset="2"/>
              <a:buChar char="§"/>
            </a:pPr>
            <a:r>
              <a:rPr lang="en-US" sz="2000" dirty="0" err="1" smtClean="0">
                <a:solidFill>
                  <a:srgbClr val="002060"/>
                </a:solidFill>
                <a:latin typeface="Arial" panose="020B0604020202020204" pitchFamily="34" charset="0"/>
                <a:cs typeface="Arial" panose="020B0604020202020204" pitchFamily="34" charset="0"/>
              </a:rPr>
              <a:t>Xem</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xét</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và</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kiểm</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soát</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việc</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thay</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đổi</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không</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hoạch</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định</a:t>
            </a:r>
            <a:r>
              <a:rPr lang="en-US" sz="2000" dirty="0" smtClean="0">
                <a:solidFill>
                  <a:srgbClr val="002060"/>
                </a:solidFill>
                <a:latin typeface="Arial" panose="020B0604020202020204" pitchFamily="34" charset="0"/>
                <a:cs typeface="Arial" panose="020B0604020202020204" pitchFamily="34" charset="0"/>
              </a:rPr>
              <a:t> </a:t>
            </a:r>
          </a:p>
          <a:p>
            <a:pPr marL="342900" indent="-342900">
              <a:spcAft>
                <a:spcPts val="600"/>
              </a:spcAft>
              <a:buFont typeface="Wingdings" panose="05000000000000000000" pitchFamily="2" charset="2"/>
              <a:buChar char="§"/>
            </a:pPr>
            <a:r>
              <a:rPr lang="en-US" sz="2000" dirty="0" err="1" smtClean="0">
                <a:solidFill>
                  <a:srgbClr val="002060"/>
                </a:solidFill>
                <a:latin typeface="Arial" panose="020B0604020202020204" pitchFamily="34" charset="0"/>
                <a:cs typeface="Arial" panose="020B0604020202020204" pitchFamily="34" charset="0"/>
              </a:rPr>
              <a:t>Thông</a:t>
            </a:r>
            <a:r>
              <a:rPr lang="en-US" sz="2000" dirty="0" smtClean="0">
                <a:solidFill>
                  <a:srgbClr val="002060"/>
                </a:solidFill>
                <a:latin typeface="Arial" panose="020B0604020202020204" pitchFamily="34" charset="0"/>
                <a:cs typeface="Arial" panose="020B0604020202020204" pitchFamily="34" charset="0"/>
              </a:rPr>
              <a:t> </a:t>
            </a:r>
            <a:r>
              <a:rPr lang="en-US" sz="2000" dirty="0">
                <a:solidFill>
                  <a:srgbClr val="002060"/>
                </a:solidFill>
                <a:latin typeface="Arial" panose="020B0604020202020204" pitchFamily="34" charset="0"/>
                <a:cs typeface="Arial" panose="020B0604020202020204" pitchFamily="34" charset="0"/>
              </a:rPr>
              <a:t>tin </a:t>
            </a:r>
            <a:r>
              <a:rPr lang="en-US" sz="2000" dirty="0" err="1" smtClean="0">
                <a:solidFill>
                  <a:srgbClr val="002060"/>
                </a:solidFill>
                <a:latin typeface="Arial" panose="020B0604020202020204" pitchFamily="34" charset="0"/>
                <a:cs typeface="Arial" panose="020B0604020202020204" pitchFamily="34" charset="0"/>
              </a:rPr>
              <a:t>dạng</a:t>
            </a:r>
            <a:r>
              <a:rPr lang="en-US" sz="2000" dirty="0" smtClean="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văn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bản</a:t>
            </a:r>
            <a:r>
              <a:rPr lang="en-US" sz="2000" dirty="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kết</a:t>
            </a:r>
            <a:r>
              <a:rPr lang="en-US" sz="2000" dirty="0" smtClean="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quả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việc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xem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xét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thay</a:t>
            </a:r>
            <a:r>
              <a:rPr lang="en-US" sz="2000" dirty="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đổi</a:t>
            </a:r>
            <a:endParaRPr lang="en-US" sz="2000" dirty="0">
              <a:solidFill>
                <a:srgbClr val="002060"/>
              </a:solidFill>
              <a:latin typeface="Arial" panose="020B0604020202020204" pitchFamily="34" charset="0"/>
              <a:cs typeface="Arial" panose="020B0604020202020204" pitchFamily="34" charset="0"/>
            </a:endParaRPr>
          </a:p>
          <a:p>
            <a:r>
              <a:rPr lang="en-US" sz="2400" b="1" dirty="0" smtClean="0">
                <a:solidFill>
                  <a:srgbClr val="002060"/>
                </a:solidFill>
                <a:latin typeface="Arial" panose="020B0604020202020204" pitchFamily="34" charset="0"/>
                <a:cs typeface="Arial" panose="020B0604020202020204" pitchFamily="34" charset="0"/>
              </a:rPr>
              <a:t>8.6  </a:t>
            </a:r>
            <a:r>
              <a:rPr lang="en-US" sz="2400" b="1" dirty="0" err="1" smtClean="0">
                <a:solidFill>
                  <a:srgbClr val="002060"/>
                </a:solidFill>
                <a:latin typeface="Arial" panose="020B0604020202020204" pitchFamily="34" charset="0"/>
                <a:cs typeface="Arial" panose="020B0604020202020204" pitchFamily="34" charset="0"/>
              </a:rPr>
              <a:t>Thông</a:t>
            </a:r>
            <a:r>
              <a:rPr lang="en-US" sz="2400" b="1" dirty="0" smtClean="0">
                <a:solidFill>
                  <a:srgbClr val="002060"/>
                </a:solidFill>
                <a:latin typeface="Arial" panose="020B0604020202020204" pitchFamily="34" charset="0"/>
                <a:cs typeface="Arial" panose="020B0604020202020204" pitchFamily="34" charset="0"/>
              </a:rPr>
              <a:t> qua </a:t>
            </a:r>
            <a:r>
              <a:rPr lang="en-US" sz="2400" b="1" dirty="0" err="1">
                <a:solidFill>
                  <a:srgbClr val="002060"/>
                </a:solidFill>
                <a:latin typeface="Arial" panose="020B0604020202020204" pitchFamily="34" charset="0"/>
                <a:cs typeface="Arial" panose="020B0604020202020204" pitchFamily="34" charset="0"/>
              </a:rPr>
              <a:t>sản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phẩm</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và</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dịch</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vụ</a:t>
            </a:r>
            <a:endParaRPr lang="en-US" sz="2400" b="1" dirty="0">
              <a:solidFill>
                <a:srgbClr val="002060"/>
              </a:solidFill>
              <a:latin typeface="Arial" panose="020B0604020202020204" pitchFamily="34" charset="0"/>
              <a:cs typeface="Arial" panose="020B0604020202020204" pitchFamily="34" charset="0"/>
            </a:endParaRPr>
          </a:p>
          <a:p>
            <a:pPr marL="342900" indent="-342900">
              <a:spcBef>
                <a:spcPts val="600"/>
              </a:spcBef>
              <a:buFont typeface="Arial" pitchFamily="34" charset="0"/>
              <a:buChar char="•"/>
            </a:pPr>
            <a:r>
              <a:rPr lang="en-US" sz="2000" dirty="0" err="1" smtClean="0">
                <a:solidFill>
                  <a:srgbClr val="002060"/>
                </a:solidFill>
                <a:latin typeface="Arial" panose="020B0604020202020204" pitchFamily="34" charset="0"/>
                <a:cs typeface="Arial" panose="020B0604020202020204" pitchFamily="34" charset="0"/>
              </a:rPr>
              <a:t>Kiểm</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tra</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xác</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nhận</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đảm</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bảo</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đáp</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ứng</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yêu</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cầu</a:t>
            </a:r>
            <a:endParaRPr lang="en-US" sz="2000" dirty="0" smtClean="0">
              <a:solidFill>
                <a:srgbClr val="002060"/>
              </a:solidFill>
              <a:latin typeface="Arial" panose="020B0604020202020204" pitchFamily="34" charset="0"/>
              <a:cs typeface="Arial" panose="020B0604020202020204" pitchFamily="34" charset="0"/>
            </a:endParaRPr>
          </a:p>
          <a:p>
            <a:pPr marL="342900" indent="-342900">
              <a:spcBef>
                <a:spcPts val="600"/>
              </a:spcBef>
              <a:buFont typeface="Arial" pitchFamily="34" charset="0"/>
              <a:buChar char="•"/>
            </a:pPr>
            <a:r>
              <a:rPr lang="en-US" sz="2000" dirty="0" err="1" smtClean="0">
                <a:solidFill>
                  <a:srgbClr val="002060"/>
                </a:solidFill>
                <a:latin typeface="Arial" panose="020B0604020202020204" pitchFamily="34" charset="0"/>
                <a:cs typeface="Arial" panose="020B0604020202020204" pitchFamily="34" charset="0"/>
              </a:rPr>
              <a:t>Bằng</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chứng</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sự</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phù</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hợp</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với</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chuẩn</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mực</a:t>
            </a:r>
            <a:endParaRPr lang="en-US" sz="2000" dirty="0" smtClean="0">
              <a:solidFill>
                <a:srgbClr val="002060"/>
              </a:solidFill>
              <a:latin typeface="Arial" panose="020B0604020202020204" pitchFamily="34" charset="0"/>
              <a:cs typeface="Arial" panose="020B0604020202020204" pitchFamily="34" charset="0"/>
            </a:endParaRPr>
          </a:p>
          <a:p>
            <a:pPr marL="342900" indent="-342900">
              <a:spcBef>
                <a:spcPts val="600"/>
              </a:spcBef>
              <a:buFont typeface="Arial" pitchFamily="34" charset="0"/>
              <a:buChar char="•"/>
            </a:pPr>
            <a:r>
              <a:rPr lang="en-US" sz="2000" dirty="0" err="1" smtClean="0">
                <a:solidFill>
                  <a:srgbClr val="002060"/>
                </a:solidFill>
                <a:latin typeface="Arial" panose="020B0604020202020204" pitchFamily="34" charset="0"/>
                <a:cs typeface="Arial" panose="020B0604020202020204" pitchFamily="34" charset="0"/>
              </a:rPr>
              <a:t>Kiểm</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tra</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xác</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nhận</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trước</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khi</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giao</a:t>
            </a:r>
            <a:endParaRPr lang="en-US" sz="2000" dirty="0" smtClean="0">
              <a:solidFill>
                <a:srgbClr val="002060"/>
              </a:solidFill>
              <a:latin typeface="Arial" panose="020B0604020202020204" pitchFamily="34" charset="0"/>
              <a:cs typeface="Arial" panose="020B0604020202020204" pitchFamily="34" charset="0"/>
            </a:endParaRPr>
          </a:p>
          <a:p>
            <a:pPr marL="342900" indent="-342900">
              <a:spcBef>
                <a:spcPts val="600"/>
              </a:spcBef>
              <a:buFont typeface="Arial" pitchFamily="34" charset="0"/>
              <a:buChar char="•"/>
            </a:pPr>
            <a:r>
              <a:rPr lang="en-US" sz="2000" dirty="0" err="1" smtClean="0">
                <a:solidFill>
                  <a:srgbClr val="C05412"/>
                </a:solidFill>
                <a:latin typeface="Arial" panose="020B0604020202020204" pitchFamily="34" charset="0"/>
                <a:cs typeface="Arial" panose="020B0604020202020204" pitchFamily="34" charset="0"/>
              </a:rPr>
              <a:t>Thông</a:t>
            </a:r>
            <a:r>
              <a:rPr lang="en-US" sz="2000" dirty="0" smtClean="0">
                <a:solidFill>
                  <a:srgbClr val="C05412"/>
                </a:solidFill>
                <a:latin typeface="Arial" panose="020B0604020202020204" pitchFamily="34" charset="0"/>
                <a:cs typeface="Arial" panose="020B0604020202020204" pitchFamily="34" charset="0"/>
              </a:rPr>
              <a:t> tin </a:t>
            </a:r>
            <a:r>
              <a:rPr lang="en-US" sz="2000" dirty="0" err="1" smtClean="0">
                <a:solidFill>
                  <a:srgbClr val="C05412"/>
                </a:solidFill>
                <a:latin typeface="Arial" panose="020B0604020202020204" pitchFamily="34" charset="0"/>
                <a:cs typeface="Arial" panose="020B0604020202020204" pitchFamily="34" charset="0"/>
              </a:rPr>
              <a:t>dạng</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văn</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bản</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người</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có</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thẩm</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quyền</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giao</a:t>
            </a:r>
            <a:endParaRPr lang="en-US" sz="2000" dirty="0">
              <a:solidFill>
                <a:srgbClr val="C05412"/>
              </a:solidFill>
              <a:latin typeface="Arial" panose="020B0604020202020204" pitchFamily="34" charset="0"/>
              <a:cs typeface="Arial" panose="020B0604020202020204" pitchFamily="34" charset="0"/>
            </a:endParaRPr>
          </a:p>
          <a:p>
            <a:endParaRPr lang="en-US" sz="2000" dirty="0">
              <a:solidFill>
                <a:srgbClr val="002060"/>
              </a:solidFill>
              <a:latin typeface="Arial" panose="020B0604020202020204" pitchFamily="34" charset="0"/>
              <a:cs typeface="Arial" panose="020B0604020202020204" pitchFamily="34" charset="0"/>
            </a:endParaRPr>
          </a:p>
          <a:p>
            <a:r>
              <a:rPr lang="en-US" sz="2000" b="1" dirty="0" smtClean="0">
                <a:solidFill>
                  <a:srgbClr val="002060"/>
                </a:solidFill>
                <a:latin typeface="Arial" panose="020B0604020202020204" pitchFamily="34" charset="0"/>
                <a:cs typeface="Arial" panose="020B0604020202020204" pitchFamily="34" charset="0"/>
              </a:rPr>
              <a:t> </a:t>
            </a:r>
          </a:p>
        </p:txBody>
      </p:sp>
      <p:sp>
        <p:nvSpPr>
          <p:cNvPr id="6" name="TextBox 5"/>
          <p:cNvSpPr txBox="1"/>
          <p:nvPr/>
        </p:nvSpPr>
        <p:spPr>
          <a:xfrm>
            <a:off x="284144" y="284576"/>
            <a:ext cx="8177047" cy="584775"/>
          </a:xfrm>
          <a:prstGeom prst="rect">
            <a:avLst/>
          </a:prstGeom>
          <a:noFill/>
        </p:spPr>
        <p:txBody>
          <a:bodyPr wrap="square" rtlCol="0">
            <a:spAutoFit/>
          </a:bodyPr>
          <a:lstStyle/>
          <a:p>
            <a:pPr algn="ctr"/>
            <a:r>
              <a:rPr lang="en-US" sz="3200" b="1">
                <a:solidFill>
                  <a:srgbClr val="FF0000"/>
                </a:solidFill>
              </a:rPr>
              <a:t>8. </a:t>
            </a:r>
            <a:r>
              <a:rPr lang="en-US" sz="3200" b="1" dirty="0">
                <a:solidFill>
                  <a:srgbClr val="FF0000"/>
                </a:solidFill>
              </a:rPr>
              <a:t>VẬN HÀNH</a:t>
            </a:r>
          </a:p>
        </p:txBody>
      </p:sp>
      <p:grpSp>
        <p:nvGrpSpPr>
          <p:cNvPr id="7" name="Group 6"/>
          <p:cNvGrpSpPr/>
          <p:nvPr/>
        </p:nvGrpSpPr>
        <p:grpSpPr>
          <a:xfrm>
            <a:off x="6463859" y="938253"/>
            <a:ext cx="1446552" cy="749508"/>
            <a:chOff x="4635060" y="3374135"/>
            <a:chExt cx="1446552" cy="749508"/>
          </a:xfrm>
        </p:grpSpPr>
        <p:sp>
          <p:nvSpPr>
            <p:cNvPr id="8" name="Cloud Callout 7"/>
            <p:cNvSpPr/>
            <p:nvPr/>
          </p:nvSpPr>
          <p:spPr>
            <a:xfrm>
              <a:off x="4811842" y="3545790"/>
              <a:ext cx="1064301" cy="406198"/>
            </a:xfrm>
            <a:prstGeom prst="cloudCallout">
              <a:avLst>
                <a:gd name="adj1" fmla="val -101819"/>
                <a:gd name="adj2" fmla="val 311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solidFill>
                    <a:prstClr val="white"/>
                  </a:solidFill>
                </a:rPr>
                <a:t>Mới</a:t>
              </a:r>
              <a:endParaRPr lang="en-US" sz="1800" dirty="0">
                <a:solidFill>
                  <a:prstClr val="white"/>
                </a:solidFill>
              </a:endParaRPr>
            </a:p>
          </p:txBody>
        </p:sp>
        <p:sp>
          <p:nvSpPr>
            <p:cNvPr id="9" name="Explosion 1 8"/>
            <p:cNvSpPr/>
            <p:nvPr/>
          </p:nvSpPr>
          <p:spPr>
            <a:xfrm>
              <a:off x="4635060" y="3374135"/>
              <a:ext cx="1446552" cy="749508"/>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smtClean="0">
                  <a:solidFill>
                    <a:prstClr val="white"/>
                  </a:solidFill>
                </a:rPr>
                <a:t>Mới</a:t>
              </a:r>
              <a:endParaRPr lang="en-US" sz="1600" b="1" dirty="0">
                <a:solidFill>
                  <a:prstClr val="white"/>
                </a:solidFill>
              </a:endParaRPr>
            </a:p>
          </p:txBody>
        </p:sp>
      </p:grpSp>
      <p:grpSp>
        <p:nvGrpSpPr>
          <p:cNvPr id="10" name="Group 9"/>
          <p:cNvGrpSpPr/>
          <p:nvPr/>
        </p:nvGrpSpPr>
        <p:grpSpPr>
          <a:xfrm>
            <a:off x="6846109" y="2429774"/>
            <a:ext cx="1446552" cy="749508"/>
            <a:chOff x="4635060" y="3374135"/>
            <a:chExt cx="1446552" cy="749508"/>
          </a:xfrm>
        </p:grpSpPr>
        <p:sp>
          <p:nvSpPr>
            <p:cNvPr id="11" name="Cloud Callout 10"/>
            <p:cNvSpPr/>
            <p:nvPr/>
          </p:nvSpPr>
          <p:spPr>
            <a:xfrm>
              <a:off x="4811842" y="3545790"/>
              <a:ext cx="1064301" cy="406198"/>
            </a:xfrm>
            <a:prstGeom prst="cloudCallout">
              <a:avLst>
                <a:gd name="adj1" fmla="val -101819"/>
                <a:gd name="adj2" fmla="val 311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solidFill>
                    <a:prstClr val="white"/>
                  </a:solidFill>
                </a:rPr>
                <a:t>Mới</a:t>
              </a:r>
              <a:endParaRPr lang="en-US" sz="1800" dirty="0">
                <a:solidFill>
                  <a:prstClr val="white"/>
                </a:solidFill>
              </a:endParaRPr>
            </a:p>
          </p:txBody>
        </p:sp>
        <p:sp>
          <p:nvSpPr>
            <p:cNvPr id="12" name="Explosion 1 11"/>
            <p:cNvSpPr/>
            <p:nvPr/>
          </p:nvSpPr>
          <p:spPr>
            <a:xfrm>
              <a:off x="4635060" y="3374135"/>
              <a:ext cx="1446552" cy="749508"/>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smtClean="0">
                  <a:solidFill>
                    <a:prstClr val="white"/>
                  </a:solidFill>
                </a:rPr>
                <a:t>Mới</a:t>
              </a:r>
              <a:endParaRPr lang="en-US" sz="1600" b="1" dirty="0">
                <a:solidFill>
                  <a:prstClr val="white"/>
                </a:solidFill>
              </a:endParaRPr>
            </a:p>
          </p:txBody>
        </p:sp>
      </p:grpSp>
    </p:spTree>
    <p:extLst>
      <p:ext uri="{BB962C8B-B14F-4D97-AF65-F5344CB8AC3E}">
        <p14:creationId xmlns:p14="http://schemas.microsoft.com/office/powerpoint/2010/main" val="339986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955" y="1080515"/>
            <a:ext cx="7967049" cy="3662541"/>
          </a:xfrm>
          <a:prstGeom prst="rect">
            <a:avLst/>
          </a:prstGeom>
          <a:noFill/>
        </p:spPr>
        <p:txBody>
          <a:bodyPr wrap="square" rtlCol="0">
            <a:spAutoFit/>
          </a:bodyPr>
          <a:lstStyle/>
          <a:p>
            <a:r>
              <a:rPr lang="en-US" sz="2000" b="1" dirty="0">
                <a:solidFill>
                  <a:srgbClr val="002060"/>
                </a:solidFill>
              </a:rPr>
              <a:t>8.7 </a:t>
            </a:r>
            <a:r>
              <a:rPr lang="en-US" sz="2000" b="1" dirty="0" smtClean="0">
                <a:solidFill>
                  <a:srgbClr val="002060"/>
                </a:solidFill>
              </a:rPr>
              <a:t> </a:t>
            </a:r>
            <a:r>
              <a:rPr lang="vi-VN" sz="2000" b="1" dirty="0" smtClean="0">
                <a:solidFill>
                  <a:srgbClr val="002060"/>
                </a:solidFill>
              </a:rPr>
              <a:t>Kiểm soát</a:t>
            </a:r>
            <a:r>
              <a:rPr lang="en-US" sz="2000" b="1" dirty="0" smtClean="0">
                <a:solidFill>
                  <a:srgbClr val="002060"/>
                </a:solidFill>
              </a:rPr>
              <a:t> </a:t>
            </a:r>
            <a:r>
              <a:rPr lang="vi-VN" sz="2000" b="1" dirty="0">
                <a:solidFill>
                  <a:srgbClr val="002060"/>
                </a:solidFill>
              </a:rPr>
              <a:t>đầu </a:t>
            </a:r>
            <a:r>
              <a:rPr lang="vi-VN" sz="2000" b="1" dirty="0" smtClean="0">
                <a:solidFill>
                  <a:srgbClr val="002060"/>
                </a:solidFill>
              </a:rPr>
              <a:t>ra</a:t>
            </a:r>
            <a:r>
              <a:rPr lang="en-US" sz="2000" b="1" dirty="0" smtClean="0">
                <a:solidFill>
                  <a:srgbClr val="002060"/>
                </a:solidFill>
              </a:rPr>
              <a:t> </a:t>
            </a:r>
            <a:r>
              <a:rPr lang="en-US" sz="2000" b="1" dirty="0" err="1" smtClean="0">
                <a:solidFill>
                  <a:srgbClr val="002060"/>
                </a:solidFill>
              </a:rPr>
              <a:t>không</a:t>
            </a:r>
            <a:r>
              <a:rPr lang="en-US" sz="2000" b="1" dirty="0" smtClean="0">
                <a:solidFill>
                  <a:srgbClr val="002060"/>
                </a:solidFill>
              </a:rPr>
              <a:t> </a:t>
            </a:r>
            <a:r>
              <a:rPr lang="en-US" sz="2000" b="1" dirty="0" err="1">
                <a:solidFill>
                  <a:srgbClr val="002060"/>
                </a:solidFill>
              </a:rPr>
              <a:t>phù</a:t>
            </a:r>
            <a:r>
              <a:rPr lang="en-US" sz="2000" b="1" dirty="0">
                <a:solidFill>
                  <a:srgbClr val="002060"/>
                </a:solidFill>
              </a:rPr>
              <a:t> </a:t>
            </a:r>
            <a:r>
              <a:rPr lang="en-US" sz="2000" b="1" dirty="0" err="1">
                <a:solidFill>
                  <a:srgbClr val="002060"/>
                </a:solidFill>
              </a:rPr>
              <a:t>hợp</a:t>
            </a:r>
            <a:endParaRPr lang="en-US" sz="2000" b="1" dirty="0">
              <a:solidFill>
                <a:srgbClr val="002060"/>
              </a:solidFill>
            </a:endParaRPr>
          </a:p>
          <a:p>
            <a:pPr marL="342900" indent="-342900">
              <a:buFont typeface="Arial" pitchFamily="34" charset="0"/>
              <a:buChar char="•"/>
            </a:pPr>
            <a:r>
              <a:rPr lang="en-US" sz="2000" dirty="0" err="1" smtClean="0">
                <a:solidFill>
                  <a:srgbClr val="002060"/>
                </a:solidFill>
              </a:rPr>
              <a:t>Nhận</a:t>
            </a:r>
            <a:r>
              <a:rPr lang="en-US" sz="2000" dirty="0" smtClean="0">
                <a:solidFill>
                  <a:srgbClr val="002060"/>
                </a:solidFill>
              </a:rPr>
              <a:t> </a:t>
            </a:r>
            <a:r>
              <a:rPr lang="en-US" sz="2000" dirty="0" err="1" smtClean="0">
                <a:solidFill>
                  <a:srgbClr val="002060"/>
                </a:solidFill>
              </a:rPr>
              <a:t>biết</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kiểm</a:t>
            </a:r>
            <a:r>
              <a:rPr lang="en-US" sz="2000" dirty="0" smtClean="0">
                <a:solidFill>
                  <a:srgbClr val="002060"/>
                </a:solidFill>
              </a:rPr>
              <a:t> </a:t>
            </a:r>
            <a:r>
              <a:rPr lang="en-US" sz="2000" dirty="0" err="1" smtClean="0">
                <a:solidFill>
                  <a:srgbClr val="002060"/>
                </a:solidFill>
              </a:rPr>
              <a:t>soát</a:t>
            </a:r>
            <a:r>
              <a:rPr lang="en-US" sz="2000" dirty="0" smtClean="0">
                <a:solidFill>
                  <a:srgbClr val="002060"/>
                </a:solidFill>
              </a:rPr>
              <a:t> </a:t>
            </a:r>
            <a:r>
              <a:rPr lang="vi-VN" sz="2000" dirty="0">
                <a:solidFill>
                  <a:srgbClr val="002060"/>
                </a:solidFill>
              </a:rPr>
              <a:t>đầu ra</a:t>
            </a:r>
            <a:r>
              <a:rPr lang="en-US" sz="2000" dirty="0">
                <a:solidFill>
                  <a:srgbClr val="002060"/>
                </a:solidFill>
              </a:rPr>
              <a:t> </a:t>
            </a:r>
            <a:r>
              <a:rPr lang="en-US" sz="2000" dirty="0" smtClean="0">
                <a:solidFill>
                  <a:srgbClr val="002060"/>
                </a:solidFill>
              </a:rPr>
              <a:t>KPH</a:t>
            </a:r>
          </a:p>
          <a:p>
            <a:pPr marL="342900" indent="-342900">
              <a:buFont typeface="Arial" pitchFamily="34" charset="0"/>
              <a:buChar char="•"/>
            </a:pPr>
            <a:r>
              <a:rPr lang="en-US" sz="2000" dirty="0" err="1" smtClean="0">
                <a:solidFill>
                  <a:srgbClr val="002060"/>
                </a:solidFill>
              </a:rPr>
              <a:t>Hành</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thích</a:t>
            </a:r>
            <a:r>
              <a:rPr lang="en-US" sz="2000" dirty="0" smtClean="0">
                <a:solidFill>
                  <a:srgbClr val="002060"/>
                </a:solidFill>
              </a:rPr>
              <a:t> </a:t>
            </a:r>
            <a:r>
              <a:rPr lang="en-US" sz="2000" dirty="0" err="1" smtClean="0">
                <a:solidFill>
                  <a:srgbClr val="002060"/>
                </a:solidFill>
              </a:rPr>
              <a:t>hợp</a:t>
            </a:r>
            <a:endParaRPr lang="en-US" sz="2000" dirty="0" smtClean="0">
              <a:solidFill>
                <a:srgbClr val="002060"/>
              </a:solidFill>
            </a:endParaRPr>
          </a:p>
          <a:p>
            <a:pPr marL="342900" indent="-342900">
              <a:buFont typeface="Arial" pitchFamily="34" charset="0"/>
              <a:buChar char="•"/>
            </a:pPr>
            <a:r>
              <a:rPr lang="en-US" sz="2000" dirty="0" err="1" smtClean="0">
                <a:solidFill>
                  <a:srgbClr val="002060"/>
                </a:solidFill>
              </a:rPr>
              <a:t>Biên</a:t>
            </a:r>
            <a:r>
              <a:rPr lang="en-US" sz="2000" dirty="0" smtClean="0">
                <a:solidFill>
                  <a:srgbClr val="002060"/>
                </a:solidFill>
              </a:rPr>
              <a:t> </a:t>
            </a:r>
            <a:r>
              <a:rPr lang="en-US" sz="2000" dirty="0" err="1" smtClean="0">
                <a:solidFill>
                  <a:srgbClr val="002060"/>
                </a:solidFill>
              </a:rPr>
              <a:t>pháp</a:t>
            </a:r>
            <a:r>
              <a:rPr lang="en-US" sz="2000" dirty="0" smtClean="0">
                <a:solidFill>
                  <a:srgbClr val="002060"/>
                </a:solidFill>
              </a:rPr>
              <a:t> </a:t>
            </a:r>
            <a:r>
              <a:rPr lang="en-US" sz="2000" dirty="0" err="1" smtClean="0">
                <a:solidFill>
                  <a:srgbClr val="002060"/>
                </a:solidFill>
              </a:rPr>
              <a:t>xử</a:t>
            </a:r>
            <a:r>
              <a:rPr lang="en-US" sz="2000" dirty="0" smtClean="0">
                <a:solidFill>
                  <a:srgbClr val="002060"/>
                </a:solidFill>
              </a:rPr>
              <a:t> </a:t>
            </a:r>
            <a:r>
              <a:rPr lang="en-US" sz="2000" dirty="0" err="1" smtClean="0">
                <a:solidFill>
                  <a:srgbClr val="002060"/>
                </a:solidFill>
              </a:rPr>
              <a:t>lý</a:t>
            </a:r>
            <a:r>
              <a:rPr lang="en-US" sz="2000" dirty="0" smtClean="0">
                <a:solidFill>
                  <a:srgbClr val="002060"/>
                </a:solidFill>
              </a:rPr>
              <a:t>:</a:t>
            </a:r>
          </a:p>
          <a:p>
            <a:pPr marL="685800" lvl="1" indent="-342900">
              <a:buFont typeface="Courier New" pitchFamily="49" charset="0"/>
              <a:buChar char="o"/>
            </a:pPr>
            <a:r>
              <a:rPr lang="en-US" sz="1800" dirty="0" err="1" smtClean="0">
                <a:solidFill>
                  <a:srgbClr val="002060"/>
                </a:solidFill>
              </a:rPr>
              <a:t>Khắc</a:t>
            </a:r>
            <a:r>
              <a:rPr lang="en-US" sz="1800" dirty="0" smtClean="0">
                <a:solidFill>
                  <a:srgbClr val="002060"/>
                </a:solidFill>
              </a:rPr>
              <a:t> </a:t>
            </a:r>
            <a:r>
              <a:rPr lang="en-US" sz="1800" dirty="0" err="1" smtClean="0">
                <a:solidFill>
                  <a:srgbClr val="002060"/>
                </a:solidFill>
              </a:rPr>
              <a:t>phục</a:t>
            </a:r>
            <a:endParaRPr lang="en-US" sz="1800" dirty="0" smtClean="0">
              <a:solidFill>
                <a:srgbClr val="002060"/>
              </a:solidFill>
            </a:endParaRPr>
          </a:p>
          <a:p>
            <a:pPr marL="685800" lvl="1" indent="-342900">
              <a:buFont typeface="Courier New" pitchFamily="49" charset="0"/>
              <a:buChar char="o"/>
            </a:pPr>
            <a:r>
              <a:rPr lang="en-US" sz="1800" dirty="0" err="1" smtClean="0">
                <a:solidFill>
                  <a:srgbClr val="002060"/>
                </a:solidFill>
              </a:rPr>
              <a:t>Phân</a:t>
            </a:r>
            <a:r>
              <a:rPr lang="en-US" sz="1800" dirty="0" smtClean="0">
                <a:solidFill>
                  <a:srgbClr val="002060"/>
                </a:solidFill>
              </a:rPr>
              <a:t> </a:t>
            </a:r>
            <a:r>
              <a:rPr lang="en-US" sz="1800" dirty="0" err="1" smtClean="0">
                <a:solidFill>
                  <a:srgbClr val="002060"/>
                </a:solidFill>
              </a:rPr>
              <a:t>tích</a:t>
            </a:r>
            <a:r>
              <a:rPr lang="en-US" sz="1800" dirty="0" smtClean="0">
                <a:solidFill>
                  <a:srgbClr val="002060"/>
                </a:solidFill>
              </a:rPr>
              <a:t>, </a:t>
            </a:r>
            <a:r>
              <a:rPr lang="en-US" sz="1800" dirty="0" err="1" smtClean="0">
                <a:solidFill>
                  <a:srgbClr val="002060"/>
                </a:solidFill>
              </a:rPr>
              <a:t>giữ</a:t>
            </a:r>
            <a:r>
              <a:rPr lang="en-US" sz="1800" dirty="0" smtClean="0">
                <a:solidFill>
                  <a:srgbClr val="002060"/>
                </a:solidFill>
              </a:rPr>
              <a:t> </a:t>
            </a:r>
            <a:r>
              <a:rPr lang="en-US" sz="1800" dirty="0" err="1" smtClean="0">
                <a:solidFill>
                  <a:srgbClr val="002060"/>
                </a:solidFill>
              </a:rPr>
              <a:t>lại</a:t>
            </a:r>
            <a:r>
              <a:rPr lang="en-US" sz="1800" dirty="0" smtClean="0">
                <a:solidFill>
                  <a:srgbClr val="002060"/>
                </a:solidFill>
              </a:rPr>
              <a:t>, </a:t>
            </a:r>
            <a:r>
              <a:rPr lang="en-US" sz="1800" dirty="0" err="1" smtClean="0">
                <a:solidFill>
                  <a:srgbClr val="002060"/>
                </a:solidFill>
              </a:rPr>
              <a:t>thu</a:t>
            </a:r>
            <a:r>
              <a:rPr lang="en-US" sz="1800" dirty="0" smtClean="0">
                <a:solidFill>
                  <a:srgbClr val="002060"/>
                </a:solidFill>
              </a:rPr>
              <a:t> </a:t>
            </a:r>
            <a:r>
              <a:rPr lang="en-US" sz="1800" dirty="0" err="1" smtClean="0">
                <a:solidFill>
                  <a:srgbClr val="002060"/>
                </a:solidFill>
              </a:rPr>
              <a:t>hồi</a:t>
            </a:r>
            <a:r>
              <a:rPr lang="en-US" sz="1800" dirty="0" smtClean="0">
                <a:solidFill>
                  <a:srgbClr val="002060"/>
                </a:solidFill>
              </a:rPr>
              <a:t>, </a:t>
            </a:r>
            <a:r>
              <a:rPr lang="en-US" sz="1800" dirty="0" err="1" smtClean="0">
                <a:solidFill>
                  <a:srgbClr val="002060"/>
                </a:solidFill>
              </a:rPr>
              <a:t>đình</a:t>
            </a:r>
            <a:r>
              <a:rPr lang="en-US" sz="1800" dirty="0" smtClean="0">
                <a:solidFill>
                  <a:srgbClr val="002060"/>
                </a:solidFill>
              </a:rPr>
              <a:t> </a:t>
            </a:r>
            <a:r>
              <a:rPr lang="en-US" sz="1800" dirty="0" err="1" smtClean="0">
                <a:solidFill>
                  <a:srgbClr val="002060"/>
                </a:solidFill>
              </a:rPr>
              <a:t>chỉ</a:t>
            </a:r>
            <a:endParaRPr lang="en-US" sz="1800" dirty="0" smtClean="0">
              <a:solidFill>
                <a:srgbClr val="002060"/>
              </a:solidFill>
            </a:endParaRPr>
          </a:p>
          <a:p>
            <a:pPr marL="685800" lvl="1" indent="-342900">
              <a:buFont typeface="Courier New" pitchFamily="49" charset="0"/>
              <a:buChar char="o"/>
            </a:pPr>
            <a:r>
              <a:rPr lang="en-US" sz="1800" dirty="0" err="1" smtClean="0">
                <a:solidFill>
                  <a:srgbClr val="002060"/>
                </a:solidFill>
              </a:rPr>
              <a:t>Thông</a:t>
            </a:r>
            <a:r>
              <a:rPr lang="en-US" sz="1800" dirty="0" smtClean="0">
                <a:solidFill>
                  <a:srgbClr val="002060"/>
                </a:solidFill>
              </a:rPr>
              <a:t> </a:t>
            </a:r>
            <a:r>
              <a:rPr lang="en-US" sz="1800" dirty="0" err="1" smtClean="0">
                <a:solidFill>
                  <a:srgbClr val="002060"/>
                </a:solidFill>
              </a:rPr>
              <a:t>báo</a:t>
            </a:r>
            <a:r>
              <a:rPr lang="en-US" sz="1800" dirty="0" smtClean="0">
                <a:solidFill>
                  <a:srgbClr val="002060"/>
                </a:solidFill>
              </a:rPr>
              <a:t> </a:t>
            </a:r>
            <a:r>
              <a:rPr lang="en-US" sz="1800" dirty="0" err="1" smtClean="0">
                <a:solidFill>
                  <a:srgbClr val="002060"/>
                </a:solidFill>
              </a:rPr>
              <a:t>cho</a:t>
            </a:r>
            <a:r>
              <a:rPr lang="en-US" sz="1800" dirty="0" smtClean="0">
                <a:solidFill>
                  <a:srgbClr val="002060"/>
                </a:solidFill>
              </a:rPr>
              <a:t> </a:t>
            </a:r>
            <a:r>
              <a:rPr lang="en-US" sz="1800" dirty="0" err="1" smtClean="0">
                <a:solidFill>
                  <a:srgbClr val="002060"/>
                </a:solidFill>
              </a:rPr>
              <a:t>khách</a:t>
            </a:r>
            <a:r>
              <a:rPr lang="en-US" sz="1800" dirty="0" smtClean="0">
                <a:solidFill>
                  <a:srgbClr val="002060"/>
                </a:solidFill>
              </a:rPr>
              <a:t> </a:t>
            </a:r>
            <a:r>
              <a:rPr lang="en-US" sz="1800" dirty="0" err="1" smtClean="0">
                <a:solidFill>
                  <a:srgbClr val="002060"/>
                </a:solidFill>
              </a:rPr>
              <a:t>hàng</a:t>
            </a:r>
            <a:r>
              <a:rPr lang="en-US" sz="1800" dirty="0" smtClean="0">
                <a:solidFill>
                  <a:srgbClr val="002060"/>
                </a:solidFill>
              </a:rPr>
              <a:t> </a:t>
            </a:r>
          </a:p>
          <a:p>
            <a:pPr marL="628650" lvl="1" indent="-285750">
              <a:buFont typeface="Courier New" panose="02070309020205020404" pitchFamily="49" charset="0"/>
              <a:buChar char="o"/>
            </a:pPr>
            <a:r>
              <a:rPr lang="en-US" sz="1800" dirty="0" smtClean="0">
                <a:solidFill>
                  <a:srgbClr val="002060"/>
                </a:solidFill>
              </a:rPr>
              <a:t> </a:t>
            </a:r>
            <a:r>
              <a:rPr lang="en-US" sz="1800" dirty="0" err="1" smtClean="0">
                <a:solidFill>
                  <a:srgbClr val="002060"/>
                </a:solidFill>
              </a:rPr>
              <a:t>Chấp</a:t>
            </a:r>
            <a:r>
              <a:rPr lang="en-US" sz="1800" dirty="0" smtClean="0">
                <a:solidFill>
                  <a:srgbClr val="002060"/>
                </a:solidFill>
              </a:rPr>
              <a:t> </a:t>
            </a:r>
            <a:r>
              <a:rPr lang="en-US" sz="1800" dirty="0" err="1" smtClean="0">
                <a:solidFill>
                  <a:srgbClr val="002060"/>
                </a:solidFill>
              </a:rPr>
              <a:t>nhận</a:t>
            </a:r>
            <a:r>
              <a:rPr lang="en-US" sz="1800" dirty="0" smtClean="0">
                <a:solidFill>
                  <a:srgbClr val="002060"/>
                </a:solidFill>
              </a:rPr>
              <a:t> </a:t>
            </a:r>
            <a:r>
              <a:rPr lang="en-US" sz="1800" dirty="0" err="1" smtClean="0">
                <a:solidFill>
                  <a:srgbClr val="002060"/>
                </a:solidFill>
              </a:rPr>
              <a:t>nhân</a:t>
            </a:r>
            <a:r>
              <a:rPr lang="en-US" sz="1800" dirty="0" smtClean="0">
                <a:solidFill>
                  <a:srgbClr val="002060"/>
                </a:solidFill>
              </a:rPr>
              <a:t> </a:t>
            </a:r>
            <a:r>
              <a:rPr lang="en-US" sz="1800" dirty="0" err="1" smtClean="0">
                <a:solidFill>
                  <a:srgbClr val="002060"/>
                </a:solidFill>
              </a:rPr>
              <a:t>nhượng</a:t>
            </a:r>
            <a:endParaRPr lang="en-US" sz="1800" dirty="0" smtClean="0">
              <a:solidFill>
                <a:srgbClr val="002060"/>
              </a:solidFill>
            </a:endParaRPr>
          </a:p>
          <a:p>
            <a:pPr marL="342900" indent="-342900">
              <a:buFont typeface="Arial" pitchFamily="34" charset="0"/>
              <a:buChar char="•"/>
            </a:pPr>
            <a:r>
              <a:rPr lang="en-US" sz="2000" dirty="0" err="1" smtClean="0">
                <a:solidFill>
                  <a:srgbClr val="002060"/>
                </a:solidFill>
              </a:rPr>
              <a:t>Kiểm</a:t>
            </a:r>
            <a:r>
              <a:rPr lang="en-US" sz="2000" dirty="0" smtClean="0">
                <a:solidFill>
                  <a:srgbClr val="002060"/>
                </a:solidFill>
              </a:rPr>
              <a:t> </a:t>
            </a:r>
            <a:r>
              <a:rPr lang="en-US" sz="2000" dirty="0" err="1" smtClean="0">
                <a:solidFill>
                  <a:srgbClr val="002060"/>
                </a:solidFill>
              </a:rPr>
              <a:t>tra</a:t>
            </a:r>
            <a:r>
              <a:rPr lang="en-US" sz="2000" dirty="0" smtClean="0">
                <a:solidFill>
                  <a:srgbClr val="002060"/>
                </a:solidFill>
              </a:rPr>
              <a:t> </a:t>
            </a:r>
            <a:r>
              <a:rPr lang="en-US" sz="2000" dirty="0" err="1" smtClean="0">
                <a:solidFill>
                  <a:srgbClr val="002060"/>
                </a:solidFill>
              </a:rPr>
              <a:t>xác</a:t>
            </a:r>
            <a:r>
              <a:rPr lang="en-US" sz="2000" dirty="0" smtClean="0">
                <a:solidFill>
                  <a:srgbClr val="002060"/>
                </a:solidFill>
              </a:rPr>
              <a:t> </a:t>
            </a:r>
            <a:r>
              <a:rPr lang="en-US" sz="2000" dirty="0" err="1" smtClean="0">
                <a:solidFill>
                  <a:srgbClr val="002060"/>
                </a:solidFill>
              </a:rPr>
              <a:t>nhận</a:t>
            </a:r>
            <a:r>
              <a:rPr lang="en-US" sz="2000" dirty="0" smtClean="0">
                <a:solidFill>
                  <a:srgbClr val="002060"/>
                </a:solidFill>
              </a:rPr>
              <a:t> </a:t>
            </a:r>
            <a:r>
              <a:rPr lang="en-US" sz="2000" dirty="0" err="1" smtClean="0">
                <a:solidFill>
                  <a:srgbClr val="002060"/>
                </a:solidFill>
              </a:rPr>
              <a:t>sau</a:t>
            </a:r>
            <a:r>
              <a:rPr lang="en-US" sz="2000" dirty="0" smtClean="0">
                <a:solidFill>
                  <a:srgbClr val="002060"/>
                </a:solidFill>
              </a:rPr>
              <a:t> </a:t>
            </a:r>
            <a:r>
              <a:rPr lang="en-US" sz="2000" dirty="0" err="1" smtClean="0">
                <a:solidFill>
                  <a:srgbClr val="002060"/>
                </a:solidFill>
              </a:rPr>
              <a:t>khi</a:t>
            </a:r>
            <a:r>
              <a:rPr lang="en-US" sz="2000" dirty="0" smtClean="0">
                <a:solidFill>
                  <a:srgbClr val="002060"/>
                </a:solidFill>
              </a:rPr>
              <a:t> </a:t>
            </a:r>
            <a:r>
              <a:rPr lang="en-US" sz="2000" dirty="0" err="1" smtClean="0">
                <a:solidFill>
                  <a:srgbClr val="002060"/>
                </a:solidFill>
              </a:rPr>
              <a:t>khắc</a:t>
            </a:r>
            <a:r>
              <a:rPr lang="en-US" sz="2000" dirty="0" smtClean="0">
                <a:solidFill>
                  <a:srgbClr val="002060"/>
                </a:solidFill>
              </a:rPr>
              <a:t> </a:t>
            </a:r>
            <a:r>
              <a:rPr lang="en-US" sz="2000" dirty="0" err="1" smtClean="0">
                <a:solidFill>
                  <a:srgbClr val="002060"/>
                </a:solidFill>
              </a:rPr>
              <a:t>phục</a:t>
            </a:r>
            <a:endParaRPr lang="en-US" sz="2000" dirty="0" smtClean="0">
              <a:solidFill>
                <a:srgbClr val="002060"/>
              </a:solidFill>
            </a:endParaRPr>
          </a:p>
          <a:p>
            <a:pPr marL="342900" indent="-342900">
              <a:buFont typeface="Arial" pitchFamily="34" charset="0"/>
              <a:buChar char="•"/>
            </a:pPr>
            <a:r>
              <a:rPr lang="en-US" sz="2000" dirty="0" err="1" smtClean="0">
                <a:solidFill>
                  <a:srgbClr val="002060"/>
                </a:solidFill>
              </a:rPr>
              <a:t>Lưu</a:t>
            </a:r>
            <a:r>
              <a:rPr lang="en-US" sz="2000" dirty="0" smtClean="0">
                <a:solidFill>
                  <a:srgbClr val="002060"/>
                </a:solidFill>
              </a:rPr>
              <a:t> </a:t>
            </a:r>
            <a:r>
              <a:rPr lang="en-US" sz="2000" dirty="0" err="1" smtClean="0">
                <a:solidFill>
                  <a:srgbClr val="002060"/>
                </a:solidFill>
              </a:rPr>
              <a:t>giữ</a:t>
            </a:r>
            <a:r>
              <a:rPr lang="en-US" sz="2000" dirty="0" smtClean="0">
                <a:solidFill>
                  <a:srgbClr val="002060"/>
                </a:solidFill>
              </a:rPr>
              <a:t> </a:t>
            </a:r>
            <a:r>
              <a:rPr lang="en-US" sz="2000" dirty="0" err="1" smtClean="0">
                <a:solidFill>
                  <a:srgbClr val="002060"/>
                </a:solidFill>
              </a:rPr>
              <a:t>Thông</a:t>
            </a:r>
            <a:r>
              <a:rPr lang="en-US" sz="2000" dirty="0" smtClean="0">
                <a:solidFill>
                  <a:srgbClr val="002060"/>
                </a:solidFill>
              </a:rPr>
              <a:t> tin </a:t>
            </a:r>
            <a:r>
              <a:rPr lang="en-US" sz="2000" dirty="0" err="1" smtClean="0">
                <a:solidFill>
                  <a:srgbClr val="002060"/>
                </a:solidFill>
              </a:rPr>
              <a:t>dạng</a:t>
            </a:r>
            <a:r>
              <a:rPr lang="en-US" sz="2000" dirty="0" smtClean="0">
                <a:solidFill>
                  <a:srgbClr val="002060"/>
                </a:solidFill>
              </a:rPr>
              <a:t> </a:t>
            </a:r>
            <a:r>
              <a:rPr lang="en-US" sz="2000" dirty="0" err="1" smtClean="0">
                <a:solidFill>
                  <a:srgbClr val="002060"/>
                </a:solidFill>
              </a:rPr>
              <a:t>văn</a:t>
            </a:r>
            <a:r>
              <a:rPr lang="en-US" sz="2000" dirty="0" smtClean="0">
                <a:solidFill>
                  <a:srgbClr val="002060"/>
                </a:solidFill>
              </a:rPr>
              <a:t> </a:t>
            </a:r>
            <a:r>
              <a:rPr lang="en-US" sz="2000" dirty="0" err="1" smtClean="0">
                <a:solidFill>
                  <a:srgbClr val="002060"/>
                </a:solidFill>
              </a:rPr>
              <a:t>bản</a:t>
            </a:r>
            <a:r>
              <a:rPr lang="en-US" sz="2000" dirty="0" smtClean="0">
                <a:solidFill>
                  <a:srgbClr val="002060"/>
                </a:solidFill>
              </a:rPr>
              <a:t> </a:t>
            </a:r>
            <a:r>
              <a:rPr lang="en-US" sz="2000" dirty="0" err="1" smtClean="0">
                <a:solidFill>
                  <a:srgbClr val="002060"/>
                </a:solidFill>
              </a:rPr>
              <a:t>về</a:t>
            </a:r>
            <a:r>
              <a:rPr lang="en-US" sz="2000" dirty="0" smtClean="0">
                <a:solidFill>
                  <a:srgbClr val="002060"/>
                </a:solidFill>
              </a:rPr>
              <a:t> </a:t>
            </a:r>
            <a:r>
              <a:rPr lang="en-US" sz="2000" dirty="0" err="1" smtClean="0">
                <a:solidFill>
                  <a:srgbClr val="002060"/>
                </a:solidFill>
              </a:rPr>
              <a:t>hành</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thực</a:t>
            </a:r>
            <a:r>
              <a:rPr lang="en-US" sz="2000" dirty="0" smtClean="0">
                <a:solidFill>
                  <a:srgbClr val="002060"/>
                </a:solidFill>
              </a:rPr>
              <a:t> </a:t>
            </a:r>
            <a:r>
              <a:rPr lang="en-US" sz="2000" dirty="0" err="1" smtClean="0">
                <a:solidFill>
                  <a:srgbClr val="002060"/>
                </a:solidFill>
              </a:rPr>
              <a:t>thi</a:t>
            </a:r>
            <a:endParaRPr lang="en-US" sz="2000" dirty="0">
              <a:solidFill>
                <a:srgbClr val="002060"/>
              </a:solidFill>
            </a:endParaRPr>
          </a:p>
          <a:p>
            <a:endParaRPr lang="en-US" sz="2000" dirty="0">
              <a:solidFill>
                <a:srgbClr val="002060"/>
              </a:solidFill>
            </a:endParaRPr>
          </a:p>
          <a:p>
            <a:r>
              <a:rPr lang="en-US" sz="2000" b="1" dirty="0" smtClean="0">
                <a:solidFill>
                  <a:srgbClr val="002060"/>
                </a:solidFill>
              </a:rPr>
              <a:t> </a:t>
            </a:r>
          </a:p>
        </p:txBody>
      </p:sp>
      <p:sp>
        <p:nvSpPr>
          <p:cNvPr id="6" name="TextBox 5"/>
          <p:cNvSpPr txBox="1"/>
          <p:nvPr/>
        </p:nvSpPr>
        <p:spPr>
          <a:xfrm>
            <a:off x="-55108" y="310473"/>
            <a:ext cx="8177047" cy="584775"/>
          </a:xfrm>
          <a:prstGeom prst="rect">
            <a:avLst/>
          </a:prstGeom>
          <a:noFill/>
        </p:spPr>
        <p:txBody>
          <a:bodyPr wrap="square" rtlCol="0">
            <a:spAutoFit/>
          </a:bodyPr>
          <a:lstStyle/>
          <a:p>
            <a:pPr algn="ctr"/>
            <a:r>
              <a:rPr lang="en-US" sz="3200" b="1" dirty="0">
                <a:solidFill>
                  <a:srgbClr val="FF0000"/>
                </a:solidFill>
              </a:rPr>
              <a:t>8. VẬN HÀNH</a:t>
            </a:r>
          </a:p>
        </p:txBody>
      </p:sp>
      <p:grpSp>
        <p:nvGrpSpPr>
          <p:cNvPr id="7" name="Group 6"/>
          <p:cNvGrpSpPr/>
          <p:nvPr/>
        </p:nvGrpSpPr>
        <p:grpSpPr>
          <a:xfrm>
            <a:off x="5859805" y="1671509"/>
            <a:ext cx="2061740" cy="1051415"/>
            <a:chOff x="4635060" y="3374135"/>
            <a:chExt cx="1446552" cy="749508"/>
          </a:xfrm>
        </p:grpSpPr>
        <p:sp>
          <p:nvSpPr>
            <p:cNvPr id="8" name="Cloud Callout 7"/>
            <p:cNvSpPr/>
            <p:nvPr/>
          </p:nvSpPr>
          <p:spPr>
            <a:xfrm>
              <a:off x="4811842" y="3545790"/>
              <a:ext cx="1064301" cy="406198"/>
            </a:xfrm>
            <a:prstGeom prst="cloudCallout">
              <a:avLst>
                <a:gd name="adj1" fmla="val -101819"/>
                <a:gd name="adj2" fmla="val 311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solidFill>
                    <a:prstClr val="white"/>
                  </a:solidFill>
                </a:rPr>
                <a:t>Mới</a:t>
              </a:r>
              <a:endParaRPr lang="en-US" sz="1800" dirty="0">
                <a:solidFill>
                  <a:prstClr val="white"/>
                </a:solidFill>
              </a:endParaRPr>
            </a:p>
          </p:txBody>
        </p:sp>
        <p:sp>
          <p:nvSpPr>
            <p:cNvPr id="9" name="Explosion 1 8"/>
            <p:cNvSpPr/>
            <p:nvPr/>
          </p:nvSpPr>
          <p:spPr>
            <a:xfrm>
              <a:off x="4635060" y="3374135"/>
              <a:ext cx="1446552" cy="749508"/>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smtClean="0">
                  <a:solidFill>
                    <a:prstClr val="white"/>
                  </a:solidFill>
                </a:rPr>
                <a:t>Thay</a:t>
              </a:r>
              <a:r>
                <a:rPr lang="en-US" sz="1600" b="1" dirty="0" smtClean="0">
                  <a:solidFill>
                    <a:prstClr val="white"/>
                  </a:solidFill>
                </a:rPr>
                <a:t> </a:t>
              </a:r>
              <a:r>
                <a:rPr lang="en-US" sz="1600" b="1" dirty="0" err="1" smtClean="0">
                  <a:solidFill>
                    <a:prstClr val="white"/>
                  </a:solidFill>
                </a:rPr>
                <a:t>đổi</a:t>
              </a:r>
              <a:r>
                <a:rPr lang="en-US" sz="1600" b="1" dirty="0" smtClean="0">
                  <a:solidFill>
                    <a:prstClr val="white"/>
                  </a:solidFill>
                </a:rPr>
                <a:t> </a:t>
              </a:r>
              <a:r>
                <a:rPr lang="en-US" sz="1600" b="1" dirty="0" err="1" smtClean="0">
                  <a:solidFill>
                    <a:prstClr val="white"/>
                  </a:solidFill>
                </a:rPr>
                <a:t>cấu</a:t>
              </a:r>
              <a:r>
                <a:rPr lang="en-US" sz="1600" b="1" dirty="0" smtClean="0">
                  <a:solidFill>
                    <a:prstClr val="white"/>
                  </a:solidFill>
                </a:rPr>
                <a:t> </a:t>
              </a:r>
              <a:r>
                <a:rPr lang="en-US" sz="1600" b="1" dirty="0" err="1" smtClean="0">
                  <a:solidFill>
                    <a:prstClr val="white"/>
                  </a:solidFill>
                </a:rPr>
                <a:t>trúc</a:t>
              </a:r>
              <a:endParaRPr lang="en-US" sz="1600" b="1" dirty="0">
                <a:solidFill>
                  <a:prstClr val="white"/>
                </a:solidFill>
              </a:endParaRPr>
            </a:p>
          </p:txBody>
        </p:sp>
      </p:grpSp>
    </p:spTree>
    <p:extLst>
      <p:ext uri="{BB962C8B-B14F-4D97-AF65-F5344CB8AC3E}">
        <p14:creationId xmlns:p14="http://schemas.microsoft.com/office/powerpoint/2010/main" val="167976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7817" y="433184"/>
            <a:ext cx="8177047" cy="523220"/>
          </a:xfrm>
          <a:prstGeom prst="rect">
            <a:avLst/>
          </a:prstGeom>
          <a:noFill/>
        </p:spPr>
        <p:txBody>
          <a:bodyPr wrap="square" rtlCol="0">
            <a:spAutoFit/>
          </a:bodyPr>
          <a:lstStyle/>
          <a:p>
            <a:pPr algn="ctr"/>
            <a:r>
              <a:rPr lang="en-US" sz="2800" b="1" dirty="0" smtClean="0">
                <a:solidFill>
                  <a:srgbClr val="FF0000"/>
                </a:solidFill>
              </a:rPr>
              <a:t>9  ĐÁNH GIÁ KẾT QUẢ HOẠT ĐỘNG </a:t>
            </a:r>
            <a:endParaRPr lang="en-US" sz="2800" b="1" dirty="0">
              <a:solidFill>
                <a:srgbClr val="FF0000"/>
              </a:solidFill>
            </a:endParaRPr>
          </a:p>
        </p:txBody>
      </p:sp>
      <p:sp>
        <p:nvSpPr>
          <p:cNvPr id="2" name="TextBox 1"/>
          <p:cNvSpPr txBox="1"/>
          <p:nvPr/>
        </p:nvSpPr>
        <p:spPr>
          <a:xfrm>
            <a:off x="400929" y="968005"/>
            <a:ext cx="9062619" cy="3354765"/>
          </a:xfrm>
          <a:prstGeom prst="rect">
            <a:avLst/>
          </a:prstGeom>
          <a:noFill/>
        </p:spPr>
        <p:txBody>
          <a:bodyPr wrap="square" rtlCol="0">
            <a:spAutoFit/>
          </a:bodyPr>
          <a:lstStyle/>
          <a:p>
            <a:pPr>
              <a:spcAft>
                <a:spcPts val="600"/>
              </a:spcAft>
            </a:pPr>
            <a:r>
              <a:rPr lang="en-US" sz="2000" b="1" dirty="0" smtClean="0">
                <a:solidFill>
                  <a:srgbClr val="002060"/>
                </a:solidFill>
                <a:latin typeface="Arial" panose="020B0604020202020204" pitchFamily="34" charset="0"/>
                <a:cs typeface="Arial" panose="020B0604020202020204" pitchFamily="34" charset="0"/>
              </a:rPr>
              <a:t>9.1 Theo </a:t>
            </a:r>
            <a:r>
              <a:rPr lang="en-US" sz="2000" b="1" dirty="0" err="1" smtClean="0">
                <a:solidFill>
                  <a:srgbClr val="002060"/>
                </a:solidFill>
                <a:latin typeface="Arial" panose="020B0604020202020204" pitchFamily="34" charset="0"/>
                <a:cs typeface="Arial" panose="020B0604020202020204" pitchFamily="34" charset="0"/>
              </a:rPr>
              <a:t>dõi</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đo</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lường</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phân</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tích</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và</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đánh</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giá</a:t>
            </a:r>
            <a:r>
              <a:rPr lang="en-US" sz="2000" b="1" dirty="0" smtClean="0">
                <a:solidFill>
                  <a:srgbClr val="002060"/>
                </a:solidFill>
                <a:latin typeface="Arial" panose="020B0604020202020204" pitchFamily="34" charset="0"/>
                <a:cs typeface="Arial" panose="020B0604020202020204" pitchFamily="34" charset="0"/>
              </a:rPr>
              <a:t> (evaluation)</a:t>
            </a:r>
          </a:p>
          <a:p>
            <a:pPr>
              <a:spcAft>
                <a:spcPts val="600"/>
              </a:spcAft>
            </a:pPr>
            <a:r>
              <a:rPr lang="en-US" sz="2000" b="1" dirty="0" smtClean="0">
                <a:solidFill>
                  <a:srgbClr val="002060"/>
                </a:solidFill>
                <a:latin typeface="Arial" panose="020B0604020202020204" pitchFamily="34" charset="0"/>
                <a:cs typeface="Arial" panose="020B0604020202020204" pitchFamily="34" charset="0"/>
              </a:rPr>
              <a:t>9.1.1 </a:t>
            </a:r>
            <a:r>
              <a:rPr lang="en-US" sz="2000" b="1" dirty="0" err="1" smtClean="0">
                <a:solidFill>
                  <a:srgbClr val="002060"/>
                </a:solidFill>
                <a:latin typeface="Arial" panose="020B0604020202020204" pitchFamily="34" charset="0"/>
                <a:cs typeface="Arial" panose="020B0604020202020204" pitchFamily="34" charset="0"/>
              </a:rPr>
              <a:t>Yêu</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cầu</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chung</a:t>
            </a:r>
            <a:endParaRPr lang="en-US" sz="2000" b="1" dirty="0" smtClean="0">
              <a:solidFill>
                <a:srgbClr val="002060"/>
              </a:solidFill>
              <a:latin typeface="Arial" panose="020B0604020202020204" pitchFamily="34" charset="0"/>
              <a:cs typeface="Arial" panose="020B0604020202020204" pitchFamily="34" charset="0"/>
            </a:endParaRPr>
          </a:p>
          <a:p>
            <a:pPr marL="576263" lvl="1" indent="-233363">
              <a:spcAft>
                <a:spcPts val="600"/>
              </a:spcAft>
              <a:buFont typeface="Arial" pitchFamily="34" charset="0"/>
              <a:buChar char="•"/>
            </a:pPr>
            <a:r>
              <a:rPr lang="en-US" sz="1800" dirty="0" err="1" smtClean="0">
                <a:solidFill>
                  <a:srgbClr val="002060"/>
                </a:solidFill>
                <a:latin typeface="Arial" panose="020B0604020202020204" pitchFamily="34" charset="0"/>
                <a:cs typeface="Arial" panose="020B0604020202020204" pitchFamily="34" charset="0"/>
              </a:rPr>
              <a:t>Xác</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định</a:t>
            </a:r>
            <a:r>
              <a:rPr lang="en-US" sz="1800" dirty="0" smtClean="0">
                <a:solidFill>
                  <a:srgbClr val="002060"/>
                </a:solidFill>
                <a:latin typeface="Arial" panose="020B0604020202020204" pitchFamily="34" charset="0"/>
                <a:cs typeface="Arial" panose="020B0604020202020204" pitchFamily="34" charset="0"/>
              </a:rPr>
              <a:t> what, how, when (</a:t>
            </a:r>
            <a:r>
              <a:rPr lang="en-US" sz="1800" dirty="0" err="1" smtClean="0">
                <a:solidFill>
                  <a:srgbClr val="002060"/>
                </a:solidFill>
                <a:latin typeface="Arial" panose="020B0604020202020204" pitchFamily="34" charset="0"/>
                <a:cs typeface="Arial" panose="020B0604020202020204" pitchFamily="34" charset="0"/>
              </a:rPr>
              <a:t>đo</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lường</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theo</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dõi</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phân</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tích</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đánh</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giá</a:t>
            </a:r>
            <a:r>
              <a:rPr lang="en-US" sz="1800" dirty="0" smtClean="0">
                <a:solidFill>
                  <a:srgbClr val="002060"/>
                </a:solidFill>
                <a:latin typeface="Arial" panose="020B0604020202020204" pitchFamily="34" charset="0"/>
                <a:cs typeface="Arial" panose="020B0604020202020204" pitchFamily="34" charset="0"/>
              </a:rPr>
              <a:t>)</a:t>
            </a:r>
          </a:p>
          <a:p>
            <a:pPr marL="576263" lvl="1" indent="-233363">
              <a:spcAft>
                <a:spcPts val="600"/>
              </a:spcAft>
              <a:buFont typeface="Arial" pitchFamily="34" charset="0"/>
              <a:buChar char="•"/>
            </a:pPr>
            <a:r>
              <a:rPr lang="en-US" sz="1800" dirty="0" err="1" smtClean="0">
                <a:solidFill>
                  <a:srgbClr val="002060"/>
                </a:solidFill>
                <a:latin typeface="Arial" panose="020B0604020202020204" pitchFamily="34" charset="0"/>
                <a:cs typeface="Arial" panose="020B0604020202020204" pitchFamily="34" charset="0"/>
              </a:rPr>
              <a:t>Thông</a:t>
            </a:r>
            <a:r>
              <a:rPr lang="en-US" sz="1800" dirty="0" smtClean="0">
                <a:solidFill>
                  <a:srgbClr val="002060"/>
                </a:solidFill>
                <a:latin typeface="Arial" panose="020B0604020202020204" pitchFamily="34" charset="0"/>
                <a:cs typeface="Arial" panose="020B0604020202020204" pitchFamily="34" charset="0"/>
              </a:rPr>
              <a:t> tin </a:t>
            </a:r>
            <a:r>
              <a:rPr lang="en-US" sz="1800" dirty="0" err="1" smtClean="0">
                <a:solidFill>
                  <a:srgbClr val="002060"/>
                </a:solidFill>
                <a:latin typeface="Arial" panose="020B0604020202020204" pitchFamily="34" charset="0"/>
                <a:cs typeface="Arial" panose="020B0604020202020204" pitchFamily="34" charset="0"/>
              </a:rPr>
              <a:t>dạng</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văn</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bản</a:t>
            </a:r>
            <a:endParaRPr lang="en-US" sz="1800" dirty="0" smtClean="0">
              <a:solidFill>
                <a:srgbClr val="002060"/>
              </a:solidFill>
              <a:latin typeface="Arial" panose="020B0604020202020204" pitchFamily="34" charset="0"/>
              <a:cs typeface="Arial" panose="020B0604020202020204" pitchFamily="34" charset="0"/>
            </a:endParaRPr>
          </a:p>
          <a:p>
            <a:pPr marL="576263" lvl="1" indent="-233363">
              <a:spcAft>
                <a:spcPts val="600"/>
              </a:spcAft>
              <a:buFont typeface="Arial" pitchFamily="34" charset="0"/>
              <a:buChar char="•"/>
            </a:pPr>
            <a:r>
              <a:rPr lang="en-US" sz="1800" dirty="0" err="1" smtClean="0">
                <a:solidFill>
                  <a:srgbClr val="002060"/>
                </a:solidFill>
                <a:latin typeface="Arial" panose="020B0604020202020204" pitchFamily="34" charset="0"/>
                <a:cs typeface="Arial" panose="020B0604020202020204" pitchFamily="34" charset="0"/>
              </a:rPr>
              <a:t>Đánh</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giá</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kết</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quả</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hoạt</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động</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và</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hiệu</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lực</a:t>
            </a:r>
            <a:r>
              <a:rPr lang="en-US" sz="1800" dirty="0" smtClean="0">
                <a:solidFill>
                  <a:srgbClr val="002060"/>
                </a:solidFill>
                <a:latin typeface="Arial" panose="020B0604020202020204" pitchFamily="34" charset="0"/>
                <a:cs typeface="Arial" panose="020B0604020202020204" pitchFamily="34" charset="0"/>
              </a:rPr>
              <a:t> HTQLCL</a:t>
            </a:r>
          </a:p>
          <a:p>
            <a:pPr marL="576263" indent="-576263">
              <a:spcAft>
                <a:spcPts val="600"/>
              </a:spcAft>
            </a:pPr>
            <a:r>
              <a:rPr lang="en-US" sz="2000" b="1" dirty="0" smtClean="0">
                <a:solidFill>
                  <a:srgbClr val="002060"/>
                </a:solidFill>
                <a:latin typeface="Arial" panose="020B0604020202020204" pitchFamily="34" charset="0"/>
                <a:cs typeface="Arial" panose="020B0604020202020204" pitchFamily="34" charset="0"/>
              </a:rPr>
              <a:t>9.1.2 </a:t>
            </a:r>
            <a:r>
              <a:rPr lang="en-US" sz="2000" b="1" dirty="0" err="1" smtClean="0">
                <a:solidFill>
                  <a:srgbClr val="002060"/>
                </a:solidFill>
                <a:latin typeface="Arial" panose="020B0604020202020204" pitchFamily="34" charset="0"/>
                <a:cs typeface="Arial" panose="020B0604020202020204" pitchFamily="34" charset="0"/>
              </a:rPr>
              <a:t>Đo</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lường</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sự</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thỏa</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mãn</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khách</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hàng</a:t>
            </a:r>
            <a:r>
              <a:rPr lang="en-US" sz="2000" b="1" dirty="0" smtClean="0">
                <a:solidFill>
                  <a:srgbClr val="002060"/>
                </a:solidFill>
                <a:latin typeface="Arial" panose="020B0604020202020204" pitchFamily="34" charset="0"/>
                <a:cs typeface="Arial" panose="020B0604020202020204" pitchFamily="34" charset="0"/>
              </a:rPr>
              <a:t> </a:t>
            </a:r>
          </a:p>
          <a:p>
            <a:pPr marL="576263" lvl="1" indent="-233363">
              <a:spcAft>
                <a:spcPts val="600"/>
              </a:spcAft>
              <a:buFont typeface="Arial" pitchFamily="34" charset="0"/>
              <a:buChar char="•"/>
            </a:pPr>
            <a:r>
              <a:rPr lang="en-US" sz="1800" dirty="0" err="1" smtClean="0">
                <a:solidFill>
                  <a:srgbClr val="002060"/>
                </a:solidFill>
                <a:latin typeface="Arial" panose="020B0604020202020204" pitchFamily="34" charset="0"/>
                <a:cs typeface="Arial" panose="020B0604020202020204" pitchFamily="34" charset="0"/>
              </a:rPr>
              <a:t>Đo</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lường</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cảm</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nhận</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của</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khách</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hàng</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và</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mức</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độ</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đáp</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ứng</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yêu</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cầu</a:t>
            </a:r>
            <a:endParaRPr lang="en-US" sz="1800" dirty="0" smtClean="0">
              <a:solidFill>
                <a:srgbClr val="002060"/>
              </a:solidFill>
              <a:latin typeface="Arial" panose="020B0604020202020204" pitchFamily="34" charset="0"/>
              <a:cs typeface="Arial" panose="020B0604020202020204" pitchFamily="34" charset="0"/>
            </a:endParaRPr>
          </a:p>
          <a:p>
            <a:pPr marL="576263" lvl="1" indent="-233363">
              <a:spcAft>
                <a:spcPts val="600"/>
              </a:spcAft>
              <a:buFont typeface="Arial" pitchFamily="34" charset="0"/>
              <a:buChar char="•"/>
            </a:pPr>
            <a:r>
              <a:rPr lang="en-US" sz="1800" dirty="0" err="1" smtClean="0">
                <a:solidFill>
                  <a:srgbClr val="002060"/>
                </a:solidFill>
                <a:latin typeface="Arial" panose="020B0604020202020204" pitchFamily="34" charset="0"/>
                <a:cs typeface="Arial" panose="020B0604020202020204" pitchFamily="34" charset="0"/>
              </a:rPr>
              <a:t>Nhận</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thông</a:t>
            </a:r>
            <a:r>
              <a:rPr lang="en-US" sz="1800" dirty="0" smtClean="0">
                <a:solidFill>
                  <a:srgbClr val="002060"/>
                </a:solidFill>
                <a:latin typeface="Arial" panose="020B0604020202020204" pitchFamily="34" charset="0"/>
                <a:cs typeface="Arial" panose="020B0604020202020204" pitchFamily="34" charset="0"/>
              </a:rPr>
              <a:t> tin ý </a:t>
            </a:r>
            <a:r>
              <a:rPr lang="en-US" sz="1800" dirty="0" err="1" smtClean="0">
                <a:solidFill>
                  <a:srgbClr val="002060"/>
                </a:solidFill>
                <a:latin typeface="Arial" panose="020B0604020202020204" pitchFamily="34" charset="0"/>
                <a:cs typeface="Arial" panose="020B0604020202020204" pitchFamily="34" charset="0"/>
              </a:rPr>
              <a:t>kiến</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của</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khách</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hàng</a:t>
            </a:r>
            <a:endParaRPr lang="en-US" sz="1800" dirty="0" smtClean="0">
              <a:solidFill>
                <a:srgbClr val="002060"/>
              </a:solidFill>
              <a:latin typeface="Arial" panose="020B0604020202020204" pitchFamily="34" charset="0"/>
              <a:cs typeface="Arial" panose="020B0604020202020204" pitchFamily="34" charset="0"/>
            </a:endParaRPr>
          </a:p>
          <a:p>
            <a:pPr marL="576263" lvl="1" indent="-233363">
              <a:spcAft>
                <a:spcPts val="600"/>
              </a:spcAft>
              <a:buFont typeface="Arial" pitchFamily="34" charset="0"/>
              <a:buChar char="•"/>
            </a:pPr>
            <a:r>
              <a:rPr lang="en-US" sz="1800" dirty="0" err="1" smtClean="0">
                <a:solidFill>
                  <a:srgbClr val="002060"/>
                </a:solidFill>
                <a:latin typeface="Arial" panose="020B0604020202020204" pitchFamily="34" charset="0"/>
                <a:cs typeface="Arial" panose="020B0604020202020204" pitchFamily="34" charset="0"/>
              </a:rPr>
              <a:t>Phương</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pháp</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nhận</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và</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xử</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lý</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thông</a:t>
            </a:r>
            <a:r>
              <a:rPr lang="en-US" sz="1800" dirty="0" smtClean="0">
                <a:solidFill>
                  <a:srgbClr val="002060"/>
                </a:solidFill>
                <a:latin typeface="Arial" panose="020B0604020202020204" pitchFamily="34" charset="0"/>
                <a:cs typeface="Arial" panose="020B0604020202020204" pitchFamily="34" charset="0"/>
              </a:rPr>
              <a:t> tin</a:t>
            </a:r>
          </a:p>
        </p:txBody>
      </p:sp>
    </p:spTree>
    <p:extLst>
      <p:ext uri="{BB962C8B-B14F-4D97-AF65-F5344CB8AC3E}">
        <p14:creationId xmlns:p14="http://schemas.microsoft.com/office/powerpoint/2010/main" val="17065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a:xfrm>
            <a:off x="2683855" y="201860"/>
            <a:ext cx="3472651" cy="429816"/>
          </a:xfrm>
        </p:spPr>
        <p:txBody>
          <a:bodyPr/>
          <a:lstStyle/>
          <a:p>
            <a:r>
              <a:rPr lang="nl-NL" smtClean="0"/>
              <a:t>Sự lãnh đạo </a:t>
            </a:r>
            <a:endParaRPr lang="en-US" smtClean="0"/>
          </a:p>
        </p:txBody>
      </p:sp>
      <p:sp>
        <p:nvSpPr>
          <p:cNvPr id="3" name="Content Placeholder 2"/>
          <p:cNvSpPr>
            <a:spLocks noGrp="1"/>
          </p:cNvSpPr>
          <p:nvPr>
            <p:ph idx="1"/>
          </p:nvPr>
        </p:nvSpPr>
        <p:spPr>
          <a:xfrm>
            <a:off x="639335" y="651704"/>
            <a:ext cx="7951304" cy="2710622"/>
          </a:xfrm>
        </p:spPr>
        <p:txBody>
          <a:bodyPr/>
          <a:lstStyle/>
          <a:p>
            <a:pPr marL="0" indent="0" algn="just">
              <a:lnSpc>
                <a:spcPct val="90000"/>
              </a:lnSpc>
              <a:spcBef>
                <a:spcPts val="200"/>
              </a:spcBef>
              <a:buNone/>
              <a:defRPr/>
            </a:pPr>
            <a:r>
              <a:rPr lang="nl-NL" sz="1600" b="1" dirty="0"/>
              <a:t>Phải làm gì?</a:t>
            </a:r>
          </a:p>
          <a:p>
            <a:pPr marL="230188" indent="-230188" algn="just">
              <a:lnSpc>
                <a:spcPct val="90000"/>
              </a:lnSpc>
              <a:spcBef>
                <a:spcPts val="200"/>
              </a:spcBef>
            </a:pPr>
            <a:r>
              <a:rPr lang="en-US" sz="1600" dirty="0" err="1"/>
              <a:t>T</a:t>
            </a:r>
            <a:r>
              <a:rPr lang="en-US" sz="1600" dirty="0" err="1" smtClean="0"/>
              <a:t>ruyền</a:t>
            </a:r>
            <a:r>
              <a:rPr lang="en-US" sz="1600" dirty="0" smtClean="0"/>
              <a:t> </a:t>
            </a:r>
            <a:r>
              <a:rPr lang="en-US" sz="1600" dirty="0" err="1"/>
              <a:t>thông</a:t>
            </a:r>
            <a:r>
              <a:rPr lang="en-US" sz="1600" dirty="0"/>
              <a:t> </a:t>
            </a:r>
            <a:r>
              <a:rPr lang="en-US" sz="1600" dirty="0" err="1"/>
              <a:t>sứ</a:t>
            </a:r>
            <a:r>
              <a:rPr lang="en-US" sz="1600" dirty="0"/>
              <a:t> </a:t>
            </a:r>
            <a:r>
              <a:rPr lang="en-US" sz="1600" dirty="0" err="1"/>
              <a:t>mệnh</a:t>
            </a:r>
            <a:r>
              <a:rPr lang="en-US" sz="1600" dirty="0"/>
              <a:t>, </a:t>
            </a:r>
            <a:r>
              <a:rPr lang="en-US" sz="1600" dirty="0" err="1"/>
              <a:t>tầm</a:t>
            </a:r>
            <a:r>
              <a:rPr lang="en-US" sz="1600" dirty="0"/>
              <a:t> </a:t>
            </a:r>
            <a:r>
              <a:rPr lang="en-US" sz="1600" dirty="0" err="1"/>
              <a:t>nhìn</a:t>
            </a:r>
            <a:r>
              <a:rPr lang="en-US" sz="1600" dirty="0"/>
              <a:t>, </a:t>
            </a:r>
            <a:r>
              <a:rPr lang="en-US" sz="1600" dirty="0" err="1"/>
              <a:t>chiến</a:t>
            </a:r>
            <a:r>
              <a:rPr lang="en-US" sz="1600" dirty="0"/>
              <a:t> </a:t>
            </a:r>
            <a:r>
              <a:rPr lang="en-US" sz="1600" dirty="0" err="1"/>
              <a:t>lược</a:t>
            </a:r>
            <a:r>
              <a:rPr lang="en-US" sz="1600" dirty="0"/>
              <a:t>, </a:t>
            </a:r>
            <a:r>
              <a:rPr lang="en-US" sz="1600" dirty="0" err="1"/>
              <a:t>chính</a:t>
            </a:r>
            <a:r>
              <a:rPr lang="en-US" sz="1600" dirty="0"/>
              <a:t> </a:t>
            </a:r>
            <a:r>
              <a:rPr lang="en-US" sz="1600" dirty="0" err="1"/>
              <a:t>sách</a:t>
            </a:r>
            <a:r>
              <a:rPr lang="en-US" sz="1600" dirty="0"/>
              <a:t> </a:t>
            </a:r>
            <a:r>
              <a:rPr lang="en-US" sz="1600" dirty="0" err="1"/>
              <a:t>và</a:t>
            </a:r>
            <a:r>
              <a:rPr lang="en-US" sz="1600" dirty="0"/>
              <a:t> </a:t>
            </a:r>
            <a:r>
              <a:rPr lang="en-US" sz="1600" dirty="0" err="1"/>
              <a:t>các</a:t>
            </a:r>
            <a:r>
              <a:rPr lang="en-US" sz="1600" dirty="0"/>
              <a:t> </a:t>
            </a:r>
            <a:r>
              <a:rPr lang="en-US" sz="1600" dirty="0" err="1"/>
              <a:t>quá</a:t>
            </a:r>
            <a:r>
              <a:rPr lang="en-US" sz="1600" dirty="0"/>
              <a:t> </a:t>
            </a:r>
            <a:r>
              <a:rPr lang="en-US" sz="1600" dirty="0" err="1"/>
              <a:t>trình</a:t>
            </a:r>
            <a:r>
              <a:rPr lang="en-US" sz="1600" dirty="0"/>
              <a:t> </a:t>
            </a:r>
            <a:r>
              <a:rPr lang="en-US" sz="1600" dirty="0" err="1"/>
              <a:t>của</a:t>
            </a:r>
            <a:r>
              <a:rPr lang="en-US" sz="1600" dirty="0"/>
              <a:t> </a:t>
            </a:r>
            <a:r>
              <a:rPr lang="en-US" sz="1600" dirty="0" err="1"/>
              <a:t>tổ</a:t>
            </a:r>
            <a:r>
              <a:rPr lang="en-US" sz="1600" dirty="0"/>
              <a:t> </a:t>
            </a:r>
            <a:r>
              <a:rPr lang="en-US" sz="1600" dirty="0" err="1"/>
              <a:t>chức</a:t>
            </a:r>
            <a:r>
              <a:rPr lang="en-US" sz="1600" dirty="0"/>
              <a:t> </a:t>
            </a:r>
            <a:r>
              <a:rPr lang="en-US" sz="1600" dirty="0" err="1"/>
              <a:t>trong</a:t>
            </a:r>
            <a:r>
              <a:rPr lang="en-US" sz="1600" dirty="0"/>
              <a:t> </a:t>
            </a:r>
            <a:r>
              <a:rPr lang="en-US" sz="1600" dirty="0" err="1"/>
              <a:t>toàn</a:t>
            </a:r>
            <a:r>
              <a:rPr lang="en-US" sz="1600" dirty="0"/>
              <a:t> </a:t>
            </a:r>
            <a:r>
              <a:rPr lang="en-US" sz="1600" dirty="0" err="1"/>
              <a:t>bộ</a:t>
            </a:r>
            <a:r>
              <a:rPr lang="en-US" sz="1600" dirty="0"/>
              <a:t> </a:t>
            </a:r>
            <a:r>
              <a:rPr lang="en-US" sz="1600" dirty="0" err="1"/>
              <a:t>tổ</a:t>
            </a:r>
            <a:r>
              <a:rPr lang="en-US" sz="1600" dirty="0"/>
              <a:t> </a:t>
            </a:r>
            <a:r>
              <a:rPr lang="en-US" sz="1600" dirty="0" err="1"/>
              <a:t>chức</a:t>
            </a:r>
            <a:r>
              <a:rPr lang="en-US" sz="1600" dirty="0"/>
              <a:t>;</a:t>
            </a:r>
          </a:p>
          <a:p>
            <a:pPr marL="230188" indent="-230188" algn="just">
              <a:lnSpc>
                <a:spcPct val="90000"/>
              </a:lnSpc>
              <a:spcBef>
                <a:spcPts val="200"/>
              </a:spcBef>
            </a:pPr>
            <a:r>
              <a:rPr lang="en-US" sz="1600" dirty="0" err="1" smtClean="0"/>
              <a:t>Tạo</a:t>
            </a:r>
            <a:r>
              <a:rPr lang="en-US" sz="1600" dirty="0" smtClean="0"/>
              <a:t> </a:t>
            </a:r>
            <a:r>
              <a:rPr lang="en-US" sz="1600" dirty="0" err="1"/>
              <a:t>và</a:t>
            </a:r>
            <a:r>
              <a:rPr lang="en-US" sz="1600" dirty="0"/>
              <a:t> </a:t>
            </a:r>
            <a:r>
              <a:rPr lang="en-US" sz="1600" dirty="0" err="1"/>
              <a:t>duy</a:t>
            </a:r>
            <a:r>
              <a:rPr lang="en-US" sz="1600" dirty="0"/>
              <a:t> </a:t>
            </a:r>
            <a:r>
              <a:rPr lang="en-US" sz="1600" dirty="0" err="1" smtClean="0"/>
              <a:t>trì</a:t>
            </a:r>
            <a:r>
              <a:rPr lang="en-US" sz="1600" dirty="0" smtClean="0"/>
              <a:t>, </a:t>
            </a:r>
            <a:r>
              <a:rPr lang="en-US" sz="1600" dirty="0"/>
              <a:t>ở </a:t>
            </a:r>
            <a:r>
              <a:rPr lang="en-US" sz="1600" dirty="0" err="1" smtClean="0"/>
              <a:t>các</a:t>
            </a:r>
            <a:r>
              <a:rPr lang="en-US" sz="1600" dirty="0" smtClean="0"/>
              <a:t> </a:t>
            </a:r>
            <a:r>
              <a:rPr lang="en-US" sz="1600" dirty="0" err="1"/>
              <a:t>cấp</a:t>
            </a:r>
            <a:r>
              <a:rPr lang="en-US" sz="1600" dirty="0"/>
              <a:t> </a:t>
            </a:r>
            <a:r>
              <a:rPr lang="en-US" sz="1600" dirty="0" err="1" smtClean="0"/>
              <a:t>của</a:t>
            </a:r>
            <a:r>
              <a:rPr lang="en-US" sz="1600" dirty="0" smtClean="0"/>
              <a:t> </a:t>
            </a:r>
            <a:r>
              <a:rPr lang="en-US" sz="1600" dirty="0" err="1"/>
              <a:t>tổ</a:t>
            </a:r>
            <a:r>
              <a:rPr lang="en-US" sz="1600" dirty="0"/>
              <a:t> </a:t>
            </a:r>
            <a:r>
              <a:rPr lang="en-US" sz="1600" dirty="0" err="1" smtClean="0"/>
              <a:t>chức</a:t>
            </a:r>
            <a:r>
              <a:rPr lang="en-US" sz="1600" dirty="0" smtClean="0"/>
              <a:t>, </a:t>
            </a:r>
            <a:r>
              <a:rPr lang="en-US" sz="1600" dirty="0" err="1" smtClean="0"/>
              <a:t>các</a:t>
            </a:r>
            <a:r>
              <a:rPr lang="en-US" sz="1600" dirty="0" smtClean="0"/>
              <a:t> </a:t>
            </a:r>
            <a:r>
              <a:rPr lang="en-US" sz="1600" dirty="0" err="1"/>
              <a:t>giá</a:t>
            </a:r>
            <a:r>
              <a:rPr lang="en-US" sz="1600" dirty="0"/>
              <a:t> </a:t>
            </a:r>
            <a:r>
              <a:rPr lang="en-US" sz="1600" dirty="0" err="1"/>
              <a:t>trị</a:t>
            </a:r>
            <a:r>
              <a:rPr lang="en-US" sz="1600" dirty="0"/>
              <a:t> </a:t>
            </a:r>
            <a:r>
              <a:rPr lang="en-US" sz="1600" dirty="0" err="1"/>
              <a:t>được</a:t>
            </a:r>
            <a:r>
              <a:rPr lang="en-US" sz="1600" dirty="0"/>
              <a:t> chia </a:t>
            </a:r>
            <a:r>
              <a:rPr lang="en-US" sz="1600" dirty="0" err="1"/>
              <a:t>sẻ</a:t>
            </a:r>
            <a:r>
              <a:rPr lang="en-US" sz="1600" dirty="0"/>
              <a:t>, </a:t>
            </a:r>
            <a:r>
              <a:rPr lang="en-US" sz="1600" dirty="0" err="1"/>
              <a:t>sự</a:t>
            </a:r>
            <a:r>
              <a:rPr lang="en-US" sz="1600" dirty="0"/>
              <a:t> </a:t>
            </a:r>
            <a:r>
              <a:rPr lang="en-US" sz="1600" dirty="0" err="1"/>
              <a:t>công</a:t>
            </a:r>
            <a:r>
              <a:rPr lang="en-US" sz="1600" dirty="0"/>
              <a:t> </a:t>
            </a:r>
            <a:r>
              <a:rPr lang="en-US" sz="1600" dirty="0" err="1"/>
              <a:t>bằng</a:t>
            </a:r>
            <a:r>
              <a:rPr lang="en-US" sz="1600" dirty="0"/>
              <a:t> </a:t>
            </a:r>
            <a:r>
              <a:rPr lang="en-US" sz="1600" dirty="0" err="1"/>
              <a:t>và</a:t>
            </a:r>
            <a:r>
              <a:rPr lang="en-US" sz="1600" dirty="0"/>
              <a:t> </a:t>
            </a:r>
            <a:r>
              <a:rPr lang="en-US" sz="1600" dirty="0" err="1"/>
              <a:t>các</a:t>
            </a:r>
            <a:r>
              <a:rPr lang="en-US" sz="1600" dirty="0"/>
              <a:t> </a:t>
            </a:r>
            <a:r>
              <a:rPr lang="en-US" sz="1600" dirty="0" err="1" smtClean="0"/>
              <a:t>hành</a:t>
            </a:r>
            <a:r>
              <a:rPr lang="en-US" sz="1600" dirty="0" smtClean="0"/>
              <a:t> vi </a:t>
            </a:r>
            <a:r>
              <a:rPr lang="en-US" sz="1600" dirty="0" err="1" smtClean="0"/>
              <a:t>mẫu</a:t>
            </a:r>
            <a:r>
              <a:rPr lang="en-US" sz="1600" dirty="0" smtClean="0"/>
              <a:t> </a:t>
            </a:r>
            <a:r>
              <a:rPr lang="en-US" sz="1600" dirty="0" err="1" smtClean="0"/>
              <a:t>mực</a:t>
            </a:r>
            <a:r>
              <a:rPr lang="en-US" sz="1600" dirty="0" smtClean="0"/>
              <a:t>;</a:t>
            </a:r>
            <a:endParaRPr lang="en-US" sz="1600" dirty="0"/>
          </a:p>
          <a:p>
            <a:pPr marL="230188" indent="-230188" algn="just">
              <a:lnSpc>
                <a:spcPct val="90000"/>
              </a:lnSpc>
              <a:spcBef>
                <a:spcPts val="200"/>
              </a:spcBef>
            </a:pPr>
            <a:r>
              <a:rPr lang="en-US" sz="1600" dirty="0" err="1" smtClean="0"/>
              <a:t>Xây</a:t>
            </a:r>
            <a:r>
              <a:rPr lang="en-US" sz="1600" dirty="0" smtClean="0"/>
              <a:t> </a:t>
            </a:r>
            <a:r>
              <a:rPr lang="en-US" sz="1600" dirty="0" err="1"/>
              <a:t>dựng</a:t>
            </a:r>
            <a:r>
              <a:rPr lang="en-US" sz="1600" dirty="0"/>
              <a:t> </a:t>
            </a:r>
            <a:r>
              <a:rPr lang="en-US" sz="1600" dirty="0" err="1"/>
              <a:t>một</a:t>
            </a:r>
            <a:r>
              <a:rPr lang="en-US" sz="1600" dirty="0"/>
              <a:t> </a:t>
            </a:r>
            <a:r>
              <a:rPr lang="en-US" sz="1600" dirty="0" err="1"/>
              <a:t>nền</a:t>
            </a:r>
            <a:r>
              <a:rPr lang="en-US" sz="1600" dirty="0"/>
              <a:t> </a:t>
            </a:r>
            <a:r>
              <a:rPr lang="en-US" sz="1600" dirty="0" err="1"/>
              <a:t>văn</a:t>
            </a:r>
            <a:r>
              <a:rPr lang="en-US" sz="1600" dirty="0"/>
              <a:t> </a:t>
            </a:r>
            <a:r>
              <a:rPr lang="en-US" sz="1600" dirty="0" err="1"/>
              <a:t>hóa</a:t>
            </a:r>
            <a:r>
              <a:rPr lang="en-US" sz="1600" dirty="0"/>
              <a:t> </a:t>
            </a:r>
            <a:r>
              <a:rPr lang="en-US" sz="1600" dirty="0" err="1" smtClean="0"/>
              <a:t>về</a:t>
            </a:r>
            <a:r>
              <a:rPr lang="en-US" sz="1600" dirty="0" smtClean="0"/>
              <a:t> </a:t>
            </a:r>
            <a:r>
              <a:rPr lang="en-US" sz="1600" dirty="0" err="1"/>
              <a:t>lòng</a:t>
            </a:r>
            <a:r>
              <a:rPr lang="en-US" sz="1600" dirty="0"/>
              <a:t> tin </a:t>
            </a:r>
            <a:r>
              <a:rPr lang="en-US" sz="1600" dirty="0" err="1"/>
              <a:t>và</a:t>
            </a:r>
            <a:r>
              <a:rPr lang="en-US" sz="1600" dirty="0"/>
              <a:t> </a:t>
            </a:r>
            <a:r>
              <a:rPr lang="en-US" sz="1600" dirty="0" err="1"/>
              <a:t>chính</a:t>
            </a:r>
            <a:r>
              <a:rPr lang="en-US" sz="1600" dirty="0"/>
              <a:t> </a:t>
            </a:r>
            <a:r>
              <a:rPr lang="en-US" sz="1600" dirty="0" err="1"/>
              <a:t>trực</a:t>
            </a:r>
            <a:r>
              <a:rPr lang="en-US" sz="1600" dirty="0"/>
              <a:t>;</a:t>
            </a:r>
          </a:p>
          <a:p>
            <a:pPr marL="230188" indent="-230188" algn="just">
              <a:lnSpc>
                <a:spcPct val="90000"/>
              </a:lnSpc>
              <a:spcBef>
                <a:spcPts val="200"/>
              </a:spcBef>
            </a:pPr>
            <a:r>
              <a:rPr lang="en-US" sz="1600" dirty="0" err="1" smtClean="0"/>
              <a:t>Khuyến</a:t>
            </a:r>
            <a:r>
              <a:rPr lang="en-US" sz="1600" dirty="0" smtClean="0"/>
              <a:t> </a:t>
            </a:r>
            <a:r>
              <a:rPr lang="en-US" sz="1600" dirty="0" err="1"/>
              <a:t>khích</a:t>
            </a:r>
            <a:r>
              <a:rPr lang="en-US" sz="1600" dirty="0"/>
              <a:t> </a:t>
            </a:r>
            <a:r>
              <a:rPr lang="en-US" sz="1600" dirty="0" err="1"/>
              <a:t>các</a:t>
            </a:r>
            <a:r>
              <a:rPr lang="en-US" sz="1600" dirty="0"/>
              <a:t> cam </a:t>
            </a:r>
            <a:r>
              <a:rPr lang="en-US" sz="1600" dirty="0" err="1"/>
              <a:t>kết</a:t>
            </a:r>
            <a:r>
              <a:rPr lang="en-US" sz="1600" dirty="0"/>
              <a:t> </a:t>
            </a:r>
            <a:r>
              <a:rPr lang="en-US" sz="1600" dirty="0" err="1" smtClean="0"/>
              <a:t>đối</a:t>
            </a:r>
            <a:r>
              <a:rPr lang="en-US" sz="1600" dirty="0" smtClean="0"/>
              <a:t> </a:t>
            </a:r>
            <a:r>
              <a:rPr lang="en-US" sz="1600" dirty="0" err="1"/>
              <a:t>với</a:t>
            </a:r>
            <a:r>
              <a:rPr lang="en-US" sz="1600" dirty="0"/>
              <a:t> </a:t>
            </a:r>
            <a:r>
              <a:rPr lang="en-US" sz="1600" dirty="0" err="1"/>
              <a:t>chất</a:t>
            </a:r>
            <a:r>
              <a:rPr lang="en-US" sz="1600" dirty="0"/>
              <a:t> </a:t>
            </a:r>
            <a:r>
              <a:rPr lang="en-US" sz="1600" dirty="0" err="1" smtClean="0"/>
              <a:t>lượng</a:t>
            </a:r>
            <a:r>
              <a:rPr lang="en-US" sz="1600" dirty="0" smtClean="0"/>
              <a:t> </a:t>
            </a:r>
            <a:r>
              <a:rPr lang="en-US" sz="1600" dirty="0" err="1" smtClean="0"/>
              <a:t>trong</a:t>
            </a:r>
            <a:r>
              <a:rPr lang="en-US" sz="1600" dirty="0" smtClean="0"/>
              <a:t> </a:t>
            </a:r>
            <a:r>
              <a:rPr lang="en-US" sz="1600" dirty="0" err="1"/>
              <a:t>toàn</a:t>
            </a:r>
            <a:r>
              <a:rPr lang="en-US" sz="1600" dirty="0"/>
              <a:t> </a:t>
            </a:r>
            <a:r>
              <a:rPr lang="en-US" sz="1600" dirty="0" err="1"/>
              <a:t>tổ</a:t>
            </a:r>
            <a:r>
              <a:rPr lang="en-US" sz="1600" dirty="0"/>
              <a:t> </a:t>
            </a:r>
            <a:r>
              <a:rPr lang="en-US" sz="1600" dirty="0" err="1"/>
              <a:t>chức</a:t>
            </a:r>
            <a:r>
              <a:rPr lang="en-US" sz="1600" dirty="0"/>
              <a:t> ;</a:t>
            </a:r>
          </a:p>
          <a:p>
            <a:pPr marL="230188" indent="-230188" algn="just">
              <a:lnSpc>
                <a:spcPct val="90000"/>
              </a:lnSpc>
              <a:spcBef>
                <a:spcPts val="200"/>
              </a:spcBef>
            </a:pPr>
            <a:r>
              <a:rPr lang="en-US" sz="1600" dirty="0" err="1" smtClean="0"/>
              <a:t>Đảm</a:t>
            </a:r>
            <a:r>
              <a:rPr lang="en-US" sz="1600" dirty="0" smtClean="0"/>
              <a:t> </a:t>
            </a:r>
            <a:r>
              <a:rPr lang="en-US" sz="1600" dirty="0" err="1"/>
              <a:t>bảo</a:t>
            </a:r>
            <a:r>
              <a:rPr lang="en-US" sz="1600" dirty="0"/>
              <a:t> </a:t>
            </a:r>
            <a:r>
              <a:rPr lang="en-US" sz="1600" dirty="0" err="1" smtClean="0"/>
              <a:t>lãnh</a:t>
            </a:r>
            <a:r>
              <a:rPr lang="en-US" sz="1600" dirty="0" smtClean="0"/>
              <a:t> </a:t>
            </a:r>
            <a:r>
              <a:rPr lang="en-US" sz="1600" dirty="0" err="1"/>
              <a:t>đạo</a:t>
            </a:r>
            <a:r>
              <a:rPr lang="en-US" sz="1600" dirty="0"/>
              <a:t> ở </a:t>
            </a:r>
            <a:r>
              <a:rPr lang="en-US" sz="1600" dirty="0" err="1"/>
              <a:t>mọi</a:t>
            </a:r>
            <a:r>
              <a:rPr lang="en-US" sz="1600" dirty="0"/>
              <a:t> </a:t>
            </a:r>
            <a:r>
              <a:rPr lang="en-US" sz="1600" dirty="0" err="1"/>
              <a:t>cấp</a:t>
            </a:r>
            <a:r>
              <a:rPr lang="en-US" sz="1600" dirty="0"/>
              <a:t> </a:t>
            </a:r>
            <a:r>
              <a:rPr lang="en-US" sz="1600" dirty="0" err="1" smtClean="0"/>
              <a:t>là</a:t>
            </a:r>
            <a:r>
              <a:rPr lang="en-US" sz="1600" dirty="0" smtClean="0"/>
              <a:t> </a:t>
            </a:r>
            <a:r>
              <a:rPr lang="en-US" sz="1600" dirty="0" err="1" smtClean="0"/>
              <a:t>tấm</a:t>
            </a:r>
            <a:r>
              <a:rPr lang="en-US" sz="1600" dirty="0" smtClean="0"/>
              <a:t> </a:t>
            </a:r>
            <a:r>
              <a:rPr lang="en-US" sz="1600" dirty="0" err="1" smtClean="0"/>
              <a:t>gương</a:t>
            </a:r>
            <a:r>
              <a:rPr lang="en-US" sz="1600" dirty="0" smtClean="0"/>
              <a:t> </a:t>
            </a:r>
            <a:r>
              <a:rPr lang="en-US" sz="1600" dirty="0" err="1" smtClean="0"/>
              <a:t>tích</a:t>
            </a:r>
            <a:r>
              <a:rPr lang="en-US" sz="1600" dirty="0" smtClean="0"/>
              <a:t> </a:t>
            </a:r>
            <a:r>
              <a:rPr lang="en-US" sz="1600" dirty="0" err="1"/>
              <a:t>cực</a:t>
            </a:r>
            <a:r>
              <a:rPr lang="en-US" sz="1600" dirty="0"/>
              <a:t> </a:t>
            </a:r>
            <a:r>
              <a:rPr lang="en-US" sz="1600" dirty="0" err="1"/>
              <a:t>cho</a:t>
            </a:r>
            <a:r>
              <a:rPr lang="en-US" sz="1600" dirty="0"/>
              <a:t> </a:t>
            </a:r>
            <a:r>
              <a:rPr lang="en-US" sz="1600" dirty="0" err="1"/>
              <a:t>mọi</a:t>
            </a:r>
            <a:r>
              <a:rPr lang="en-US" sz="1600" dirty="0"/>
              <a:t> </a:t>
            </a:r>
            <a:r>
              <a:rPr lang="en-US" sz="1600" dirty="0" err="1" smtClean="0"/>
              <a:t>người</a:t>
            </a:r>
            <a:r>
              <a:rPr lang="en-US" sz="1600" dirty="0" smtClean="0"/>
              <a:t>;</a:t>
            </a:r>
            <a:endParaRPr lang="en-US" sz="1600" dirty="0"/>
          </a:p>
          <a:p>
            <a:pPr marL="230188" indent="-230188" algn="just">
              <a:lnSpc>
                <a:spcPct val="90000"/>
              </a:lnSpc>
              <a:spcBef>
                <a:spcPts val="200"/>
              </a:spcBef>
            </a:pPr>
            <a:r>
              <a:rPr lang="en-US" sz="1600" dirty="0" err="1" smtClean="0"/>
              <a:t>Cung</a:t>
            </a:r>
            <a:r>
              <a:rPr lang="en-US" sz="1600" dirty="0" smtClean="0"/>
              <a:t> </a:t>
            </a:r>
            <a:r>
              <a:rPr lang="en-US" sz="1600" dirty="0" err="1"/>
              <a:t>cấp</a:t>
            </a:r>
            <a:r>
              <a:rPr lang="en-US" sz="1600" dirty="0"/>
              <a:t> </a:t>
            </a:r>
            <a:r>
              <a:rPr lang="en-US" sz="1600" dirty="0" err="1" smtClean="0"/>
              <a:t>nguồn</a:t>
            </a:r>
            <a:r>
              <a:rPr lang="en-US" sz="1600" dirty="0" smtClean="0"/>
              <a:t> </a:t>
            </a:r>
            <a:r>
              <a:rPr lang="en-US" sz="1600" dirty="0" err="1" smtClean="0"/>
              <a:t>lực</a:t>
            </a:r>
            <a:r>
              <a:rPr lang="en-US" sz="1600" dirty="0" smtClean="0"/>
              <a:t>, </a:t>
            </a:r>
            <a:r>
              <a:rPr lang="en-US" sz="1600" dirty="0" err="1"/>
              <a:t>đào</a:t>
            </a:r>
            <a:r>
              <a:rPr lang="en-US" sz="1600" dirty="0"/>
              <a:t> </a:t>
            </a:r>
            <a:r>
              <a:rPr lang="en-US" sz="1600" dirty="0" err="1"/>
              <a:t>tạo</a:t>
            </a:r>
            <a:r>
              <a:rPr lang="en-US" sz="1600" dirty="0"/>
              <a:t> </a:t>
            </a:r>
            <a:r>
              <a:rPr lang="en-US" sz="1600" dirty="0" err="1"/>
              <a:t>và</a:t>
            </a:r>
            <a:r>
              <a:rPr lang="en-US" sz="1600" dirty="0"/>
              <a:t> </a:t>
            </a:r>
            <a:r>
              <a:rPr lang="en-US" sz="1600" dirty="0" err="1"/>
              <a:t>thẩm</a:t>
            </a:r>
            <a:r>
              <a:rPr lang="en-US" sz="1600" dirty="0"/>
              <a:t> </a:t>
            </a:r>
            <a:r>
              <a:rPr lang="en-US" sz="1600" dirty="0" err="1" smtClean="0"/>
              <a:t>quyền</a:t>
            </a:r>
            <a:r>
              <a:rPr lang="en-US" sz="1600" dirty="0" smtClean="0"/>
              <a:t> </a:t>
            </a:r>
            <a:r>
              <a:rPr lang="en-US" sz="1600" dirty="0" err="1" smtClean="0"/>
              <a:t>cần</a:t>
            </a:r>
            <a:r>
              <a:rPr lang="en-US" sz="1600" dirty="0" smtClean="0"/>
              <a:t> </a:t>
            </a:r>
            <a:r>
              <a:rPr lang="en-US" sz="1600" dirty="0" err="1"/>
              <a:t>thiết</a:t>
            </a:r>
            <a:r>
              <a:rPr lang="en-US" sz="1600" dirty="0" smtClean="0"/>
              <a:t> </a:t>
            </a:r>
            <a:r>
              <a:rPr lang="en-US" sz="1600" dirty="0" err="1"/>
              <a:t>cho</a:t>
            </a:r>
            <a:r>
              <a:rPr lang="en-US" sz="1600" dirty="0"/>
              <a:t> </a:t>
            </a:r>
            <a:r>
              <a:rPr lang="en-US" sz="1600" dirty="0" err="1"/>
              <a:t>mọi</a:t>
            </a:r>
            <a:r>
              <a:rPr lang="en-US" sz="1600" dirty="0"/>
              <a:t> </a:t>
            </a:r>
            <a:r>
              <a:rPr lang="en-US" sz="1600" dirty="0" err="1"/>
              <a:t>người</a:t>
            </a:r>
            <a:r>
              <a:rPr lang="en-US" sz="1600" dirty="0"/>
              <a:t> </a:t>
            </a:r>
            <a:r>
              <a:rPr lang="en-US" sz="1600" dirty="0" err="1"/>
              <a:t>để</a:t>
            </a:r>
            <a:r>
              <a:rPr lang="en-US" sz="1600" dirty="0"/>
              <a:t> </a:t>
            </a:r>
            <a:r>
              <a:rPr lang="en-US" sz="1600" dirty="0" err="1"/>
              <a:t>hành</a:t>
            </a:r>
            <a:r>
              <a:rPr lang="en-US" sz="1600" dirty="0"/>
              <a:t> </a:t>
            </a:r>
            <a:r>
              <a:rPr lang="en-US" sz="1600" dirty="0" err="1"/>
              <a:t>động</a:t>
            </a:r>
            <a:r>
              <a:rPr lang="en-US" sz="1600" dirty="0"/>
              <a:t> </a:t>
            </a:r>
            <a:r>
              <a:rPr lang="en-US" sz="1600" dirty="0" err="1" smtClean="0"/>
              <a:t>theo</a:t>
            </a:r>
            <a:r>
              <a:rPr lang="en-US" sz="1600" dirty="0" smtClean="0"/>
              <a:t> </a:t>
            </a:r>
            <a:r>
              <a:rPr lang="en-US" sz="1600" dirty="0" err="1" smtClean="0"/>
              <a:t>đúng</a:t>
            </a:r>
            <a:r>
              <a:rPr lang="en-US" sz="1600" dirty="0" smtClean="0"/>
              <a:t> </a:t>
            </a:r>
            <a:r>
              <a:rPr lang="en-US" sz="1600" dirty="0" err="1" smtClean="0"/>
              <a:t>được</a:t>
            </a:r>
            <a:r>
              <a:rPr lang="en-US" sz="1600" dirty="0" smtClean="0"/>
              <a:t> </a:t>
            </a:r>
            <a:r>
              <a:rPr lang="en-US" sz="1600" dirty="0" err="1" smtClean="0"/>
              <a:t>trách</a:t>
            </a:r>
            <a:r>
              <a:rPr lang="en-US" sz="1600" dirty="0" smtClean="0"/>
              <a:t> </a:t>
            </a:r>
            <a:r>
              <a:rPr lang="en-US" sz="1600" dirty="0" err="1"/>
              <a:t>nhiệm</a:t>
            </a:r>
            <a:r>
              <a:rPr lang="en-US" sz="1600" dirty="0"/>
              <a:t>;</a:t>
            </a:r>
          </a:p>
          <a:p>
            <a:pPr marL="230188" indent="-230188" algn="just">
              <a:lnSpc>
                <a:spcPct val="90000"/>
              </a:lnSpc>
              <a:spcBef>
                <a:spcPts val="200"/>
              </a:spcBef>
            </a:pPr>
            <a:r>
              <a:rPr lang="en-US" sz="1600" dirty="0" err="1" smtClean="0"/>
              <a:t>Tạo</a:t>
            </a:r>
            <a:r>
              <a:rPr lang="en-US" sz="1600" dirty="0" smtClean="0"/>
              <a:t> </a:t>
            </a:r>
            <a:r>
              <a:rPr lang="en-US" sz="1600" dirty="0" err="1"/>
              <a:t>động</a:t>
            </a:r>
            <a:r>
              <a:rPr lang="en-US" sz="1600" dirty="0"/>
              <a:t> </a:t>
            </a:r>
            <a:r>
              <a:rPr lang="en-US" sz="1600" dirty="0" err="1"/>
              <a:t>lực</a:t>
            </a:r>
            <a:r>
              <a:rPr lang="en-US" sz="1600" dirty="0"/>
              <a:t>, </a:t>
            </a:r>
            <a:r>
              <a:rPr lang="en-US" sz="1600" dirty="0" err="1"/>
              <a:t>khuyến</a:t>
            </a:r>
            <a:r>
              <a:rPr lang="en-US" sz="1600" dirty="0"/>
              <a:t> </a:t>
            </a:r>
            <a:r>
              <a:rPr lang="en-US" sz="1600" dirty="0" err="1"/>
              <a:t>khích</a:t>
            </a:r>
            <a:r>
              <a:rPr lang="en-US" sz="1600" dirty="0"/>
              <a:t> </a:t>
            </a:r>
            <a:r>
              <a:rPr lang="en-US" sz="1600" dirty="0" err="1"/>
              <a:t>và</a:t>
            </a:r>
            <a:r>
              <a:rPr lang="en-US" sz="1600" dirty="0"/>
              <a:t> </a:t>
            </a:r>
            <a:r>
              <a:rPr lang="en-US" sz="1600" dirty="0" err="1"/>
              <a:t>ghi</a:t>
            </a:r>
            <a:r>
              <a:rPr lang="en-US" sz="1600" dirty="0"/>
              <a:t> </a:t>
            </a:r>
            <a:r>
              <a:rPr lang="en-US" sz="1600" dirty="0" err="1"/>
              <a:t>nhận</a:t>
            </a:r>
            <a:r>
              <a:rPr lang="en-US" sz="1600" dirty="0"/>
              <a:t> </a:t>
            </a:r>
            <a:r>
              <a:rPr lang="en-US" sz="1600" dirty="0" err="1"/>
              <a:t>sự</a:t>
            </a:r>
            <a:r>
              <a:rPr lang="en-US" sz="1600" dirty="0"/>
              <a:t> </a:t>
            </a:r>
            <a:r>
              <a:rPr lang="en-US" sz="1600" dirty="0" err="1"/>
              <a:t>đóng</a:t>
            </a:r>
            <a:r>
              <a:rPr lang="en-US" sz="1600" dirty="0"/>
              <a:t> </a:t>
            </a:r>
            <a:r>
              <a:rPr lang="en-US" sz="1600" dirty="0" err="1"/>
              <a:t>góp</a:t>
            </a:r>
            <a:r>
              <a:rPr lang="en-US" sz="1600" dirty="0"/>
              <a:t> </a:t>
            </a:r>
            <a:r>
              <a:rPr lang="en-US" sz="1600" dirty="0" err="1"/>
              <a:t>của</a:t>
            </a:r>
            <a:r>
              <a:rPr lang="en-US" sz="1600" dirty="0"/>
              <a:t> </a:t>
            </a:r>
            <a:r>
              <a:rPr lang="en-US" sz="1600" dirty="0" err="1"/>
              <a:t>mọi</a:t>
            </a:r>
            <a:r>
              <a:rPr lang="en-US" sz="1600" dirty="0"/>
              <a:t> </a:t>
            </a:r>
            <a:r>
              <a:rPr lang="en-US" sz="1600" err="1"/>
              <a:t>người</a:t>
            </a:r>
            <a:r>
              <a:rPr lang="en-US" sz="1600" smtClean="0"/>
              <a:t>.</a:t>
            </a:r>
            <a:endParaRPr lang="en-US" sz="1600" dirty="0"/>
          </a:p>
        </p:txBody>
      </p:sp>
      <p:sp>
        <p:nvSpPr>
          <p:cNvPr id="2" name="Footer Placeholder 1"/>
          <p:cNvSpPr>
            <a:spLocks noGrp="1"/>
          </p:cNvSpPr>
          <p:nvPr>
            <p:ph type="ftr" sz="quarter" idx="3"/>
          </p:nvPr>
        </p:nvSpPr>
        <p:spPr/>
        <p:txBody>
          <a:bodyPr/>
          <a:lstStyle/>
          <a:p>
            <a:pPr>
              <a:defRPr/>
            </a:pPr>
            <a:r>
              <a:rPr lang="vi-VN" smtClean="0"/>
              <a:t>Tài liệu đào tạo nội bộ</a:t>
            </a:r>
            <a:endParaRPr lang="en-US" dirty="0"/>
          </a:p>
        </p:txBody>
      </p:sp>
      <p:sp>
        <p:nvSpPr>
          <p:cNvPr id="5" name="Content Placeholder 2"/>
          <p:cNvSpPr txBox="1">
            <a:spLocks/>
          </p:cNvSpPr>
          <p:nvPr/>
        </p:nvSpPr>
        <p:spPr bwMode="auto">
          <a:xfrm>
            <a:off x="715535" y="3317945"/>
            <a:ext cx="7504541" cy="1495424"/>
          </a:xfrm>
          <a:prstGeom prst="rect">
            <a:avLst/>
          </a:prstGeom>
          <a:solidFill>
            <a:srgbClr val="92D050"/>
          </a:solidFill>
          <a:ln w="9525">
            <a:noFill/>
            <a:miter lim="800000"/>
            <a:headEnd/>
            <a:tailEnd/>
          </a:ln>
        </p:spPr>
        <p:txBody>
          <a:bodyPr vert="horz" wrap="square" lIns="274320" tIns="45720" rIns="91440" bIns="91440" numCol="1" anchor="t" anchorCtr="0" compatLnSpc="1">
            <a:prstTxWarp prst="textNoShape">
              <a:avLst/>
            </a:prstTxWarp>
          </a:bodyPr>
          <a:lstStyle>
            <a:lvl1pPr marL="142875" indent="-142875" algn="l" defTabSz="342900" rtl="0" eaLnBrk="0" fontAlgn="base" hangingPunct="0">
              <a:spcBef>
                <a:spcPct val="20000"/>
              </a:spcBef>
              <a:spcAft>
                <a:spcPct val="0"/>
              </a:spcAft>
              <a:buClr>
                <a:schemeClr val="tx2"/>
              </a:buClr>
              <a:buFont typeface="Arial" charset="0"/>
              <a:buChar char="•"/>
              <a:defRPr sz="2000" kern="1200">
                <a:solidFill>
                  <a:schemeClr val="tx1"/>
                </a:solidFill>
                <a:latin typeface="Arial" panose="020B0604020202020204" pitchFamily="34" charset="0"/>
                <a:ea typeface="ヒラギノ角ゴ Pro W3" charset="0"/>
                <a:cs typeface="Arial" panose="020B0604020202020204" pitchFamily="34" charset="0"/>
              </a:defRPr>
            </a:lvl1pPr>
            <a:lvl2pPr marL="358775" indent="-142875" algn="l" defTabSz="342900" rtl="0" eaLnBrk="0" fontAlgn="base" hangingPunct="0">
              <a:spcBef>
                <a:spcPct val="20000"/>
              </a:spcBef>
              <a:spcAft>
                <a:spcPct val="0"/>
              </a:spcAft>
              <a:buClr>
                <a:schemeClr val="tx2"/>
              </a:buClr>
              <a:buFont typeface="Arial" charset="0"/>
              <a:buChar char="•"/>
              <a:defRPr sz="1800" kern="1200">
                <a:solidFill>
                  <a:srgbClr val="595959"/>
                </a:solidFill>
                <a:latin typeface="Arial" panose="020B0604020202020204" pitchFamily="34" charset="0"/>
                <a:ea typeface="ヒラギノ角ゴ Pro W3" charset="0"/>
                <a:cs typeface="Arial" panose="020B0604020202020204" pitchFamily="34" charset="0"/>
              </a:defRPr>
            </a:lvl2pPr>
            <a:lvl3pPr marL="574675" indent="-142875" algn="l" defTabSz="342900" rtl="0" eaLnBrk="0" fontAlgn="base" hangingPunct="0">
              <a:spcBef>
                <a:spcPct val="20000"/>
              </a:spcBef>
              <a:spcAft>
                <a:spcPct val="0"/>
              </a:spcAft>
              <a:buClr>
                <a:schemeClr val="tx2"/>
              </a:buClr>
              <a:buFont typeface="Arial" charset="0"/>
              <a:buChar char="•"/>
              <a:defRPr sz="1600" kern="1200">
                <a:solidFill>
                  <a:srgbClr val="A9A9A9"/>
                </a:solidFill>
                <a:latin typeface="Arial" panose="020B0604020202020204" pitchFamily="34" charset="0"/>
                <a:ea typeface="ヒラギノ角ゴ Pro W3" charset="0"/>
                <a:cs typeface="Arial" panose="020B0604020202020204" pitchFamily="34" charset="0"/>
              </a:defRPr>
            </a:lvl3pPr>
            <a:lvl4pPr marL="790575" indent="-142875" algn="l" defTabSz="342900" rtl="0" eaLnBrk="0" fontAlgn="base" hangingPunct="0">
              <a:spcBef>
                <a:spcPct val="20000"/>
              </a:spcBef>
              <a:spcAft>
                <a:spcPct val="0"/>
              </a:spcAft>
              <a:buClr>
                <a:schemeClr val="tx2"/>
              </a:buClr>
              <a:buSzPct val="70000"/>
              <a:buFont typeface="Courier New" pitchFamily="49" charset="0"/>
              <a:buChar char="o"/>
              <a:defRPr sz="1100" kern="1200">
                <a:solidFill>
                  <a:srgbClr val="A9A9A9"/>
                </a:solidFill>
                <a:latin typeface="Arial" panose="020B0604020202020204" pitchFamily="34" charset="0"/>
                <a:ea typeface="ヒラギノ角ゴ Pro W3" charset="0"/>
                <a:cs typeface="Arial" panose="020B0604020202020204" pitchFamily="34" charset="0"/>
              </a:defRPr>
            </a:lvl4pPr>
            <a:lvl5pPr marL="935038" indent="-142875" algn="l" defTabSz="342900" rtl="0" eaLnBrk="0" fontAlgn="base" hangingPunct="0">
              <a:spcBef>
                <a:spcPct val="20000"/>
              </a:spcBef>
              <a:spcAft>
                <a:spcPct val="0"/>
              </a:spcAft>
              <a:buClr>
                <a:schemeClr val="tx2"/>
              </a:buClr>
              <a:buSzPct val="75000"/>
              <a:buFont typeface="Tahoma Bold"/>
              <a:buChar char="–"/>
              <a:defRPr sz="1000" kern="1200">
                <a:solidFill>
                  <a:srgbClr val="A9A9A9"/>
                </a:solidFill>
                <a:latin typeface="Arial" panose="020B0604020202020204" pitchFamily="34" charset="0"/>
                <a:ea typeface="ヒラギノ角ゴ Pro W3" charset="0"/>
                <a:cs typeface="Arial" panose="020B0604020202020204" pitchFamily="34" charset="0"/>
              </a:defRPr>
            </a:lvl5pPr>
            <a:lvl6pPr marL="1886737" indent="-171522" algn="l" defTabSz="343043" rtl="0" eaLnBrk="1" latinLnBrk="0" hangingPunct="1">
              <a:spcBef>
                <a:spcPct val="20000"/>
              </a:spcBef>
              <a:buFont typeface="Arial"/>
              <a:buChar char="•"/>
              <a:defRPr sz="1500" kern="1200">
                <a:solidFill>
                  <a:schemeClr val="tx1"/>
                </a:solidFill>
                <a:latin typeface="+mn-lt"/>
                <a:ea typeface="+mn-ea"/>
                <a:cs typeface="+mn-cs"/>
              </a:defRPr>
            </a:lvl6pPr>
            <a:lvl7pPr marL="2229780" indent="-171522" algn="l" defTabSz="343043" rtl="0" eaLnBrk="1" latinLnBrk="0" hangingPunct="1">
              <a:spcBef>
                <a:spcPct val="20000"/>
              </a:spcBef>
              <a:buFont typeface="Arial"/>
              <a:buChar char="•"/>
              <a:defRPr sz="1500" kern="1200">
                <a:solidFill>
                  <a:schemeClr val="tx1"/>
                </a:solidFill>
                <a:latin typeface="+mn-lt"/>
                <a:ea typeface="+mn-ea"/>
                <a:cs typeface="+mn-cs"/>
              </a:defRPr>
            </a:lvl7pPr>
            <a:lvl8pPr marL="2572823" indent="-171522" algn="l" defTabSz="343043" rtl="0" eaLnBrk="1" latinLnBrk="0" hangingPunct="1">
              <a:spcBef>
                <a:spcPct val="20000"/>
              </a:spcBef>
              <a:buFont typeface="Arial"/>
              <a:buChar char="•"/>
              <a:defRPr sz="1500" kern="1200">
                <a:solidFill>
                  <a:schemeClr val="tx1"/>
                </a:solidFill>
                <a:latin typeface="+mn-lt"/>
                <a:ea typeface="+mn-ea"/>
                <a:cs typeface="+mn-cs"/>
              </a:defRPr>
            </a:lvl8pPr>
            <a:lvl9pPr marL="2915866" indent="-171522" algn="l" defTabSz="343043"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charset="0"/>
              <a:buNone/>
              <a:defRPr/>
            </a:pPr>
            <a:r>
              <a:rPr lang="en-US" sz="1600" b="1" smtClean="0">
                <a:solidFill>
                  <a:schemeClr val="bg1"/>
                </a:solidFill>
              </a:rPr>
              <a:t>Thảo luận: </a:t>
            </a:r>
          </a:p>
          <a:p>
            <a:pPr marL="342900" indent="-342900">
              <a:buFont typeface="Arial" charset="0"/>
              <a:buAutoNum type="arabicPeriod"/>
              <a:defRPr/>
            </a:pPr>
            <a:r>
              <a:rPr lang="en-US" sz="1600" smtClean="0">
                <a:solidFill>
                  <a:schemeClr val="bg1"/>
                </a:solidFill>
              </a:rPr>
              <a:t>Theo Bạn những ai cần áp dụng nguyên tắc này?</a:t>
            </a:r>
          </a:p>
          <a:p>
            <a:pPr marL="342900" indent="-342900">
              <a:buFont typeface="Arial" charset="0"/>
              <a:buAutoNum type="arabicPeriod"/>
              <a:defRPr/>
            </a:pPr>
            <a:r>
              <a:rPr lang="en-US" sz="1600" smtClean="0">
                <a:solidFill>
                  <a:schemeClr val="bg1"/>
                </a:solidFill>
              </a:rPr>
              <a:t>Đánh giá việc áp dụng nguyên tắc này ở đơn vị Bạn (được &amp; chưa được)?</a:t>
            </a:r>
          </a:p>
          <a:p>
            <a:pPr marL="342900" indent="-342900">
              <a:buFont typeface="Arial" charset="0"/>
              <a:buAutoNum type="arabicPeriod"/>
              <a:defRPr/>
            </a:pPr>
            <a:r>
              <a:rPr lang="en-US" sz="1600" smtClean="0">
                <a:solidFill>
                  <a:schemeClr val="bg1"/>
                </a:solidFill>
              </a:rPr>
              <a:t>Theo Bạn thời gian này cần làm gì </a:t>
            </a:r>
            <a:r>
              <a:rPr lang="en-US" sz="1600">
                <a:solidFill>
                  <a:schemeClr val="bg1"/>
                </a:solidFill>
              </a:rPr>
              <a:t>để mọi người được tham gia vào việc </a:t>
            </a:r>
            <a:r>
              <a:rPr lang="en-US" sz="1600" smtClean="0">
                <a:solidFill>
                  <a:schemeClr val="bg1"/>
                </a:solidFill>
              </a:rPr>
              <a:t>thực hiện tốt nhất mục </a:t>
            </a:r>
            <a:r>
              <a:rPr lang="en-US" sz="1600">
                <a:solidFill>
                  <a:schemeClr val="bg1"/>
                </a:solidFill>
              </a:rPr>
              <a:t>tiêu </a:t>
            </a:r>
            <a:r>
              <a:rPr lang="en-US" sz="1600" smtClean="0">
                <a:solidFill>
                  <a:schemeClr val="bg1"/>
                </a:solidFill>
              </a:rPr>
              <a:t>chiến lược của Công ty?</a:t>
            </a:r>
            <a:endParaRPr lang="en-US" sz="1600">
              <a:solidFill>
                <a:schemeClr val="bg1"/>
              </a:solidFill>
            </a:endParaRPr>
          </a:p>
          <a:p>
            <a:pPr marL="342900" indent="-342900">
              <a:buFont typeface="Arial" charset="0"/>
              <a:buAutoNum type="arabicPeriod"/>
              <a:defRPr/>
            </a:pPr>
            <a:endParaRPr lang="en-US" sz="1600" smtClean="0">
              <a:solidFill>
                <a:schemeClr val="bg1"/>
              </a:solidFill>
            </a:endParaRPr>
          </a:p>
        </p:txBody>
      </p:sp>
    </p:spTree>
    <p:extLst>
      <p:ext uri="{BB962C8B-B14F-4D97-AF65-F5344CB8AC3E}">
        <p14:creationId xmlns:p14="http://schemas.microsoft.com/office/powerpoint/2010/main" val="31456472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7817" y="433184"/>
            <a:ext cx="8177047" cy="523220"/>
          </a:xfrm>
          <a:prstGeom prst="rect">
            <a:avLst/>
          </a:prstGeom>
          <a:noFill/>
        </p:spPr>
        <p:txBody>
          <a:bodyPr wrap="square" rtlCol="0">
            <a:spAutoFit/>
          </a:bodyPr>
          <a:lstStyle/>
          <a:p>
            <a:pPr algn="ctr"/>
            <a:r>
              <a:rPr lang="en-US" sz="2800" b="1" dirty="0" smtClean="0">
                <a:solidFill>
                  <a:srgbClr val="FF0000"/>
                </a:solidFill>
              </a:rPr>
              <a:t>9  ĐÁNH GIÁ KẾT QUẢ HOẠT ĐỘNG </a:t>
            </a:r>
            <a:endParaRPr lang="en-US" sz="2800" b="1" dirty="0">
              <a:solidFill>
                <a:srgbClr val="FF0000"/>
              </a:solidFill>
            </a:endParaRPr>
          </a:p>
        </p:txBody>
      </p:sp>
      <p:sp>
        <p:nvSpPr>
          <p:cNvPr id="2" name="TextBox 1"/>
          <p:cNvSpPr txBox="1"/>
          <p:nvPr/>
        </p:nvSpPr>
        <p:spPr>
          <a:xfrm>
            <a:off x="400929" y="968005"/>
            <a:ext cx="9062619" cy="1877437"/>
          </a:xfrm>
          <a:prstGeom prst="rect">
            <a:avLst/>
          </a:prstGeom>
          <a:noFill/>
        </p:spPr>
        <p:txBody>
          <a:bodyPr wrap="square" rtlCol="0">
            <a:spAutoFit/>
          </a:bodyPr>
          <a:lstStyle/>
          <a:p>
            <a:pPr>
              <a:spcAft>
                <a:spcPts val="600"/>
              </a:spcAft>
            </a:pPr>
            <a:r>
              <a:rPr lang="en-US" sz="2000" b="1" dirty="0" smtClean="0">
                <a:solidFill>
                  <a:srgbClr val="002060"/>
                </a:solidFill>
                <a:latin typeface="Arial" panose="020B0604020202020204" pitchFamily="34" charset="0"/>
                <a:cs typeface="Arial" panose="020B0604020202020204" pitchFamily="34" charset="0"/>
              </a:rPr>
              <a:t>9.1 Theo </a:t>
            </a:r>
            <a:r>
              <a:rPr lang="en-US" sz="2000" b="1" dirty="0" err="1" smtClean="0">
                <a:solidFill>
                  <a:srgbClr val="002060"/>
                </a:solidFill>
                <a:latin typeface="Arial" panose="020B0604020202020204" pitchFamily="34" charset="0"/>
                <a:cs typeface="Arial" panose="020B0604020202020204" pitchFamily="34" charset="0"/>
              </a:rPr>
              <a:t>dõi</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đo</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lường</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phân</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tích</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và</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đánh</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giá</a:t>
            </a:r>
            <a:r>
              <a:rPr lang="en-US" sz="2000" b="1" dirty="0" smtClean="0">
                <a:solidFill>
                  <a:srgbClr val="002060"/>
                </a:solidFill>
                <a:latin typeface="Arial" panose="020B0604020202020204" pitchFamily="34" charset="0"/>
                <a:cs typeface="Arial" panose="020B0604020202020204" pitchFamily="34" charset="0"/>
              </a:rPr>
              <a:t> (evaluation)</a:t>
            </a:r>
          </a:p>
          <a:p>
            <a:pPr>
              <a:spcAft>
                <a:spcPts val="600"/>
              </a:spcAft>
            </a:pPr>
            <a:r>
              <a:rPr lang="en-US" sz="2000" b="1" dirty="0" smtClean="0">
                <a:solidFill>
                  <a:srgbClr val="002060"/>
                </a:solidFill>
                <a:latin typeface="Arial" panose="020B0604020202020204" pitchFamily="34" charset="0"/>
                <a:cs typeface="Arial" panose="020B0604020202020204" pitchFamily="34" charset="0"/>
              </a:rPr>
              <a:t>9.1.1 </a:t>
            </a:r>
            <a:r>
              <a:rPr lang="en-US" sz="2000" b="1" dirty="0" err="1" smtClean="0">
                <a:solidFill>
                  <a:srgbClr val="002060"/>
                </a:solidFill>
                <a:latin typeface="Arial" panose="020B0604020202020204" pitchFamily="34" charset="0"/>
                <a:cs typeface="Arial" panose="020B0604020202020204" pitchFamily="34" charset="0"/>
              </a:rPr>
              <a:t>Yêu</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cầu</a:t>
            </a:r>
            <a:r>
              <a:rPr lang="en-US" sz="2000" b="1" dirty="0" smtClean="0">
                <a:solidFill>
                  <a:srgbClr val="002060"/>
                </a:solidFill>
                <a:latin typeface="Arial" panose="020B0604020202020204" pitchFamily="34" charset="0"/>
                <a:cs typeface="Arial" panose="020B0604020202020204" pitchFamily="34" charset="0"/>
              </a:rPr>
              <a:t> </a:t>
            </a:r>
            <a:r>
              <a:rPr lang="en-US" sz="2000" b="1" dirty="0" err="1" smtClean="0">
                <a:solidFill>
                  <a:srgbClr val="002060"/>
                </a:solidFill>
                <a:latin typeface="Arial" panose="020B0604020202020204" pitchFamily="34" charset="0"/>
                <a:cs typeface="Arial" panose="020B0604020202020204" pitchFamily="34" charset="0"/>
              </a:rPr>
              <a:t>chung</a:t>
            </a:r>
            <a:endParaRPr lang="en-US" sz="2000" b="1" dirty="0" smtClean="0">
              <a:solidFill>
                <a:srgbClr val="002060"/>
              </a:solidFill>
              <a:latin typeface="Arial" panose="020B0604020202020204" pitchFamily="34" charset="0"/>
              <a:cs typeface="Arial" panose="020B0604020202020204" pitchFamily="34" charset="0"/>
            </a:endParaRPr>
          </a:p>
          <a:p>
            <a:pPr>
              <a:spcAft>
                <a:spcPts val="600"/>
              </a:spcAft>
            </a:pPr>
            <a:r>
              <a:rPr lang="en-US" sz="2000" b="1" dirty="0" err="1" smtClean="0">
                <a:solidFill>
                  <a:srgbClr val="C05412"/>
                </a:solidFill>
                <a:latin typeface="Arial" panose="020B0604020202020204" pitchFamily="34" charset="0"/>
                <a:cs typeface="Arial" panose="020B0604020202020204" pitchFamily="34" charset="0"/>
              </a:rPr>
              <a:t>Thảo</a:t>
            </a:r>
            <a:r>
              <a:rPr lang="en-US" sz="2000" b="1" dirty="0" smtClean="0">
                <a:solidFill>
                  <a:srgbClr val="C05412"/>
                </a:solidFill>
                <a:latin typeface="Arial" panose="020B0604020202020204" pitchFamily="34" charset="0"/>
                <a:cs typeface="Arial" panose="020B0604020202020204" pitchFamily="34" charset="0"/>
              </a:rPr>
              <a:t> </a:t>
            </a:r>
            <a:r>
              <a:rPr lang="en-US" sz="2000" b="1" dirty="0" err="1" smtClean="0">
                <a:solidFill>
                  <a:srgbClr val="C05412"/>
                </a:solidFill>
                <a:latin typeface="Arial" panose="020B0604020202020204" pitchFamily="34" charset="0"/>
                <a:cs typeface="Arial" panose="020B0604020202020204" pitchFamily="34" charset="0"/>
              </a:rPr>
              <a:t>luận</a:t>
            </a:r>
            <a:r>
              <a:rPr lang="en-US" sz="2000" b="1" dirty="0" smtClean="0">
                <a:solidFill>
                  <a:srgbClr val="C05412"/>
                </a:solidFill>
                <a:latin typeface="Arial" panose="020B0604020202020204" pitchFamily="34" charset="0"/>
                <a:cs typeface="Arial" panose="020B0604020202020204" pitchFamily="34" charset="0"/>
              </a:rPr>
              <a:t> </a:t>
            </a:r>
          </a:p>
          <a:p>
            <a:pPr marL="576263" lvl="1" indent="-233363">
              <a:spcAft>
                <a:spcPts val="600"/>
              </a:spcAft>
              <a:buFont typeface="Arial" pitchFamily="34" charset="0"/>
              <a:buChar char="•"/>
            </a:pPr>
            <a:r>
              <a:rPr lang="en-US" sz="1800" dirty="0" err="1" smtClean="0">
                <a:solidFill>
                  <a:srgbClr val="C05412"/>
                </a:solidFill>
                <a:latin typeface="Arial" panose="020B0604020202020204" pitchFamily="34" charset="0"/>
                <a:cs typeface="Arial" panose="020B0604020202020204" pitchFamily="34" charset="0"/>
              </a:rPr>
              <a:t>Những</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gì</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cần</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đo</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lường</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theo</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dõi</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phân</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tích</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đánh</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giá</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cách</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thực</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hiện</a:t>
            </a:r>
            <a:endParaRPr lang="en-US" sz="1800" dirty="0" smtClean="0">
              <a:solidFill>
                <a:srgbClr val="C05412"/>
              </a:solidFill>
              <a:latin typeface="Arial" panose="020B0604020202020204" pitchFamily="34" charset="0"/>
              <a:cs typeface="Arial" panose="020B0604020202020204" pitchFamily="34" charset="0"/>
            </a:endParaRPr>
          </a:p>
          <a:p>
            <a:pPr marL="576263" lvl="1" indent="-233363">
              <a:spcAft>
                <a:spcPts val="600"/>
              </a:spcAft>
              <a:buFont typeface="Arial" pitchFamily="34" charset="0"/>
              <a:buChar char="•"/>
            </a:pPr>
            <a:r>
              <a:rPr lang="en-US" sz="1800" dirty="0" err="1" smtClean="0">
                <a:solidFill>
                  <a:srgbClr val="C05412"/>
                </a:solidFill>
                <a:latin typeface="Arial" panose="020B0604020202020204" pitchFamily="34" charset="0"/>
                <a:cs typeface="Arial" panose="020B0604020202020204" pitchFamily="34" charset="0"/>
              </a:rPr>
              <a:t>Đánh</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giá</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kết</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quả</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hoạt</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động</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và</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hiệu</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lực</a:t>
            </a:r>
            <a:r>
              <a:rPr lang="en-US" sz="1800" dirty="0" smtClean="0">
                <a:solidFill>
                  <a:srgbClr val="C05412"/>
                </a:solidFill>
                <a:latin typeface="Arial" panose="020B0604020202020204" pitchFamily="34" charset="0"/>
                <a:cs typeface="Arial" panose="020B0604020202020204" pitchFamily="34" charset="0"/>
              </a:rPr>
              <a:t> HTQLCL </a:t>
            </a:r>
            <a:r>
              <a:rPr lang="en-US" sz="1800" dirty="0" err="1" smtClean="0">
                <a:solidFill>
                  <a:srgbClr val="C05412"/>
                </a:solidFill>
                <a:latin typeface="Arial" panose="020B0604020202020204" pitchFamily="34" charset="0"/>
                <a:cs typeface="Arial" panose="020B0604020202020204" pitchFamily="34" charset="0"/>
              </a:rPr>
              <a:t>bằng</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cách</a:t>
            </a:r>
            <a:r>
              <a:rPr lang="en-US" sz="1800" dirty="0" smtClean="0">
                <a:solidFill>
                  <a:srgbClr val="C05412"/>
                </a:solidFill>
                <a:latin typeface="Arial" panose="020B0604020202020204" pitchFamily="34" charset="0"/>
                <a:cs typeface="Arial" panose="020B0604020202020204" pitchFamily="34" charset="0"/>
              </a:rPr>
              <a:t> </a:t>
            </a:r>
            <a:r>
              <a:rPr lang="en-US" sz="1800" dirty="0" err="1" smtClean="0">
                <a:solidFill>
                  <a:srgbClr val="C05412"/>
                </a:solidFill>
                <a:latin typeface="Arial" panose="020B0604020202020204" pitchFamily="34" charset="0"/>
                <a:cs typeface="Arial" panose="020B0604020202020204" pitchFamily="34" charset="0"/>
              </a:rPr>
              <a:t>nào</a:t>
            </a:r>
            <a:endParaRPr lang="en-US" sz="1800" dirty="0" smtClean="0">
              <a:solidFill>
                <a:srgbClr val="C0541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623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6537" y="448985"/>
            <a:ext cx="8177047" cy="523220"/>
          </a:xfrm>
          <a:prstGeom prst="rect">
            <a:avLst/>
          </a:prstGeom>
          <a:noFill/>
        </p:spPr>
        <p:txBody>
          <a:bodyPr wrap="square" rtlCol="0">
            <a:spAutoFit/>
          </a:bodyPr>
          <a:lstStyle/>
          <a:p>
            <a:pPr algn="ctr"/>
            <a:r>
              <a:rPr lang="en-US" sz="2800" b="1" dirty="0" smtClean="0">
                <a:solidFill>
                  <a:srgbClr val="FF0000"/>
                </a:solidFill>
              </a:rPr>
              <a:t>9  ĐÁNH GIÁ KẾT QUẢ HOẠT ĐỘNG </a:t>
            </a:r>
            <a:endParaRPr lang="en-US" sz="2800" b="1" dirty="0">
              <a:solidFill>
                <a:srgbClr val="FF0000"/>
              </a:solidFill>
            </a:endParaRPr>
          </a:p>
        </p:txBody>
      </p:sp>
      <p:sp>
        <p:nvSpPr>
          <p:cNvPr id="2" name="TextBox 1"/>
          <p:cNvSpPr txBox="1"/>
          <p:nvPr/>
        </p:nvSpPr>
        <p:spPr>
          <a:xfrm>
            <a:off x="487745" y="972205"/>
            <a:ext cx="9261401" cy="3739485"/>
          </a:xfrm>
          <a:prstGeom prst="rect">
            <a:avLst/>
          </a:prstGeom>
          <a:noFill/>
        </p:spPr>
        <p:txBody>
          <a:bodyPr wrap="square" rtlCol="0">
            <a:spAutoFit/>
          </a:bodyPr>
          <a:lstStyle/>
          <a:p>
            <a:pPr>
              <a:spcAft>
                <a:spcPts val="600"/>
              </a:spcAft>
            </a:pPr>
            <a:r>
              <a:rPr lang="en-US" sz="2400" b="1" dirty="0" smtClean="0">
                <a:solidFill>
                  <a:srgbClr val="002060"/>
                </a:solidFill>
              </a:rPr>
              <a:t>9.1 Theo </a:t>
            </a:r>
            <a:r>
              <a:rPr lang="en-US" sz="2400" b="1" dirty="0" err="1" smtClean="0">
                <a:solidFill>
                  <a:srgbClr val="002060"/>
                </a:solidFill>
              </a:rPr>
              <a:t>dõi</a:t>
            </a:r>
            <a:r>
              <a:rPr lang="en-US" sz="2400" b="1" dirty="0" smtClean="0">
                <a:solidFill>
                  <a:srgbClr val="002060"/>
                </a:solidFill>
              </a:rPr>
              <a:t>, </a:t>
            </a:r>
            <a:r>
              <a:rPr lang="en-US" sz="2400" b="1" dirty="0" err="1" smtClean="0">
                <a:solidFill>
                  <a:srgbClr val="002060"/>
                </a:solidFill>
              </a:rPr>
              <a:t>đo</a:t>
            </a:r>
            <a:r>
              <a:rPr lang="en-US" sz="2400" b="1" dirty="0" smtClean="0">
                <a:solidFill>
                  <a:srgbClr val="002060"/>
                </a:solidFill>
              </a:rPr>
              <a:t> </a:t>
            </a:r>
            <a:r>
              <a:rPr lang="en-US" sz="2400" b="1" dirty="0" err="1" smtClean="0">
                <a:solidFill>
                  <a:srgbClr val="002060"/>
                </a:solidFill>
              </a:rPr>
              <a:t>lường</a:t>
            </a:r>
            <a:r>
              <a:rPr lang="en-US" sz="2400" b="1" dirty="0" smtClean="0">
                <a:solidFill>
                  <a:srgbClr val="002060"/>
                </a:solidFill>
              </a:rPr>
              <a:t>, </a:t>
            </a:r>
            <a:r>
              <a:rPr lang="en-US" sz="2400" b="1" dirty="0" err="1" smtClean="0">
                <a:solidFill>
                  <a:srgbClr val="002060"/>
                </a:solidFill>
              </a:rPr>
              <a:t>phân</a:t>
            </a:r>
            <a:r>
              <a:rPr lang="en-US" sz="2400" b="1" dirty="0" smtClean="0">
                <a:solidFill>
                  <a:srgbClr val="002060"/>
                </a:solidFill>
              </a:rPr>
              <a:t> </a:t>
            </a:r>
            <a:r>
              <a:rPr lang="en-US" sz="2400" b="1" dirty="0" err="1" smtClean="0">
                <a:solidFill>
                  <a:srgbClr val="002060"/>
                </a:solidFill>
              </a:rPr>
              <a:t>tích</a:t>
            </a:r>
            <a:r>
              <a:rPr lang="en-US" sz="2400" b="1" dirty="0" smtClean="0">
                <a:solidFill>
                  <a:srgbClr val="002060"/>
                </a:solidFill>
              </a:rPr>
              <a:t> </a:t>
            </a:r>
            <a:r>
              <a:rPr lang="en-US" sz="2400" b="1" dirty="0" err="1" smtClean="0">
                <a:solidFill>
                  <a:srgbClr val="002060"/>
                </a:solidFill>
              </a:rPr>
              <a:t>và</a:t>
            </a:r>
            <a:r>
              <a:rPr lang="en-US" sz="2400" b="1" dirty="0" smtClean="0">
                <a:solidFill>
                  <a:srgbClr val="002060"/>
                </a:solidFill>
              </a:rPr>
              <a:t> </a:t>
            </a:r>
            <a:r>
              <a:rPr lang="en-US" sz="2400" b="1" dirty="0" err="1" smtClean="0">
                <a:solidFill>
                  <a:srgbClr val="002060"/>
                </a:solidFill>
              </a:rPr>
              <a:t>đánh</a:t>
            </a:r>
            <a:r>
              <a:rPr lang="en-US" sz="2400" b="1" dirty="0" smtClean="0">
                <a:solidFill>
                  <a:srgbClr val="002060"/>
                </a:solidFill>
              </a:rPr>
              <a:t> </a:t>
            </a:r>
            <a:r>
              <a:rPr lang="en-US" sz="2400" b="1" dirty="0" err="1" smtClean="0">
                <a:solidFill>
                  <a:srgbClr val="002060"/>
                </a:solidFill>
              </a:rPr>
              <a:t>giá</a:t>
            </a:r>
            <a:r>
              <a:rPr lang="en-US" sz="2400" b="1" dirty="0" smtClean="0">
                <a:solidFill>
                  <a:srgbClr val="002060"/>
                </a:solidFill>
              </a:rPr>
              <a:t> </a:t>
            </a:r>
          </a:p>
          <a:p>
            <a:pPr>
              <a:spcAft>
                <a:spcPts val="600"/>
              </a:spcAft>
            </a:pPr>
            <a:r>
              <a:rPr lang="en-US" sz="2000" b="1" dirty="0" smtClean="0">
                <a:solidFill>
                  <a:srgbClr val="002060"/>
                </a:solidFill>
              </a:rPr>
              <a:t>9.1.3 </a:t>
            </a:r>
            <a:r>
              <a:rPr lang="en-US" sz="2000" b="1" dirty="0" err="1">
                <a:solidFill>
                  <a:srgbClr val="002060"/>
                </a:solidFill>
              </a:rPr>
              <a:t>Phân</a:t>
            </a:r>
            <a:r>
              <a:rPr lang="en-US" sz="2000" b="1" dirty="0">
                <a:solidFill>
                  <a:srgbClr val="002060"/>
                </a:solidFill>
              </a:rPr>
              <a:t> </a:t>
            </a:r>
            <a:r>
              <a:rPr lang="en-US" sz="2000" b="1" dirty="0" err="1">
                <a:solidFill>
                  <a:srgbClr val="002060"/>
                </a:solidFill>
              </a:rPr>
              <a:t>tích</a:t>
            </a:r>
            <a:r>
              <a:rPr lang="en-US" sz="2000" b="1" dirty="0">
                <a:solidFill>
                  <a:srgbClr val="002060"/>
                </a:solidFill>
              </a:rPr>
              <a:t> </a:t>
            </a:r>
            <a:r>
              <a:rPr lang="en-US" sz="2000" b="1" dirty="0" err="1">
                <a:solidFill>
                  <a:srgbClr val="002060"/>
                </a:solidFill>
              </a:rPr>
              <a:t>và</a:t>
            </a:r>
            <a:r>
              <a:rPr lang="en-US" sz="2000" b="1" dirty="0">
                <a:solidFill>
                  <a:srgbClr val="002060"/>
                </a:solidFill>
              </a:rPr>
              <a:t> </a:t>
            </a:r>
            <a:r>
              <a:rPr lang="en-US" sz="2000" b="1" dirty="0" err="1">
                <a:solidFill>
                  <a:srgbClr val="002060"/>
                </a:solidFill>
              </a:rPr>
              <a:t>đánh</a:t>
            </a:r>
            <a:r>
              <a:rPr lang="en-US" sz="2000" b="1" dirty="0">
                <a:solidFill>
                  <a:srgbClr val="002060"/>
                </a:solidFill>
              </a:rPr>
              <a:t> </a:t>
            </a:r>
            <a:r>
              <a:rPr lang="en-US" sz="2000" b="1" dirty="0" err="1">
                <a:solidFill>
                  <a:srgbClr val="002060"/>
                </a:solidFill>
              </a:rPr>
              <a:t>giá</a:t>
            </a:r>
            <a:endParaRPr lang="en-US" sz="2000" b="1" dirty="0">
              <a:solidFill>
                <a:srgbClr val="002060"/>
              </a:solidFill>
            </a:endParaRPr>
          </a:p>
          <a:p>
            <a:pPr marL="342900" indent="-342900">
              <a:spcAft>
                <a:spcPts val="600"/>
              </a:spcAft>
              <a:buFont typeface="Wingdings" panose="05000000000000000000" pitchFamily="2" charset="2"/>
              <a:buChar char="§"/>
            </a:pPr>
            <a:r>
              <a:rPr lang="en-US" sz="2000" dirty="0">
                <a:solidFill>
                  <a:srgbClr val="002060"/>
                </a:solidFill>
              </a:rPr>
              <a:t>P</a:t>
            </a:r>
            <a:r>
              <a:rPr lang="vi-VN" sz="2000" dirty="0">
                <a:solidFill>
                  <a:srgbClr val="002060"/>
                </a:solidFill>
              </a:rPr>
              <a:t>hân tích và đánh giá các dữ liệu và thông tin </a:t>
            </a:r>
            <a:endParaRPr lang="en-US" sz="2000" dirty="0">
              <a:solidFill>
                <a:srgbClr val="002060"/>
              </a:solidFill>
            </a:endParaRPr>
          </a:p>
          <a:p>
            <a:pPr marL="342900" indent="-342900">
              <a:spcAft>
                <a:spcPts val="600"/>
              </a:spcAft>
              <a:buFont typeface="Wingdings" panose="05000000000000000000" pitchFamily="2" charset="2"/>
              <a:buChar char="§"/>
            </a:pPr>
            <a:r>
              <a:rPr lang="en-US" sz="2000" dirty="0" err="1">
                <a:solidFill>
                  <a:srgbClr val="002060"/>
                </a:solidFill>
              </a:rPr>
              <a:t>Sử</a:t>
            </a:r>
            <a:r>
              <a:rPr lang="en-US" sz="2000" dirty="0">
                <a:solidFill>
                  <a:srgbClr val="002060"/>
                </a:solidFill>
              </a:rPr>
              <a:t> </a:t>
            </a:r>
            <a:r>
              <a:rPr lang="en-US" sz="2000" dirty="0" err="1">
                <a:solidFill>
                  <a:srgbClr val="002060"/>
                </a:solidFill>
              </a:rPr>
              <a:t>dụng</a:t>
            </a:r>
            <a:r>
              <a:rPr lang="en-US" sz="2000" dirty="0">
                <a:solidFill>
                  <a:srgbClr val="002060"/>
                </a:solidFill>
              </a:rPr>
              <a:t> </a:t>
            </a:r>
            <a:r>
              <a:rPr lang="en-US" sz="2000" dirty="0" err="1">
                <a:solidFill>
                  <a:srgbClr val="002060"/>
                </a:solidFill>
              </a:rPr>
              <a:t>kết</a:t>
            </a:r>
            <a:r>
              <a:rPr lang="en-US" sz="2000" dirty="0">
                <a:solidFill>
                  <a:srgbClr val="002060"/>
                </a:solidFill>
              </a:rPr>
              <a:t> </a:t>
            </a:r>
            <a:r>
              <a:rPr lang="en-US" sz="2000" dirty="0" err="1">
                <a:solidFill>
                  <a:srgbClr val="002060"/>
                </a:solidFill>
              </a:rPr>
              <a:t>quả</a:t>
            </a:r>
            <a:r>
              <a:rPr lang="en-US" sz="2000" dirty="0">
                <a:solidFill>
                  <a:srgbClr val="002060"/>
                </a:solidFill>
              </a:rPr>
              <a:t> </a:t>
            </a:r>
            <a:r>
              <a:rPr lang="en-US" sz="2000" dirty="0" err="1">
                <a:solidFill>
                  <a:srgbClr val="002060"/>
                </a:solidFill>
              </a:rPr>
              <a:t>phân</a:t>
            </a:r>
            <a:r>
              <a:rPr lang="en-US" sz="2000" dirty="0">
                <a:solidFill>
                  <a:srgbClr val="002060"/>
                </a:solidFill>
              </a:rPr>
              <a:t> </a:t>
            </a:r>
            <a:r>
              <a:rPr lang="en-US" sz="2000" dirty="0" err="1">
                <a:solidFill>
                  <a:srgbClr val="002060"/>
                </a:solidFill>
              </a:rPr>
              <a:t>tích</a:t>
            </a:r>
            <a:r>
              <a:rPr lang="en-US" sz="2000" dirty="0">
                <a:solidFill>
                  <a:srgbClr val="002060"/>
                </a:solidFill>
              </a:rPr>
              <a:t> </a:t>
            </a:r>
            <a:r>
              <a:rPr lang="en-US" sz="2000" dirty="0" err="1">
                <a:solidFill>
                  <a:srgbClr val="002060"/>
                </a:solidFill>
              </a:rPr>
              <a:t>và</a:t>
            </a:r>
            <a:r>
              <a:rPr lang="en-US" sz="2000" dirty="0">
                <a:solidFill>
                  <a:srgbClr val="002060"/>
                </a:solidFill>
              </a:rPr>
              <a:t> </a:t>
            </a:r>
            <a:r>
              <a:rPr lang="en-US" sz="2000" dirty="0" err="1">
                <a:solidFill>
                  <a:srgbClr val="002060"/>
                </a:solidFill>
              </a:rPr>
              <a:t>đánh</a:t>
            </a:r>
            <a:r>
              <a:rPr lang="en-US" sz="2000" dirty="0">
                <a:solidFill>
                  <a:srgbClr val="002060"/>
                </a:solidFill>
              </a:rPr>
              <a:t> </a:t>
            </a:r>
            <a:r>
              <a:rPr lang="en-US" sz="2000" dirty="0" err="1" smtClean="0">
                <a:solidFill>
                  <a:srgbClr val="002060"/>
                </a:solidFill>
              </a:rPr>
              <a:t>giá</a:t>
            </a:r>
            <a:endParaRPr lang="en-US" sz="2000" dirty="0" smtClean="0">
              <a:solidFill>
                <a:srgbClr val="002060"/>
              </a:solidFill>
            </a:endParaRPr>
          </a:p>
          <a:p>
            <a:pPr marL="685800" lvl="1" indent="-342900">
              <a:buFontTx/>
              <a:buChar char="-"/>
            </a:pPr>
            <a:r>
              <a:rPr lang="en-US" sz="1800" dirty="0" err="1">
                <a:solidFill>
                  <a:srgbClr val="002060"/>
                </a:solidFill>
              </a:rPr>
              <a:t>Chứng</a:t>
            </a:r>
            <a:r>
              <a:rPr lang="en-US" sz="1800" dirty="0">
                <a:solidFill>
                  <a:srgbClr val="002060"/>
                </a:solidFill>
              </a:rPr>
              <a:t> minh </a:t>
            </a:r>
            <a:r>
              <a:rPr lang="en-US" sz="1800" dirty="0" err="1">
                <a:solidFill>
                  <a:srgbClr val="002060"/>
                </a:solidFill>
              </a:rPr>
              <a:t>sự</a:t>
            </a:r>
            <a:r>
              <a:rPr lang="en-US" sz="1800" dirty="0">
                <a:solidFill>
                  <a:srgbClr val="002060"/>
                </a:solidFill>
              </a:rPr>
              <a:t> </a:t>
            </a:r>
            <a:r>
              <a:rPr lang="en-US" sz="1800" dirty="0" err="1">
                <a:solidFill>
                  <a:srgbClr val="002060"/>
                </a:solidFill>
              </a:rPr>
              <a:t>phù</a:t>
            </a:r>
            <a:r>
              <a:rPr lang="en-US" sz="1800" dirty="0">
                <a:solidFill>
                  <a:srgbClr val="002060"/>
                </a:solidFill>
              </a:rPr>
              <a:t> </a:t>
            </a:r>
            <a:r>
              <a:rPr lang="en-US" sz="1800" dirty="0" err="1">
                <a:solidFill>
                  <a:srgbClr val="002060"/>
                </a:solidFill>
              </a:rPr>
              <a:t>hợp</a:t>
            </a:r>
            <a:r>
              <a:rPr lang="en-US" sz="1800" dirty="0">
                <a:solidFill>
                  <a:srgbClr val="002060"/>
                </a:solidFill>
              </a:rPr>
              <a:t> </a:t>
            </a:r>
          </a:p>
          <a:p>
            <a:pPr marL="685800" lvl="1" indent="-342900">
              <a:buFontTx/>
              <a:buChar char="-"/>
            </a:pPr>
            <a:r>
              <a:rPr lang="en-US" sz="1800" dirty="0" err="1">
                <a:solidFill>
                  <a:srgbClr val="002060"/>
                </a:solidFill>
              </a:rPr>
              <a:t>Đánh</a:t>
            </a:r>
            <a:r>
              <a:rPr lang="en-US" sz="1800" dirty="0">
                <a:solidFill>
                  <a:srgbClr val="002060"/>
                </a:solidFill>
              </a:rPr>
              <a:t> </a:t>
            </a:r>
            <a:r>
              <a:rPr lang="en-US" sz="1800" dirty="0" err="1">
                <a:solidFill>
                  <a:srgbClr val="002060"/>
                </a:solidFill>
              </a:rPr>
              <a:t>giá</a:t>
            </a:r>
            <a:r>
              <a:rPr lang="en-US" sz="1800" dirty="0">
                <a:solidFill>
                  <a:srgbClr val="002060"/>
                </a:solidFill>
              </a:rPr>
              <a:t> </a:t>
            </a:r>
            <a:r>
              <a:rPr lang="en-US" sz="1800" dirty="0" smtClean="0">
                <a:solidFill>
                  <a:srgbClr val="002060"/>
                </a:solidFill>
              </a:rPr>
              <a:t>(evaluate) </a:t>
            </a:r>
            <a:r>
              <a:rPr lang="en-US" sz="1800" dirty="0" err="1">
                <a:solidFill>
                  <a:srgbClr val="002060"/>
                </a:solidFill>
              </a:rPr>
              <a:t>và</a:t>
            </a:r>
            <a:r>
              <a:rPr lang="en-US" sz="1800" dirty="0">
                <a:solidFill>
                  <a:srgbClr val="002060"/>
                </a:solidFill>
              </a:rPr>
              <a:t> </a:t>
            </a:r>
            <a:r>
              <a:rPr lang="en-US" sz="1800" dirty="0" err="1">
                <a:solidFill>
                  <a:srgbClr val="002060"/>
                </a:solidFill>
              </a:rPr>
              <a:t>nâng</a:t>
            </a:r>
            <a:r>
              <a:rPr lang="en-US" sz="1800" dirty="0">
                <a:solidFill>
                  <a:srgbClr val="002060"/>
                </a:solidFill>
              </a:rPr>
              <a:t> </a:t>
            </a:r>
            <a:r>
              <a:rPr lang="en-US" sz="1800" dirty="0" err="1">
                <a:solidFill>
                  <a:srgbClr val="002060"/>
                </a:solidFill>
              </a:rPr>
              <a:t>cao</a:t>
            </a:r>
            <a:r>
              <a:rPr lang="en-US" sz="1800" dirty="0">
                <a:solidFill>
                  <a:srgbClr val="002060"/>
                </a:solidFill>
              </a:rPr>
              <a:t> </a:t>
            </a:r>
            <a:r>
              <a:rPr lang="en-US" sz="1800" dirty="0" err="1">
                <a:solidFill>
                  <a:srgbClr val="002060"/>
                </a:solidFill>
              </a:rPr>
              <a:t>mức</a:t>
            </a:r>
            <a:r>
              <a:rPr lang="en-US" sz="1800" dirty="0">
                <a:solidFill>
                  <a:srgbClr val="002060"/>
                </a:solidFill>
              </a:rPr>
              <a:t> </a:t>
            </a:r>
            <a:r>
              <a:rPr lang="en-US" sz="1800" dirty="0" err="1">
                <a:solidFill>
                  <a:srgbClr val="002060"/>
                </a:solidFill>
              </a:rPr>
              <a:t>độ</a:t>
            </a:r>
            <a:r>
              <a:rPr lang="en-US" sz="1800" dirty="0">
                <a:solidFill>
                  <a:srgbClr val="002060"/>
                </a:solidFill>
              </a:rPr>
              <a:t> </a:t>
            </a:r>
            <a:r>
              <a:rPr lang="en-US" sz="1800" dirty="0" err="1">
                <a:solidFill>
                  <a:srgbClr val="002060"/>
                </a:solidFill>
              </a:rPr>
              <a:t>hài</a:t>
            </a:r>
            <a:r>
              <a:rPr lang="en-US" sz="1800" dirty="0">
                <a:solidFill>
                  <a:srgbClr val="002060"/>
                </a:solidFill>
              </a:rPr>
              <a:t> </a:t>
            </a:r>
            <a:r>
              <a:rPr lang="en-US" sz="1800" dirty="0" err="1">
                <a:solidFill>
                  <a:srgbClr val="002060"/>
                </a:solidFill>
              </a:rPr>
              <a:t>lòng</a:t>
            </a:r>
            <a:r>
              <a:rPr lang="en-US" sz="1800" dirty="0">
                <a:solidFill>
                  <a:srgbClr val="002060"/>
                </a:solidFill>
              </a:rPr>
              <a:t> </a:t>
            </a:r>
            <a:r>
              <a:rPr lang="en-US" sz="1800" dirty="0" err="1">
                <a:solidFill>
                  <a:srgbClr val="002060"/>
                </a:solidFill>
              </a:rPr>
              <a:t>khách</a:t>
            </a:r>
            <a:r>
              <a:rPr lang="en-US" sz="1800" dirty="0">
                <a:solidFill>
                  <a:srgbClr val="002060"/>
                </a:solidFill>
              </a:rPr>
              <a:t> </a:t>
            </a:r>
            <a:r>
              <a:rPr lang="en-US" sz="1800" dirty="0" err="1">
                <a:solidFill>
                  <a:srgbClr val="002060"/>
                </a:solidFill>
              </a:rPr>
              <a:t>hàng</a:t>
            </a:r>
            <a:endParaRPr lang="en-US" sz="1800" dirty="0">
              <a:solidFill>
                <a:srgbClr val="002060"/>
              </a:solidFill>
            </a:endParaRPr>
          </a:p>
          <a:p>
            <a:pPr lvl="1" indent="1588"/>
            <a:r>
              <a:rPr lang="en-US" sz="1800" dirty="0">
                <a:solidFill>
                  <a:srgbClr val="002060"/>
                </a:solidFill>
              </a:rPr>
              <a:t>-  </a:t>
            </a:r>
            <a:r>
              <a:rPr lang="en-US" sz="1800" dirty="0" smtClean="0">
                <a:solidFill>
                  <a:srgbClr val="002060"/>
                </a:solidFill>
              </a:rPr>
              <a:t>  </a:t>
            </a:r>
            <a:r>
              <a:rPr lang="en-US" sz="1800" dirty="0" err="1" smtClean="0">
                <a:solidFill>
                  <a:srgbClr val="002060"/>
                </a:solidFill>
              </a:rPr>
              <a:t>Đảm</a:t>
            </a:r>
            <a:r>
              <a:rPr lang="en-US" sz="1800" dirty="0" smtClean="0">
                <a:solidFill>
                  <a:srgbClr val="002060"/>
                </a:solidFill>
              </a:rPr>
              <a:t> </a:t>
            </a:r>
            <a:r>
              <a:rPr lang="en-US" sz="1800" dirty="0" err="1">
                <a:solidFill>
                  <a:srgbClr val="002060"/>
                </a:solidFill>
              </a:rPr>
              <a:t>bảo</a:t>
            </a:r>
            <a:r>
              <a:rPr lang="en-US" sz="1800" dirty="0">
                <a:solidFill>
                  <a:srgbClr val="002060"/>
                </a:solidFill>
              </a:rPr>
              <a:t> </a:t>
            </a:r>
            <a:r>
              <a:rPr lang="en-US" sz="1800" dirty="0" err="1">
                <a:solidFill>
                  <a:srgbClr val="002060"/>
                </a:solidFill>
              </a:rPr>
              <a:t>sự</a:t>
            </a:r>
            <a:r>
              <a:rPr lang="en-US" sz="1800" dirty="0">
                <a:solidFill>
                  <a:srgbClr val="002060"/>
                </a:solidFill>
              </a:rPr>
              <a:t> </a:t>
            </a:r>
            <a:r>
              <a:rPr lang="en-US" sz="1800" dirty="0" err="1">
                <a:solidFill>
                  <a:srgbClr val="002060"/>
                </a:solidFill>
              </a:rPr>
              <a:t>phù</a:t>
            </a:r>
            <a:r>
              <a:rPr lang="en-US" sz="1800" dirty="0">
                <a:solidFill>
                  <a:srgbClr val="002060"/>
                </a:solidFill>
              </a:rPr>
              <a:t> </a:t>
            </a:r>
            <a:r>
              <a:rPr lang="en-US" sz="1800" dirty="0" err="1">
                <a:solidFill>
                  <a:srgbClr val="002060"/>
                </a:solidFill>
              </a:rPr>
              <a:t>hợp</a:t>
            </a:r>
            <a:r>
              <a:rPr lang="en-US" sz="1800" dirty="0">
                <a:solidFill>
                  <a:srgbClr val="002060"/>
                </a:solidFill>
              </a:rPr>
              <a:t> </a:t>
            </a:r>
            <a:r>
              <a:rPr lang="en-US" sz="1800" dirty="0" err="1">
                <a:solidFill>
                  <a:srgbClr val="002060"/>
                </a:solidFill>
              </a:rPr>
              <a:t>và</a:t>
            </a:r>
            <a:r>
              <a:rPr lang="en-US" sz="1800" dirty="0">
                <a:solidFill>
                  <a:srgbClr val="002060"/>
                </a:solidFill>
              </a:rPr>
              <a:t> </a:t>
            </a:r>
            <a:r>
              <a:rPr lang="en-US" sz="1800" dirty="0" err="1">
                <a:solidFill>
                  <a:srgbClr val="002060"/>
                </a:solidFill>
              </a:rPr>
              <a:t>tính</a:t>
            </a:r>
            <a:r>
              <a:rPr lang="en-US" sz="1800" dirty="0">
                <a:solidFill>
                  <a:srgbClr val="002060"/>
                </a:solidFill>
              </a:rPr>
              <a:t> </a:t>
            </a:r>
            <a:r>
              <a:rPr lang="en-US" sz="1800" dirty="0" err="1">
                <a:solidFill>
                  <a:srgbClr val="002060"/>
                </a:solidFill>
              </a:rPr>
              <a:t>hiệu</a:t>
            </a:r>
            <a:r>
              <a:rPr lang="en-US" sz="1800" dirty="0">
                <a:solidFill>
                  <a:srgbClr val="002060"/>
                </a:solidFill>
              </a:rPr>
              <a:t> </a:t>
            </a:r>
            <a:r>
              <a:rPr lang="en-US" sz="1800" dirty="0" err="1">
                <a:solidFill>
                  <a:srgbClr val="002060"/>
                </a:solidFill>
              </a:rPr>
              <a:t>lực</a:t>
            </a:r>
            <a:r>
              <a:rPr lang="en-US" sz="1800" dirty="0">
                <a:solidFill>
                  <a:srgbClr val="002060"/>
                </a:solidFill>
              </a:rPr>
              <a:t> HTQLCL</a:t>
            </a:r>
          </a:p>
          <a:p>
            <a:pPr marL="685800" lvl="1" indent="-342900">
              <a:buFontTx/>
              <a:buChar char="-"/>
            </a:pPr>
            <a:r>
              <a:rPr lang="en-US" sz="1800" dirty="0" err="1">
                <a:solidFill>
                  <a:srgbClr val="002060"/>
                </a:solidFill>
              </a:rPr>
              <a:t>Chứng</a:t>
            </a:r>
            <a:r>
              <a:rPr lang="en-US" sz="1800" dirty="0">
                <a:solidFill>
                  <a:srgbClr val="002060"/>
                </a:solidFill>
              </a:rPr>
              <a:t> minh </a:t>
            </a:r>
            <a:r>
              <a:rPr lang="en-US" sz="1800" dirty="0" err="1">
                <a:solidFill>
                  <a:srgbClr val="002060"/>
                </a:solidFill>
              </a:rPr>
              <a:t>việc</a:t>
            </a:r>
            <a:r>
              <a:rPr lang="en-US" sz="1800" dirty="0">
                <a:solidFill>
                  <a:srgbClr val="002060"/>
                </a:solidFill>
              </a:rPr>
              <a:t> </a:t>
            </a:r>
            <a:r>
              <a:rPr lang="en-US" sz="1800" dirty="0" err="1">
                <a:solidFill>
                  <a:srgbClr val="002060"/>
                </a:solidFill>
              </a:rPr>
              <a:t>hoạch</a:t>
            </a:r>
            <a:r>
              <a:rPr lang="en-US" sz="1800" dirty="0">
                <a:solidFill>
                  <a:srgbClr val="002060"/>
                </a:solidFill>
              </a:rPr>
              <a:t> </a:t>
            </a:r>
            <a:r>
              <a:rPr lang="en-US" sz="1800" dirty="0" err="1">
                <a:solidFill>
                  <a:srgbClr val="002060"/>
                </a:solidFill>
              </a:rPr>
              <a:t>định</a:t>
            </a:r>
            <a:r>
              <a:rPr lang="en-US" sz="1800" dirty="0">
                <a:solidFill>
                  <a:srgbClr val="002060"/>
                </a:solidFill>
              </a:rPr>
              <a:t> </a:t>
            </a:r>
            <a:r>
              <a:rPr lang="en-US" sz="1800" dirty="0" err="1">
                <a:solidFill>
                  <a:srgbClr val="002060"/>
                </a:solidFill>
              </a:rPr>
              <a:t>đã</a:t>
            </a:r>
            <a:r>
              <a:rPr lang="en-US" sz="1800" dirty="0">
                <a:solidFill>
                  <a:srgbClr val="002060"/>
                </a:solidFill>
              </a:rPr>
              <a:t> </a:t>
            </a:r>
            <a:r>
              <a:rPr lang="en-US" sz="1800" dirty="0" err="1">
                <a:solidFill>
                  <a:srgbClr val="002060"/>
                </a:solidFill>
              </a:rPr>
              <a:t>thực</a:t>
            </a:r>
            <a:r>
              <a:rPr lang="en-US" sz="1800" dirty="0">
                <a:solidFill>
                  <a:srgbClr val="002060"/>
                </a:solidFill>
              </a:rPr>
              <a:t> </a:t>
            </a:r>
            <a:r>
              <a:rPr lang="en-US" sz="1800" dirty="0" err="1">
                <a:solidFill>
                  <a:srgbClr val="002060"/>
                </a:solidFill>
              </a:rPr>
              <a:t>hiện</a:t>
            </a:r>
            <a:r>
              <a:rPr lang="en-US" sz="1800" dirty="0">
                <a:solidFill>
                  <a:srgbClr val="002060"/>
                </a:solidFill>
              </a:rPr>
              <a:t> </a:t>
            </a:r>
          </a:p>
          <a:p>
            <a:pPr marL="685800" lvl="1" indent="-342900">
              <a:buFontTx/>
              <a:buChar char="-"/>
            </a:pPr>
            <a:r>
              <a:rPr lang="en-US" sz="1800" dirty="0" err="1">
                <a:solidFill>
                  <a:srgbClr val="002060"/>
                </a:solidFill>
              </a:rPr>
              <a:t>Đánh</a:t>
            </a:r>
            <a:r>
              <a:rPr lang="en-US" sz="1800" dirty="0">
                <a:solidFill>
                  <a:srgbClr val="002060"/>
                </a:solidFill>
              </a:rPr>
              <a:t> </a:t>
            </a:r>
            <a:r>
              <a:rPr lang="en-US" sz="1800" dirty="0" err="1">
                <a:solidFill>
                  <a:srgbClr val="002060"/>
                </a:solidFill>
              </a:rPr>
              <a:t>giá</a:t>
            </a:r>
            <a:r>
              <a:rPr lang="en-US" sz="1800" dirty="0">
                <a:solidFill>
                  <a:srgbClr val="002060"/>
                </a:solidFill>
              </a:rPr>
              <a:t> (evaluate) </a:t>
            </a:r>
            <a:r>
              <a:rPr lang="en-US" sz="1800" dirty="0" err="1">
                <a:solidFill>
                  <a:srgbClr val="002060"/>
                </a:solidFill>
              </a:rPr>
              <a:t>kết</a:t>
            </a:r>
            <a:r>
              <a:rPr lang="en-US" sz="1800" dirty="0">
                <a:solidFill>
                  <a:srgbClr val="002060"/>
                </a:solidFill>
              </a:rPr>
              <a:t> </a:t>
            </a:r>
            <a:r>
              <a:rPr lang="en-US" sz="1800" dirty="0" err="1">
                <a:solidFill>
                  <a:srgbClr val="002060"/>
                </a:solidFill>
              </a:rPr>
              <a:t>quả</a:t>
            </a:r>
            <a:r>
              <a:rPr lang="en-US" sz="1800" dirty="0">
                <a:solidFill>
                  <a:srgbClr val="002060"/>
                </a:solidFill>
              </a:rPr>
              <a:t> </a:t>
            </a:r>
            <a:r>
              <a:rPr lang="en-US" sz="1800" dirty="0" err="1">
                <a:solidFill>
                  <a:srgbClr val="002060"/>
                </a:solidFill>
              </a:rPr>
              <a:t>hoạt</a:t>
            </a:r>
            <a:r>
              <a:rPr lang="en-US" sz="1800" dirty="0">
                <a:solidFill>
                  <a:srgbClr val="002060"/>
                </a:solidFill>
              </a:rPr>
              <a:t> </a:t>
            </a:r>
            <a:r>
              <a:rPr lang="en-US" sz="1800" dirty="0" err="1">
                <a:solidFill>
                  <a:srgbClr val="002060"/>
                </a:solidFill>
              </a:rPr>
              <a:t>động</a:t>
            </a:r>
            <a:r>
              <a:rPr lang="en-US" sz="1800" dirty="0">
                <a:solidFill>
                  <a:srgbClr val="002060"/>
                </a:solidFill>
              </a:rPr>
              <a:t> </a:t>
            </a:r>
            <a:r>
              <a:rPr lang="en-US" sz="1800" dirty="0" err="1">
                <a:solidFill>
                  <a:srgbClr val="002060"/>
                </a:solidFill>
              </a:rPr>
              <a:t>quá</a:t>
            </a:r>
            <a:r>
              <a:rPr lang="en-US" sz="1800" dirty="0">
                <a:solidFill>
                  <a:srgbClr val="002060"/>
                </a:solidFill>
              </a:rPr>
              <a:t> </a:t>
            </a:r>
            <a:r>
              <a:rPr lang="en-US" sz="1800" dirty="0" err="1">
                <a:solidFill>
                  <a:srgbClr val="002060"/>
                </a:solidFill>
              </a:rPr>
              <a:t>trình</a:t>
            </a:r>
            <a:r>
              <a:rPr lang="en-US" sz="1800" dirty="0">
                <a:solidFill>
                  <a:srgbClr val="002060"/>
                </a:solidFill>
              </a:rPr>
              <a:t>, </a:t>
            </a:r>
            <a:r>
              <a:rPr lang="en-US" sz="1800" dirty="0" err="1">
                <a:solidFill>
                  <a:srgbClr val="002060"/>
                </a:solidFill>
              </a:rPr>
              <a:t>nhà</a:t>
            </a:r>
            <a:r>
              <a:rPr lang="en-US" sz="1800" dirty="0">
                <a:solidFill>
                  <a:srgbClr val="002060"/>
                </a:solidFill>
              </a:rPr>
              <a:t> </a:t>
            </a:r>
            <a:r>
              <a:rPr lang="en-US" sz="1800" dirty="0" err="1">
                <a:solidFill>
                  <a:srgbClr val="002060"/>
                </a:solidFill>
              </a:rPr>
              <a:t>cung</a:t>
            </a:r>
            <a:r>
              <a:rPr lang="en-US" sz="1800" dirty="0">
                <a:solidFill>
                  <a:srgbClr val="002060"/>
                </a:solidFill>
              </a:rPr>
              <a:t> </a:t>
            </a:r>
            <a:r>
              <a:rPr lang="en-US" sz="1800" dirty="0" err="1">
                <a:solidFill>
                  <a:srgbClr val="002060"/>
                </a:solidFill>
              </a:rPr>
              <a:t>cấp</a:t>
            </a:r>
            <a:endParaRPr lang="en-US" sz="1800" dirty="0">
              <a:solidFill>
                <a:srgbClr val="002060"/>
              </a:solidFill>
            </a:endParaRPr>
          </a:p>
          <a:p>
            <a:pPr lvl="1" indent="1588"/>
            <a:r>
              <a:rPr lang="en-US" sz="1800" dirty="0">
                <a:solidFill>
                  <a:srgbClr val="002060"/>
                </a:solidFill>
              </a:rPr>
              <a:t>- </a:t>
            </a:r>
            <a:r>
              <a:rPr lang="en-US" sz="1800" dirty="0" smtClean="0">
                <a:solidFill>
                  <a:srgbClr val="002060"/>
                </a:solidFill>
              </a:rPr>
              <a:t>  </a:t>
            </a:r>
            <a:r>
              <a:rPr lang="en-US" sz="1800" dirty="0" err="1" smtClean="0">
                <a:solidFill>
                  <a:srgbClr val="002060"/>
                </a:solidFill>
              </a:rPr>
              <a:t>Xác</a:t>
            </a:r>
            <a:r>
              <a:rPr lang="en-US" sz="1800" dirty="0" smtClean="0">
                <a:solidFill>
                  <a:srgbClr val="002060"/>
                </a:solidFill>
              </a:rPr>
              <a:t> </a:t>
            </a:r>
            <a:r>
              <a:rPr lang="en-US" sz="1800" dirty="0" err="1">
                <a:solidFill>
                  <a:srgbClr val="002060"/>
                </a:solidFill>
              </a:rPr>
              <a:t>định</a:t>
            </a:r>
            <a:r>
              <a:rPr lang="en-US" sz="1800" dirty="0">
                <a:solidFill>
                  <a:srgbClr val="002060"/>
                </a:solidFill>
              </a:rPr>
              <a:t> </a:t>
            </a:r>
            <a:r>
              <a:rPr lang="en-US" sz="1800" dirty="0" err="1">
                <a:solidFill>
                  <a:srgbClr val="002060"/>
                </a:solidFill>
              </a:rPr>
              <a:t>các</a:t>
            </a:r>
            <a:r>
              <a:rPr lang="en-US" sz="1800" dirty="0">
                <a:solidFill>
                  <a:srgbClr val="002060"/>
                </a:solidFill>
              </a:rPr>
              <a:t> </a:t>
            </a:r>
            <a:r>
              <a:rPr lang="en-US" sz="1800" dirty="0" err="1">
                <a:solidFill>
                  <a:srgbClr val="002060"/>
                </a:solidFill>
              </a:rPr>
              <a:t>cơ</a:t>
            </a:r>
            <a:r>
              <a:rPr lang="en-US" sz="1800" dirty="0">
                <a:solidFill>
                  <a:srgbClr val="002060"/>
                </a:solidFill>
              </a:rPr>
              <a:t> </a:t>
            </a:r>
            <a:r>
              <a:rPr lang="en-US" sz="1800" dirty="0" err="1">
                <a:solidFill>
                  <a:srgbClr val="002060"/>
                </a:solidFill>
              </a:rPr>
              <a:t>hội</a:t>
            </a:r>
            <a:r>
              <a:rPr lang="en-US" sz="1800" dirty="0">
                <a:solidFill>
                  <a:srgbClr val="002060"/>
                </a:solidFill>
              </a:rPr>
              <a:t> </a:t>
            </a:r>
            <a:r>
              <a:rPr lang="en-US" sz="1800" dirty="0" err="1">
                <a:solidFill>
                  <a:srgbClr val="002060"/>
                </a:solidFill>
              </a:rPr>
              <a:t>cải</a:t>
            </a:r>
            <a:r>
              <a:rPr lang="en-US" sz="1800" dirty="0">
                <a:solidFill>
                  <a:srgbClr val="002060"/>
                </a:solidFill>
              </a:rPr>
              <a:t> </a:t>
            </a:r>
            <a:r>
              <a:rPr lang="en-US" sz="1800" dirty="0" err="1">
                <a:solidFill>
                  <a:srgbClr val="002060"/>
                </a:solidFill>
              </a:rPr>
              <a:t>tiến</a:t>
            </a:r>
            <a:endParaRPr lang="en-US" sz="1800" dirty="0">
              <a:solidFill>
                <a:srgbClr val="002060"/>
              </a:solidFill>
            </a:endParaRPr>
          </a:p>
          <a:p>
            <a:pPr marL="342900" indent="-342900">
              <a:spcBef>
                <a:spcPts val="600"/>
              </a:spcBef>
              <a:spcAft>
                <a:spcPts val="600"/>
              </a:spcAft>
              <a:buFont typeface="Wingdings" panose="05000000000000000000" pitchFamily="2" charset="2"/>
              <a:buChar char="§"/>
            </a:pPr>
            <a:r>
              <a:rPr lang="en-US" sz="2000" dirty="0" err="1" smtClean="0">
                <a:solidFill>
                  <a:srgbClr val="002060"/>
                </a:solidFill>
              </a:rPr>
              <a:t>Đầu</a:t>
            </a:r>
            <a:r>
              <a:rPr lang="en-US" sz="2000" dirty="0" smtClean="0">
                <a:solidFill>
                  <a:srgbClr val="002060"/>
                </a:solidFill>
              </a:rPr>
              <a:t> </a:t>
            </a:r>
            <a:r>
              <a:rPr lang="en-US" sz="2000" dirty="0" err="1">
                <a:solidFill>
                  <a:srgbClr val="002060"/>
                </a:solidFill>
              </a:rPr>
              <a:t>vào</a:t>
            </a:r>
            <a:r>
              <a:rPr lang="en-US" sz="2000" dirty="0">
                <a:solidFill>
                  <a:srgbClr val="002060"/>
                </a:solidFill>
              </a:rPr>
              <a:t> </a:t>
            </a:r>
            <a:r>
              <a:rPr lang="en-US" sz="2000" dirty="0" err="1">
                <a:solidFill>
                  <a:srgbClr val="002060"/>
                </a:solidFill>
              </a:rPr>
              <a:t>xem</a:t>
            </a:r>
            <a:r>
              <a:rPr lang="en-US" sz="2000" dirty="0">
                <a:solidFill>
                  <a:srgbClr val="002060"/>
                </a:solidFill>
              </a:rPr>
              <a:t> </a:t>
            </a:r>
            <a:r>
              <a:rPr lang="en-US" sz="2000" dirty="0" err="1">
                <a:solidFill>
                  <a:srgbClr val="002060"/>
                </a:solidFill>
              </a:rPr>
              <a:t>xét</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lãnh</a:t>
            </a:r>
            <a:r>
              <a:rPr lang="en-US" sz="2000" dirty="0">
                <a:solidFill>
                  <a:srgbClr val="002060"/>
                </a:solidFill>
              </a:rPr>
              <a:t> </a:t>
            </a:r>
            <a:r>
              <a:rPr lang="en-US" sz="2000" dirty="0" err="1">
                <a:solidFill>
                  <a:srgbClr val="002060"/>
                </a:solidFill>
              </a:rPr>
              <a:t>đạo</a:t>
            </a:r>
            <a:endParaRPr lang="en-US" sz="2000" dirty="0">
              <a:solidFill>
                <a:srgbClr val="002060"/>
              </a:solidFill>
            </a:endParaRPr>
          </a:p>
        </p:txBody>
      </p:sp>
      <p:grpSp>
        <p:nvGrpSpPr>
          <p:cNvPr id="9" name="Group 8"/>
          <p:cNvGrpSpPr/>
          <p:nvPr/>
        </p:nvGrpSpPr>
        <p:grpSpPr>
          <a:xfrm>
            <a:off x="6189589" y="1766735"/>
            <a:ext cx="1878166" cy="1051415"/>
            <a:chOff x="4635060" y="3374135"/>
            <a:chExt cx="1446552" cy="749508"/>
          </a:xfrm>
        </p:grpSpPr>
        <p:sp>
          <p:nvSpPr>
            <p:cNvPr id="10" name="Cloud Callout 9"/>
            <p:cNvSpPr/>
            <p:nvPr/>
          </p:nvSpPr>
          <p:spPr>
            <a:xfrm>
              <a:off x="4811842" y="3545790"/>
              <a:ext cx="1064301" cy="406198"/>
            </a:xfrm>
            <a:prstGeom prst="cloudCallout">
              <a:avLst>
                <a:gd name="adj1" fmla="val -101819"/>
                <a:gd name="adj2" fmla="val 311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solidFill>
                    <a:prstClr val="white"/>
                  </a:solidFill>
                </a:rPr>
                <a:t>Mới</a:t>
              </a:r>
              <a:endParaRPr lang="en-US" sz="1800" dirty="0">
                <a:solidFill>
                  <a:prstClr val="white"/>
                </a:solidFill>
              </a:endParaRPr>
            </a:p>
          </p:txBody>
        </p:sp>
        <p:sp>
          <p:nvSpPr>
            <p:cNvPr id="11" name="Explosion 1 10"/>
            <p:cNvSpPr/>
            <p:nvPr/>
          </p:nvSpPr>
          <p:spPr>
            <a:xfrm>
              <a:off x="4635060" y="3374135"/>
              <a:ext cx="1446552" cy="749508"/>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smtClean="0">
                  <a:solidFill>
                    <a:prstClr val="white"/>
                  </a:solidFill>
                </a:rPr>
                <a:t>Có</a:t>
              </a:r>
              <a:r>
                <a:rPr lang="en-US" sz="1600" b="1" dirty="0" smtClean="0">
                  <a:solidFill>
                    <a:prstClr val="white"/>
                  </a:solidFill>
                </a:rPr>
                <a:t> </a:t>
              </a:r>
              <a:r>
                <a:rPr lang="en-US" sz="1600" b="1" dirty="0" err="1" smtClean="0">
                  <a:solidFill>
                    <a:prstClr val="white"/>
                  </a:solidFill>
                </a:rPr>
                <a:t>yêu</a:t>
              </a:r>
              <a:r>
                <a:rPr lang="en-US" sz="1600" b="1" dirty="0" smtClean="0">
                  <a:solidFill>
                    <a:prstClr val="white"/>
                  </a:solidFill>
                </a:rPr>
                <a:t> </a:t>
              </a:r>
              <a:r>
                <a:rPr lang="en-US" sz="1600" b="1" dirty="0" err="1" smtClean="0">
                  <a:solidFill>
                    <a:prstClr val="white"/>
                  </a:solidFill>
                </a:rPr>
                <a:t>cầu</a:t>
              </a:r>
              <a:r>
                <a:rPr lang="en-US" sz="1600" b="1" dirty="0" smtClean="0">
                  <a:solidFill>
                    <a:prstClr val="white"/>
                  </a:solidFill>
                </a:rPr>
                <a:t> </a:t>
              </a:r>
              <a:r>
                <a:rPr lang="en-US" sz="1600" b="1" dirty="0" err="1" smtClean="0">
                  <a:solidFill>
                    <a:prstClr val="white"/>
                  </a:solidFill>
                </a:rPr>
                <a:t>mới</a:t>
              </a:r>
              <a:endParaRPr lang="en-US" sz="1600" b="1" dirty="0">
                <a:solidFill>
                  <a:prstClr val="white"/>
                </a:solidFill>
              </a:endParaRPr>
            </a:p>
          </p:txBody>
        </p:sp>
      </p:grpSp>
    </p:spTree>
    <p:extLst>
      <p:ext uri="{BB962C8B-B14F-4D97-AF65-F5344CB8AC3E}">
        <p14:creationId xmlns:p14="http://schemas.microsoft.com/office/powerpoint/2010/main" val="293430809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6537" y="448985"/>
            <a:ext cx="8177047" cy="523220"/>
          </a:xfrm>
          <a:prstGeom prst="rect">
            <a:avLst/>
          </a:prstGeom>
          <a:noFill/>
        </p:spPr>
        <p:txBody>
          <a:bodyPr wrap="square" rtlCol="0">
            <a:spAutoFit/>
          </a:bodyPr>
          <a:lstStyle/>
          <a:p>
            <a:pPr algn="ctr"/>
            <a:r>
              <a:rPr lang="en-US" sz="2800" b="1" dirty="0" smtClean="0">
                <a:solidFill>
                  <a:srgbClr val="FF0000"/>
                </a:solidFill>
              </a:rPr>
              <a:t>9  ĐÁNH GIÁ KẾT QUẢ HOẠT ĐỘNG </a:t>
            </a:r>
            <a:endParaRPr lang="en-US" sz="2800" b="1" dirty="0">
              <a:solidFill>
                <a:srgbClr val="FF0000"/>
              </a:solidFill>
            </a:endParaRPr>
          </a:p>
        </p:txBody>
      </p:sp>
      <p:sp>
        <p:nvSpPr>
          <p:cNvPr id="2" name="TextBox 1"/>
          <p:cNvSpPr txBox="1"/>
          <p:nvPr/>
        </p:nvSpPr>
        <p:spPr>
          <a:xfrm>
            <a:off x="487746" y="875101"/>
            <a:ext cx="7984616" cy="3677930"/>
          </a:xfrm>
          <a:prstGeom prst="rect">
            <a:avLst/>
          </a:prstGeom>
          <a:noFill/>
        </p:spPr>
        <p:txBody>
          <a:bodyPr wrap="square" rtlCol="0">
            <a:spAutoFit/>
          </a:bodyPr>
          <a:lstStyle/>
          <a:p>
            <a:pPr>
              <a:spcAft>
                <a:spcPts val="600"/>
              </a:spcAft>
            </a:pPr>
            <a:r>
              <a:rPr lang="en-US" sz="2000" b="1" dirty="0" smtClean="0">
                <a:solidFill>
                  <a:srgbClr val="002060"/>
                </a:solidFill>
              </a:rPr>
              <a:t>9.1.3 </a:t>
            </a:r>
            <a:r>
              <a:rPr lang="en-US" sz="2000" b="1" dirty="0" err="1">
                <a:solidFill>
                  <a:srgbClr val="002060"/>
                </a:solidFill>
              </a:rPr>
              <a:t>Phân</a:t>
            </a:r>
            <a:r>
              <a:rPr lang="en-US" sz="2000" b="1" dirty="0">
                <a:solidFill>
                  <a:srgbClr val="002060"/>
                </a:solidFill>
              </a:rPr>
              <a:t> </a:t>
            </a:r>
            <a:r>
              <a:rPr lang="en-US" sz="2000" b="1" dirty="0" err="1">
                <a:solidFill>
                  <a:srgbClr val="002060"/>
                </a:solidFill>
              </a:rPr>
              <a:t>tích</a:t>
            </a:r>
            <a:r>
              <a:rPr lang="en-US" sz="2000" b="1" dirty="0">
                <a:solidFill>
                  <a:srgbClr val="002060"/>
                </a:solidFill>
              </a:rPr>
              <a:t> </a:t>
            </a:r>
            <a:r>
              <a:rPr lang="en-US" sz="2000" b="1" dirty="0" err="1">
                <a:solidFill>
                  <a:srgbClr val="002060"/>
                </a:solidFill>
              </a:rPr>
              <a:t>và</a:t>
            </a:r>
            <a:r>
              <a:rPr lang="en-US" sz="2000" b="1" dirty="0">
                <a:solidFill>
                  <a:srgbClr val="002060"/>
                </a:solidFill>
              </a:rPr>
              <a:t> </a:t>
            </a:r>
            <a:r>
              <a:rPr lang="en-US" sz="2000" b="1" dirty="0" err="1">
                <a:solidFill>
                  <a:srgbClr val="002060"/>
                </a:solidFill>
              </a:rPr>
              <a:t>đánh</a:t>
            </a:r>
            <a:r>
              <a:rPr lang="en-US" sz="2000" b="1" dirty="0">
                <a:solidFill>
                  <a:srgbClr val="002060"/>
                </a:solidFill>
              </a:rPr>
              <a:t> </a:t>
            </a:r>
            <a:r>
              <a:rPr lang="en-US" sz="2000" b="1" dirty="0" err="1">
                <a:solidFill>
                  <a:srgbClr val="002060"/>
                </a:solidFill>
              </a:rPr>
              <a:t>giá</a:t>
            </a:r>
            <a:endParaRPr lang="en-US" sz="2000" b="1" dirty="0">
              <a:solidFill>
                <a:srgbClr val="002060"/>
              </a:solidFill>
            </a:endParaRPr>
          </a:p>
          <a:p>
            <a:pPr marL="342900" indent="-342900">
              <a:spcAft>
                <a:spcPts val="600"/>
              </a:spcAft>
              <a:buFont typeface="Wingdings" panose="05000000000000000000" pitchFamily="2" charset="2"/>
              <a:buChar char="§"/>
            </a:pPr>
            <a:r>
              <a:rPr lang="en-US" sz="2000" dirty="0" err="1" smtClean="0">
                <a:solidFill>
                  <a:srgbClr val="C05412"/>
                </a:solidFill>
              </a:rPr>
              <a:t>Các</a:t>
            </a:r>
            <a:r>
              <a:rPr lang="en-US" sz="2000" dirty="0" smtClean="0">
                <a:solidFill>
                  <a:srgbClr val="C05412"/>
                </a:solidFill>
              </a:rPr>
              <a:t> </a:t>
            </a:r>
            <a:r>
              <a:rPr lang="en-US" sz="2000" dirty="0" err="1" smtClean="0">
                <a:solidFill>
                  <a:srgbClr val="C05412"/>
                </a:solidFill>
              </a:rPr>
              <a:t>công</a:t>
            </a:r>
            <a:r>
              <a:rPr lang="en-US" sz="2000" dirty="0" smtClean="0">
                <a:solidFill>
                  <a:srgbClr val="C05412"/>
                </a:solidFill>
              </a:rPr>
              <a:t> </a:t>
            </a:r>
            <a:r>
              <a:rPr lang="en-US" sz="2000" dirty="0" err="1" smtClean="0">
                <a:solidFill>
                  <a:srgbClr val="C05412"/>
                </a:solidFill>
              </a:rPr>
              <a:t>cụ</a:t>
            </a:r>
            <a:r>
              <a:rPr lang="en-US" sz="2000" dirty="0" smtClean="0">
                <a:solidFill>
                  <a:srgbClr val="C05412"/>
                </a:solidFill>
              </a:rPr>
              <a:t> </a:t>
            </a:r>
            <a:r>
              <a:rPr lang="en-US" sz="2000" dirty="0" err="1" smtClean="0">
                <a:solidFill>
                  <a:srgbClr val="C05412"/>
                </a:solidFill>
              </a:rPr>
              <a:t>phân</a:t>
            </a:r>
            <a:r>
              <a:rPr lang="en-US" sz="2000" dirty="0" smtClean="0">
                <a:solidFill>
                  <a:srgbClr val="C05412"/>
                </a:solidFill>
              </a:rPr>
              <a:t> </a:t>
            </a:r>
            <a:r>
              <a:rPr lang="en-US" sz="2000" dirty="0" err="1" smtClean="0">
                <a:solidFill>
                  <a:srgbClr val="C05412"/>
                </a:solidFill>
              </a:rPr>
              <a:t>tích</a:t>
            </a:r>
            <a:r>
              <a:rPr lang="en-US" sz="2000" dirty="0" smtClean="0">
                <a:solidFill>
                  <a:srgbClr val="C05412"/>
                </a:solidFill>
              </a:rPr>
              <a:t> </a:t>
            </a:r>
            <a:r>
              <a:rPr lang="en-US" sz="2000" dirty="0" err="1" smtClean="0">
                <a:solidFill>
                  <a:srgbClr val="C05412"/>
                </a:solidFill>
              </a:rPr>
              <a:t>và</a:t>
            </a:r>
            <a:r>
              <a:rPr lang="en-US" sz="2000" dirty="0" smtClean="0">
                <a:solidFill>
                  <a:srgbClr val="C05412"/>
                </a:solidFill>
              </a:rPr>
              <a:t> </a:t>
            </a:r>
            <a:r>
              <a:rPr lang="en-US" sz="2000" dirty="0" err="1" smtClean="0">
                <a:solidFill>
                  <a:srgbClr val="C05412"/>
                </a:solidFill>
              </a:rPr>
              <a:t>đánh</a:t>
            </a:r>
            <a:r>
              <a:rPr lang="en-US" sz="2000" dirty="0" smtClean="0">
                <a:solidFill>
                  <a:srgbClr val="C05412"/>
                </a:solidFill>
              </a:rPr>
              <a:t> </a:t>
            </a:r>
            <a:r>
              <a:rPr lang="en-US" sz="2000" dirty="0" err="1" smtClean="0">
                <a:solidFill>
                  <a:srgbClr val="C05412"/>
                </a:solidFill>
              </a:rPr>
              <a:t>giá</a:t>
            </a:r>
            <a:r>
              <a:rPr lang="en-US" sz="2000" dirty="0" smtClean="0">
                <a:solidFill>
                  <a:srgbClr val="C05412"/>
                </a:solidFill>
              </a:rPr>
              <a:t> </a:t>
            </a:r>
            <a:r>
              <a:rPr lang="en-US" sz="2000" dirty="0" err="1" smtClean="0">
                <a:solidFill>
                  <a:srgbClr val="C05412"/>
                </a:solidFill>
              </a:rPr>
              <a:t>được</a:t>
            </a:r>
            <a:r>
              <a:rPr lang="en-US" sz="2000" dirty="0" smtClean="0">
                <a:solidFill>
                  <a:srgbClr val="C05412"/>
                </a:solidFill>
              </a:rPr>
              <a:t> </a:t>
            </a:r>
            <a:r>
              <a:rPr lang="en-US" sz="2000" dirty="0" err="1" smtClean="0">
                <a:solidFill>
                  <a:srgbClr val="C05412"/>
                </a:solidFill>
              </a:rPr>
              <a:t>áp</a:t>
            </a:r>
            <a:r>
              <a:rPr lang="en-US" sz="2000" dirty="0" smtClean="0">
                <a:solidFill>
                  <a:srgbClr val="C05412"/>
                </a:solidFill>
              </a:rPr>
              <a:t> </a:t>
            </a:r>
            <a:r>
              <a:rPr lang="en-US" sz="2000" dirty="0" err="1" smtClean="0">
                <a:solidFill>
                  <a:srgbClr val="C05412"/>
                </a:solidFill>
              </a:rPr>
              <a:t>dụng</a:t>
            </a:r>
            <a:r>
              <a:rPr lang="en-US" sz="2000" dirty="0" smtClean="0">
                <a:solidFill>
                  <a:srgbClr val="C05412"/>
                </a:solidFill>
              </a:rPr>
              <a:t> </a:t>
            </a:r>
            <a:r>
              <a:rPr lang="en-US" sz="2000" dirty="0" err="1" smtClean="0">
                <a:solidFill>
                  <a:srgbClr val="C05412"/>
                </a:solidFill>
              </a:rPr>
              <a:t>tại</a:t>
            </a:r>
            <a:r>
              <a:rPr lang="en-US" sz="2000" dirty="0" smtClean="0">
                <a:solidFill>
                  <a:srgbClr val="C05412"/>
                </a:solidFill>
              </a:rPr>
              <a:t> RĐ</a:t>
            </a:r>
          </a:p>
          <a:p>
            <a:pPr marL="342900" indent="-342900">
              <a:spcAft>
                <a:spcPts val="600"/>
              </a:spcAft>
              <a:buFont typeface="Wingdings" panose="05000000000000000000" pitchFamily="2" charset="2"/>
              <a:buChar char="§"/>
            </a:pPr>
            <a:r>
              <a:rPr lang="en-US" sz="2000" dirty="0" err="1" smtClean="0">
                <a:solidFill>
                  <a:srgbClr val="C05412"/>
                </a:solidFill>
              </a:rPr>
              <a:t>Đưa</a:t>
            </a:r>
            <a:r>
              <a:rPr lang="en-US" sz="2000" dirty="0" smtClean="0">
                <a:solidFill>
                  <a:srgbClr val="C05412"/>
                </a:solidFill>
              </a:rPr>
              <a:t> </a:t>
            </a:r>
            <a:r>
              <a:rPr lang="en-US" sz="2000" dirty="0" err="1" smtClean="0">
                <a:solidFill>
                  <a:srgbClr val="C05412"/>
                </a:solidFill>
              </a:rPr>
              <a:t>các</a:t>
            </a:r>
            <a:r>
              <a:rPr lang="en-US" sz="2000" dirty="0" smtClean="0">
                <a:solidFill>
                  <a:srgbClr val="C05412"/>
                </a:solidFill>
              </a:rPr>
              <a:t> </a:t>
            </a:r>
            <a:r>
              <a:rPr lang="en-US" sz="2000" dirty="0" err="1" smtClean="0">
                <a:solidFill>
                  <a:srgbClr val="C05412"/>
                </a:solidFill>
              </a:rPr>
              <a:t>công</a:t>
            </a:r>
            <a:r>
              <a:rPr lang="en-US" sz="2000" dirty="0" smtClean="0">
                <a:solidFill>
                  <a:srgbClr val="C05412"/>
                </a:solidFill>
              </a:rPr>
              <a:t> </a:t>
            </a:r>
            <a:r>
              <a:rPr lang="en-US" sz="2000" dirty="0" err="1" smtClean="0">
                <a:solidFill>
                  <a:srgbClr val="C05412"/>
                </a:solidFill>
              </a:rPr>
              <a:t>cụ</a:t>
            </a:r>
            <a:r>
              <a:rPr lang="en-US" sz="2000" dirty="0" smtClean="0">
                <a:solidFill>
                  <a:srgbClr val="C05412"/>
                </a:solidFill>
              </a:rPr>
              <a:t> (6 sigma, Lean </a:t>
            </a:r>
            <a:r>
              <a:rPr lang="en-US" sz="2000" dirty="0" err="1" smtClean="0">
                <a:solidFill>
                  <a:srgbClr val="C05412"/>
                </a:solidFill>
              </a:rPr>
              <a:t>vào</a:t>
            </a:r>
            <a:r>
              <a:rPr lang="en-US" sz="2000" dirty="0" smtClean="0">
                <a:solidFill>
                  <a:srgbClr val="C05412"/>
                </a:solidFill>
              </a:rPr>
              <a:t> </a:t>
            </a:r>
            <a:r>
              <a:rPr lang="en-US" sz="2000" dirty="0" err="1" smtClean="0">
                <a:solidFill>
                  <a:srgbClr val="C05412"/>
                </a:solidFill>
              </a:rPr>
              <a:t>các</a:t>
            </a:r>
            <a:r>
              <a:rPr lang="en-US" sz="2000" dirty="0" smtClean="0">
                <a:solidFill>
                  <a:srgbClr val="C05412"/>
                </a:solidFill>
              </a:rPr>
              <a:t> </a:t>
            </a:r>
            <a:r>
              <a:rPr lang="en-US" sz="2000" dirty="0" err="1" smtClean="0">
                <a:solidFill>
                  <a:srgbClr val="C05412"/>
                </a:solidFill>
              </a:rPr>
              <a:t>quá</a:t>
            </a:r>
            <a:r>
              <a:rPr lang="en-US" sz="2000" dirty="0" smtClean="0">
                <a:solidFill>
                  <a:srgbClr val="C05412"/>
                </a:solidFill>
              </a:rPr>
              <a:t> </a:t>
            </a:r>
            <a:r>
              <a:rPr lang="en-US" sz="2000" dirty="0" err="1" smtClean="0">
                <a:solidFill>
                  <a:srgbClr val="C05412"/>
                </a:solidFill>
              </a:rPr>
              <a:t>trình</a:t>
            </a:r>
            <a:r>
              <a:rPr lang="en-US" sz="2000" dirty="0" smtClean="0">
                <a:solidFill>
                  <a:srgbClr val="C05412"/>
                </a:solidFill>
              </a:rPr>
              <a:t> HTQLCL)</a:t>
            </a:r>
            <a:endParaRPr lang="en-US" sz="2000" dirty="0">
              <a:solidFill>
                <a:srgbClr val="C05412"/>
              </a:solidFill>
            </a:endParaRPr>
          </a:p>
          <a:p>
            <a:pPr marL="342900" indent="-342900">
              <a:spcAft>
                <a:spcPts val="600"/>
              </a:spcAft>
              <a:buFont typeface="Wingdings" panose="05000000000000000000" pitchFamily="2" charset="2"/>
              <a:buChar char="§"/>
            </a:pPr>
            <a:r>
              <a:rPr lang="en-US" sz="2000" dirty="0" err="1" smtClean="0">
                <a:solidFill>
                  <a:srgbClr val="C05412"/>
                </a:solidFill>
              </a:rPr>
              <a:t>Liên</a:t>
            </a:r>
            <a:r>
              <a:rPr lang="en-US" sz="2000" dirty="0" smtClean="0">
                <a:solidFill>
                  <a:srgbClr val="C05412"/>
                </a:solidFill>
              </a:rPr>
              <a:t> </a:t>
            </a:r>
            <a:r>
              <a:rPr lang="en-US" sz="2000" dirty="0" err="1" smtClean="0">
                <a:solidFill>
                  <a:srgbClr val="C05412"/>
                </a:solidFill>
              </a:rPr>
              <a:t>hệ</a:t>
            </a:r>
            <a:r>
              <a:rPr lang="en-US" sz="2000" dirty="0" smtClean="0">
                <a:solidFill>
                  <a:srgbClr val="C05412"/>
                </a:solidFill>
              </a:rPr>
              <a:t> </a:t>
            </a:r>
            <a:r>
              <a:rPr lang="en-US" sz="2000" dirty="0" err="1" smtClean="0">
                <a:solidFill>
                  <a:srgbClr val="C05412"/>
                </a:solidFill>
              </a:rPr>
              <a:t>tại</a:t>
            </a:r>
            <a:r>
              <a:rPr lang="en-US" sz="2000" dirty="0" smtClean="0">
                <a:solidFill>
                  <a:srgbClr val="C05412"/>
                </a:solidFill>
              </a:rPr>
              <a:t> </a:t>
            </a:r>
            <a:r>
              <a:rPr lang="en-US" sz="2000" dirty="0" err="1" smtClean="0">
                <a:solidFill>
                  <a:srgbClr val="C05412"/>
                </a:solidFill>
              </a:rPr>
              <a:t>đơn</a:t>
            </a:r>
            <a:r>
              <a:rPr lang="en-US" sz="2000" dirty="0" smtClean="0">
                <a:solidFill>
                  <a:srgbClr val="C05412"/>
                </a:solidFill>
              </a:rPr>
              <a:t> </a:t>
            </a:r>
            <a:r>
              <a:rPr lang="en-US" sz="2000" dirty="0" err="1" smtClean="0">
                <a:solidFill>
                  <a:srgbClr val="C05412"/>
                </a:solidFill>
              </a:rPr>
              <a:t>vị</a:t>
            </a:r>
            <a:r>
              <a:rPr lang="en-US" sz="2000" dirty="0" smtClean="0">
                <a:solidFill>
                  <a:srgbClr val="C05412"/>
                </a:solidFill>
              </a:rPr>
              <a:t> </a:t>
            </a:r>
            <a:r>
              <a:rPr lang="en-US" sz="2000" dirty="0" err="1" smtClean="0">
                <a:solidFill>
                  <a:srgbClr val="C05412"/>
                </a:solidFill>
              </a:rPr>
              <a:t>việc</a:t>
            </a:r>
            <a:r>
              <a:rPr lang="en-US" sz="2000" dirty="0" smtClean="0">
                <a:solidFill>
                  <a:srgbClr val="C05412"/>
                </a:solidFill>
              </a:rPr>
              <a:t> </a:t>
            </a:r>
            <a:r>
              <a:rPr lang="en-US" sz="2000" dirty="0" err="1" smtClean="0">
                <a:solidFill>
                  <a:srgbClr val="C05412"/>
                </a:solidFill>
              </a:rPr>
              <a:t>sử</a:t>
            </a:r>
            <a:r>
              <a:rPr lang="en-US" sz="2000" dirty="0" smtClean="0">
                <a:solidFill>
                  <a:srgbClr val="C05412"/>
                </a:solidFill>
              </a:rPr>
              <a:t> </a:t>
            </a:r>
            <a:r>
              <a:rPr lang="en-US" sz="2000" dirty="0" err="1">
                <a:solidFill>
                  <a:srgbClr val="C05412"/>
                </a:solidFill>
              </a:rPr>
              <a:t>dụng</a:t>
            </a:r>
            <a:r>
              <a:rPr lang="en-US" sz="2000" dirty="0">
                <a:solidFill>
                  <a:srgbClr val="C05412"/>
                </a:solidFill>
              </a:rPr>
              <a:t> </a:t>
            </a:r>
            <a:r>
              <a:rPr lang="en-US" sz="2000" dirty="0" err="1">
                <a:solidFill>
                  <a:srgbClr val="C05412"/>
                </a:solidFill>
              </a:rPr>
              <a:t>kết</a:t>
            </a:r>
            <a:r>
              <a:rPr lang="en-US" sz="2000" dirty="0">
                <a:solidFill>
                  <a:srgbClr val="C05412"/>
                </a:solidFill>
              </a:rPr>
              <a:t> </a:t>
            </a:r>
            <a:r>
              <a:rPr lang="en-US" sz="2000" dirty="0" err="1">
                <a:solidFill>
                  <a:srgbClr val="C05412"/>
                </a:solidFill>
              </a:rPr>
              <a:t>quả</a:t>
            </a:r>
            <a:r>
              <a:rPr lang="en-US" sz="2000" dirty="0">
                <a:solidFill>
                  <a:srgbClr val="C05412"/>
                </a:solidFill>
              </a:rPr>
              <a:t> </a:t>
            </a:r>
            <a:r>
              <a:rPr lang="en-US" sz="2000" dirty="0" err="1">
                <a:solidFill>
                  <a:srgbClr val="C05412"/>
                </a:solidFill>
              </a:rPr>
              <a:t>phân</a:t>
            </a:r>
            <a:r>
              <a:rPr lang="en-US" sz="2000" dirty="0">
                <a:solidFill>
                  <a:srgbClr val="C05412"/>
                </a:solidFill>
              </a:rPr>
              <a:t> </a:t>
            </a:r>
            <a:r>
              <a:rPr lang="en-US" sz="2000" dirty="0" err="1">
                <a:solidFill>
                  <a:srgbClr val="C05412"/>
                </a:solidFill>
              </a:rPr>
              <a:t>tích</a:t>
            </a:r>
            <a:r>
              <a:rPr lang="en-US" sz="2000" dirty="0">
                <a:solidFill>
                  <a:srgbClr val="C05412"/>
                </a:solidFill>
              </a:rPr>
              <a:t> </a:t>
            </a:r>
            <a:r>
              <a:rPr lang="en-US" sz="2000" dirty="0" err="1">
                <a:solidFill>
                  <a:srgbClr val="C05412"/>
                </a:solidFill>
              </a:rPr>
              <a:t>và</a:t>
            </a:r>
            <a:r>
              <a:rPr lang="en-US" sz="2000" dirty="0">
                <a:solidFill>
                  <a:srgbClr val="C05412"/>
                </a:solidFill>
              </a:rPr>
              <a:t> </a:t>
            </a:r>
            <a:r>
              <a:rPr lang="en-US" sz="2000" dirty="0" err="1">
                <a:solidFill>
                  <a:srgbClr val="C05412"/>
                </a:solidFill>
              </a:rPr>
              <a:t>đánh</a:t>
            </a:r>
            <a:r>
              <a:rPr lang="en-US" sz="2000" dirty="0">
                <a:solidFill>
                  <a:srgbClr val="C05412"/>
                </a:solidFill>
              </a:rPr>
              <a:t> </a:t>
            </a:r>
            <a:r>
              <a:rPr lang="en-US" sz="2000" dirty="0" err="1" smtClean="0">
                <a:solidFill>
                  <a:srgbClr val="C05412"/>
                </a:solidFill>
              </a:rPr>
              <a:t>giá</a:t>
            </a:r>
            <a:r>
              <a:rPr lang="en-US" sz="2000" dirty="0" smtClean="0">
                <a:solidFill>
                  <a:srgbClr val="C05412"/>
                </a:solidFill>
              </a:rPr>
              <a:t> </a:t>
            </a:r>
            <a:r>
              <a:rPr lang="en-US" sz="2000" dirty="0" err="1" smtClean="0">
                <a:solidFill>
                  <a:srgbClr val="C05412"/>
                </a:solidFill>
              </a:rPr>
              <a:t>để</a:t>
            </a:r>
            <a:endParaRPr lang="en-US" sz="2000" dirty="0" smtClean="0">
              <a:solidFill>
                <a:srgbClr val="C05412"/>
              </a:solidFill>
            </a:endParaRPr>
          </a:p>
          <a:p>
            <a:pPr marL="685800" lvl="1" indent="-342900">
              <a:buFontTx/>
              <a:buChar char="-"/>
            </a:pPr>
            <a:r>
              <a:rPr lang="en-US" sz="1800" dirty="0" err="1">
                <a:solidFill>
                  <a:srgbClr val="C05412"/>
                </a:solidFill>
              </a:rPr>
              <a:t>Chứng</a:t>
            </a:r>
            <a:r>
              <a:rPr lang="en-US" sz="1800" dirty="0">
                <a:solidFill>
                  <a:srgbClr val="C05412"/>
                </a:solidFill>
              </a:rPr>
              <a:t> minh </a:t>
            </a:r>
            <a:r>
              <a:rPr lang="en-US" sz="1800" dirty="0" err="1">
                <a:solidFill>
                  <a:srgbClr val="C05412"/>
                </a:solidFill>
              </a:rPr>
              <a:t>sự</a:t>
            </a:r>
            <a:r>
              <a:rPr lang="en-US" sz="1800" dirty="0">
                <a:solidFill>
                  <a:srgbClr val="C05412"/>
                </a:solidFill>
              </a:rPr>
              <a:t> </a:t>
            </a:r>
            <a:r>
              <a:rPr lang="en-US" sz="1800" dirty="0" err="1">
                <a:solidFill>
                  <a:srgbClr val="C05412"/>
                </a:solidFill>
              </a:rPr>
              <a:t>phù</a:t>
            </a:r>
            <a:r>
              <a:rPr lang="en-US" sz="1800" dirty="0">
                <a:solidFill>
                  <a:srgbClr val="C05412"/>
                </a:solidFill>
              </a:rPr>
              <a:t> </a:t>
            </a:r>
            <a:r>
              <a:rPr lang="en-US" sz="1800" dirty="0" err="1">
                <a:solidFill>
                  <a:srgbClr val="C05412"/>
                </a:solidFill>
              </a:rPr>
              <a:t>hợp</a:t>
            </a:r>
            <a:r>
              <a:rPr lang="en-US" sz="1800" dirty="0">
                <a:solidFill>
                  <a:srgbClr val="C05412"/>
                </a:solidFill>
              </a:rPr>
              <a:t> </a:t>
            </a:r>
          </a:p>
          <a:p>
            <a:pPr marL="685800" lvl="1" indent="-342900">
              <a:buFontTx/>
              <a:buChar char="-"/>
            </a:pPr>
            <a:r>
              <a:rPr lang="en-US" sz="1800" dirty="0" err="1">
                <a:solidFill>
                  <a:srgbClr val="C05412"/>
                </a:solidFill>
              </a:rPr>
              <a:t>Đánh</a:t>
            </a:r>
            <a:r>
              <a:rPr lang="en-US" sz="1800" dirty="0">
                <a:solidFill>
                  <a:srgbClr val="C05412"/>
                </a:solidFill>
              </a:rPr>
              <a:t> </a:t>
            </a:r>
            <a:r>
              <a:rPr lang="en-US" sz="1800" dirty="0" err="1">
                <a:solidFill>
                  <a:srgbClr val="C05412"/>
                </a:solidFill>
              </a:rPr>
              <a:t>giá</a:t>
            </a:r>
            <a:r>
              <a:rPr lang="en-US" sz="1800" dirty="0">
                <a:solidFill>
                  <a:srgbClr val="C05412"/>
                </a:solidFill>
              </a:rPr>
              <a:t> </a:t>
            </a:r>
            <a:r>
              <a:rPr lang="en-US" sz="1800" dirty="0" err="1" smtClean="0">
                <a:solidFill>
                  <a:srgbClr val="C05412"/>
                </a:solidFill>
              </a:rPr>
              <a:t>và</a:t>
            </a:r>
            <a:r>
              <a:rPr lang="en-US" sz="1800" dirty="0" smtClean="0">
                <a:solidFill>
                  <a:srgbClr val="C05412"/>
                </a:solidFill>
              </a:rPr>
              <a:t> </a:t>
            </a:r>
            <a:r>
              <a:rPr lang="en-US" sz="1800" dirty="0" err="1">
                <a:solidFill>
                  <a:srgbClr val="C05412"/>
                </a:solidFill>
              </a:rPr>
              <a:t>nâng</a:t>
            </a:r>
            <a:r>
              <a:rPr lang="en-US" sz="1800" dirty="0">
                <a:solidFill>
                  <a:srgbClr val="C05412"/>
                </a:solidFill>
              </a:rPr>
              <a:t> </a:t>
            </a:r>
            <a:r>
              <a:rPr lang="en-US" sz="1800" dirty="0" err="1">
                <a:solidFill>
                  <a:srgbClr val="C05412"/>
                </a:solidFill>
              </a:rPr>
              <a:t>cao</a:t>
            </a:r>
            <a:r>
              <a:rPr lang="en-US" sz="1800" dirty="0">
                <a:solidFill>
                  <a:srgbClr val="C05412"/>
                </a:solidFill>
              </a:rPr>
              <a:t> </a:t>
            </a:r>
            <a:r>
              <a:rPr lang="en-US" sz="1800" dirty="0" err="1">
                <a:solidFill>
                  <a:srgbClr val="C05412"/>
                </a:solidFill>
              </a:rPr>
              <a:t>mức</a:t>
            </a:r>
            <a:r>
              <a:rPr lang="en-US" sz="1800" dirty="0">
                <a:solidFill>
                  <a:srgbClr val="C05412"/>
                </a:solidFill>
              </a:rPr>
              <a:t> </a:t>
            </a:r>
            <a:r>
              <a:rPr lang="en-US" sz="1800" dirty="0" err="1">
                <a:solidFill>
                  <a:srgbClr val="C05412"/>
                </a:solidFill>
              </a:rPr>
              <a:t>độ</a:t>
            </a:r>
            <a:r>
              <a:rPr lang="en-US" sz="1800" dirty="0">
                <a:solidFill>
                  <a:srgbClr val="C05412"/>
                </a:solidFill>
              </a:rPr>
              <a:t> </a:t>
            </a:r>
            <a:r>
              <a:rPr lang="en-US" sz="1800" dirty="0" err="1">
                <a:solidFill>
                  <a:srgbClr val="C05412"/>
                </a:solidFill>
              </a:rPr>
              <a:t>hài</a:t>
            </a:r>
            <a:r>
              <a:rPr lang="en-US" sz="1800" dirty="0">
                <a:solidFill>
                  <a:srgbClr val="C05412"/>
                </a:solidFill>
              </a:rPr>
              <a:t> </a:t>
            </a:r>
            <a:r>
              <a:rPr lang="en-US" sz="1800" dirty="0" err="1">
                <a:solidFill>
                  <a:srgbClr val="C05412"/>
                </a:solidFill>
              </a:rPr>
              <a:t>lòng</a:t>
            </a:r>
            <a:r>
              <a:rPr lang="en-US" sz="1800" dirty="0">
                <a:solidFill>
                  <a:srgbClr val="C05412"/>
                </a:solidFill>
              </a:rPr>
              <a:t> </a:t>
            </a:r>
            <a:r>
              <a:rPr lang="en-US" sz="1800" dirty="0" err="1">
                <a:solidFill>
                  <a:srgbClr val="C05412"/>
                </a:solidFill>
              </a:rPr>
              <a:t>khách</a:t>
            </a:r>
            <a:r>
              <a:rPr lang="en-US" sz="1800" dirty="0">
                <a:solidFill>
                  <a:srgbClr val="C05412"/>
                </a:solidFill>
              </a:rPr>
              <a:t> </a:t>
            </a:r>
            <a:r>
              <a:rPr lang="en-US" sz="1800" dirty="0" err="1">
                <a:solidFill>
                  <a:srgbClr val="C05412"/>
                </a:solidFill>
              </a:rPr>
              <a:t>hàng</a:t>
            </a:r>
            <a:endParaRPr lang="en-US" sz="1800" dirty="0">
              <a:solidFill>
                <a:srgbClr val="C05412"/>
              </a:solidFill>
            </a:endParaRPr>
          </a:p>
          <a:p>
            <a:pPr lvl="1" indent="1588"/>
            <a:r>
              <a:rPr lang="en-US" sz="1800" dirty="0">
                <a:solidFill>
                  <a:srgbClr val="C05412"/>
                </a:solidFill>
              </a:rPr>
              <a:t>-  </a:t>
            </a:r>
            <a:r>
              <a:rPr lang="en-US" sz="1800" dirty="0" smtClean="0">
                <a:solidFill>
                  <a:srgbClr val="C05412"/>
                </a:solidFill>
              </a:rPr>
              <a:t>  </a:t>
            </a:r>
            <a:r>
              <a:rPr lang="en-US" sz="1800" dirty="0" err="1" smtClean="0">
                <a:solidFill>
                  <a:srgbClr val="C05412"/>
                </a:solidFill>
              </a:rPr>
              <a:t>Đảm</a:t>
            </a:r>
            <a:r>
              <a:rPr lang="en-US" sz="1800" dirty="0" smtClean="0">
                <a:solidFill>
                  <a:srgbClr val="C05412"/>
                </a:solidFill>
              </a:rPr>
              <a:t> </a:t>
            </a:r>
            <a:r>
              <a:rPr lang="en-US" sz="1800" dirty="0" err="1">
                <a:solidFill>
                  <a:srgbClr val="C05412"/>
                </a:solidFill>
              </a:rPr>
              <a:t>bảo</a:t>
            </a:r>
            <a:r>
              <a:rPr lang="en-US" sz="1800" dirty="0">
                <a:solidFill>
                  <a:srgbClr val="C05412"/>
                </a:solidFill>
              </a:rPr>
              <a:t> </a:t>
            </a:r>
            <a:r>
              <a:rPr lang="en-US" sz="1800" dirty="0" err="1">
                <a:solidFill>
                  <a:srgbClr val="C05412"/>
                </a:solidFill>
              </a:rPr>
              <a:t>sự</a:t>
            </a:r>
            <a:r>
              <a:rPr lang="en-US" sz="1800" dirty="0">
                <a:solidFill>
                  <a:srgbClr val="C05412"/>
                </a:solidFill>
              </a:rPr>
              <a:t> </a:t>
            </a:r>
            <a:r>
              <a:rPr lang="en-US" sz="1800" dirty="0" err="1">
                <a:solidFill>
                  <a:srgbClr val="C05412"/>
                </a:solidFill>
              </a:rPr>
              <a:t>phù</a:t>
            </a:r>
            <a:r>
              <a:rPr lang="en-US" sz="1800" dirty="0">
                <a:solidFill>
                  <a:srgbClr val="C05412"/>
                </a:solidFill>
              </a:rPr>
              <a:t> </a:t>
            </a:r>
            <a:r>
              <a:rPr lang="en-US" sz="1800" dirty="0" err="1">
                <a:solidFill>
                  <a:srgbClr val="C05412"/>
                </a:solidFill>
              </a:rPr>
              <a:t>hợp</a:t>
            </a:r>
            <a:r>
              <a:rPr lang="en-US" sz="1800" dirty="0">
                <a:solidFill>
                  <a:srgbClr val="C05412"/>
                </a:solidFill>
              </a:rPr>
              <a:t> </a:t>
            </a:r>
            <a:r>
              <a:rPr lang="en-US" sz="1800" dirty="0" err="1">
                <a:solidFill>
                  <a:srgbClr val="C05412"/>
                </a:solidFill>
              </a:rPr>
              <a:t>và</a:t>
            </a:r>
            <a:r>
              <a:rPr lang="en-US" sz="1800" dirty="0">
                <a:solidFill>
                  <a:srgbClr val="C05412"/>
                </a:solidFill>
              </a:rPr>
              <a:t> </a:t>
            </a:r>
            <a:r>
              <a:rPr lang="en-US" sz="1800" dirty="0" err="1">
                <a:solidFill>
                  <a:srgbClr val="C05412"/>
                </a:solidFill>
              </a:rPr>
              <a:t>tính</a:t>
            </a:r>
            <a:r>
              <a:rPr lang="en-US" sz="1800" dirty="0">
                <a:solidFill>
                  <a:srgbClr val="C05412"/>
                </a:solidFill>
              </a:rPr>
              <a:t> </a:t>
            </a:r>
            <a:r>
              <a:rPr lang="en-US" sz="1800" dirty="0" err="1">
                <a:solidFill>
                  <a:srgbClr val="C05412"/>
                </a:solidFill>
              </a:rPr>
              <a:t>hiệu</a:t>
            </a:r>
            <a:r>
              <a:rPr lang="en-US" sz="1800" dirty="0">
                <a:solidFill>
                  <a:srgbClr val="C05412"/>
                </a:solidFill>
              </a:rPr>
              <a:t> </a:t>
            </a:r>
            <a:r>
              <a:rPr lang="en-US" sz="1800" dirty="0" err="1">
                <a:solidFill>
                  <a:srgbClr val="C05412"/>
                </a:solidFill>
              </a:rPr>
              <a:t>lực</a:t>
            </a:r>
            <a:r>
              <a:rPr lang="en-US" sz="1800" dirty="0">
                <a:solidFill>
                  <a:srgbClr val="C05412"/>
                </a:solidFill>
              </a:rPr>
              <a:t> HTQLCL</a:t>
            </a:r>
          </a:p>
          <a:p>
            <a:pPr marL="685800" lvl="1" indent="-342900">
              <a:buFontTx/>
              <a:buChar char="-"/>
            </a:pPr>
            <a:r>
              <a:rPr lang="en-US" sz="1800" dirty="0" err="1">
                <a:solidFill>
                  <a:srgbClr val="C05412"/>
                </a:solidFill>
              </a:rPr>
              <a:t>Chứng</a:t>
            </a:r>
            <a:r>
              <a:rPr lang="en-US" sz="1800" dirty="0">
                <a:solidFill>
                  <a:srgbClr val="C05412"/>
                </a:solidFill>
              </a:rPr>
              <a:t> minh </a:t>
            </a:r>
            <a:r>
              <a:rPr lang="en-US" sz="1800" dirty="0" err="1">
                <a:solidFill>
                  <a:srgbClr val="C05412"/>
                </a:solidFill>
              </a:rPr>
              <a:t>việc</a:t>
            </a:r>
            <a:r>
              <a:rPr lang="en-US" sz="1800" dirty="0">
                <a:solidFill>
                  <a:srgbClr val="C05412"/>
                </a:solidFill>
              </a:rPr>
              <a:t> </a:t>
            </a:r>
            <a:r>
              <a:rPr lang="en-US" sz="1800" dirty="0" err="1">
                <a:solidFill>
                  <a:srgbClr val="C05412"/>
                </a:solidFill>
              </a:rPr>
              <a:t>hoạch</a:t>
            </a:r>
            <a:r>
              <a:rPr lang="en-US" sz="1800" dirty="0">
                <a:solidFill>
                  <a:srgbClr val="C05412"/>
                </a:solidFill>
              </a:rPr>
              <a:t> </a:t>
            </a:r>
            <a:r>
              <a:rPr lang="en-US" sz="1800" dirty="0" err="1">
                <a:solidFill>
                  <a:srgbClr val="C05412"/>
                </a:solidFill>
              </a:rPr>
              <a:t>định</a:t>
            </a:r>
            <a:r>
              <a:rPr lang="en-US" sz="1800" dirty="0">
                <a:solidFill>
                  <a:srgbClr val="C05412"/>
                </a:solidFill>
              </a:rPr>
              <a:t> </a:t>
            </a:r>
            <a:r>
              <a:rPr lang="en-US" sz="1800" dirty="0" err="1">
                <a:solidFill>
                  <a:srgbClr val="C05412"/>
                </a:solidFill>
              </a:rPr>
              <a:t>đã</a:t>
            </a:r>
            <a:r>
              <a:rPr lang="en-US" sz="1800" dirty="0">
                <a:solidFill>
                  <a:srgbClr val="C05412"/>
                </a:solidFill>
              </a:rPr>
              <a:t> </a:t>
            </a:r>
            <a:r>
              <a:rPr lang="en-US" sz="1800" dirty="0" err="1">
                <a:solidFill>
                  <a:srgbClr val="C05412"/>
                </a:solidFill>
              </a:rPr>
              <a:t>thực</a:t>
            </a:r>
            <a:r>
              <a:rPr lang="en-US" sz="1800" dirty="0">
                <a:solidFill>
                  <a:srgbClr val="C05412"/>
                </a:solidFill>
              </a:rPr>
              <a:t> </a:t>
            </a:r>
            <a:r>
              <a:rPr lang="en-US" sz="1800" dirty="0" err="1">
                <a:solidFill>
                  <a:srgbClr val="C05412"/>
                </a:solidFill>
              </a:rPr>
              <a:t>hiện</a:t>
            </a:r>
            <a:r>
              <a:rPr lang="en-US" sz="1800" dirty="0">
                <a:solidFill>
                  <a:srgbClr val="C05412"/>
                </a:solidFill>
              </a:rPr>
              <a:t> </a:t>
            </a:r>
          </a:p>
          <a:p>
            <a:pPr marL="685800" lvl="1" indent="-342900">
              <a:buFontTx/>
              <a:buChar char="-"/>
            </a:pPr>
            <a:r>
              <a:rPr lang="en-US" sz="1800" dirty="0" err="1">
                <a:solidFill>
                  <a:srgbClr val="C05412"/>
                </a:solidFill>
              </a:rPr>
              <a:t>Đánh</a:t>
            </a:r>
            <a:r>
              <a:rPr lang="en-US" sz="1800" dirty="0">
                <a:solidFill>
                  <a:srgbClr val="C05412"/>
                </a:solidFill>
              </a:rPr>
              <a:t> </a:t>
            </a:r>
            <a:r>
              <a:rPr lang="en-US" sz="1800" dirty="0" err="1">
                <a:solidFill>
                  <a:srgbClr val="C05412"/>
                </a:solidFill>
              </a:rPr>
              <a:t>giá</a:t>
            </a:r>
            <a:r>
              <a:rPr lang="en-US" sz="1800" dirty="0">
                <a:solidFill>
                  <a:srgbClr val="C05412"/>
                </a:solidFill>
              </a:rPr>
              <a:t> </a:t>
            </a:r>
            <a:r>
              <a:rPr lang="en-US" sz="1800" dirty="0" err="1" smtClean="0">
                <a:solidFill>
                  <a:srgbClr val="C05412"/>
                </a:solidFill>
              </a:rPr>
              <a:t>kết</a:t>
            </a:r>
            <a:r>
              <a:rPr lang="en-US" sz="1800" dirty="0" smtClean="0">
                <a:solidFill>
                  <a:srgbClr val="C05412"/>
                </a:solidFill>
              </a:rPr>
              <a:t> </a:t>
            </a:r>
            <a:r>
              <a:rPr lang="en-US" sz="1800" dirty="0" err="1">
                <a:solidFill>
                  <a:srgbClr val="C05412"/>
                </a:solidFill>
              </a:rPr>
              <a:t>quả</a:t>
            </a:r>
            <a:r>
              <a:rPr lang="en-US" sz="1800" dirty="0">
                <a:solidFill>
                  <a:srgbClr val="C05412"/>
                </a:solidFill>
              </a:rPr>
              <a:t> </a:t>
            </a:r>
            <a:r>
              <a:rPr lang="en-US" sz="1800" dirty="0" err="1">
                <a:solidFill>
                  <a:srgbClr val="C05412"/>
                </a:solidFill>
              </a:rPr>
              <a:t>hoạt</a:t>
            </a:r>
            <a:r>
              <a:rPr lang="en-US" sz="1800" dirty="0">
                <a:solidFill>
                  <a:srgbClr val="C05412"/>
                </a:solidFill>
              </a:rPr>
              <a:t> </a:t>
            </a:r>
            <a:r>
              <a:rPr lang="en-US" sz="1800" dirty="0" err="1">
                <a:solidFill>
                  <a:srgbClr val="C05412"/>
                </a:solidFill>
              </a:rPr>
              <a:t>động</a:t>
            </a:r>
            <a:r>
              <a:rPr lang="en-US" sz="1800" dirty="0">
                <a:solidFill>
                  <a:srgbClr val="C05412"/>
                </a:solidFill>
              </a:rPr>
              <a:t> </a:t>
            </a:r>
            <a:r>
              <a:rPr lang="en-US" sz="1800" dirty="0" err="1">
                <a:solidFill>
                  <a:srgbClr val="C05412"/>
                </a:solidFill>
              </a:rPr>
              <a:t>quá</a:t>
            </a:r>
            <a:r>
              <a:rPr lang="en-US" sz="1800" dirty="0">
                <a:solidFill>
                  <a:srgbClr val="C05412"/>
                </a:solidFill>
              </a:rPr>
              <a:t> </a:t>
            </a:r>
            <a:r>
              <a:rPr lang="en-US" sz="1800" dirty="0" err="1">
                <a:solidFill>
                  <a:srgbClr val="C05412"/>
                </a:solidFill>
              </a:rPr>
              <a:t>trình</a:t>
            </a:r>
            <a:r>
              <a:rPr lang="en-US" sz="1800" dirty="0">
                <a:solidFill>
                  <a:srgbClr val="C05412"/>
                </a:solidFill>
              </a:rPr>
              <a:t>, </a:t>
            </a:r>
            <a:r>
              <a:rPr lang="en-US" sz="1800" dirty="0" err="1">
                <a:solidFill>
                  <a:srgbClr val="C05412"/>
                </a:solidFill>
              </a:rPr>
              <a:t>nhà</a:t>
            </a:r>
            <a:r>
              <a:rPr lang="en-US" sz="1800" dirty="0">
                <a:solidFill>
                  <a:srgbClr val="C05412"/>
                </a:solidFill>
              </a:rPr>
              <a:t> </a:t>
            </a:r>
            <a:r>
              <a:rPr lang="en-US" sz="1800" dirty="0" err="1">
                <a:solidFill>
                  <a:srgbClr val="C05412"/>
                </a:solidFill>
              </a:rPr>
              <a:t>cung</a:t>
            </a:r>
            <a:r>
              <a:rPr lang="en-US" sz="1800" dirty="0">
                <a:solidFill>
                  <a:srgbClr val="C05412"/>
                </a:solidFill>
              </a:rPr>
              <a:t> </a:t>
            </a:r>
            <a:r>
              <a:rPr lang="en-US" sz="1800" dirty="0" err="1">
                <a:solidFill>
                  <a:srgbClr val="C05412"/>
                </a:solidFill>
              </a:rPr>
              <a:t>cấp</a:t>
            </a:r>
            <a:endParaRPr lang="en-US" sz="1800" dirty="0">
              <a:solidFill>
                <a:srgbClr val="C05412"/>
              </a:solidFill>
            </a:endParaRPr>
          </a:p>
          <a:p>
            <a:pPr lvl="1" indent="1588"/>
            <a:r>
              <a:rPr lang="en-US" sz="1800" dirty="0">
                <a:solidFill>
                  <a:srgbClr val="C05412"/>
                </a:solidFill>
              </a:rPr>
              <a:t>- </a:t>
            </a:r>
            <a:r>
              <a:rPr lang="en-US" sz="1800" dirty="0" smtClean="0">
                <a:solidFill>
                  <a:srgbClr val="C05412"/>
                </a:solidFill>
              </a:rPr>
              <a:t>  </a:t>
            </a:r>
            <a:r>
              <a:rPr lang="en-US" sz="1800" dirty="0" err="1" smtClean="0">
                <a:solidFill>
                  <a:srgbClr val="C05412"/>
                </a:solidFill>
              </a:rPr>
              <a:t>Xác</a:t>
            </a:r>
            <a:r>
              <a:rPr lang="en-US" sz="1800" dirty="0" smtClean="0">
                <a:solidFill>
                  <a:srgbClr val="C05412"/>
                </a:solidFill>
              </a:rPr>
              <a:t> </a:t>
            </a:r>
            <a:r>
              <a:rPr lang="en-US" sz="1800" dirty="0" err="1">
                <a:solidFill>
                  <a:srgbClr val="C05412"/>
                </a:solidFill>
              </a:rPr>
              <a:t>định</a:t>
            </a:r>
            <a:r>
              <a:rPr lang="en-US" sz="1800" dirty="0">
                <a:solidFill>
                  <a:srgbClr val="C05412"/>
                </a:solidFill>
              </a:rPr>
              <a:t> </a:t>
            </a:r>
            <a:r>
              <a:rPr lang="en-US" sz="1800" dirty="0" err="1">
                <a:solidFill>
                  <a:srgbClr val="C05412"/>
                </a:solidFill>
              </a:rPr>
              <a:t>các</a:t>
            </a:r>
            <a:r>
              <a:rPr lang="en-US" sz="1800" dirty="0">
                <a:solidFill>
                  <a:srgbClr val="C05412"/>
                </a:solidFill>
              </a:rPr>
              <a:t> </a:t>
            </a:r>
            <a:r>
              <a:rPr lang="en-US" sz="1800" dirty="0" err="1">
                <a:solidFill>
                  <a:srgbClr val="C05412"/>
                </a:solidFill>
              </a:rPr>
              <a:t>cơ</a:t>
            </a:r>
            <a:r>
              <a:rPr lang="en-US" sz="1800" dirty="0">
                <a:solidFill>
                  <a:srgbClr val="C05412"/>
                </a:solidFill>
              </a:rPr>
              <a:t> </a:t>
            </a:r>
            <a:r>
              <a:rPr lang="en-US" sz="1800" dirty="0" err="1">
                <a:solidFill>
                  <a:srgbClr val="C05412"/>
                </a:solidFill>
              </a:rPr>
              <a:t>hội</a:t>
            </a:r>
            <a:r>
              <a:rPr lang="en-US" sz="1800" dirty="0">
                <a:solidFill>
                  <a:srgbClr val="C05412"/>
                </a:solidFill>
              </a:rPr>
              <a:t> </a:t>
            </a:r>
            <a:r>
              <a:rPr lang="en-US" sz="1800" dirty="0" err="1">
                <a:solidFill>
                  <a:srgbClr val="C05412"/>
                </a:solidFill>
              </a:rPr>
              <a:t>cải</a:t>
            </a:r>
            <a:r>
              <a:rPr lang="en-US" sz="1800" dirty="0">
                <a:solidFill>
                  <a:srgbClr val="C05412"/>
                </a:solidFill>
              </a:rPr>
              <a:t> </a:t>
            </a:r>
            <a:r>
              <a:rPr lang="en-US" sz="1800" dirty="0" err="1">
                <a:solidFill>
                  <a:srgbClr val="C05412"/>
                </a:solidFill>
              </a:rPr>
              <a:t>tiến</a:t>
            </a:r>
            <a:endParaRPr lang="en-US" sz="1800" dirty="0">
              <a:solidFill>
                <a:srgbClr val="C05412"/>
              </a:solidFill>
            </a:endParaRPr>
          </a:p>
          <a:p>
            <a:pPr marL="342900" indent="-342900">
              <a:spcBef>
                <a:spcPts val="600"/>
              </a:spcBef>
              <a:spcAft>
                <a:spcPts val="600"/>
              </a:spcAft>
              <a:buFont typeface="Wingdings" panose="05000000000000000000" pitchFamily="2" charset="2"/>
              <a:buChar char="§"/>
            </a:pPr>
            <a:r>
              <a:rPr lang="en-US" sz="2000" dirty="0" err="1" smtClean="0">
                <a:solidFill>
                  <a:srgbClr val="C05412"/>
                </a:solidFill>
              </a:rPr>
              <a:t>Đầu</a:t>
            </a:r>
            <a:r>
              <a:rPr lang="en-US" sz="2000" dirty="0" smtClean="0">
                <a:solidFill>
                  <a:srgbClr val="C05412"/>
                </a:solidFill>
              </a:rPr>
              <a:t> </a:t>
            </a:r>
            <a:r>
              <a:rPr lang="en-US" sz="2000" dirty="0" err="1">
                <a:solidFill>
                  <a:srgbClr val="C05412"/>
                </a:solidFill>
              </a:rPr>
              <a:t>vào</a:t>
            </a:r>
            <a:r>
              <a:rPr lang="en-US" sz="2000" dirty="0">
                <a:solidFill>
                  <a:srgbClr val="C05412"/>
                </a:solidFill>
              </a:rPr>
              <a:t> </a:t>
            </a:r>
            <a:r>
              <a:rPr lang="en-US" sz="2000" dirty="0" err="1">
                <a:solidFill>
                  <a:srgbClr val="C05412"/>
                </a:solidFill>
              </a:rPr>
              <a:t>xem</a:t>
            </a:r>
            <a:r>
              <a:rPr lang="en-US" sz="2000" dirty="0">
                <a:solidFill>
                  <a:srgbClr val="C05412"/>
                </a:solidFill>
              </a:rPr>
              <a:t> </a:t>
            </a:r>
            <a:r>
              <a:rPr lang="en-US" sz="2000" dirty="0" err="1">
                <a:solidFill>
                  <a:srgbClr val="C05412"/>
                </a:solidFill>
              </a:rPr>
              <a:t>xét</a:t>
            </a:r>
            <a:r>
              <a:rPr lang="en-US" sz="2000" dirty="0">
                <a:solidFill>
                  <a:srgbClr val="C05412"/>
                </a:solidFill>
              </a:rPr>
              <a:t> </a:t>
            </a:r>
            <a:r>
              <a:rPr lang="en-US" sz="2000" dirty="0" err="1">
                <a:solidFill>
                  <a:srgbClr val="C05412"/>
                </a:solidFill>
              </a:rPr>
              <a:t>của</a:t>
            </a:r>
            <a:r>
              <a:rPr lang="en-US" sz="2000" dirty="0">
                <a:solidFill>
                  <a:srgbClr val="C05412"/>
                </a:solidFill>
              </a:rPr>
              <a:t> </a:t>
            </a:r>
            <a:r>
              <a:rPr lang="en-US" sz="2000" dirty="0" err="1">
                <a:solidFill>
                  <a:srgbClr val="C05412"/>
                </a:solidFill>
              </a:rPr>
              <a:t>lãnh</a:t>
            </a:r>
            <a:r>
              <a:rPr lang="en-US" sz="2000" dirty="0">
                <a:solidFill>
                  <a:srgbClr val="C05412"/>
                </a:solidFill>
              </a:rPr>
              <a:t> </a:t>
            </a:r>
            <a:r>
              <a:rPr lang="en-US" sz="2000" dirty="0" err="1">
                <a:solidFill>
                  <a:srgbClr val="C05412"/>
                </a:solidFill>
              </a:rPr>
              <a:t>đạo</a:t>
            </a:r>
            <a:endParaRPr lang="en-US" sz="2000" dirty="0">
              <a:solidFill>
                <a:srgbClr val="C05412"/>
              </a:solidFill>
            </a:endParaRPr>
          </a:p>
        </p:txBody>
      </p:sp>
    </p:spTree>
    <p:extLst>
      <p:ext uri="{BB962C8B-B14F-4D97-AF65-F5344CB8AC3E}">
        <p14:creationId xmlns:p14="http://schemas.microsoft.com/office/powerpoint/2010/main" val="19099417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1643" y="968050"/>
            <a:ext cx="8492357" cy="3539430"/>
          </a:xfrm>
          <a:prstGeom prst="rect">
            <a:avLst/>
          </a:prstGeom>
          <a:noFill/>
        </p:spPr>
        <p:txBody>
          <a:bodyPr wrap="square" rtlCol="0">
            <a:spAutoFit/>
          </a:bodyPr>
          <a:lstStyle/>
          <a:p>
            <a:r>
              <a:rPr lang="en-US" sz="2400" b="1" dirty="0" smtClean="0">
                <a:solidFill>
                  <a:srgbClr val="002060"/>
                </a:solidFill>
              </a:rPr>
              <a:t>9.2  </a:t>
            </a:r>
            <a:r>
              <a:rPr lang="en-US" sz="2400" b="1" dirty="0" err="1" smtClean="0">
                <a:solidFill>
                  <a:srgbClr val="002060"/>
                </a:solidFill>
              </a:rPr>
              <a:t>Đánh</a:t>
            </a:r>
            <a:r>
              <a:rPr lang="en-US" sz="2400" b="1" dirty="0" smtClean="0">
                <a:solidFill>
                  <a:srgbClr val="002060"/>
                </a:solidFill>
              </a:rPr>
              <a:t> </a:t>
            </a:r>
            <a:r>
              <a:rPr lang="en-US" sz="2400" b="1" dirty="0" err="1" smtClean="0">
                <a:solidFill>
                  <a:srgbClr val="002060"/>
                </a:solidFill>
              </a:rPr>
              <a:t>giá</a:t>
            </a:r>
            <a:r>
              <a:rPr lang="en-US" sz="2400" b="1" dirty="0" smtClean="0">
                <a:solidFill>
                  <a:srgbClr val="002060"/>
                </a:solidFill>
              </a:rPr>
              <a:t> </a:t>
            </a:r>
            <a:r>
              <a:rPr lang="en-US" sz="2400" b="1" dirty="0" err="1" smtClean="0">
                <a:solidFill>
                  <a:srgbClr val="002060"/>
                </a:solidFill>
              </a:rPr>
              <a:t>nội</a:t>
            </a:r>
            <a:r>
              <a:rPr lang="en-US" sz="2400" b="1" dirty="0" smtClean="0">
                <a:solidFill>
                  <a:srgbClr val="002060"/>
                </a:solidFill>
              </a:rPr>
              <a:t> </a:t>
            </a:r>
            <a:r>
              <a:rPr lang="en-US" sz="2400" b="1" dirty="0" err="1" smtClean="0">
                <a:solidFill>
                  <a:srgbClr val="002060"/>
                </a:solidFill>
              </a:rPr>
              <a:t>bộ</a:t>
            </a:r>
            <a:endParaRPr lang="en-US" sz="2400" b="1" dirty="0" smtClean="0">
              <a:solidFill>
                <a:srgbClr val="002060"/>
              </a:solidFill>
            </a:endParaRPr>
          </a:p>
          <a:p>
            <a:pPr>
              <a:spcBef>
                <a:spcPts val="600"/>
              </a:spcBef>
            </a:pPr>
            <a:r>
              <a:rPr lang="en-US" sz="2000" b="1" dirty="0" smtClean="0">
                <a:solidFill>
                  <a:srgbClr val="002060"/>
                </a:solidFill>
              </a:rPr>
              <a:t>9.2.1 </a:t>
            </a:r>
            <a:r>
              <a:rPr lang="en-US" sz="2000" b="1" dirty="0" err="1" smtClean="0">
                <a:solidFill>
                  <a:srgbClr val="002060"/>
                </a:solidFill>
              </a:rPr>
              <a:t>Đánh</a:t>
            </a:r>
            <a:r>
              <a:rPr lang="en-US" sz="2000" b="1" dirty="0" smtClean="0">
                <a:solidFill>
                  <a:srgbClr val="002060"/>
                </a:solidFill>
              </a:rPr>
              <a:t> </a:t>
            </a:r>
            <a:r>
              <a:rPr lang="en-US" sz="2000" b="1" dirty="0" err="1" smtClean="0">
                <a:solidFill>
                  <a:srgbClr val="002060"/>
                </a:solidFill>
              </a:rPr>
              <a:t>giá</a:t>
            </a:r>
            <a:r>
              <a:rPr lang="en-US" sz="2000" b="1" dirty="0" smtClean="0">
                <a:solidFill>
                  <a:srgbClr val="002060"/>
                </a:solidFill>
              </a:rPr>
              <a:t> </a:t>
            </a:r>
            <a:r>
              <a:rPr lang="en-US" sz="2000" b="1" dirty="0" err="1" smtClean="0">
                <a:solidFill>
                  <a:srgbClr val="002060"/>
                </a:solidFill>
              </a:rPr>
              <a:t>định</a:t>
            </a:r>
            <a:r>
              <a:rPr lang="en-US" sz="2000" b="1" dirty="0" smtClean="0">
                <a:solidFill>
                  <a:srgbClr val="002060"/>
                </a:solidFill>
              </a:rPr>
              <a:t> </a:t>
            </a:r>
            <a:r>
              <a:rPr lang="en-US" sz="2000" b="1" dirty="0" err="1" smtClean="0">
                <a:solidFill>
                  <a:srgbClr val="002060"/>
                </a:solidFill>
              </a:rPr>
              <a:t>kỳ</a:t>
            </a:r>
            <a:r>
              <a:rPr lang="en-US" sz="2000" b="1" dirty="0" smtClean="0">
                <a:solidFill>
                  <a:srgbClr val="002060"/>
                </a:solidFill>
              </a:rPr>
              <a:t> </a:t>
            </a:r>
            <a:r>
              <a:rPr lang="en-US" sz="2000" b="1" dirty="0" err="1" smtClean="0">
                <a:solidFill>
                  <a:srgbClr val="002060"/>
                </a:solidFill>
              </a:rPr>
              <a:t>theo</a:t>
            </a:r>
            <a:r>
              <a:rPr lang="en-US" sz="2000" b="1" dirty="0" smtClean="0">
                <a:solidFill>
                  <a:srgbClr val="002060"/>
                </a:solidFill>
              </a:rPr>
              <a:t> </a:t>
            </a:r>
            <a:r>
              <a:rPr lang="en-US" sz="2000" b="1" dirty="0" err="1" smtClean="0">
                <a:solidFill>
                  <a:srgbClr val="002060"/>
                </a:solidFill>
              </a:rPr>
              <a:t>kế</a:t>
            </a:r>
            <a:r>
              <a:rPr lang="en-US" sz="2000" b="1" dirty="0" smtClean="0">
                <a:solidFill>
                  <a:srgbClr val="002060"/>
                </a:solidFill>
              </a:rPr>
              <a:t> </a:t>
            </a:r>
            <a:r>
              <a:rPr lang="en-US" sz="2000" b="1" dirty="0" err="1" smtClean="0">
                <a:solidFill>
                  <a:srgbClr val="002060"/>
                </a:solidFill>
              </a:rPr>
              <a:t>hoạch</a:t>
            </a:r>
            <a:r>
              <a:rPr lang="en-US" sz="2000" b="1" dirty="0" smtClean="0">
                <a:solidFill>
                  <a:srgbClr val="002060"/>
                </a:solidFill>
              </a:rPr>
              <a:t>, </a:t>
            </a:r>
            <a:r>
              <a:rPr lang="en-US" sz="2000" b="1" dirty="0" err="1" smtClean="0">
                <a:solidFill>
                  <a:srgbClr val="002060"/>
                </a:solidFill>
              </a:rPr>
              <a:t>mục</a:t>
            </a:r>
            <a:r>
              <a:rPr lang="en-US" sz="2000" b="1" dirty="0" smtClean="0">
                <a:solidFill>
                  <a:srgbClr val="002060"/>
                </a:solidFill>
              </a:rPr>
              <a:t> </a:t>
            </a:r>
            <a:r>
              <a:rPr lang="en-US" sz="2000" b="1" dirty="0" err="1" smtClean="0">
                <a:solidFill>
                  <a:srgbClr val="002060"/>
                </a:solidFill>
              </a:rPr>
              <a:t>đích</a:t>
            </a:r>
            <a:endParaRPr lang="en-US" sz="2000" b="1" dirty="0" smtClean="0">
              <a:solidFill>
                <a:srgbClr val="002060"/>
              </a:solidFill>
            </a:endParaRPr>
          </a:p>
          <a:p>
            <a:pPr>
              <a:spcBef>
                <a:spcPts val="600"/>
              </a:spcBef>
            </a:pPr>
            <a:r>
              <a:rPr lang="en-US" sz="2000" b="1" dirty="0" smtClean="0">
                <a:solidFill>
                  <a:srgbClr val="002060"/>
                </a:solidFill>
              </a:rPr>
              <a:t>9.2.2 </a:t>
            </a:r>
            <a:r>
              <a:rPr lang="en-US" sz="2000" b="1" dirty="0" err="1" smtClean="0">
                <a:solidFill>
                  <a:srgbClr val="002060"/>
                </a:solidFill>
              </a:rPr>
              <a:t>Tổ</a:t>
            </a:r>
            <a:r>
              <a:rPr lang="en-US" sz="2000" b="1" dirty="0" smtClean="0">
                <a:solidFill>
                  <a:srgbClr val="002060"/>
                </a:solidFill>
              </a:rPr>
              <a:t> </a:t>
            </a:r>
            <a:r>
              <a:rPr lang="en-US" sz="2000" b="1" dirty="0" err="1" smtClean="0">
                <a:solidFill>
                  <a:srgbClr val="002060"/>
                </a:solidFill>
              </a:rPr>
              <a:t>chức</a:t>
            </a:r>
            <a:r>
              <a:rPr lang="en-US" sz="2000" b="1" dirty="0" smtClean="0">
                <a:solidFill>
                  <a:srgbClr val="002060"/>
                </a:solidFill>
              </a:rPr>
              <a:t> </a:t>
            </a:r>
            <a:r>
              <a:rPr lang="en-US" sz="2000" b="1" dirty="0" err="1" smtClean="0">
                <a:solidFill>
                  <a:srgbClr val="002060"/>
                </a:solidFill>
              </a:rPr>
              <a:t>đánh</a:t>
            </a:r>
            <a:r>
              <a:rPr lang="en-US" sz="2000" b="1" dirty="0" smtClean="0">
                <a:solidFill>
                  <a:srgbClr val="002060"/>
                </a:solidFill>
              </a:rPr>
              <a:t> </a:t>
            </a:r>
            <a:r>
              <a:rPr lang="en-US" sz="2000" b="1" dirty="0" err="1" smtClean="0">
                <a:solidFill>
                  <a:srgbClr val="002060"/>
                </a:solidFill>
              </a:rPr>
              <a:t>giá</a:t>
            </a:r>
            <a:endParaRPr lang="en-US" sz="2000" b="1" dirty="0" smtClean="0">
              <a:solidFill>
                <a:srgbClr val="002060"/>
              </a:solidFill>
            </a:endParaRPr>
          </a:p>
          <a:p>
            <a:pPr marL="342900" indent="-342900">
              <a:spcBef>
                <a:spcPts val="600"/>
              </a:spcBef>
              <a:buFont typeface="Arial" pitchFamily="34" charset="0"/>
              <a:buChar char="•"/>
            </a:pPr>
            <a:r>
              <a:rPr lang="en-US" sz="2000" dirty="0" err="1" smtClean="0">
                <a:solidFill>
                  <a:srgbClr val="002060"/>
                </a:solidFill>
              </a:rPr>
              <a:t>Hoạch</a:t>
            </a:r>
            <a:r>
              <a:rPr lang="en-US" sz="2000" dirty="0" smtClean="0">
                <a:solidFill>
                  <a:srgbClr val="002060"/>
                </a:solidFill>
              </a:rPr>
              <a:t> </a:t>
            </a:r>
            <a:r>
              <a:rPr lang="en-US" sz="2000" dirty="0" err="1" smtClean="0">
                <a:solidFill>
                  <a:srgbClr val="002060"/>
                </a:solidFill>
              </a:rPr>
              <a:t>định</a:t>
            </a:r>
            <a:r>
              <a:rPr lang="en-US" sz="2000" dirty="0" smtClean="0">
                <a:solidFill>
                  <a:srgbClr val="002060"/>
                </a:solidFill>
              </a:rPr>
              <a:t>, </a:t>
            </a:r>
            <a:r>
              <a:rPr lang="en-US" sz="2000" dirty="0" err="1" smtClean="0">
                <a:solidFill>
                  <a:srgbClr val="002060"/>
                </a:solidFill>
              </a:rPr>
              <a:t>thiết</a:t>
            </a:r>
            <a:r>
              <a:rPr lang="en-US" sz="2000" dirty="0" smtClean="0">
                <a:solidFill>
                  <a:srgbClr val="002060"/>
                </a:solidFill>
              </a:rPr>
              <a:t> </a:t>
            </a:r>
            <a:r>
              <a:rPr lang="en-US" sz="2000" dirty="0" err="1" smtClean="0">
                <a:solidFill>
                  <a:srgbClr val="002060"/>
                </a:solidFill>
              </a:rPr>
              <a:t>lập</a:t>
            </a:r>
            <a:r>
              <a:rPr lang="en-US" sz="2000" dirty="0" smtClean="0">
                <a:solidFill>
                  <a:srgbClr val="002060"/>
                </a:solidFill>
              </a:rPr>
              <a:t>, </a:t>
            </a:r>
            <a:r>
              <a:rPr lang="en-US" sz="2000" dirty="0" err="1" smtClean="0">
                <a:solidFill>
                  <a:srgbClr val="002060"/>
                </a:solidFill>
              </a:rPr>
              <a:t>thực</a:t>
            </a:r>
            <a:r>
              <a:rPr lang="en-US" sz="2000" dirty="0" smtClean="0">
                <a:solidFill>
                  <a:srgbClr val="002060"/>
                </a:solidFill>
              </a:rPr>
              <a:t> </a:t>
            </a:r>
            <a:r>
              <a:rPr lang="en-US" sz="2000" dirty="0" err="1" smtClean="0">
                <a:solidFill>
                  <a:srgbClr val="002060"/>
                </a:solidFill>
              </a:rPr>
              <a:t>hiện</a:t>
            </a:r>
            <a:r>
              <a:rPr lang="en-US" sz="2000" dirty="0" smtClean="0">
                <a:solidFill>
                  <a:srgbClr val="002060"/>
                </a:solidFill>
              </a:rPr>
              <a:t>, </a:t>
            </a:r>
            <a:r>
              <a:rPr lang="en-US" sz="2000" dirty="0" err="1" smtClean="0">
                <a:solidFill>
                  <a:srgbClr val="002060"/>
                </a:solidFill>
              </a:rPr>
              <a:t>duy</a:t>
            </a:r>
            <a:r>
              <a:rPr lang="en-US" sz="2000" dirty="0" smtClean="0">
                <a:solidFill>
                  <a:srgbClr val="002060"/>
                </a:solidFill>
              </a:rPr>
              <a:t> </a:t>
            </a:r>
            <a:r>
              <a:rPr lang="en-US" sz="2000" dirty="0" err="1" smtClean="0">
                <a:solidFill>
                  <a:srgbClr val="002060"/>
                </a:solidFill>
              </a:rPr>
              <a:t>trì</a:t>
            </a:r>
            <a:r>
              <a:rPr lang="en-US" sz="2000" dirty="0" smtClean="0">
                <a:solidFill>
                  <a:srgbClr val="002060"/>
                </a:solidFill>
              </a:rPr>
              <a:t> </a:t>
            </a:r>
            <a:r>
              <a:rPr lang="en-US" sz="2000" dirty="0" err="1" smtClean="0">
                <a:solidFill>
                  <a:srgbClr val="002060"/>
                </a:solidFill>
              </a:rPr>
              <a:t>chương</a:t>
            </a:r>
            <a:r>
              <a:rPr lang="en-US" sz="2000" dirty="0" smtClean="0">
                <a:solidFill>
                  <a:srgbClr val="002060"/>
                </a:solidFill>
              </a:rPr>
              <a:t> </a:t>
            </a:r>
            <a:r>
              <a:rPr lang="en-US" sz="2000" dirty="0" err="1" smtClean="0">
                <a:solidFill>
                  <a:srgbClr val="002060"/>
                </a:solidFill>
              </a:rPr>
              <a:t>trình</a:t>
            </a:r>
            <a:r>
              <a:rPr lang="en-US" sz="2000" dirty="0" smtClean="0">
                <a:solidFill>
                  <a:srgbClr val="002060"/>
                </a:solidFill>
              </a:rPr>
              <a:t> </a:t>
            </a:r>
            <a:r>
              <a:rPr lang="en-US" sz="2000" dirty="0" err="1" smtClean="0">
                <a:solidFill>
                  <a:srgbClr val="002060"/>
                </a:solidFill>
              </a:rPr>
              <a:t>đánh</a:t>
            </a:r>
            <a:r>
              <a:rPr lang="en-US" sz="2000" dirty="0" smtClean="0">
                <a:solidFill>
                  <a:srgbClr val="002060"/>
                </a:solidFill>
              </a:rPr>
              <a:t> </a:t>
            </a:r>
            <a:r>
              <a:rPr lang="en-US" sz="2000" dirty="0" err="1" smtClean="0">
                <a:solidFill>
                  <a:srgbClr val="002060"/>
                </a:solidFill>
              </a:rPr>
              <a:t>giá</a:t>
            </a:r>
            <a:endParaRPr lang="en-US" sz="2000" dirty="0" smtClean="0">
              <a:solidFill>
                <a:srgbClr val="002060"/>
              </a:solidFill>
            </a:endParaRPr>
          </a:p>
          <a:p>
            <a:pPr marL="342900" indent="-342900">
              <a:spcBef>
                <a:spcPts val="600"/>
              </a:spcBef>
              <a:buFont typeface="Arial" pitchFamily="34" charset="0"/>
              <a:buChar char="•"/>
            </a:pPr>
            <a:r>
              <a:rPr lang="en-US" sz="2000" dirty="0" err="1" smtClean="0">
                <a:solidFill>
                  <a:srgbClr val="002060"/>
                </a:solidFill>
              </a:rPr>
              <a:t>Chuẩn</a:t>
            </a:r>
            <a:r>
              <a:rPr lang="en-US" sz="2000" dirty="0" smtClean="0">
                <a:solidFill>
                  <a:srgbClr val="002060"/>
                </a:solidFill>
              </a:rPr>
              <a:t> </a:t>
            </a:r>
            <a:r>
              <a:rPr lang="en-US" sz="2000" dirty="0" err="1" smtClean="0">
                <a:solidFill>
                  <a:srgbClr val="002060"/>
                </a:solidFill>
              </a:rPr>
              <a:t>mực</a:t>
            </a:r>
            <a:r>
              <a:rPr lang="en-US" sz="2000" dirty="0" smtClean="0">
                <a:solidFill>
                  <a:srgbClr val="002060"/>
                </a:solidFill>
              </a:rPr>
              <a:t> </a:t>
            </a:r>
            <a:r>
              <a:rPr lang="en-US" sz="2000" dirty="0" err="1" smtClean="0">
                <a:solidFill>
                  <a:srgbClr val="002060"/>
                </a:solidFill>
              </a:rPr>
              <a:t>đánh</a:t>
            </a:r>
            <a:r>
              <a:rPr lang="en-US" sz="2000" dirty="0" smtClean="0">
                <a:solidFill>
                  <a:srgbClr val="002060"/>
                </a:solidFill>
              </a:rPr>
              <a:t> </a:t>
            </a:r>
            <a:r>
              <a:rPr lang="en-US" sz="2000" dirty="0" err="1" smtClean="0">
                <a:solidFill>
                  <a:srgbClr val="002060"/>
                </a:solidFill>
              </a:rPr>
              <a:t>giá</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phạm</a:t>
            </a:r>
            <a:r>
              <a:rPr lang="en-US" sz="2000" dirty="0" smtClean="0">
                <a:solidFill>
                  <a:srgbClr val="002060"/>
                </a:solidFill>
              </a:rPr>
              <a:t> vi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cuộc</a:t>
            </a:r>
            <a:r>
              <a:rPr lang="en-US" sz="2000" dirty="0" smtClean="0">
                <a:solidFill>
                  <a:srgbClr val="002060"/>
                </a:solidFill>
              </a:rPr>
              <a:t> </a:t>
            </a:r>
            <a:r>
              <a:rPr lang="en-US" sz="2000" dirty="0" err="1" smtClean="0">
                <a:solidFill>
                  <a:srgbClr val="002060"/>
                </a:solidFill>
              </a:rPr>
              <a:t>đánh</a:t>
            </a:r>
            <a:r>
              <a:rPr lang="en-US" sz="2000" dirty="0" smtClean="0">
                <a:solidFill>
                  <a:srgbClr val="002060"/>
                </a:solidFill>
              </a:rPr>
              <a:t> </a:t>
            </a:r>
            <a:r>
              <a:rPr lang="en-US" sz="2000" dirty="0" err="1" smtClean="0">
                <a:solidFill>
                  <a:srgbClr val="002060"/>
                </a:solidFill>
              </a:rPr>
              <a:t>giá</a:t>
            </a:r>
            <a:r>
              <a:rPr lang="en-US" sz="2000" dirty="0" smtClean="0">
                <a:solidFill>
                  <a:srgbClr val="002060"/>
                </a:solidFill>
              </a:rPr>
              <a:t> </a:t>
            </a:r>
            <a:endParaRPr lang="en-US" sz="2000" dirty="0">
              <a:solidFill>
                <a:srgbClr val="002060"/>
              </a:solidFill>
            </a:endParaRPr>
          </a:p>
          <a:p>
            <a:pPr marL="342900" indent="-342900">
              <a:spcBef>
                <a:spcPts val="600"/>
              </a:spcBef>
              <a:buFont typeface="Arial" pitchFamily="34" charset="0"/>
              <a:buChar char="•"/>
            </a:pPr>
            <a:r>
              <a:rPr lang="en-US" sz="2000" dirty="0" err="1" smtClean="0">
                <a:solidFill>
                  <a:srgbClr val="002060"/>
                </a:solidFill>
              </a:rPr>
              <a:t>Chọn</a:t>
            </a:r>
            <a:r>
              <a:rPr lang="en-US" sz="2000" dirty="0" smtClean="0">
                <a:solidFill>
                  <a:srgbClr val="002060"/>
                </a:solidFill>
              </a:rPr>
              <a:t> </a:t>
            </a:r>
            <a:r>
              <a:rPr lang="en-US" sz="2000" dirty="0" err="1" smtClean="0">
                <a:solidFill>
                  <a:srgbClr val="002060"/>
                </a:solidFill>
              </a:rPr>
              <a:t>chuyên</a:t>
            </a:r>
            <a:r>
              <a:rPr lang="en-US" sz="2000" dirty="0" smtClean="0">
                <a:solidFill>
                  <a:srgbClr val="002060"/>
                </a:solidFill>
              </a:rPr>
              <a:t> </a:t>
            </a:r>
            <a:r>
              <a:rPr lang="en-US" sz="2000" dirty="0" err="1" smtClean="0">
                <a:solidFill>
                  <a:srgbClr val="002060"/>
                </a:solidFill>
              </a:rPr>
              <a:t>giá</a:t>
            </a:r>
            <a:r>
              <a:rPr lang="en-US" sz="2000" dirty="0" smtClean="0">
                <a:solidFill>
                  <a:srgbClr val="002060"/>
                </a:solidFill>
              </a:rPr>
              <a:t> </a:t>
            </a:r>
            <a:r>
              <a:rPr lang="en-US" sz="2000" dirty="0" err="1" smtClean="0">
                <a:solidFill>
                  <a:srgbClr val="002060"/>
                </a:solidFill>
              </a:rPr>
              <a:t>đánh</a:t>
            </a:r>
            <a:r>
              <a:rPr lang="en-US" sz="2000" dirty="0" smtClean="0">
                <a:solidFill>
                  <a:srgbClr val="002060"/>
                </a:solidFill>
              </a:rPr>
              <a:t> </a:t>
            </a:r>
            <a:r>
              <a:rPr lang="en-US" sz="2000" dirty="0" err="1" smtClean="0">
                <a:solidFill>
                  <a:srgbClr val="002060"/>
                </a:solidFill>
              </a:rPr>
              <a:t>giá</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tiến</a:t>
            </a:r>
            <a:r>
              <a:rPr lang="en-US" sz="2000" dirty="0" smtClean="0">
                <a:solidFill>
                  <a:srgbClr val="002060"/>
                </a:solidFill>
              </a:rPr>
              <a:t> </a:t>
            </a:r>
            <a:r>
              <a:rPr lang="en-US" sz="2000" dirty="0" err="1" smtClean="0">
                <a:solidFill>
                  <a:srgbClr val="002060"/>
                </a:solidFill>
              </a:rPr>
              <a:t>hành</a:t>
            </a:r>
            <a:r>
              <a:rPr lang="en-US" sz="2000" dirty="0" smtClean="0">
                <a:solidFill>
                  <a:srgbClr val="002060"/>
                </a:solidFill>
              </a:rPr>
              <a:t> </a:t>
            </a:r>
            <a:r>
              <a:rPr lang="en-US" sz="2000" dirty="0" err="1" smtClean="0">
                <a:solidFill>
                  <a:srgbClr val="002060"/>
                </a:solidFill>
              </a:rPr>
              <a:t>đánh</a:t>
            </a:r>
            <a:r>
              <a:rPr lang="en-US" sz="2000" dirty="0" smtClean="0">
                <a:solidFill>
                  <a:srgbClr val="002060"/>
                </a:solidFill>
              </a:rPr>
              <a:t> </a:t>
            </a:r>
            <a:r>
              <a:rPr lang="en-US" sz="2000" dirty="0" err="1" smtClean="0">
                <a:solidFill>
                  <a:srgbClr val="002060"/>
                </a:solidFill>
              </a:rPr>
              <a:t>giá</a:t>
            </a:r>
            <a:endParaRPr lang="en-US" sz="2000" dirty="0" smtClean="0">
              <a:solidFill>
                <a:srgbClr val="002060"/>
              </a:solidFill>
            </a:endParaRPr>
          </a:p>
          <a:p>
            <a:pPr marL="342900" indent="-342900">
              <a:spcBef>
                <a:spcPts val="600"/>
              </a:spcBef>
              <a:buFont typeface="Arial" pitchFamily="34" charset="0"/>
              <a:buChar char="•"/>
            </a:pPr>
            <a:r>
              <a:rPr lang="en-US" sz="2000" dirty="0" err="1" smtClean="0">
                <a:solidFill>
                  <a:srgbClr val="002060"/>
                </a:solidFill>
              </a:rPr>
              <a:t>Báo</a:t>
            </a:r>
            <a:r>
              <a:rPr lang="en-US" sz="2000" dirty="0" smtClean="0">
                <a:solidFill>
                  <a:srgbClr val="002060"/>
                </a:solidFill>
              </a:rPr>
              <a:t> </a:t>
            </a:r>
            <a:r>
              <a:rPr lang="en-US" sz="2000" dirty="0" err="1" smtClean="0">
                <a:solidFill>
                  <a:srgbClr val="002060"/>
                </a:solidFill>
              </a:rPr>
              <a:t>cáo</a:t>
            </a:r>
            <a:r>
              <a:rPr lang="en-US" sz="2000" dirty="0" smtClean="0">
                <a:solidFill>
                  <a:srgbClr val="002060"/>
                </a:solidFill>
              </a:rPr>
              <a:t> </a:t>
            </a:r>
            <a:r>
              <a:rPr lang="en-US" sz="2000" dirty="0" err="1" smtClean="0">
                <a:solidFill>
                  <a:srgbClr val="002060"/>
                </a:solidFill>
              </a:rPr>
              <a:t>kết</a:t>
            </a:r>
            <a:r>
              <a:rPr lang="en-US" sz="2000" dirty="0" smtClean="0">
                <a:solidFill>
                  <a:srgbClr val="002060"/>
                </a:solidFill>
              </a:rPr>
              <a:t> </a:t>
            </a:r>
            <a:r>
              <a:rPr lang="en-US" sz="2000" dirty="0" err="1" smtClean="0">
                <a:solidFill>
                  <a:srgbClr val="002060"/>
                </a:solidFill>
              </a:rPr>
              <a:t>quả</a:t>
            </a:r>
            <a:r>
              <a:rPr lang="en-US" sz="2000" dirty="0" smtClean="0">
                <a:solidFill>
                  <a:srgbClr val="002060"/>
                </a:solidFill>
              </a:rPr>
              <a:t> </a:t>
            </a:r>
            <a:r>
              <a:rPr lang="en-US" sz="2000" dirty="0" err="1" smtClean="0">
                <a:solidFill>
                  <a:srgbClr val="002060"/>
                </a:solidFill>
              </a:rPr>
              <a:t>tới</a:t>
            </a:r>
            <a:r>
              <a:rPr lang="en-US" sz="2000" dirty="0" smtClean="0">
                <a:solidFill>
                  <a:srgbClr val="002060"/>
                </a:solidFill>
              </a:rPr>
              <a:t> </a:t>
            </a:r>
            <a:r>
              <a:rPr lang="en-US" sz="2000" dirty="0" err="1" smtClean="0">
                <a:solidFill>
                  <a:srgbClr val="002060"/>
                </a:solidFill>
              </a:rPr>
              <a:t>lãnh</a:t>
            </a:r>
            <a:r>
              <a:rPr lang="en-US" sz="2000" dirty="0" smtClean="0">
                <a:solidFill>
                  <a:srgbClr val="002060"/>
                </a:solidFill>
              </a:rPr>
              <a:t> </a:t>
            </a:r>
            <a:r>
              <a:rPr lang="en-US" sz="2000" dirty="0" err="1" smtClean="0">
                <a:solidFill>
                  <a:srgbClr val="002060"/>
                </a:solidFill>
              </a:rPr>
              <a:t>đạo</a:t>
            </a:r>
            <a:endParaRPr lang="en-US" sz="2000" dirty="0" smtClean="0">
              <a:solidFill>
                <a:srgbClr val="002060"/>
              </a:solidFill>
            </a:endParaRPr>
          </a:p>
          <a:p>
            <a:pPr marL="342900" indent="-342900">
              <a:spcBef>
                <a:spcPts val="600"/>
              </a:spcBef>
              <a:buFont typeface="Arial" pitchFamily="34" charset="0"/>
              <a:buChar char="•"/>
            </a:pPr>
            <a:r>
              <a:rPr lang="en-US" sz="2000" dirty="0" err="1" smtClean="0">
                <a:solidFill>
                  <a:srgbClr val="002060"/>
                </a:solidFill>
              </a:rPr>
              <a:t>Sự</a:t>
            </a:r>
            <a:r>
              <a:rPr lang="en-US" sz="2000" dirty="0" smtClean="0">
                <a:solidFill>
                  <a:srgbClr val="002060"/>
                </a:solidFill>
              </a:rPr>
              <a:t> </a:t>
            </a:r>
            <a:r>
              <a:rPr lang="en-US" sz="2000" dirty="0" err="1" smtClean="0">
                <a:solidFill>
                  <a:srgbClr val="002060"/>
                </a:solidFill>
              </a:rPr>
              <a:t>khắc</a:t>
            </a:r>
            <a:r>
              <a:rPr lang="en-US" sz="2000" dirty="0" smtClean="0">
                <a:solidFill>
                  <a:srgbClr val="002060"/>
                </a:solidFill>
              </a:rPr>
              <a:t> </a:t>
            </a:r>
            <a:r>
              <a:rPr lang="en-US" sz="2000" dirty="0" err="1" smtClean="0">
                <a:solidFill>
                  <a:srgbClr val="002060"/>
                </a:solidFill>
              </a:rPr>
              <a:t>phục</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hành</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khắc</a:t>
            </a:r>
            <a:r>
              <a:rPr lang="en-US" sz="2000" dirty="0" smtClean="0">
                <a:solidFill>
                  <a:srgbClr val="002060"/>
                </a:solidFill>
              </a:rPr>
              <a:t> </a:t>
            </a:r>
            <a:r>
              <a:rPr lang="en-US" sz="2000" dirty="0" err="1" smtClean="0">
                <a:solidFill>
                  <a:srgbClr val="002060"/>
                </a:solidFill>
              </a:rPr>
              <a:t>phục</a:t>
            </a:r>
            <a:endParaRPr lang="en-US" sz="2000" dirty="0" smtClean="0">
              <a:solidFill>
                <a:srgbClr val="002060"/>
              </a:solidFill>
            </a:endParaRPr>
          </a:p>
          <a:p>
            <a:pPr marL="342900" indent="-342900">
              <a:spcBef>
                <a:spcPts val="600"/>
              </a:spcBef>
              <a:buFont typeface="Arial" pitchFamily="34" charset="0"/>
              <a:buChar char="•"/>
            </a:pPr>
            <a:r>
              <a:rPr lang="en-US" sz="2000" dirty="0" err="1" smtClean="0">
                <a:solidFill>
                  <a:srgbClr val="002060"/>
                </a:solidFill>
              </a:rPr>
              <a:t>Lưu</a:t>
            </a:r>
            <a:r>
              <a:rPr lang="en-US" sz="2000" dirty="0" smtClean="0">
                <a:solidFill>
                  <a:srgbClr val="002060"/>
                </a:solidFill>
              </a:rPr>
              <a:t> </a:t>
            </a:r>
            <a:r>
              <a:rPr lang="en-US" sz="2000" dirty="0" err="1" smtClean="0">
                <a:solidFill>
                  <a:srgbClr val="002060"/>
                </a:solidFill>
              </a:rPr>
              <a:t>thông</a:t>
            </a:r>
            <a:r>
              <a:rPr lang="en-US" sz="2000" dirty="0" smtClean="0">
                <a:solidFill>
                  <a:srgbClr val="002060"/>
                </a:solidFill>
              </a:rPr>
              <a:t> tin </a:t>
            </a:r>
            <a:r>
              <a:rPr lang="en-US" sz="2000" dirty="0" err="1" smtClean="0">
                <a:solidFill>
                  <a:srgbClr val="002060"/>
                </a:solidFill>
              </a:rPr>
              <a:t>dạng</a:t>
            </a:r>
            <a:r>
              <a:rPr lang="en-US" sz="2000" dirty="0" smtClean="0">
                <a:solidFill>
                  <a:srgbClr val="002060"/>
                </a:solidFill>
              </a:rPr>
              <a:t> </a:t>
            </a:r>
            <a:r>
              <a:rPr lang="en-US" sz="2000" dirty="0" err="1" smtClean="0">
                <a:solidFill>
                  <a:srgbClr val="002060"/>
                </a:solidFill>
              </a:rPr>
              <a:t>văn</a:t>
            </a:r>
            <a:r>
              <a:rPr lang="en-US" sz="2000" dirty="0" smtClean="0">
                <a:solidFill>
                  <a:srgbClr val="002060"/>
                </a:solidFill>
              </a:rPr>
              <a:t> </a:t>
            </a:r>
            <a:r>
              <a:rPr lang="en-US" sz="2000" dirty="0" err="1" smtClean="0">
                <a:solidFill>
                  <a:srgbClr val="002060"/>
                </a:solidFill>
              </a:rPr>
              <a:t>bản</a:t>
            </a:r>
            <a:endParaRPr lang="en-US" sz="2000" dirty="0" smtClean="0">
              <a:solidFill>
                <a:srgbClr val="002060"/>
              </a:solidFill>
            </a:endParaRPr>
          </a:p>
        </p:txBody>
      </p:sp>
      <p:sp>
        <p:nvSpPr>
          <p:cNvPr id="4" name="TextBox 3"/>
          <p:cNvSpPr txBox="1"/>
          <p:nvPr/>
        </p:nvSpPr>
        <p:spPr>
          <a:xfrm>
            <a:off x="546537" y="444830"/>
            <a:ext cx="8177047" cy="523220"/>
          </a:xfrm>
          <a:prstGeom prst="rect">
            <a:avLst/>
          </a:prstGeom>
          <a:noFill/>
        </p:spPr>
        <p:txBody>
          <a:bodyPr wrap="square" rtlCol="0">
            <a:spAutoFit/>
          </a:bodyPr>
          <a:lstStyle/>
          <a:p>
            <a:pPr algn="ctr"/>
            <a:r>
              <a:rPr lang="en-US" sz="2800" b="1" dirty="0" smtClean="0">
                <a:solidFill>
                  <a:srgbClr val="FF0000"/>
                </a:solidFill>
              </a:rPr>
              <a:t>9  ĐÁNH GIÁ KẾT QUẢ HOẠT ĐỘNG </a:t>
            </a:r>
            <a:endParaRPr lang="en-US" sz="2800" b="1" dirty="0">
              <a:solidFill>
                <a:srgbClr val="FF0000"/>
              </a:solidFill>
            </a:endParaRPr>
          </a:p>
        </p:txBody>
      </p:sp>
    </p:spTree>
    <p:extLst>
      <p:ext uri="{BB962C8B-B14F-4D97-AF65-F5344CB8AC3E}">
        <p14:creationId xmlns:p14="http://schemas.microsoft.com/office/powerpoint/2010/main" val="6324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1643" y="968050"/>
            <a:ext cx="8492357" cy="2385268"/>
          </a:xfrm>
          <a:prstGeom prst="rect">
            <a:avLst/>
          </a:prstGeom>
          <a:noFill/>
        </p:spPr>
        <p:txBody>
          <a:bodyPr wrap="square" rtlCol="0">
            <a:spAutoFit/>
          </a:bodyPr>
          <a:lstStyle/>
          <a:p>
            <a:r>
              <a:rPr lang="en-US" sz="2400" b="1" dirty="0" smtClean="0">
                <a:solidFill>
                  <a:srgbClr val="002060"/>
                </a:solidFill>
              </a:rPr>
              <a:t>9.2  </a:t>
            </a:r>
            <a:r>
              <a:rPr lang="en-US" sz="2400" b="1" dirty="0" err="1" smtClean="0">
                <a:solidFill>
                  <a:srgbClr val="002060"/>
                </a:solidFill>
              </a:rPr>
              <a:t>Đánh</a:t>
            </a:r>
            <a:r>
              <a:rPr lang="en-US" sz="2400" b="1" dirty="0" smtClean="0">
                <a:solidFill>
                  <a:srgbClr val="002060"/>
                </a:solidFill>
              </a:rPr>
              <a:t> </a:t>
            </a:r>
            <a:r>
              <a:rPr lang="en-US" sz="2400" b="1" dirty="0" err="1" smtClean="0">
                <a:solidFill>
                  <a:srgbClr val="002060"/>
                </a:solidFill>
              </a:rPr>
              <a:t>giá</a:t>
            </a:r>
            <a:r>
              <a:rPr lang="en-US" sz="2400" b="1" dirty="0" smtClean="0">
                <a:solidFill>
                  <a:srgbClr val="002060"/>
                </a:solidFill>
              </a:rPr>
              <a:t> </a:t>
            </a:r>
            <a:r>
              <a:rPr lang="en-US" sz="2400" b="1" dirty="0" err="1" smtClean="0">
                <a:solidFill>
                  <a:srgbClr val="002060"/>
                </a:solidFill>
              </a:rPr>
              <a:t>nội</a:t>
            </a:r>
            <a:r>
              <a:rPr lang="en-US" sz="2400" b="1" dirty="0" smtClean="0">
                <a:solidFill>
                  <a:srgbClr val="002060"/>
                </a:solidFill>
              </a:rPr>
              <a:t> </a:t>
            </a:r>
            <a:r>
              <a:rPr lang="en-US" sz="2400" b="1" dirty="0" err="1" smtClean="0">
                <a:solidFill>
                  <a:srgbClr val="002060"/>
                </a:solidFill>
              </a:rPr>
              <a:t>bộ</a:t>
            </a:r>
            <a:endParaRPr lang="en-US" sz="2400" b="1" dirty="0" smtClean="0">
              <a:solidFill>
                <a:srgbClr val="002060"/>
              </a:solidFill>
            </a:endParaRPr>
          </a:p>
          <a:p>
            <a:pPr>
              <a:spcBef>
                <a:spcPts val="600"/>
              </a:spcBef>
            </a:pPr>
            <a:r>
              <a:rPr lang="en-US" sz="2000" b="1" dirty="0" smtClean="0">
                <a:solidFill>
                  <a:srgbClr val="002060"/>
                </a:solidFill>
              </a:rPr>
              <a:t>9.2.1 </a:t>
            </a:r>
            <a:r>
              <a:rPr lang="en-US" sz="2000" b="1" dirty="0" err="1" smtClean="0">
                <a:solidFill>
                  <a:srgbClr val="002060"/>
                </a:solidFill>
              </a:rPr>
              <a:t>Đánh</a:t>
            </a:r>
            <a:r>
              <a:rPr lang="en-US" sz="2000" b="1" dirty="0" smtClean="0">
                <a:solidFill>
                  <a:srgbClr val="002060"/>
                </a:solidFill>
              </a:rPr>
              <a:t> </a:t>
            </a:r>
            <a:r>
              <a:rPr lang="en-US" sz="2000" b="1" dirty="0" err="1" smtClean="0">
                <a:solidFill>
                  <a:srgbClr val="002060"/>
                </a:solidFill>
              </a:rPr>
              <a:t>giá</a:t>
            </a:r>
            <a:r>
              <a:rPr lang="en-US" sz="2000" b="1" dirty="0" smtClean="0">
                <a:solidFill>
                  <a:srgbClr val="002060"/>
                </a:solidFill>
              </a:rPr>
              <a:t> </a:t>
            </a:r>
            <a:r>
              <a:rPr lang="en-US" sz="2000" b="1" dirty="0" err="1" smtClean="0">
                <a:solidFill>
                  <a:srgbClr val="002060"/>
                </a:solidFill>
              </a:rPr>
              <a:t>định</a:t>
            </a:r>
            <a:r>
              <a:rPr lang="en-US" sz="2000" b="1" dirty="0" smtClean="0">
                <a:solidFill>
                  <a:srgbClr val="002060"/>
                </a:solidFill>
              </a:rPr>
              <a:t> </a:t>
            </a:r>
            <a:r>
              <a:rPr lang="en-US" sz="2000" b="1" dirty="0" err="1" smtClean="0">
                <a:solidFill>
                  <a:srgbClr val="002060"/>
                </a:solidFill>
              </a:rPr>
              <a:t>kỳ</a:t>
            </a:r>
            <a:r>
              <a:rPr lang="en-US" sz="2000" b="1" dirty="0" smtClean="0">
                <a:solidFill>
                  <a:srgbClr val="002060"/>
                </a:solidFill>
              </a:rPr>
              <a:t> </a:t>
            </a:r>
            <a:r>
              <a:rPr lang="en-US" sz="2000" b="1" dirty="0" err="1" smtClean="0">
                <a:solidFill>
                  <a:srgbClr val="002060"/>
                </a:solidFill>
              </a:rPr>
              <a:t>theo</a:t>
            </a:r>
            <a:r>
              <a:rPr lang="en-US" sz="2000" b="1" dirty="0" smtClean="0">
                <a:solidFill>
                  <a:srgbClr val="002060"/>
                </a:solidFill>
              </a:rPr>
              <a:t> </a:t>
            </a:r>
            <a:r>
              <a:rPr lang="en-US" sz="2000" b="1" dirty="0" err="1" smtClean="0">
                <a:solidFill>
                  <a:srgbClr val="002060"/>
                </a:solidFill>
              </a:rPr>
              <a:t>kế</a:t>
            </a:r>
            <a:r>
              <a:rPr lang="en-US" sz="2000" b="1" dirty="0" smtClean="0">
                <a:solidFill>
                  <a:srgbClr val="002060"/>
                </a:solidFill>
              </a:rPr>
              <a:t> </a:t>
            </a:r>
            <a:r>
              <a:rPr lang="en-US" sz="2000" b="1" dirty="0" err="1" smtClean="0">
                <a:solidFill>
                  <a:srgbClr val="002060"/>
                </a:solidFill>
              </a:rPr>
              <a:t>hoạch</a:t>
            </a:r>
            <a:r>
              <a:rPr lang="en-US" sz="2000" b="1" dirty="0" smtClean="0">
                <a:solidFill>
                  <a:srgbClr val="002060"/>
                </a:solidFill>
              </a:rPr>
              <a:t>, </a:t>
            </a:r>
            <a:r>
              <a:rPr lang="en-US" sz="2000" b="1" dirty="0" err="1" smtClean="0">
                <a:solidFill>
                  <a:srgbClr val="002060"/>
                </a:solidFill>
              </a:rPr>
              <a:t>mục</a:t>
            </a:r>
            <a:r>
              <a:rPr lang="en-US" sz="2000" b="1" dirty="0" smtClean="0">
                <a:solidFill>
                  <a:srgbClr val="002060"/>
                </a:solidFill>
              </a:rPr>
              <a:t> </a:t>
            </a:r>
            <a:r>
              <a:rPr lang="en-US" sz="2000" b="1" dirty="0" err="1" smtClean="0">
                <a:solidFill>
                  <a:srgbClr val="002060"/>
                </a:solidFill>
              </a:rPr>
              <a:t>đích</a:t>
            </a:r>
            <a:endParaRPr lang="en-US" sz="2000" b="1" dirty="0" smtClean="0">
              <a:solidFill>
                <a:srgbClr val="002060"/>
              </a:solidFill>
            </a:endParaRPr>
          </a:p>
          <a:p>
            <a:pPr>
              <a:spcBef>
                <a:spcPts val="600"/>
              </a:spcBef>
            </a:pPr>
            <a:r>
              <a:rPr lang="en-US" sz="2000" b="1" dirty="0" smtClean="0">
                <a:solidFill>
                  <a:srgbClr val="002060"/>
                </a:solidFill>
              </a:rPr>
              <a:t>9.2.2 </a:t>
            </a:r>
            <a:r>
              <a:rPr lang="en-US" sz="2000" b="1" dirty="0" err="1" smtClean="0">
                <a:solidFill>
                  <a:srgbClr val="002060"/>
                </a:solidFill>
              </a:rPr>
              <a:t>Tổ</a:t>
            </a:r>
            <a:r>
              <a:rPr lang="en-US" sz="2000" b="1" dirty="0" smtClean="0">
                <a:solidFill>
                  <a:srgbClr val="002060"/>
                </a:solidFill>
              </a:rPr>
              <a:t> </a:t>
            </a:r>
            <a:r>
              <a:rPr lang="en-US" sz="2000" b="1" dirty="0" err="1" smtClean="0">
                <a:solidFill>
                  <a:srgbClr val="002060"/>
                </a:solidFill>
              </a:rPr>
              <a:t>chức</a:t>
            </a:r>
            <a:r>
              <a:rPr lang="en-US" sz="2000" b="1" dirty="0" smtClean="0">
                <a:solidFill>
                  <a:srgbClr val="002060"/>
                </a:solidFill>
              </a:rPr>
              <a:t> </a:t>
            </a:r>
            <a:r>
              <a:rPr lang="en-US" sz="2000" b="1" dirty="0" err="1" smtClean="0">
                <a:solidFill>
                  <a:srgbClr val="002060"/>
                </a:solidFill>
              </a:rPr>
              <a:t>đánh</a:t>
            </a:r>
            <a:r>
              <a:rPr lang="en-US" sz="2000" b="1" dirty="0" smtClean="0">
                <a:solidFill>
                  <a:srgbClr val="002060"/>
                </a:solidFill>
              </a:rPr>
              <a:t> </a:t>
            </a:r>
            <a:r>
              <a:rPr lang="en-US" sz="2000" b="1" dirty="0" err="1" smtClean="0">
                <a:solidFill>
                  <a:srgbClr val="002060"/>
                </a:solidFill>
              </a:rPr>
              <a:t>giá</a:t>
            </a:r>
            <a:endParaRPr lang="en-US" sz="2000" b="1" dirty="0" smtClean="0">
              <a:solidFill>
                <a:srgbClr val="002060"/>
              </a:solidFill>
            </a:endParaRPr>
          </a:p>
          <a:p>
            <a:pPr marL="342900" indent="-342900">
              <a:spcBef>
                <a:spcPts val="600"/>
              </a:spcBef>
              <a:buFont typeface="Arial" pitchFamily="34" charset="0"/>
              <a:buChar char="•"/>
            </a:pPr>
            <a:r>
              <a:rPr lang="en-US" sz="2000" dirty="0" err="1" smtClean="0">
                <a:solidFill>
                  <a:srgbClr val="C05412"/>
                </a:solidFill>
              </a:rPr>
              <a:t>Đánh</a:t>
            </a:r>
            <a:r>
              <a:rPr lang="en-US" sz="2000" dirty="0" smtClean="0">
                <a:solidFill>
                  <a:srgbClr val="C05412"/>
                </a:solidFill>
              </a:rPr>
              <a:t> </a:t>
            </a:r>
            <a:r>
              <a:rPr lang="en-US" sz="2000" dirty="0" err="1" smtClean="0">
                <a:solidFill>
                  <a:srgbClr val="C05412"/>
                </a:solidFill>
              </a:rPr>
              <a:t>giá</a:t>
            </a:r>
            <a:r>
              <a:rPr lang="en-US" sz="2000" dirty="0" smtClean="0">
                <a:solidFill>
                  <a:srgbClr val="C05412"/>
                </a:solidFill>
              </a:rPr>
              <a:t> </a:t>
            </a:r>
            <a:r>
              <a:rPr lang="en-US" sz="2000" dirty="0" err="1" smtClean="0">
                <a:solidFill>
                  <a:srgbClr val="C05412"/>
                </a:solidFill>
              </a:rPr>
              <a:t>nội</a:t>
            </a:r>
            <a:r>
              <a:rPr lang="en-US" sz="2000" dirty="0" smtClean="0">
                <a:solidFill>
                  <a:srgbClr val="C05412"/>
                </a:solidFill>
              </a:rPr>
              <a:t> </a:t>
            </a:r>
            <a:r>
              <a:rPr lang="en-US" sz="2000" dirty="0" err="1" smtClean="0">
                <a:solidFill>
                  <a:srgbClr val="C05412"/>
                </a:solidFill>
              </a:rPr>
              <a:t>bộ</a:t>
            </a:r>
            <a:r>
              <a:rPr lang="en-US" sz="2000" dirty="0" smtClean="0">
                <a:solidFill>
                  <a:srgbClr val="C05412"/>
                </a:solidFill>
              </a:rPr>
              <a:t> </a:t>
            </a:r>
            <a:r>
              <a:rPr lang="en-US" sz="2000" dirty="0" err="1" smtClean="0">
                <a:solidFill>
                  <a:srgbClr val="C05412"/>
                </a:solidFill>
              </a:rPr>
              <a:t>tại</a:t>
            </a:r>
            <a:r>
              <a:rPr lang="en-US" sz="2000" dirty="0" smtClean="0">
                <a:solidFill>
                  <a:srgbClr val="C05412"/>
                </a:solidFill>
              </a:rPr>
              <a:t> RĐ</a:t>
            </a:r>
          </a:p>
          <a:p>
            <a:pPr marL="342900" indent="-342900">
              <a:spcBef>
                <a:spcPts val="600"/>
              </a:spcBef>
              <a:buFont typeface="Arial" pitchFamily="34" charset="0"/>
              <a:buChar char="•"/>
            </a:pPr>
            <a:r>
              <a:rPr lang="en-US" sz="2000" dirty="0" smtClean="0">
                <a:solidFill>
                  <a:srgbClr val="C05412"/>
                </a:solidFill>
              </a:rPr>
              <a:t>Qui </a:t>
            </a:r>
            <a:r>
              <a:rPr lang="en-US" sz="2000" dirty="0" err="1" smtClean="0">
                <a:solidFill>
                  <a:srgbClr val="C05412"/>
                </a:solidFill>
              </a:rPr>
              <a:t>trình</a:t>
            </a:r>
            <a:endParaRPr lang="en-US" sz="2000" dirty="0" smtClean="0">
              <a:solidFill>
                <a:srgbClr val="C05412"/>
              </a:solidFill>
            </a:endParaRPr>
          </a:p>
          <a:p>
            <a:pPr marL="342900" indent="-342900">
              <a:spcBef>
                <a:spcPts val="600"/>
              </a:spcBef>
              <a:buFont typeface="Arial" pitchFamily="34" charset="0"/>
              <a:buChar char="•"/>
            </a:pPr>
            <a:r>
              <a:rPr lang="en-US" sz="2000" dirty="0" err="1" smtClean="0">
                <a:solidFill>
                  <a:srgbClr val="C05412"/>
                </a:solidFill>
              </a:rPr>
              <a:t>Kết</a:t>
            </a:r>
            <a:r>
              <a:rPr lang="en-US" sz="2000" dirty="0" smtClean="0">
                <a:solidFill>
                  <a:srgbClr val="C05412"/>
                </a:solidFill>
              </a:rPr>
              <a:t> </a:t>
            </a:r>
            <a:r>
              <a:rPr lang="en-US" sz="2000" dirty="0" err="1" smtClean="0">
                <a:solidFill>
                  <a:srgbClr val="C05412"/>
                </a:solidFill>
              </a:rPr>
              <a:t>quả</a:t>
            </a:r>
            <a:endParaRPr lang="en-US" sz="2000" dirty="0" smtClean="0">
              <a:solidFill>
                <a:srgbClr val="C05412"/>
              </a:solidFill>
            </a:endParaRPr>
          </a:p>
        </p:txBody>
      </p:sp>
      <p:sp>
        <p:nvSpPr>
          <p:cNvPr id="4" name="TextBox 3"/>
          <p:cNvSpPr txBox="1"/>
          <p:nvPr/>
        </p:nvSpPr>
        <p:spPr>
          <a:xfrm>
            <a:off x="546537" y="444830"/>
            <a:ext cx="8177047" cy="523220"/>
          </a:xfrm>
          <a:prstGeom prst="rect">
            <a:avLst/>
          </a:prstGeom>
          <a:noFill/>
        </p:spPr>
        <p:txBody>
          <a:bodyPr wrap="square" rtlCol="0">
            <a:spAutoFit/>
          </a:bodyPr>
          <a:lstStyle/>
          <a:p>
            <a:pPr algn="ctr"/>
            <a:r>
              <a:rPr lang="en-US" sz="2800" b="1" dirty="0" smtClean="0">
                <a:solidFill>
                  <a:srgbClr val="FF0000"/>
                </a:solidFill>
              </a:rPr>
              <a:t>9  ĐÁNH GIÁ KẾT QUẢ HOẠT ĐỘNG </a:t>
            </a:r>
            <a:endParaRPr lang="en-US" sz="2800" b="1" dirty="0">
              <a:solidFill>
                <a:srgbClr val="FF0000"/>
              </a:solidFill>
            </a:endParaRPr>
          </a:p>
        </p:txBody>
      </p:sp>
    </p:spTree>
    <p:extLst>
      <p:ext uri="{BB962C8B-B14F-4D97-AF65-F5344CB8AC3E}">
        <p14:creationId xmlns:p14="http://schemas.microsoft.com/office/powerpoint/2010/main" val="4019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6535" y="726906"/>
            <a:ext cx="8471339" cy="4108817"/>
          </a:xfrm>
          <a:prstGeom prst="rect">
            <a:avLst/>
          </a:prstGeom>
          <a:noFill/>
        </p:spPr>
        <p:txBody>
          <a:bodyPr wrap="square" rtlCol="0">
            <a:spAutoFit/>
          </a:bodyPr>
          <a:lstStyle/>
          <a:p>
            <a:r>
              <a:rPr lang="en-US" sz="2400" b="1" dirty="0" smtClean="0">
                <a:solidFill>
                  <a:srgbClr val="002060"/>
                </a:solidFill>
                <a:latin typeface="Arial" panose="020B0604020202020204" pitchFamily="34" charset="0"/>
                <a:cs typeface="Arial" panose="020B0604020202020204" pitchFamily="34" charset="0"/>
              </a:rPr>
              <a:t>9.3 </a:t>
            </a:r>
            <a:r>
              <a:rPr lang="en-US" sz="2400" b="1" dirty="0" err="1" smtClean="0">
                <a:solidFill>
                  <a:srgbClr val="002060"/>
                </a:solidFill>
                <a:latin typeface="Arial" panose="020B0604020202020204" pitchFamily="34" charset="0"/>
                <a:cs typeface="Arial" panose="020B0604020202020204" pitchFamily="34" charset="0"/>
              </a:rPr>
              <a:t>Xem</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xét</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của</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lãnh</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đạo</a:t>
            </a:r>
            <a:r>
              <a:rPr lang="en-US" sz="2400" b="1" dirty="0" smtClean="0">
                <a:solidFill>
                  <a:srgbClr val="002060"/>
                </a:solidFill>
                <a:latin typeface="Arial" panose="020B0604020202020204" pitchFamily="34" charset="0"/>
                <a:cs typeface="Arial" panose="020B0604020202020204" pitchFamily="34" charset="0"/>
              </a:rPr>
              <a:t>:</a:t>
            </a:r>
          </a:p>
          <a:p>
            <a:pPr>
              <a:spcBef>
                <a:spcPts val="600"/>
              </a:spcBef>
            </a:pPr>
            <a:r>
              <a:rPr lang="en-US" sz="2000" dirty="0" smtClean="0">
                <a:solidFill>
                  <a:srgbClr val="002060"/>
                </a:solidFill>
                <a:latin typeface="Arial" panose="020B0604020202020204" pitchFamily="34" charset="0"/>
                <a:cs typeface="Arial" panose="020B0604020202020204" pitchFamily="34" charset="0"/>
              </a:rPr>
              <a:t>9.3.1 </a:t>
            </a:r>
            <a:r>
              <a:rPr lang="en-US" sz="2000" dirty="0" err="1" smtClean="0">
                <a:solidFill>
                  <a:srgbClr val="002060"/>
                </a:solidFill>
                <a:latin typeface="Arial" panose="020B0604020202020204" pitchFamily="34" charset="0"/>
                <a:cs typeface="Arial" panose="020B0604020202020204" pitchFamily="34" charset="0"/>
              </a:rPr>
              <a:t>Xem</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xét</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định</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kỳ</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có</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kế</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hoạch</a:t>
            </a:r>
            <a:r>
              <a:rPr lang="en-US" sz="2000" dirty="0" smtClean="0">
                <a:solidFill>
                  <a:srgbClr val="002060"/>
                </a:solidFill>
                <a:latin typeface="Arial" panose="020B0604020202020204" pitchFamily="34" charset="0"/>
                <a:cs typeface="Arial" panose="020B0604020202020204" pitchFamily="34" charset="0"/>
              </a:rPr>
              <a:t> HTQLCL</a:t>
            </a:r>
          </a:p>
          <a:p>
            <a:pPr>
              <a:spcBef>
                <a:spcPts val="600"/>
              </a:spcBef>
            </a:pPr>
            <a:r>
              <a:rPr lang="en-US" sz="2000" dirty="0" err="1" smtClean="0">
                <a:solidFill>
                  <a:srgbClr val="002060"/>
                </a:solidFill>
                <a:latin typeface="Arial" panose="020B0604020202020204" pitchFamily="34" charset="0"/>
                <a:cs typeface="Arial" panose="020B0604020202020204" pitchFamily="34" charset="0"/>
              </a:rPr>
              <a:t>Đầu</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vào</a:t>
            </a:r>
            <a:endParaRPr lang="en-US" sz="2000" dirty="0" smtClean="0">
              <a:solidFill>
                <a:srgbClr val="002060"/>
              </a:solidFill>
              <a:latin typeface="Arial" panose="020B0604020202020204" pitchFamily="34" charset="0"/>
              <a:cs typeface="Arial" panose="020B0604020202020204" pitchFamily="34" charset="0"/>
            </a:endParaRPr>
          </a:p>
          <a:p>
            <a:pPr marL="685800" lvl="1" indent="-342900">
              <a:spcBef>
                <a:spcPts val="0"/>
              </a:spcBef>
              <a:buFont typeface="Wingdings" panose="05000000000000000000" pitchFamily="2" charset="2"/>
              <a:buChar char="§"/>
            </a:pPr>
            <a:r>
              <a:rPr lang="en-US" sz="1800" dirty="0" err="1" smtClean="0">
                <a:solidFill>
                  <a:srgbClr val="002060"/>
                </a:solidFill>
                <a:latin typeface="Arial" panose="020B0604020202020204" pitchFamily="34" charset="0"/>
                <a:cs typeface="Arial" panose="020B0604020202020204" pitchFamily="34" charset="0"/>
              </a:rPr>
              <a:t>Kết</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quả</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các</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cuộc</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họp</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lần</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trước</a:t>
            </a:r>
            <a:endParaRPr lang="en-US" sz="1800" dirty="0" smtClean="0">
              <a:solidFill>
                <a:srgbClr val="002060"/>
              </a:solidFill>
              <a:latin typeface="Arial" panose="020B0604020202020204" pitchFamily="34" charset="0"/>
              <a:cs typeface="Arial" panose="020B0604020202020204" pitchFamily="34" charset="0"/>
            </a:endParaRPr>
          </a:p>
          <a:p>
            <a:pPr marL="685800" lvl="1" indent="-342900">
              <a:spcBef>
                <a:spcPts val="0"/>
              </a:spcBef>
              <a:buFont typeface="Wingdings" panose="05000000000000000000" pitchFamily="2" charset="2"/>
              <a:buChar char="§"/>
            </a:pPr>
            <a:r>
              <a:rPr lang="en-US" sz="1800" dirty="0" err="1" smtClean="0">
                <a:solidFill>
                  <a:srgbClr val="002060"/>
                </a:solidFill>
                <a:latin typeface="Arial" panose="020B0604020202020204" pitchFamily="34" charset="0"/>
                <a:cs typeface="Arial" panose="020B0604020202020204" pitchFamily="34" charset="0"/>
              </a:rPr>
              <a:t>Các</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thay</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đổi</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bên</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trong</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bên</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ngoài</a:t>
            </a:r>
            <a:r>
              <a:rPr lang="en-US" sz="1800" dirty="0" smtClean="0">
                <a:solidFill>
                  <a:srgbClr val="002060"/>
                </a:solidFill>
                <a:latin typeface="Arial" panose="020B0604020202020204" pitchFamily="34" charset="0"/>
                <a:cs typeface="Arial" panose="020B0604020202020204" pitchFamily="34" charset="0"/>
              </a:rPr>
              <a:t> </a:t>
            </a:r>
          </a:p>
          <a:p>
            <a:pPr marL="685800" lvl="1" indent="-342900">
              <a:spcBef>
                <a:spcPts val="0"/>
              </a:spcBef>
              <a:buFont typeface="Wingdings" panose="05000000000000000000" pitchFamily="2" charset="2"/>
              <a:buChar char="§"/>
            </a:pPr>
            <a:r>
              <a:rPr lang="en-US" sz="1800" dirty="0" smtClean="0">
                <a:solidFill>
                  <a:srgbClr val="002060"/>
                </a:solidFill>
                <a:latin typeface="Arial" panose="020B0604020202020204" pitchFamily="34" charset="0"/>
                <a:cs typeface="Arial" panose="020B0604020202020204" pitchFamily="34" charset="0"/>
              </a:rPr>
              <a:t>T</a:t>
            </a:r>
            <a:r>
              <a:rPr lang="vi-VN" sz="1800" dirty="0" smtClean="0">
                <a:solidFill>
                  <a:srgbClr val="002060"/>
                </a:solidFill>
                <a:latin typeface="Arial" panose="020B0604020202020204" pitchFamily="34" charset="0"/>
                <a:cs typeface="Arial" panose="020B0604020202020204" pitchFamily="34" charset="0"/>
              </a:rPr>
              <a:t>hông </a:t>
            </a:r>
            <a:r>
              <a:rPr lang="vi-VN" sz="1800" dirty="0">
                <a:solidFill>
                  <a:srgbClr val="002060"/>
                </a:solidFill>
                <a:latin typeface="Arial" panose="020B0604020202020204" pitchFamily="34" charset="0"/>
                <a:cs typeface="Arial" panose="020B0604020202020204" pitchFamily="34" charset="0"/>
              </a:rPr>
              <a:t>tin về </a:t>
            </a:r>
            <a:r>
              <a:rPr lang="en-US" sz="1800" dirty="0" err="1" smtClean="0">
                <a:solidFill>
                  <a:srgbClr val="002060"/>
                </a:solidFill>
                <a:latin typeface="Arial" panose="020B0604020202020204" pitchFamily="34" charset="0"/>
                <a:cs typeface="Arial" panose="020B0604020202020204" pitchFamily="34" charset="0"/>
              </a:rPr>
              <a:t>kết</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quả</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thực</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hiện</a:t>
            </a:r>
            <a:r>
              <a:rPr lang="vi-VN" sz="1800" dirty="0" smtClean="0">
                <a:solidFill>
                  <a:srgbClr val="002060"/>
                </a:solidFill>
                <a:latin typeface="Arial" panose="020B0604020202020204" pitchFamily="34" charset="0"/>
                <a:cs typeface="Arial" panose="020B0604020202020204" pitchFamily="34" charset="0"/>
              </a:rPr>
              <a:t> </a:t>
            </a:r>
            <a:r>
              <a:rPr lang="vi-VN" sz="1800" dirty="0">
                <a:solidFill>
                  <a:srgbClr val="002060"/>
                </a:solidFill>
                <a:latin typeface="Arial" panose="020B0604020202020204" pitchFamily="34" charset="0"/>
                <a:cs typeface="Arial" panose="020B0604020202020204" pitchFamily="34" charset="0"/>
              </a:rPr>
              <a:t>chất </a:t>
            </a:r>
            <a:r>
              <a:rPr lang="vi-VN" sz="1800" dirty="0" smtClean="0">
                <a:solidFill>
                  <a:srgbClr val="002060"/>
                </a:solidFill>
                <a:latin typeface="Arial" panose="020B0604020202020204" pitchFamily="34" charset="0"/>
                <a:cs typeface="Arial" panose="020B0604020202020204" pitchFamily="34" charset="0"/>
              </a:rPr>
              <a:t>lượng</a:t>
            </a:r>
            <a:endParaRPr lang="en-US" sz="1800" dirty="0" smtClean="0">
              <a:solidFill>
                <a:srgbClr val="002060"/>
              </a:solidFill>
              <a:latin typeface="Arial" panose="020B0604020202020204" pitchFamily="34" charset="0"/>
              <a:cs typeface="Arial" panose="020B0604020202020204" pitchFamily="34" charset="0"/>
            </a:endParaRPr>
          </a:p>
          <a:p>
            <a:pPr marL="685800" lvl="1" indent="-342900">
              <a:spcBef>
                <a:spcPts val="0"/>
              </a:spcBef>
              <a:buFont typeface="Wingdings" panose="05000000000000000000" pitchFamily="2" charset="2"/>
              <a:buChar char="§"/>
            </a:pPr>
            <a:r>
              <a:rPr lang="vi-VN" sz="1800" dirty="0" smtClean="0">
                <a:solidFill>
                  <a:srgbClr val="002060"/>
                </a:solidFill>
                <a:latin typeface="Arial" panose="020B0604020202020204" pitchFamily="34" charset="0"/>
                <a:cs typeface="Arial" panose="020B0604020202020204" pitchFamily="34" charset="0"/>
              </a:rPr>
              <a:t>Nguồn lực</a:t>
            </a:r>
          </a:p>
          <a:p>
            <a:pPr marL="685800" lvl="1" indent="-342900">
              <a:spcBef>
                <a:spcPts val="0"/>
              </a:spcBef>
              <a:buFont typeface="Wingdings" panose="05000000000000000000" pitchFamily="2" charset="2"/>
              <a:buChar char="§"/>
            </a:pPr>
            <a:r>
              <a:rPr lang="en-US" sz="1800" dirty="0" err="1" smtClean="0">
                <a:solidFill>
                  <a:srgbClr val="002060"/>
                </a:solidFill>
                <a:latin typeface="Arial" panose="020B0604020202020204" pitchFamily="34" charset="0"/>
                <a:cs typeface="Arial" panose="020B0604020202020204" pitchFamily="34" charset="0"/>
              </a:rPr>
              <a:t>Hiệu</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lực</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các</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hành</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động</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đối</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với</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rủi</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ro</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và</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cơ</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hội</a:t>
            </a:r>
            <a:endParaRPr lang="en-US" sz="1800" dirty="0" smtClean="0">
              <a:solidFill>
                <a:srgbClr val="002060"/>
              </a:solidFill>
              <a:latin typeface="Arial" panose="020B0604020202020204" pitchFamily="34" charset="0"/>
              <a:cs typeface="Arial" panose="020B0604020202020204" pitchFamily="34" charset="0"/>
            </a:endParaRPr>
          </a:p>
          <a:p>
            <a:pPr marL="685800" lvl="1" indent="-342900">
              <a:spcBef>
                <a:spcPts val="0"/>
              </a:spcBef>
              <a:buFont typeface="Wingdings" panose="05000000000000000000" pitchFamily="2" charset="2"/>
              <a:buChar char="§"/>
            </a:pPr>
            <a:r>
              <a:rPr lang="en-US" sz="1800" dirty="0" err="1" smtClean="0">
                <a:solidFill>
                  <a:srgbClr val="002060"/>
                </a:solidFill>
                <a:latin typeface="Arial" panose="020B0604020202020204" pitchFamily="34" charset="0"/>
                <a:cs typeface="Arial" panose="020B0604020202020204" pitchFamily="34" charset="0"/>
              </a:rPr>
              <a:t>Cơ</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hội</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cải</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tiến</a:t>
            </a:r>
            <a:endParaRPr lang="en-US" sz="1800" dirty="0" smtClean="0">
              <a:solidFill>
                <a:srgbClr val="002060"/>
              </a:solidFill>
              <a:latin typeface="Arial" panose="020B0604020202020204" pitchFamily="34" charset="0"/>
              <a:cs typeface="Arial" panose="020B0604020202020204" pitchFamily="34" charset="0"/>
            </a:endParaRPr>
          </a:p>
          <a:p>
            <a:pPr>
              <a:spcBef>
                <a:spcPts val="600"/>
              </a:spcBef>
            </a:pPr>
            <a:r>
              <a:rPr lang="en-US" sz="2000" dirty="0" err="1" smtClean="0">
                <a:solidFill>
                  <a:srgbClr val="002060"/>
                </a:solidFill>
                <a:latin typeface="Arial" panose="020B0604020202020204" pitchFamily="34" charset="0"/>
                <a:cs typeface="Arial" panose="020B0604020202020204" pitchFamily="34" charset="0"/>
              </a:rPr>
              <a:t>Đầu</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ra</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hành</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động</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quyết</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định</a:t>
            </a:r>
            <a:r>
              <a:rPr lang="en-US" sz="2000" dirty="0" smtClean="0">
                <a:solidFill>
                  <a:srgbClr val="002060"/>
                </a:solidFill>
                <a:latin typeface="Arial" panose="020B0604020202020204" pitchFamily="34" charset="0"/>
                <a:cs typeface="Arial" panose="020B0604020202020204" pitchFamily="34" charset="0"/>
              </a:rPr>
              <a:t> </a:t>
            </a:r>
            <a:r>
              <a:rPr lang="en-US" sz="2000" dirty="0" err="1" smtClean="0">
                <a:solidFill>
                  <a:srgbClr val="002060"/>
                </a:solidFill>
                <a:latin typeface="Arial" panose="020B0604020202020204" pitchFamily="34" charset="0"/>
                <a:cs typeface="Arial" panose="020B0604020202020204" pitchFamily="34" charset="0"/>
              </a:rPr>
              <a:t>về</a:t>
            </a:r>
            <a:endParaRPr lang="en-US" sz="2000" dirty="0" smtClean="0">
              <a:solidFill>
                <a:srgbClr val="002060"/>
              </a:solidFill>
              <a:latin typeface="Arial" panose="020B0604020202020204" pitchFamily="34" charset="0"/>
              <a:cs typeface="Arial" panose="020B0604020202020204" pitchFamily="34" charset="0"/>
            </a:endParaRPr>
          </a:p>
          <a:p>
            <a:pPr marL="685800" lvl="1" indent="-342900">
              <a:spcBef>
                <a:spcPts val="0"/>
              </a:spcBef>
              <a:buFont typeface="Arial" pitchFamily="34" charset="0"/>
              <a:buChar char="•"/>
            </a:pPr>
            <a:r>
              <a:rPr lang="en-US" sz="1800" dirty="0" err="1" smtClean="0">
                <a:solidFill>
                  <a:srgbClr val="002060"/>
                </a:solidFill>
                <a:latin typeface="Arial" panose="020B0604020202020204" pitchFamily="34" charset="0"/>
                <a:cs typeface="Arial" panose="020B0604020202020204" pitchFamily="34" charset="0"/>
              </a:rPr>
              <a:t>Cơ</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hội</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cải</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tiến</a:t>
            </a:r>
            <a:endParaRPr lang="en-US" sz="1800" dirty="0" smtClean="0">
              <a:solidFill>
                <a:srgbClr val="002060"/>
              </a:solidFill>
              <a:latin typeface="Arial" panose="020B0604020202020204" pitchFamily="34" charset="0"/>
              <a:cs typeface="Arial" panose="020B0604020202020204" pitchFamily="34" charset="0"/>
            </a:endParaRPr>
          </a:p>
          <a:p>
            <a:pPr marL="685800" lvl="1" indent="-342900">
              <a:spcBef>
                <a:spcPts val="0"/>
              </a:spcBef>
              <a:buFont typeface="Arial" pitchFamily="34" charset="0"/>
              <a:buChar char="•"/>
            </a:pPr>
            <a:r>
              <a:rPr lang="en-US" sz="1800" dirty="0" err="1" smtClean="0">
                <a:solidFill>
                  <a:srgbClr val="002060"/>
                </a:solidFill>
                <a:latin typeface="Arial" panose="020B0604020202020204" pitchFamily="34" charset="0"/>
                <a:cs typeface="Arial" panose="020B0604020202020204" pitchFamily="34" charset="0"/>
              </a:rPr>
              <a:t>Nhu</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cầu</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thay</a:t>
            </a:r>
            <a:r>
              <a:rPr lang="en-US" sz="1800" dirty="0" smtClean="0">
                <a:solidFill>
                  <a:srgbClr val="002060"/>
                </a:solidFill>
                <a:latin typeface="Arial" panose="020B0604020202020204" pitchFamily="34" charset="0"/>
                <a:cs typeface="Arial" panose="020B0604020202020204" pitchFamily="34" charset="0"/>
              </a:rPr>
              <a:t> </a:t>
            </a:r>
            <a:r>
              <a:rPr lang="en-US" sz="1800" dirty="0" err="1" smtClean="0">
                <a:solidFill>
                  <a:srgbClr val="002060"/>
                </a:solidFill>
                <a:latin typeface="Arial" panose="020B0604020202020204" pitchFamily="34" charset="0"/>
                <a:cs typeface="Arial" panose="020B0604020202020204" pitchFamily="34" charset="0"/>
              </a:rPr>
              <a:t>đổi</a:t>
            </a:r>
            <a:r>
              <a:rPr lang="vi-VN" sz="1800" dirty="0" smtClean="0">
                <a:solidFill>
                  <a:srgbClr val="002060"/>
                </a:solidFill>
                <a:latin typeface="Arial" panose="020B0604020202020204" pitchFamily="34" charset="0"/>
                <a:cs typeface="Arial" panose="020B0604020202020204" pitchFamily="34" charset="0"/>
              </a:rPr>
              <a:t> HTQLCL</a:t>
            </a:r>
          </a:p>
          <a:p>
            <a:pPr marL="685800" lvl="1" indent="-342900">
              <a:spcBef>
                <a:spcPts val="0"/>
              </a:spcBef>
              <a:buFont typeface="Arial" pitchFamily="34" charset="0"/>
              <a:buChar char="•"/>
            </a:pPr>
            <a:r>
              <a:rPr lang="vi-VN" sz="1800" dirty="0" smtClean="0">
                <a:solidFill>
                  <a:srgbClr val="002060"/>
                </a:solidFill>
                <a:latin typeface="Arial" panose="020B0604020202020204" pitchFamily="34" charset="0"/>
                <a:cs typeface="Arial" panose="020B0604020202020204" pitchFamily="34" charset="0"/>
              </a:rPr>
              <a:t>Nguồn lực</a:t>
            </a:r>
            <a:endParaRPr lang="en-US" sz="1800" dirty="0" smtClean="0">
              <a:solidFill>
                <a:srgbClr val="002060"/>
              </a:solidFill>
              <a:latin typeface="Arial" panose="020B0604020202020204" pitchFamily="34" charset="0"/>
              <a:cs typeface="Arial" panose="020B0604020202020204" pitchFamily="34" charset="0"/>
            </a:endParaRPr>
          </a:p>
        </p:txBody>
      </p:sp>
      <p:sp>
        <p:nvSpPr>
          <p:cNvPr id="6" name="TextBox 5"/>
          <p:cNvSpPr txBox="1"/>
          <p:nvPr/>
        </p:nvSpPr>
        <p:spPr>
          <a:xfrm>
            <a:off x="966953" y="321572"/>
            <a:ext cx="8177047" cy="523220"/>
          </a:xfrm>
          <a:prstGeom prst="rect">
            <a:avLst/>
          </a:prstGeom>
          <a:noFill/>
        </p:spPr>
        <p:txBody>
          <a:bodyPr wrap="square" rtlCol="0">
            <a:spAutoFit/>
          </a:bodyPr>
          <a:lstStyle/>
          <a:p>
            <a:pPr algn="ctr"/>
            <a:r>
              <a:rPr lang="en-US" sz="2800" b="1" dirty="0" smtClean="0">
                <a:solidFill>
                  <a:srgbClr val="FF0000"/>
                </a:solidFill>
              </a:rPr>
              <a:t>9  ĐÁNH GIÁ KẾT QUẢ HOẠT ĐỘNG </a:t>
            </a:r>
            <a:endParaRPr lang="en-US" sz="2800" b="1" dirty="0">
              <a:solidFill>
                <a:srgbClr val="FF0000"/>
              </a:solidFill>
            </a:endParaRPr>
          </a:p>
        </p:txBody>
      </p:sp>
      <p:grpSp>
        <p:nvGrpSpPr>
          <p:cNvPr id="7" name="Group 6"/>
          <p:cNvGrpSpPr/>
          <p:nvPr/>
        </p:nvGrpSpPr>
        <p:grpSpPr>
          <a:xfrm>
            <a:off x="5784855" y="1940269"/>
            <a:ext cx="1878166" cy="1051415"/>
            <a:chOff x="4635060" y="3374135"/>
            <a:chExt cx="1446552" cy="749508"/>
          </a:xfrm>
        </p:grpSpPr>
        <p:sp>
          <p:nvSpPr>
            <p:cNvPr id="8" name="Cloud Callout 7"/>
            <p:cNvSpPr/>
            <p:nvPr/>
          </p:nvSpPr>
          <p:spPr>
            <a:xfrm>
              <a:off x="4811842" y="3545790"/>
              <a:ext cx="1064301" cy="406198"/>
            </a:xfrm>
            <a:prstGeom prst="cloudCallout">
              <a:avLst>
                <a:gd name="adj1" fmla="val -101819"/>
                <a:gd name="adj2" fmla="val 311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solidFill>
                    <a:prstClr val="white"/>
                  </a:solidFill>
                </a:rPr>
                <a:t>Mới</a:t>
              </a:r>
              <a:endParaRPr lang="en-US" sz="1800" dirty="0">
                <a:solidFill>
                  <a:prstClr val="white"/>
                </a:solidFill>
              </a:endParaRPr>
            </a:p>
          </p:txBody>
        </p:sp>
        <p:sp>
          <p:nvSpPr>
            <p:cNvPr id="9" name="Explosion 1 8"/>
            <p:cNvSpPr/>
            <p:nvPr/>
          </p:nvSpPr>
          <p:spPr>
            <a:xfrm>
              <a:off x="4635060" y="3374135"/>
              <a:ext cx="1446552" cy="749508"/>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smtClean="0">
                  <a:solidFill>
                    <a:prstClr val="white"/>
                  </a:solidFill>
                </a:rPr>
                <a:t>Có</a:t>
              </a:r>
              <a:r>
                <a:rPr lang="en-US" sz="1600" b="1" dirty="0" smtClean="0">
                  <a:solidFill>
                    <a:prstClr val="white"/>
                  </a:solidFill>
                </a:rPr>
                <a:t> </a:t>
              </a:r>
              <a:r>
                <a:rPr lang="en-US" sz="1600" b="1" dirty="0" err="1" smtClean="0">
                  <a:solidFill>
                    <a:prstClr val="white"/>
                  </a:solidFill>
                </a:rPr>
                <a:t>thay</a:t>
              </a:r>
              <a:r>
                <a:rPr lang="en-US" sz="1600" b="1" dirty="0" smtClean="0">
                  <a:solidFill>
                    <a:prstClr val="white"/>
                  </a:solidFill>
                </a:rPr>
                <a:t> </a:t>
              </a:r>
              <a:r>
                <a:rPr lang="en-US" sz="1600" b="1" dirty="0" err="1" smtClean="0">
                  <a:solidFill>
                    <a:prstClr val="white"/>
                  </a:solidFill>
                </a:rPr>
                <a:t>đổi</a:t>
              </a:r>
              <a:endParaRPr lang="en-US" sz="1600" b="1" dirty="0">
                <a:solidFill>
                  <a:prstClr val="white"/>
                </a:solidFill>
              </a:endParaRPr>
            </a:p>
          </p:txBody>
        </p:sp>
      </p:grpSp>
    </p:spTree>
    <p:extLst>
      <p:ext uri="{BB962C8B-B14F-4D97-AF65-F5344CB8AC3E}">
        <p14:creationId xmlns:p14="http://schemas.microsoft.com/office/powerpoint/2010/main" val="210316378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9806" y="937299"/>
            <a:ext cx="8471339" cy="1615827"/>
          </a:xfrm>
          <a:prstGeom prst="rect">
            <a:avLst/>
          </a:prstGeom>
          <a:noFill/>
        </p:spPr>
        <p:txBody>
          <a:bodyPr wrap="square" rtlCol="0">
            <a:spAutoFit/>
          </a:bodyPr>
          <a:lstStyle/>
          <a:p>
            <a:r>
              <a:rPr lang="en-US" sz="2400" b="1" dirty="0" smtClean="0">
                <a:solidFill>
                  <a:srgbClr val="002060"/>
                </a:solidFill>
                <a:latin typeface="Arial" panose="020B0604020202020204" pitchFamily="34" charset="0"/>
                <a:cs typeface="Arial" panose="020B0604020202020204" pitchFamily="34" charset="0"/>
              </a:rPr>
              <a:t>9.3 </a:t>
            </a:r>
            <a:r>
              <a:rPr lang="en-US" sz="2400" b="1" dirty="0" err="1" smtClean="0">
                <a:solidFill>
                  <a:srgbClr val="002060"/>
                </a:solidFill>
                <a:latin typeface="Arial" panose="020B0604020202020204" pitchFamily="34" charset="0"/>
                <a:cs typeface="Arial" panose="020B0604020202020204" pitchFamily="34" charset="0"/>
              </a:rPr>
              <a:t>Xem</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xét</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của</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lãnh</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đạo</a:t>
            </a:r>
            <a:r>
              <a:rPr lang="en-US" sz="2400" b="1" dirty="0" smtClean="0">
                <a:solidFill>
                  <a:srgbClr val="002060"/>
                </a:solidFill>
                <a:latin typeface="Arial" panose="020B0604020202020204" pitchFamily="34" charset="0"/>
                <a:cs typeface="Arial" panose="020B0604020202020204" pitchFamily="34" charset="0"/>
              </a:rPr>
              <a:t>:</a:t>
            </a:r>
          </a:p>
          <a:p>
            <a:pPr>
              <a:spcBef>
                <a:spcPts val="600"/>
              </a:spcBef>
            </a:pPr>
            <a:r>
              <a:rPr lang="en-US" sz="2000" dirty="0" err="1" smtClean="0">
                <a:solidFill>
                  <a:srgbClr val="C05412"/>
                </a:solidFill>
                <a:latin typeface="Arial" panose="020B0604020202020204" pitchFamily="34" charset="0"/>
                <a:cs typeface="Arial" panose="020B0604020202020204" pitchFamily="34" charset="0"/>
              </a:rPr>
              <a:t>Xem</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xét</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tại</a:t>
            </a:r>
            <a:r>
              <a:rPr lang="en-US" sz="2000" dirty="0" smtClean="0">
                <a:solidFill>
                  <a:srgbClr val="C05412"/>
                </a:solidFill>
                <a:latin typeface="Arial" panose="020B0604020202020204" pitchFamily="34" charset="0"/>
                <a:cs typeface="Arial" panose="020B0604020202020204" pitchFamily="34" charset="0"/>
              </a:rPr>
              <a:t> RĐ</a:t>
            </a:r>
          </a:p>
          <a:p>
            <a:pPr marL="342900" indent="-342900">
              <a:spcBef>
                <a:spcPts val="600"/>
              </a:spcBef>
              <a:buFont typeface="Arial" panose="020B0604020202020204" pitchFamily="34" charset="0"/>
              <a:buChar char="•"/>
            </a:pPr>
            <a:r>
              <a:rPr lang="en-US" sz="2000" dirty="0" smtClean="0">
                <a:solidFill>
                  <a:srgbClr val="C05412"/>
                </a:solidFill>
                <a:latin typeface="Arial" panose="020B0604020202020204" pitchFamily="34" charset="0"/>
                <a:cs typeface="Arial" panose="020B0604020202020204" pitchFamily="34" charset="0"/>
              </a:rPr>
              <a:t>Qui </a:t>
            </a:r>
            <a:r>
              <a:rPr lang="en-US" sz="2000" dirty="0" err="1" smtClean="0">
                <a:solidFill>
                  <a:srgbClr val="C05412"/>
                </a:solidFill>
                <a:latin typeface="Arial" panose="020B0604020202020204" pitchFamily="34" charset="0"/>
                <a:cs typeface="Arial" panose="020B0604020202020204" pitchFamily="34" charset="0"/>
              </a:rPr>
              <a:t>trình</a:t>
            </a:r>
            <a:endParaRPr lang="en-US" sz="2000" dirty="0" smtClean="0">
              <a:solidFill>
                <a:srgbClr val="C05412"/>
              </a:solidFill>
              <a:latin typeface="Arial" panose="020B0604020202020204" pitchFamily="34" charset="0"/>
              <a:cs typeface="Arial" panose="020B0604020202020204" pitchFamily="34" charset="0"/>
            </a:endParaRPr>
          </a:p>
          <a:p>
            <a:pPr marL="342900" indent="-342900">
              <a:spcBef>
                <a:spcPts val="600"/>
              </a:spcBef>
              <a:buFont typeface="Arial" panose="020B0604020202020204" pitchFamily="34" charset="0"/>
              <a:buChar char="•"/>
            </a:pPr>
            <a:r>
              <a:rPr lang="en-US" sz="2000" dirty="0" err="1" smtClean="0">
                <a:solidFill>
                  <a:srgbClr val="C05412"/>
                </a:solidFill>
                <a:latin typeface="Arial" panose="020B0604020202020204" pitchFamily="34" charset="0"/>
                <a:cs typeface="Arial" panose="020B0604020202020204" pitchFamily="34" charset="0"/>
              </a:rPr>
              <a:t>Hồ</a:t>
            </a:r>
            <a:r>
              <a:rPr lang="en-US" sz="2000" dirty="0" smtClean="0">
                <a:solidFill>
                  <a:srgbClr val="C05412"/>
                </a:solidFill>
                <a:latin typeface="Arial" panose="020B0604020202020204" pitchFamily="34" charset="0"/>
                <a:cs typeface="Arial" panose="020B0604020202020204" pitchFamily="34" charset="0"/>
              </a:rPr>
              <a:t> </a:t>
            </a:r>
            <a:r>
              <a:rPr lang="en-US" sz="2000" dirty="0" err="1" smtClean="0">
                <a:solidFill>
                  <a:srgbClr val="C05412"/>
                </a:solidFill>
                <a:latin typeface="Arial" panose="020B0604020202020204" pitchFamily="34" charset="0"/>
                <a:cs typeface="Arial" panose="020B0604020202020204" pitchFamily="34" charset="0"/>
              </a:rPr>
              <a:t>sơ</a:t>
            </a:r>
            <a:endParaRPr lang="en-US" sz="2000" dirty="0" smtClean="0">
              <a:solidFill>
                <a:srgbClr val="C05412"/>
              </a:solidFill>
              <a:latin typeface="Arial" panose="020B0604020202020204" pitchFamily="34" charset="0"/>
              <a:cs typeface="Arial" panose="020B0604020202020204" pitchFamily="34" charset="0"/>
            </a:endParaRPr>
          </a:p>
        </p:txBody>
      </p:sp>
      <p:sp>
        <p:nvSpPr>
          <p:cNvPr id="6" name="TextBox 5"/>
          <p:cNvSpPr txBox="1"/>
          <p:nvPr/>
        </p:nvSpPr>
        <p:spPr>
          <a:xfrm>
            <a:off x="966953" y="321572"/>
            <a:ext cx="8177047" cy="523220"/>
          </a:xfrm>
          <a:prstGeom prst="rect">
            <a:avLst/>
          </a:prstGeom>
          <a:noFill/>
        </p:spPr>
        <p:txBody>
          <a:bodyPr wrap="square" rtlCol="0">
            <a:spAutoFit/>
          </a:bodyPr>
          <a:lstStyle/>
          <a:p>
            <a:pPr algn="ctr"/>
            <a:r>
              <a:rPr lang="en-US" sz="2800" b="1" dirty="0" smtClean="0">
                <a:solidFill>
                  <a:srgbClr val="FF0000"/>
                </a:solidFill>
              </a:rPr>
              <a:t>9  ĐÁNH GIÁ KẾT QUẢ HOẠT ĐỘNG </a:t>
            </a:r>
            <a:endParaRPr lang="en-US" sz="2800" b="1" dirty="0">
              <a:solidFill>
                <a:srgbClr val="FF0000"/>
              </a:solidFill>
            </a:endParaRPr>
          </a:p>
        </p:txBody>
      </p:sp>
    </p:spTree>
    <p:extLst>
      <p:ext uri="{BB962C8B-B14F-4D97-AF65-F5344CB8AC3E}">
        <p14:creationId xmlns:p14="http://schemas.microsoft.com/office/powerpoint/2010/main" val="191716905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9790" y="191137"/>
            <a:ext cx="8177047" cy="523220"/>
          </a:xfrm>
          <a:prstGeom prst="rect">
            <a:avLst/>
          </a:prstGeom>
          <a:noFill/>
        </p:spPr>
        <p:txBody>
          <a:bodyPr wrap="square" rtlCol="0">
            <a:spAutoFit/>
          </a:bodyPr>
          <a:lstStyle/>
          <a:p>
            <a:pPr algn="ctr"/>
            <a:r>
              <a:rPr lang="en-US" sz="2800" b="1" dirty="0" smtClean="0">
                <a:solidFill>
                  <a:srgbClr val="FF0000"/>
                </a:solidFill>
              </a:rPr>
              <a:t>10. CẢI TIẾN </a:t>
            </a:r>
            <a:endParaRPr lang="en-US" sz="2800" b="1" dirty="0">
              <a:solidFill>
                <a:srgbClr val="FF0000"/>
              </a:solidFill>
            </a:endParaRPr>
          </a:p>
        </p:txBody>
      </p:sp>
      <p:sp>
        <p:nvSpPr>
          <p:cNvPr id="2" name="TextBox 1"/>
          <p:cNvSpPr txBox="1"/>
          <p:nvPr/>
        </p:nvSpPr>
        <p:spPr>
          <a:xfrm>
            <a:off x="419790" y="841269"/>
            <a:ext cx="8598086" cy="3708708"/>
          </a:xfrm>
          <a:prstGeom prst="rect">
            <a:avLst/>
          </a:prstGeom>
          <a:noFill/>
        </p:spPr>
        <p:txBody>
          <a:bodyPr wrap="square" rtlCol="0">
            <a:spAutoFit/>
          </a:bodyPr>
          <a:lstStyle/>
          <a:p>
            <a:r>
              <a:rPr lang="en-US" sz="2000" b="1" dirty="0" smtClean="0">
                <a:solidFill>
                  <a:srgbClr val="002060"/>
                </a:solidFill>
              </a:rPr>
              <a:t>10.1  </a:t>
            </a:r>
            <a:r>
              <a:rPr lang="en-US" sz="2000" b="1" dirty="0" err="1" smtClean="0">
                <a:solidFill>
                  <a:srgbClr val="002060"/>
                </a:solidFill>
              </a:rPr>
              <a:t>Yêu</a:t>
            </a:r>
            <a:r>
              <a:rPr lang="en-US" sz="2000" b="1" dirty="0" smtClean="0">
                <a:solidFill>
                  <a:srgbClr val="002060"/>
                </a:solidFill>
              </a:rPr>
              <a:t> </a:t>
            </a:r>
            <a:r>
              <a:rPr lang="en-US" sz="2000" b="1" dirty="0" err="1" smtClean="0">
                <a:solidFill>
                  <a:srgbClr val="002060"/>
                </a:solidFill>
              </a:rPr>
              <a:t>cầu</a:t>
            </a:r>
            <a:r>
              <a:rPr lang="en-US" sz="2000" b="1" dirty="0" smtClean="0">
                <a:solidFill>
                  <a:srgbClr val="002060"/>
                </a:solidFill>
              </a:rPr>
              <a:t> </a:t>
            </a:r>
            <a:r>
              <a:rPr lang="en-US" sz="2000" b="1" dirty="0" err="1" smtClean="0">
                <a:solidFill>
                  <a:srgbClr val="002060"/>
                </a:solidFill>
              </a:rPr>
              <a:t>chung</a:t>
            </a:r>
            <a:endParaRPr lang="en-US" sz="2000" b="1" dirty="0" smtClean="0">
              <a:solidFill>
                <a:srgbClr val="002060"/>
              </a:solidFill>
            </a:endParaRPr>
          </a:p>
          <a:p>
            <a:pPr>
              <a:spcBef>
                <a:spcPts val="600"/>
              </a:spcBef>
            </a:pPr>
            <a:r>
              <a:rPr lang="en-US" sz="2000" dirty="0" err="1" smtClean="0">
                <a:solidFill>
                  <a:srgbClr val="002060"/>
                </a:solidFill>
              </a:rPr>
              <a:t>Tìm</a:t>
            </a:r>
            <a:r>
              <a:rPr lang="en-US" sz="2000" dirty="0" smtClean="0">
                <a:solidFill>
                  <a:srgbClr val="002060"/>
                </a:solidFill>
              </a:rPr>
              <a:t> </a:t>
            </a:r>
            <a:r>
              <a:rPr lang="en-US" sz="2000" dirty="0" err="1" smtClean="0">
                <a:solidFill>
                  <a:srgbClr val="002060"/>
                </a:solidFill>
              </a:rPr>
              <a:t>cơ</a:t>
            </a:r>
            <a:r>
              <a:rPr lang="en-US" sz="2000" dirty="0" smtClean="0">
                <a:solidFill>
                  <a:srgbClr val="002060"/>
                </a:solidFill>
              </a:rPr>
              <a:t> </a:t>
            </a:r>
            <a:r>
              <a:rPr lang="en-US" sz="2000" dirty="0" err="1" smtClean="0">
                <a:solidFill>
                  <a:srgbClr val="002060"/>
                </a:solidFill>
              </a:rPr>
              <a:t>hội</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thực</a:t>
            </a:r>
            <a:r>
              <a:rPr lang="en-US" sz="2000" dirty="0" smtClean="0">
                <a:solidFill>
                  <a:srgbClr val="002060"/>
                </a:solidFill>
              </a:rPr>
              <a:t> </a:t>
            </a:r>
            <a:r>
              <a:rPr lang="en-US" sz="2000" dirty="0" err="1" smtClean="0">
                <a:solidFill>
                  <a:srgbClr val="002060"/>
                </a:solidFill>
              </a:rPr>
              <a:t>hiện</a:t>
            </a:r>
            <a:r>
              <a:rPr lang="en-US" sz="2000" dirty="0" smtClean="0">
                <a:solidFill>
                  <a:srgbClr val="002060"/>
                </a:solidFill>
              </a:rPr>
              <a:t> </a:t>
            </a:r>
            <a:r>
              <a:rPr lang="en-US" sz="2000" dirty="0" err="1">
                <a:solidFill>
                  <a:srgbClr val="002060"/>
                </a:solidFill>
              </a:rPr>
              <a:t>cải</a:t>
            </a:r>
            <a:r>
              <a:rPr lang="en-US" sz="2000" dirty="0">
                <a:solidFill>
                  <a:srgbClr val="002060"/>
                </a:solidFill>
              </a:rPr>
              <a:t> </a:t>
            </a:r>
            <a:r>
              <a:rPr lang="en-US" sz="2000" dirty="0" err="1">
                <a:solidFill>
                  <a:srgbClr val="002060"/>
                </a:solidFill>
              </a:rPr>
              <a:t>tiến</a:t>
            </a:r>
            <a:r>
              <a:rPr lang="en-US" sz="2000" dirty="0">
                <a:solidFill>
                  <a:srgbClr val="002060"/>
                </a:solidFill>
              </a:rPr>
              <a:t> </a:t>
            </a:r>
            <a:r>
              <a:rPr lang="en-US" sz="2000" dirty="0" err="1" smtClean="0">
                <a:solidFill>
                  <a:srgbClr val="002060"/>
                </a:solidFill>
              </a:rPr>
              <a:t>quá</a:t>
            </a:r>
            <a:r>
              <a:rPr lang="en-US" sz="2000" dirty="0" smtClean="0">
                <a:solidFill>
                  <a:srgbClr val="002060"/>
                </a:solidFill>
              </a:rPr>
              <a:t> </a:t>
            </a:r>
            <a:r>
              <a:rPr lang="en-US" sz="2000" dirty="0" err="1" smtClean="0">
                <a:solidFill>
                  <a:srgbClr val="002060"/>
                </a:solidFill>
              </a:rPr>
              <a:t>trình</a:t>
            </a:r>
            <a:r>
              <a:rPr lang="en-US" sz="2000" dirty="0" smtClean="0">
                <a:solidFill>
                  <a:srgbClr val="002060"/>
                </a:solidFill>
              </a:rPr>
              <a:t>, </a:t>
            </a:r>
            <a:r>
              <a:rPr lang="en-US" sz="2000" dirty="0" err="1" smtClean="0">
                <a:solidFill>
                  <a:srgbClr val="002060"/>
                </a:solidFill>
              </a:rPr>
              <a:t>sản</a:t>
            </a:r>
            <a:r>
              <a:rPr lang="en-US" sz="2000" dirty="0" smtClean="0">
                <a:solidFill>
                  <a:srgbClr val="002060"/>
                </a:solidFill>
              </a:rPr>
              <a:t> </a:t>
            </a:r>
            <a:r>
              <a:rPr lang="en-US" sz="2000" dirty="0" err="1" smtClean="0">
                <a:solidFill>
                  <a:srgbClr val="002060"/>
                </a:solidFill>
              </a:rPr>
              <a:t>phẩm</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dịch</a:t>
            </a:r>
            <a:r>
              <a:rPr lang="en-US" sz="2000" dirty="0" smtClean="0">
                <a:solidFill>
                  <a:srgbClr val="002060"/>
                </a:solidFill>
              </a:rPr>
              <a:t> </a:t>
            </a:r>
            <a:r>
              <a:rPr lang="en-US" sz="2000" dirty="0" err="1" smtClean="0">
                <a:solidFill>
                  <a:srgbClr val="002060"/>
                </a:solidFill>
              </a:rPr>
              <a:t>vụ</a:t>
            </a:r>
            <a:r>
              <a:rPr lang="en-US" sz="2000" dirty="0" smtClean="0">
                <a:solidFill>
                  <a:srgbClr val="002060"/>
                </a:solidFill>
              </a:rPr>
              <a:t>, HTQLCL</a:t>
            </a:r>
          </a:p>
          <a:p>
            <a:pPr>
              <a:spcBef>
                <a:spcPts val="600"/>
              </a:spcBef>
            </a:pPr>
            <a:r>
              <a:rPr lang="en-US" sz="2000" b="1" dirty="0" smtClean="0">
                <a:solidFill>
                  <a:srgbClr val="002060"/>
                </a:solidFill>
              </a:rPr>
              <a:t>10.2</a:t>
            </a:r>
            <a:r>
              <a:rPr lang="en-US" sz="2000" dirty="0" smtClean="0">
                <a:solidFill>
                  <a:srgbClr val="002060"/>
                </a:solidFill>
              </a:rPr>
              <a:t>  </a:t>
            </a:r>
            <a:r>
              <a:rPr lang="en-US" sz="2000" b="1" dirty="0" err="1" smtClean="0">
                <a:solidFill>
                  <a:srgbClr val="002060"/>
                </a:solidFill>
              </a:rPr>
              <a:t>Sự</a:t>
            </a:r>
            <a:r>
              <a:rPr lang="en-US" sz="2000" b="1" dirty="0" smtClean="0">
                <a:solidFill>
                  <a:srgbClr val="002060"/>
                </a:solidFill>
              </a:rPr>
              <a:t> </a:t>
            </a:r>
            <a:r>
              <a:rPr lang="en-US" sz="2000" b="1" dirty="0" err="1" smtClean="0">
                <a:solidFill>
                  <a:srgbClr val="002060"/>
                </a:solidFill>
              </a:rPr>
              <a:t>không</a:t>
            </a:r>
            <a:r>
              <a:rPr lang="en-US" sz="2000" b="1" dirty="0" smtClean="0">
                <a:solidFill>
                  <a:srgbClr val="002060"/>
                </a:solidFill>
              </a:rPr>
              <a:t> </a:t>
            </a:r>
            <a:r>
              <a:rPr lang="en-US" sz="2000" b="1" dirty="0" err="1" smtClean="0">
                <a:solidFill>
                  <a:srgbClr val="002060"/>
                </a:solidFill>
              </a:rPr>
              <a:t>phù</a:t>
            </a:r>
            <a:r>
              <a:rPr lang="en-US" sz="2000" b="1" dirty="0" smtClean="0">
                <a:solidFill>
                  <a:srgbClr val="002060"/>
                </a:solidFill>
              </a:rPr>
              <a:t> </a:t>
            </a:r>
            <a:r>
              <a:rPr lang="en-US" sz="2000" b="1" dirty="0" err="1" smtClean="0">
                <a:solidFill>
                  <a:srgbClr val="002060"/>
                </a:solidFill>
              </a:rPr>
              <a:t>hợp</a:t>
            </a:r>
            <a:r>
              <a:rPr lang="en-US" sz="2000" b="1" dirty="0" smtClean="0">
                <a:solidFill>
                  <a:srgbClr val="002060"/>
                </a:solidFill>
              </a:rPr>
              <a:t> </a:t>
            </a:r>
            <a:r>
              <a:rPr lang="en-US" sz="2000" b="1" dirty="0" err="1" smtClean="0">
                <a:solidFill>
                  <a:srgbClr val="002060"/>
                </a:solidFill>
              </a:rPr>
              <a:t>và</a:t>
            </a:r>
            <a:r>
              <a:rPr lang="en-US" sz="2000" b="1" dirty="0" smtClean="0">
                <a:solidFill>
                  <a:srgbClr val="002060"/>
                </a:solidFill>
              </a:rPr>
              <a:t> </a:t>
            </a:r>
            <a:r>
              <a:rPr lang="en-US" sz="2000" b="1" dirty="0" err="1" smtClean="0">
                <a:solidFill>
                  <a:srgbClr val="002060"/>
                </a:solidFill>
              </a:rPr>
              <a:t>hành</a:t>
            </a:r>
            <a:r>
              <a:rPr lang="en-US" sz="2000" b="1" dirty="0" smtClean="0">
                <a:solidFill>
                  <a:srgbClr val="002060"/>
                </a:solidFill>
              </a:rPr>
              <a:t> </a:t>
            </a:r>
            <a:r>
              <a:rPr lang="en-US" sz="2000" b="1" dirty="0" err="1" smtClean="0">
                <a:solidFill>
                  <a:srgbClr val="002060"/>
                </a:solidFill>
              </a:rPr>
              <a:t>động</a:t>
            </a:r>
            <a:r>
              <a:rPr lang="en-US" sz="2000" b="1" dirty="0" smtClean="0">
                <a:solidFill>
                  <a:srgbClr val="002060"/>
                </a:solidFill>
              </a:rPr>
              <a:t> </a:t>
            </a:r>
            <a:r>
              <a:rPr lang="en-US" sz="2000" b="1" dirty="0" err="1" smtClean="0">
                <a:solidFill>
                  <a:srgbClr val="002060"/>
                </a:solidFill>
              </a:rPr>
              <a:t>khắc</a:t>
            </a:r>
            <a:r>
              <a:rPr lang="en-US" sz="2000" b="1" dirty="0" smtClean="0">
                <a:solidFill>
                  <a:srgbClr val="002060"/>
                </a:solidFill>
              </a:rPr>
              <a:t> </a:t>
            </a:r>
            <a:r>
              <a:rPr lang="en-US" sz="2000" b="1" dirty="0" err="1" smtClean="0">
                <a:solidFill>
                  <a:srgbClr val="002060"/>
                </a:solidFill>
              </a:rPr>
              <a:t>phục</a:t>
            </a:r>
            <a:endParaRPr lang="en-US" sz="2000" b="1" dirty="0" smtClean="0">
              <a:solidFill>
                <a:srgbClr val="002060"/>
              </a:solidFill>
            </a:endParaRPr>
          </a:p>
          <a:p>
            <a:pPr lvl="1" indent="0">
              <a:spcBef>
                <a:spcPts val="600"/>
              </a:spcBef>
            </a:pPr>
            <a:r>
              <a:rPr lang="en-US" sz="2000" dirty="0" err="1" smtClean="0">
                <a:solidFill>
                  <a:srgbClr val="002060"/>
                </a:solidFill>
              </a:rPr>
              <a:t>Hành</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khi</a:t>
            </a:r>
            <a:r>
              <a:rPr lang="en-US" sz="2000" dirty="0" smtClean="0">
                <a:solidFill>
                  <a:srgbClr val="002060"/>
                </a:solidFill>
              </a:rPr>
              <a:t> </a:t>
            </a:r>
            <a:r>
              <a:rPr lang="en-US" sz="2000" dirty="0" err="1" smtClean="0">
                <a:solidFill>
                  <a:srgbClr val="002060"/>
                </a:solidFill>
              </a:rPr>
              <a:t>có</a:t>
            </a:r>
            <a:r>
              <a:rPr lang="en-US" sz="2000" dirty="0" smtClean="0">
                <a:solidFill>
                  <a:srgbClr val="002060"/>
                </a:solidFill>
              </a:rPr>
              <a:t> </a:t>
            </a:r>
            <a:r>
              <a:rPr lang="en-US" sz="2000" dirty="0" err="1" smtClean="0">
                <a:solidFill>
                  <a:srgbClr val="002060"/>
                </a:solidFill>
              </a:rPr>
              <a:t>sự</a:t>
            </a:r>
            <a:r>
              <a:rPr lang="en-US" sz="2000" dirty="0" smtClean="0">
                <a:solidFill>
                  <a:srgbClr val="002060"/>
                </a:solidFill>
              </a:rPr>
              <a:t> KPH</a:t>
            </a:r>
          </a:p>
          <a:p>
            <a:pPr marL="1028700" lvl="2" indent="-342900">
              <a:spcBef>
                <a:spcPts val="600"/>
              </a:spcBef>
              <a:buFont typeface="Arial" pitchFamily="34" charset="0"/>
              <a:buChar char="•"/>
            </a:pPr>
            <a:r>
              <a:rPr lang="en-US" sz="1800" dirty="0" err="1" smtClean="0">
                <a:solidFill>
                  <a:srgbClr val="002060"/>
                </a:solidFill>
              </a:rPr>
              <a:t>Xử</a:t>
            </a:r>
            <a:r>
              <a:rPr lang="en-US" sz="1800" dirty="0" smtClean="0">
                <a:solidFill>
                  <a:srgbClr val="002060"/>
                </a:solidFill>
              </a:rPr>
              <a:t> </a:t>
            </a:r>
            <a:r>
              <a:rPr lang="en-US" sz="1800" dirty="0" err="1" smtClean="0">
                <a:solidFill>
                  <a:srgbClr val="002060"/>
                </a:solidFill>
              </a:rPr>
              <a:t>lý</a:t>
            </a:r>
            <a:endParaRPr lang="en-US" sz="1800" dirty="0" smtClean="0">
              <a:solidFill>
                <a:srgbClr val="002060"/>
              </a:solidFill>
            </a:endParaRPr>
          </a:p>
          <a:p>
            <a:pPr marL="1028700" lvl="2" indent="-342900">
              <a:spcBef>
                <a:spcPts val="600"/>
              </a:spcBef>
              <a:buFont typeface="Arial" pitchFamily="34" charset="0"/>
              <a:buChar char="•"/>
            </a:pPr>
            <a:r>
              <a:rPr lang="en-US" sz="1800" dirty="0" err="1" smtClean="0">
                <a:solidFill>
                  <a:srgbClr val="002060"/>
                </a:solidFill>
              </a:rPr>
              <a:t>Xem</a:t>
            </a:r>
            <a:r>
              <a:rPr lang="en-US" sz="1800" dirty="0" smtClean="0">
                <a:solidFill>
                  <a:srgbClr val="002060"/>
                </a:solidFill>
              </a:rPr>
              <a:t> </a:t>
            </a:r>
            <a:r>
              <a:rPr lang="en-US" sz="1800" dirty="0" err="1" smtClean="0">
                <a:solidFill>
                  <a:srgbClr val="002060"/>
                </a:solidFill>
              </a:rPr>
              <a:t>xét</a:t>
            </a:r>
            <a:r>
              <a:rPr lang="en-US" sz="1800" dirty="0" smtClean="0">
                <a:solidFill>
                  <a:srgbClr val="002060"/>
                </a:solidFill>
              </a:rPr>
              <a:t> </a:t>
            </a:r>
            <a:r>
              <a:rPr lang="en-US" sz="1800" dirty="0" err="1" smtClean="0">
                <a:solidFill>
                  <a:srgbClr val="002060"/>
                </a:solidFill>
              </a:rPr>
              <a:t>nhu</a:t>
            </a:r>
            <a:r>
              <a:rPr lang="en-US" sz="1800" dirty="0" smtClean="0">
                <a:solidFill>
                  <a:srgbClr val="002060"/>
                </a:solidFill>
              </a:rPr>
              <a:t> </a:t>
            </a:r>
            <a:r>
              <a:rPr lang="en-US" sz="1800" dirty="0" err="1" smtClean="0">
                <a:solidFill>
                  <a:srgbClr val="002060"/>
                </a:solidFill>
              </a:rPr>
              <a:t>cầu</a:t>
            </a:r>
            <a:r>
              <a:rPr lang="en-US" sz="1800" dirty="0" smtClean="0">
                <a:solidFill>
                  <a:srgbClr val="002060"/>
                </a:solidFill>
              </a:rPr>
              <a:t> </a:t>
            </a:r>
            <a:r>
              <a:rPr lang="en-US" sz="1800" dirty="0" err="1" smtClean="0">
                <a:solidFill>
                  <a:srgbClr val="002060"/>
                </a:solidFill>
              </a:rPr>
              <a:t>cần</a:t>
            </a:r>
            <a:r>
              <a:rPr lang="en-US" sz="1800" dirty="0" smtClean="0">
                <a:solidFill>
                  <a:srgbClr val="002060"/>
                </a:solidFill>
              </a:rPr>
              <a:t> </a:t>
            </a:r>
            <a:r>
              <a:rPr lang="en-US" sz="1800" dirty="0" err="1" smtClean="0">
                <a:solidFill>
                  <a:srgbClr val="002060"/>
                </a:solidFill>
              </a:rPr>
              <a:t>có</a:t>
            </a:r>
            <a:r>
              <a:rPr lang="en-US" sz="1800" dirty="0" smtClean="0">
                <a:solidFill>
                  <a:srgbClr val="002060"/>
                </a:solidFill>
              </a:rPr>
              <a:t> HĐKP</a:t>
            </a:r>
          </a:p>
          <a:p>
            <a:pPr marL="1028700" lvl="2" indent="-342900">
              <a:spcBef>
                <a:spcPts val="600"/>
              </a:spcBef>
              <a:buFont typeface="Arial" pitchFamily="34" charset="0"/>
              <a:buChar char="•"/>
            </a:pPr>
            <a:r>
              <a:rPr lang="en-US" sz="1800" dirty="0" err="1" smtClean="0">
                <a:solidFill>
                  <a:srgbClr val="002060"/>
                </a:solidFill>
              </a:rPr>
              <a:t>Thực</a:t>
            </a:r>
            <a:r>
              <a:rPr lang="en-US" sz="1800" dirty="0" smtClean="0">
                <a:solidFill>
                  <a:srgbClr val="002060"/>
                </a:solidFill>
              </a:rPr>
              <a:t> </a:t>
            </a:r>
            <a:r>
              <a:rPr lang="en-US" sz="1800" dirty="0" err="1" smtClean="0">
                <a:solidFill>
                  <a:srgbClr val="002060"/>
                </a:solidFill>
              </a:rPr>
              <a:t>hiện</a:t>
            </a:r>
            <a:r>
              <a:rPr lang="en-US" sz="1800" dirty="0" smtClean="0">
                <a:solidFill>
                  <a:srgbClr val="002060"/>
                </a:solidFill>
              </a:rPr>
              <a:t> </a:t>
            </a:r>
            <a:r>
              <a:rPr lang="en-US" sz="1800" dirty="0" err="1" smtClean="0">
                <a:solidFill>
                  <a:srgbClr val="002060"/>
                </a:solidFill>
              </a:rPr>
              <a:t>hành</a:t>
            </a:r>
            <a:r>
              <a:rPr lang="en-US" sz="1800" dirty="0" smtClean="0">
                <a:solidFill>
                  <a:srgbClr val="002060"/>
                </a:solidFill>
              </a:rPr>
              <a:t> </a:t>
            </a:r>
            <a:r>
              <a:rPr lang="en-US" sz="1800" dirty="0" err="1" smtClean="0">
                <a:solidFill>
                  <a:srgbClr val="002060"/>
                </a:solidFill>
              </a:rPr>
              <a:t>động</a:t>
            </a:r>
            <a:r>
              <a:rPr lang="en-US" sz="1800" dirty="0" smtClean="0">
                <a:solidFill>
                  <a:srgbClr val="002060"/>
                </a:solidFill>
              </a:rPr>
              <a:t> </a:t>
            </a:r>
            <a:r>
              <a:rPr lang="en-US" sz="1800" dirty="0" err="1" smtClean="0">
                <a:solidFill>
                  <a:srgbClr val="002060"/>
                </a:solidFill>
              </a:rPr>
              <a:t>cần</a:t>
            </a:r>
            <a:r>
              <a:rPr lang="en-US" sz="1800" dirty="0" smtClean="0">
                <a:solidFill>
                  <a:srgbClr val="002060"/>
                </a:solidFill>
              </a:rPr>
              <a:t> </a:t>
            </a:r>
            <a:r>
              <a:rPr lang="en-US" sz="1800" dirty="0" err="1" smtClean="0">
                <a:solidFill>
                  <a:srgbClr val="002060"/>
                </a:solidFill>
              </a:rPr>
              <a:t>thiết</a:t>
            </a:r>
            <a:endParaRPr lang="en-US" sz="1800" dirty="0" smtClean="0">
              <a:solidFill>
                <a:srgbClr val="002060"/>
              </a:solidFill>
            </a:endParaRPr>
          </a:p>
          <a:p>
            <a:pPr marL="1028700" lvl="2" indent="-342900">
              <a:spcBef>
                <a:spcPts val="600"/>
              </a:spcBef>
              <a:buFont typeface="Arial" pitchFamily="34" charset="0"/>
              <a:buChar char="•"/>
            </a:pPr>
            <a:r>
              <a:rPr lang="en-US" sz="1800" dirty="0" err="1" smtClean="0">
                <a:solidFill>
                  <a:srgbClr val="002060"/>
                </a:solidFill>
              </a:rPr>
              <a:t>Xem</a:t>
            </a:r>
            <a:r>
              <a:rPr lang="en-US" sz="1800" dirty="0" smtClean="0">
                <a:solidFill>
                  <a:srgbClr val="002060"/>
                </a:solidFill>
              </a:rPr>
              <a:t> </a:t>
            </a:r>
            <a:r>
              <a:rPr lang="en-US" sz="1800" dirty="0" err="1" smtClean="0">
                <a:solidFill>
                  <a:srgbClr val="002060"/>
                </a:solidFill>
              </a:rPr>
              <a:t>xét</a:t>
            </a:r>
            <a:r>
              <a:rPr lang="en-US" sz="1800" dirty="0" smtClean="0">
                <a:solidFill>
                  <a:srgbClr val="002060"/>
                </a:solidFill>
              </a:rPr>
              <a:t> </a:t>
            </a:r>
            <a:r>
              <a:rPr lang="en-US" sz="1800" dirty="0" err="1" smtClean="0">
                <a:solidFill>
                  <a:srgbClr val="002060"/>
                </a:solidFill>
              </a:rPr>
              <a:t>hiệu</a:t>
            </a:r>
            <a:r>
              <a:rPr lang="en-US" sz="1800" dirty="0" smtClean="0">
                <a:solidFill>
                  <a:srgbClr val="002060"/>
                </a:solidFill>
              </a:rPr>
              <a:t> </a:t>
            </a:r>
            <a:r>
              <a:rPr lang="en-US" sz="1800" dirty="0" err="1" smtClean="0">
                <a:solidFill>
                  <a:srgbClr val="002060"/>
                </a:solidFill>
              </a:rPr>
              <a:t>lực</a:t>
            </a:r>
            <a:endParaRPr lang="en-US" sz="1800" dirty="0" smtClean="0">
              <a:solidFill>
                <a:srgbClr val="002060"/>
              </a:solidFill>
            </a:endParaRPr>
          </a:p>
          <a:p>
            <a:pPr marL="1028700" lvl="2" indent="-342900">
              <a:spcBef>
                <a:spcPts val="600"/>
              </a:spcBef>
              <a:buFont typeface="Arial" pitchFamily="34" charset="0"/>
              <a:buChar char="•"/>
            </a:pPr>
            <a:r>
              <a:rPr lang="en-US" sz="1800" dirty="0" err="1" smtClean="0">
                <a:solidFill>
                  <a:srgbClr val="002060"/>
                </a:solidFill>
              </a:rPr>
              <a:t>Thay</a:t>
            </a:r>
            <a:r>
              <a:rPr lang="en-US" sz="1800" dirty="0" smtClean="0">
                <a:solidFill>
                  <a:srgbClr val="002060"/>
                </a:solidFill>
              </a:rPr>
              <a:t> </a:t>
            </a:r>
            <a:r>
              <a:rPr lang="en-US" sz="1800" dirty="0" err="1" smtClean="0">
                <a:solidFill>
                  <a:srgbClr val="002060"/>
                </a:solidFill>
              </a:rPr>
              <a:t>đổi</a:t>
            </a:r>
            <a:r>
              <a:rPr lang="en-US" sz="1800" dirty="0" smtClean="0">
                <a:solidFill>
                  <a:srgbClr val="002060"/>
                </a:solidFill>
              </a:rPr>
              <a:t> </a:t>
            </a:r>
            <a:r>
              <a:rPr lang="en-US" sz="1800" dirty="0" err="1" smtClean="0">
                <a:solidFill>
                  <a:srgbClr val="002060"/>
                </a:solidFill>
              </a:rPr>
              <a:t>hệ</a:t>
            </a:r>
            <a:r>
              <a:rPr lang="en-US" sz="1800" dirty="0" smtClean="0">
                <a:solidFill>
                  <a:srgbClr val="002060"/>
                </a:solidFill>
              </a:rPr>
              <a:t> </a:t>
            </a:r>
            <a:r>
              <a:rPr lang="en-US" sz="1800" dirty="0" err="1" smtClean="0">
                <a:solidFill>
                  <a:srgbClr val="002060"/>
                </a:solidFill>
              </a:rPr>
              <a:t>thống</a:t>
            </a:r>
            <a:r>
              <a:rPr lang="en-US" sz="1800" dirty="0" smtClean="0">
                <a:solidFill>
                  <a:srgbClr val="002060"/>
                </a:solidFill>
              </a:rPr>
              <a:t> QLCL, </a:t>
            </a:r>
            <a:r>
              <a:rPr lang="en-US" sz="1800" dirty="0" err="1" smtClean="0">
                <a:solidFill>
                  <a:srgbClr val="002060"/>
                </a:solidFill>
              </a:rPr>
              <a:t>nếu</a:t>
            </a:r>
            <a:r>
              <a:rPr lang="en-US" sz="1800" dirty="0" smtClean="0">
                <a:solidFill>
                  <a:srgbClr val="002060"/>
                </a:solidFill>
              </a:rPr>
              <a:t> </a:t>
            </a:r>
            <a:r>
              <a:rPr lang="en-US" sz="1800" dirty="0" err="1" smtClean="0">
                <a:solidFill>
                  <a:srgbClr val="002060"/>
                </a:solidFill>
              </a:rPr>
              <a:t>cần</a:t>
            </a:r>
            <a:endParaRPr lang="en-US" sz="1800" dirty="0" smtClean="0">
              <a:solidFill>
                <a:srgbClr val="002060"/>
              </a:solidFill>
            </a:endParaRPr>
          </a:p>
          <a:p>
            <a:pPr>
              <a:spcBef>
                <a:spcPts val="600"/>
              </a:spcBef>
            </a:pPr>
            <a:r>
              <a:rPr lang="en-US" sz="2000" dirty="0" smtClean="0">
                <a:solidFill>
                  <a:srgbClr val="002060"/>
                </a:solidFill>
              </a:rPr>
              <a:t>	</a:t>
            </a:r>
            <a:r>
              <a:rPr lang="en-US" sz="2000" dirty="0" err="1" smtClean="0">
                <a:solidFill>
                  <a:srgbClr val="002060"/>
                </a:solidFill>
              </a:rPr>
              <a:t>Thông</a:t>
            </a:r>
            <a:r>
              <a:rPr lang="en-US" sz="2000" dirty="0" smtClean="0">
                <a:solidFill>
                  <a:srgbClr val="002060"/>
                </a:solidFill>
              </a:rPr>
              <a:t> tin </a:t>
            </a:r>
            <a:r>
              <a:rPr lang="en-US" sz="2000" dirty="0" err="1" smtClean="0">
                <a:solidFill>
                  <a:srgbClr val="002060"/>
                </a:solidFill>
              </a:rPr>
              <a:t>dạng</a:t>
            </a:r>
            <a:r>
              <a:rPr lang="en-US" sz="2000" dirty="0" smtClean="0">
                <a:solidFill>
                  <a:srgbClr val="002060"/>
                </a:solidFill>
              </a:rPr>
              <a:t> </a:t>
            </a:r>
            <a:r>
              <a:rPr lang="en-US" sz="2000" dirty="0" err="1" smtClean="0">
                <a:solidFill>
                  <a:srgbClr val="002060"/>
                </a:solidFill>
              </a:rPr>
              <a:t>văn</a:t>
            </a:r>
            <a:r>
              <a:rPr lang="en-US" sz="2000" dirty="0" smtClean="0">
                <a:solidFill>
                  <a:srgbClr val="002060"/>
                </a:solidFill>
              </a:rPr>
              <a:t> </a:t>
            </a:r>
            <a:r>
              <a:rPr lang="en-US" sz="2000" dirty="0" err="1" smtClean="0">
                <a:solidFill>
                  <a:srgbClr val="002060"/>
                </a:solidFill>
              </a:rPr>
              <a:t>bản</a:t>
            </a:r>
            <a:r>
              <a:rPr lang="en-US" sz="2000" dirty="0" smtClean="0">
                <a:solidFill>
                  <a:srgbClr val="002060"/>
                </a:solidFill>
              </a:rPr>
              <a:t> </a:t>
            </a:r>
            <a:r>
              <a:rPr lang="en-US" sz="2000" dirty="0" err="1" smtClean="0">
                <a:solidFill>
                  <a:srgbClr val="002060"/>
                </a:solidFill>
              </a:rPr>
              <a:t>về</a:t>
            </a:r>
            <a:r>
              <a:rPr lang="en-US" sz="2000" dirty="0" smtClean="0">
                <a:solidFill>
                  <a:srgbClr val="002060"/>
                </a:solidFill>
              </a:rPr>
              <a:t> </a:t>
            </a:r>
            <a:r>
              <a:rPr lang="en-US" sz="2000" dirty="0" err="1" smtClean="0">
                <a:solidFill>
                  <a:srgbClr val="002060"/>
                </a:solidFill>
              </a:rPr>
              <a:t>hành</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khắc</a:t>
            </a:r>
            <a:r>
              <a:rPr lang="en-US" sz="2000" dirty="0" smtClean="0">
                <a:solidFill>
                  <a:srgbClr val="002060"/>
                </a:solidFill>
              </a:rPr>
              <a:t> </a:t>
            </a:r>
            <a:r>
              <a:rPr lang="en-US" sz="2000" dirty="0" err="1" smtClean="0">
                <a:solidFill>
                  <a:srgbClr val="002060"/>
                </a:solidFill>
              </a:rPr>
              <a:t>phục</a:t>
            </a:r>
            <a:r>
              <a:rPr lang="en-US" sz="2000" dirty="0" smtClean="0">
                <a:solidFill>
                  <a:srgbClr val="002060"/>
                </a:solidFill>
              </a:rPr>
              <a:t> </a:t>
            </a:r>
          </a:p>
        </p:txBody>
      </p:sp>
      <p:grpSp>
        <p:nvGrpSpPr>
          <p:cNvPr id="6" name="Group 5"/>
          <p:cNvGrpSpPr/>
          <p:nvPr/>
        </p:nvGrpSpPr>
        <p:grpSpPr>
          <a:xfrm>
            <a:off x="5784855" y="2181068"/>
            <a:ext cx="1878166" cy="1051415"/>
            <a:chOff x="4635060" y="3374135"/>
            <a:chExt cx="1446552" cy="749508"/>
          </a:xfrm>
        </p:grpSpPr>
        <p:sp>
          <p:nvSpPr>
            <p:cNvPr id="7" name="Cloud Callout 6"/>
            <p:cNvSpPr/>
            <p:nvPr/>
          </p:nvSpPr>
          <p:spPr>
            <a:xfrm>
              <a:off x="4811842" y="3545790"/>
              <a:ext cx="1064301" cy="406198"/>
            </a:xfrm>
            <a:prstGeom prst="cloudCallout">
              <a:avLst>
                <a:gd name="adj1" fmla="val -101819"/>
                <a:gd name="adj2" fmla="val 311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solidFill>
                    <a:prstClr val="white"/>
                  </a:solidFill>
                </a:rPr>
                <a:t>Mới</a:t>
              </a:r>
              <a:endParaRPr lang="en-US" sz="1800" dirty="0">
                <a:solidFill>
                  <a:prstClr val="white"/>
                </a:solidFill>
              </a:endParaRPr>
            </a:p>
          </p:txBody>
        </p:sp>
        <p:sp>
          <p:nvSpPr>
            <p:cNvPr id="8" name="Explosion 1 7"/>
            <p:cNvSpPr/>
            <p:nvPr/>
          </p:nvSpPr>
          <p:spPr>
            <a:xfrm>
              <a:off x="4635060" y="3374135"/>
              <a:ext cx="1446552" cy="749508"/>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smtClean="0">
                  <a:solidFill>
                    <a:prstClr val="white"/>
                  </a:solidFill>
                </a:rPr>
                <a:t>Bỏ</a:t>
              </a:r>
              <a:r>
                <a:rPr lang="en-US" sz="1600" b="1" dirty="0" smtClean="0">
                  <a:solidFill>
                    <a:prstClr val="white"/>
                  </a:solidFill>
                </a:rPr>
                <a:t> </a:t>
              </a:r>
              <a:r>
                <a:rPr lang="en-US" sz="1600" b="1" dirty="0" err="1" smtClean="0">
                  <a:solidFill>
                    <a:prstClr val="white"/>
                  </a:solidFill>
                </a:rPr>
                <a:t>hành</a:t>
              </a:r>
              <a:r>
                <a:rPr lang="en-US" sz="1600" b="1" dirty="0" smtClean="0">
                  <a:solidFill>
                    <a:prstClr val="white"/>
                  </a:solidFill>
                </a:rPr>
                <a:t> </a:t>
              </a:r>
              <a:r>
                <a:rPr lang="en-US" sz="1600" b="1" dirty="0" err="1" smtClean="0">
                  <a:solidFill>
                    <a:prstClr val="white"/>
                  </a:solidFill>
                </a:rPr>
                <a:t>động</a:t>
              </a:r>
              <a:r>
                <a:rPr lang="en-US" sz="1600" b="1" dirty="0" smtClean="0">
                  <a:solidFill>
                    <a:prstClr val="white"/>
                  </a:solidFill>
                </a:rPr>
                <a:t> PN</a:t>
              </a:r>
              <a:endParaRPr lang="en-US" sz="1600" b="1" dirty="0">
                <a:solidFill>
                  <a:prstClr val="white"/>
                </a:solidFill>
              </a:endParaRPr>
            </a:p>
          </p:txBody>
        </p:sp>
      </p:grpSp>
    </p:spTree>
    <p:extLst>
      <p:ext uri="{BB962C8B-B14F-4D97-AF65-F5344CB8AC3E}">
        <p14:creationId xmlns:p14="http://schemas.microsoft.com/office/powerpoint/2010/main" val="292402410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9790" y="191137"/>
            <a:ext cx="8177047" cy="523220"/>
          </a:xfrm>
          <a:prstGeom prst="rect">
            <a:avLst/>
          </a:prstGeom>
          <a:noFill/>
        </p:spPr>
        <p:txBody>
          <a:bodyPr wrap="square" rtlCol="0">
            <a:spAutoFit/>
          </a:bodyPr>
          <a:lstStyle/>
          <a:p>
            <a:pPr algn="ctr"/>
            <a:r>
              <a:rPr lang="en-US" sz="2800" b="1" dirty="0" smtClean="0">
                <a:solidFill>
                  <a:srgbClr val="FF0000"/>
                </a:solidFill>
              </a:rPr>
              <a:t>10. CẢI TIẾN </a:t>
            </a:r>
            <a:endParaRPr lang="en-US" sz="2800" b="1" dirty="0">
              <a:solidFill>
                <a:srgbClr val="FF0000"/>
              </a:solidFill>
            </a:endParaRPr>
          </a:p>
        </p:txBody>
      </p:sp>
      <p:sp>
        <p:nvSpPr>
          <p:cNvPr id="2" name="TextBox 1"/>
          <p:cNvSpPr txBox="1"/>
          <p:nvPr/>
        </p:nvSpPr>
        <p:spPr>
          <a:xfrm>
            <a:off x="419790" y="841269"/>
            <a:ext cx="8598086" cy="1938992"/>
          </a:xfrm>
          <a:prstGeom prst="rect">
            <a:avLst/>
          </a:prstGeom>
          <a:noFill/>
        </p:spPr>
        <p:txBody>
          <a:bodyPr wrap="square" rtlCol="0">
            <a:spAutoFit/>
          </a:bodyPr>
          <a:lstStyle/>
          <a:p>
            <a:r>
              <a:rPr lang="en-US" sz="2000" b="1" dirty="0" smtClean="0">
                <a:solidFill>
                  <a:srgbClr val="002060"/>
                </a:solidFill>
              </a:rPr>
              <a:t>10.1  </a:t>
            </a:r>
            <a:r>
              <a:rPr lang="en-US" sz="2000" b="1" dirty="0" err="1" smtClean="0">
                <a:solidFill>
                  <a:srgbClr val="002060"/>
                </a:solidFill>
              </a:rPr>
              <a:t>Yêu</a:t>
            </a:r>
            <a:r>
              <a:rPr lang="en-US" sz="2000" b="1" dirty="0" smtClean="0">
                <a:solidFill>
                  <a:srgbClr val="002060"/>
                </a:solidFill>
              </a:rPr>
              <a:t> </a:t>
            </a:r>
            <a:r>
              <a:rPr lang="en-US" sz="2000" b="1" dirty="0" err="1" smtClean="0">
                <a:solidFill>
                  <a:srgbClr val="002060"/>
                </a:solidFill>
              </a:rPr>
              <a:t>cầu</a:t>
            </a:r>
            <a:r>
              <a:rPr lang="en-US" sz="2000" b="1" dirty="0" smtClean="0">
                <a:solidFill>
                  <a:srgbClr val="002060"/>
                </a:solidFill>
              </a:rPr>
              <a:t> </a:t>
            </a:r>
            <a:r>
              <a:rPr lang="en-US" sz="2000" b="1" dirty="0" err="1" smtClean="0">
                <a:solidFill>
                  <a:srgbClr val="002060"/>
                </a:solidFill>
              </a:rPr>
              <a:t>chung</a:t>
            </a:r>
            <a:endParaRPr lang="en-US" sz="2000" b="1" dirty="0" smtClean="0">
              <a:solidFill>
                <a:srgbClr val="002060"/>
              </a:solidFill>
            </a:endParaRPr>
          </a:p>
          <a:p>
            <a:pPr>
              <a:spcBef>
                <a:spcPts val="600"/>
              </a:spcBef>
            </a:pPr>
            <a:r>
              <a:rPr lang="en-US" sz="2000" dirty="0" err="1" smtClean="0">
                <a:solidFill>
                  <a:srgbClr val="002060"/>
                </a:solidFill>
              </a:rPr>
              <a:t>Tìm</a:t>
            </a:r>
            <a:r>
              <a:rPr lang="en-US" sz="2000" dirty="0" smtClean="0">
                <a:solidFill>
                  <a:srgbClr val="002060"/>
                </a:solidFill>
              </a:rPr>
              <a:t> </a:t>
            </a:r>
            <a:r>
              <a:rPr lang="en-US" sz="2000" dirty="0" err="1" smtClean="0">
                <a:solidFill>
                  <a:srgbClr val="002060"/>
                </a:solidFill>
              </a:rPr>
              <a:t>cơ</a:t>
            </a:r>
            <a:r>
              <a:rPr lang="en-US" sz="2000" dirty="0" smtClean="0">
                <a:solidFill>
                  <a:srgbClr val="002060"/>
                </a:solidFill>
              </a:rPr>
              <a:t> </a:t>
            </a:r>
            <a:r>
              <a:rPr lang="en-US" sz="2000" dirty="0" err="1" smtClean="0">
                <a:solidFill>
                  <a:srgbClr val="002060"/>
                </a:solidFill>
              </a:rPr>
              <a:t>hội</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thực</a:t>
            </a:r>
            <a:r>
              <a:rPr lang="en-US" sz="2000" dirty="0" smtClean="0">
                <a:solidFill>
                  <a:srgbClr val="002060"/>
                </a:solidFill>
              </a:rPr>
              <a:t> </a:t>
            </a:r>
            <a:r>
              <a:rPr lang="en-US" sz="2000" dirty="0" err="1" smtClean="0">
                <a:solidFill>
                  <a:srgbClr val="002060"/>
                </a:solidFill>
              </a:rPr>
              <a:t>hiện</a:t>
            </a:r>
            <a:r>
              <a:rPr lang="en-US" sz="2000" dirty="0" smtClean="0">
                <a:solidFill>
                  <a:srgbClr val="002060"/>
                </a:solidFill>
              </a:rPr>
              <a:t> </a:t>
            </a:r>
            <a:r>
              <a:rPr lang="en-US" sz="2000" dirty="0" err="1">
                <a:solidFill>
                  <a:srgbClr val="002060"/>
                </a:solidFill>
              </a:rPr>
              <a:t>cải</a:t>
            </a:r>
            <a:r>
              <a:rPr lang="en-US" sz="2000" dirty="0">
                <a:solidFill>
                  <a:srgbClr val="002060"/>
                </a:solidFill>
              </a:rPr>
              <a:t> </a:t>
            </a:r>
            <a:r>
              <a:rPr lang="en-US" sz="2000" dirty="0" err="1">
                <a:solidFill>
                  <a:srgbClr val="002060"/>
                </a:solidFill>
              </a:rPr>
              <a:t>tiến</a:t>
            </a:r>
            <a:r>
              <a:rPr lang="en-US" sz="2000" dirty="0">
                <a:solidFill>
                  <a:srgbClr val="002060"/>
                </a:solidFill>
              </a:rPr>
              <a:t> </a:t>
            </a:r>
            <a:r>
              <a:rPr lang="en-US" sz="2000" dirty="0" err="1" smtClean="0">
                <a:solidFill>
                  <a:srgbClr val="002060"/>
                </a:solidFill>
              </a:rPr>
              <a:t>quá</a:t>
            </a:r>
            <a:r>
              <a:rPr lang="en-US" sz="2000" dirty="0" smtClean="0">
                <a:solidFill>
                  <a:srgbClr val="002060"/>
                </a:solidFill>
              </a:rPr>
              <a:t> </a:t>
            </a:r>
            <a:r>
              <a:rPr lang="en-US" sz="2000" dirty="0" err="1" smtClean="0">
                <a:solidFill>
                  <a:srgbClr val="002060"/>
                </a:solidFill>
              </a:rPr>
              <a:t>trình</a:t>
            </a:r>
            <a:r>
              <a:rPr lang="en-US" sz="2000" dirty="0" smtClean="0">
                <a:solidFill>
                  <a:srgbClr val="002060"/>
                </a:solidFill>
              </a:rPr>
              <a:t>, </a:t>
            </a:r>
            <a:r>
              <a:rPr lang="en-US" sz="2000" dirty="0" err="1" smtClean="0">
                <a:solidFill>
                  <a:srgbClr val="002060"/>
                </a:solidFill>
              </a:rPr>
              <a:t>sản</a:t>
            </a:r>
            <a:r>
              <a:rPr lang="en-US" sz="2000" dirty="0" smtClean="0">
                <a:solidFill>
                  <a:srgbClr val="002060"/>
                </a:solidFill>
              </a:rPr>
              <a:t> </a:t>
            </a:r>
            <a:r>
              <a:rPr lang="en-US" sz="2000" dirty="0" err="1" smtClean="0">
                <a:solidFill>
                  <a:srgbClr val="002060"/>
                </a:solidFill>
              </a:rPr>
              <a:t>phẩm</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dịch</a:t>
            </a:r>
            <a:r>
              <a:rPr lang="en-US" sz="2000" dirty="0" smtClean="0">
                <a:solidFill>
                  <a:srgbClr val="002060"/>
                </a:solidFill>
              </a:rPr>
              <a:t> </a:t>
            </a:r>
            <a:r>
              <a:rPr lang="en-US" sz="2000" dirty="0" err="1" smtClean="0">
                <a:solidFill>
                  <a:srgbClr val="002060"/>
                </a:solidFill>
              </a:rPr>
              <a:t>vụ</a:t>
            </a:r>
            <a:r>
              <a:rPr lang="en-US" sz="2000" dirty="0" smtClean="0">
                <a:solidFill>
                  <a:srgbClr val="002060"/>
                </a:solidFill>
              </a:rPr>
              <a:t>, HTQLCL</a:t>
            </a:r>
          </a:p>
          <a:p>
            <a:pPr>
              <a:spcBef>
                <a:spcPts val="600"/>
              </a:spcBef>
            </a:pPr>
            <a:r>
              <a:rPr lang="en-US" sz="2000" b="1" dirty="0" smtClean="0">
                <a:solidFill>
                  <a:srgbClr val="002060"/>
                </a:solidFill>
              </a:rPr>
              <a:t>10.2</a:t>
            </a:r>
            <a:r>
              <a:rPr lang="en-US" sz="2000" dirty="0" smtClean="0">
                <a:solidFill>
                  <a:srgbClr val="002060"/>
                </a:solidFill>
              </a:rPr>
              <a:t>  </a:t>
            </a:r>
            <a:r>
              <a:rPr lang="en-US" sz="2000" b="1" dirty="0" err="1" smtClean="0">
                <a:solidFill>
                  <a:srgbClr val="002060"/>
                </a:solidFill>
              </a:rPr>
              <a:t>Sự</a:t>
            </a:r>
            <a:r>
              <a:rPr lang="en-US" sz="2000" b="1" dirty="0" smtClean="0">
                <a:solidFill>
                  <a:srgbClr val="002060"/>
                </a:solidFill>
              </a:rPr>
              <a:t> </a:t>
            </a:r>
            <a:r>
              <a:rPr lang="en-US" sz="2000" b="1" dirty="0" err="1" smtClean="0">
                <a:solidFill>
                  <a:srgbClr val="002060"/>
                </a:solidFill>
              </a:rPr>
              <a:t>không</a:t>
            </a:r>
            <a:r>
              <a:rPr lang="en-US" sz="2000" b="1" dirty="0" smtClean="0">
                <a:solidFill>
                  <a:srgbClr val="002060"/>
                </a:solidFill>
              </a:rPr>
              <a:t> </a:t>
            </a:r>
            <a:r>
              <a:rPr lang="en-US" sz="2000" b="1" dirty="0" err="1" smtClean="0">
                <a:solidFill>
                  <a:srgbClr val="002060"/>
                </a:solidFill>
              </a:rPr>
              <a:t>phù</a:t>
            </a:r>
            <a:r>
              <a:rPr lang="en-US" sz="2000" b="1" dirty="0" smtClean="0">
                <a:solidFill>
                  <a:srgbClr val="002060"/>
                </a:solidFill>
              </a:rPr>
              <a:t> </a:t>
            </a:r>
            <a:r>
              <a:rPr lang="en-US" sz="2000" b="1" dirty="0" err="1" smtClean="0">
                <a:solidFill>
                  <a:srgbClr val="002060"/>
                </a:solidFill>
              </a:rPr>
              <a:t>hợp</a:t>
            </a:r>
            <a:r>
              <a:rPr lang="en-US" sz="2000" b="1" dirty="0" smtClean="0">
                <a:solidFill>
                  <a:srgbClr val="002060"/>
                </a:solidFill>
              </a:rPr>
              <a:t> </a:t>
            </a:r>
            <a:r>
              <a:rPr lang="en-US" sz="2000" b="1" dirty="0" err="1" smtClean="0">
                <a:solidFill>
                  <a:srgbClr val="002060"/>
                </a:solidFill>
              </a:rPr>
              <a:t>và</a:t>
            </a:r>
            <a:r>
              <a:rPr lang="en-US" sz="2000" b="1" dirty="0" smtClean="0">
                <a:solidFill>
                  <a:srgbClr val="002060"/>
                </a:solidFill>
              </a:rPr>
              <a:t> </a:t>
            </a:r>
            <a:r>
              <a:rPr lang="en-US" sz="2000" b="1" dirty="0" err="1" smtClean="0">
                <a:solidFill>
                  <a:srgbClr val="002060"/>
                </a:solidFill>
              </a:rPr>
              <a:t>hành</a:t>
            </a:r>
            <a:r>
              <a:rPr lang="en-US" sz="2000" b="1" dirty="0" smtClean="0">
                <a:solidFill>
                  <a:srgbClr val="002060"/>
                </a:solidFill>
              </a:rPr>
              <a:t> </a:t>
            </a:r>
            <a:r>
              <a:rPr lang="en-US" sz="2000" b="1" dirty="0" err="1" smtClean="0">
                <a:solidFill>
                  <a:srgbClr val="002060"/>
                </a:solidFill>
              </a:rPr>
              <a:t>động</a:t>
            </a:r>
            <a:r>
              <a:rPr lang="en-US" sz="2000" b="1" dirty="0" smtClean="0">
                <a:solidFill>
                  <a:srgbClr val="002060"/>
                </a:solidFill>
              </a:rPr>
              <a:t> </a:t>
            </a:r>
            <a:r>
              <a:rPr lang="en-US" sz="2000" b="1" dirty="0" err="1" smtClean="0">
                <a:solidFill>
                  <a:srgbClr val="002060"/>
                </a:solidFill>
              </a:rPr>
              <a:t>khắc</a:t>
            </a:r>
            <a:r>
              <a:rPr lang="en-US" sz="2000" b="1" dirty="0" smtClean="0">
                <a:solidFill>
                  <a:srgbClr val="002060"/>
                </a:solidFill>
              </a:rPr>
              <a:t> </a:t>
            </a:r>
            <a:r>
              <a:rPr lang="en-US" sz="2000" b="1" dirty="0" err="1" smtClean="0">
                <a:solidFill>
                  <a:srgbClr val="002060"/>
                </a:solidFill>
              </a:rPr>
              <a:t>phục</a:t>
            </a:r>
            <a:endParaRPr lang="en-US" sz="2000" b="1" dirty="0" smtClean="0">
              <a:solidFill>
                <a:srgbClr val="002060"/>
              </a:solidFill>
            </a:endParaRPr>
          </a:p>
          <a:p>
            <a:pPr>
              <a:spcBef>
                <a:spcPts val="600"/>
              </a:spcBef>
            </a:pPr>
            <a:r>
              <a:rPr lang="en-US" sz="2000" dirty="0" smtClean="0">
                <a:solidFill>
                  <a:srgbClr val="C05412"/>
                </a:solidFill>
              </a:rPr>
              <a:t>Qui </a:t>
            </a:r>
            <a:r>
              <a:rPr lang="en-US" sz="2000" dirty="0" err="1" smtClean="0">
                <a:solidFill>
                  <a:srgbClr val="C05412"/>
                </a:solidFill>
              </a:rPr>
              <a:t>trình</a:t>
            </a:r>
            <a:r>
              <a:rPr lang="en-US" sz="2000" dirty="0" smtClean="0">
                <a:solidFill>
                  <a:srgbClr val="C05412"/>
                </a:solidFill>
              </a:rPr>
              <a:t> </a:t>
            </a:r>
            <a:r>
              <a:rPr lang="en-US" sz="2000" dirty="0" err="1" smtClean="0">
                <a:solidFill>
                  <a:srgbClr val="C05412"/>
                </a:solidFill>
              </a:rPr>
              <a:t>hành</a:t>
            </a:r>
            <a:r>
              <a:rPr lang="en-US" sz="2000" dirty="0" smtClean="0">
                <a:solidFill>
                  <a:srgbClr val="C05412"/>
                </a:solidFill>
              </a:rPr>
              <a:t> </a:t>
            </a:r>
            <a:r>
              <a:rPr lang="en-US" sz="2000" dirty="0" err="1" smtClean="0">
                <a:solidFill>
                  <a:srgbClr val="C05412"/>
                </a:solidFill>
              </a:rPr>
              <a:t>động</a:t>
            </a:r>
            <a:r>
              <a:rPr lang="en-US" sz="2000" dirty="0" smtClean="0">
                <a:solidFill>
                  <a:srgbClr val="C05412"/>
                </a:solidFill>
              </a:rPr>
              <a:t> </a:t>
            </a:r>
            <a:r>
              <a:rPr lang="en-US" sz="2000" dirty="0" err="1" smtClean="0">
                <a:solidFill>
                  <a:srgbClr val="C05412"/>
                </a:solidFill>
              </a:rPr>
              <a:t>khắc</a:t>
            </a:r>
            <a:r>
              <a:rPr lang="en-US" sz="2000" dirty="0" smtClean="0">
                <a:solidFill>
                  <a:srgbClr val="C05412"/>
                </a:solidFill>
              </a:rPr>
              <a:t> </a:t>
            </a:r>
            <a:r>
              <a:rPr lang="en-US" sz="2000" dirty="0" err="1" smtClean="0">
                <a:solidFill>
                  <a:srgbClr val="C05412"/>
                </a:solidFill>
              </a:rPr>
              <a:t>phục</a:t>
            </a:r>
            <a:endParaRPr lang="en-US" sz="2000" dirty="0" smtClean="0">
              <a:solidFill>
                <a:srgbClr val="C05412"/>
              </a:solidFill>
            </a:endParaRPr>
          </a:p>
          <a:p>
            <a:pPr>
              <a:spcBef>
                <a:spcPts val="600"/>
              </a:spcBef>
            </a:pPr>
            <a:r>
              <a:rPr lang="en-US" sz="2000" dirty="0" err="1" smtClean="0">
                <a:solidFill>
                  <a:srgbClr val="C05412"/>
                </a:solidFill>
              </a:rPr>
              <a:t>Giải</a:t>
            </a:r>
            <a:r>
              <a:rPr lang="en-US" sz="2000" dirty="0" smtClean="0">
                <a:solidFill>
                  <a:srgbClr val="C05412"/>
                </a:solidFill>
              </a:rPr>
              <a:t> </a:t>
            </a:r>
            <a:r>
              <a:rPr lang="en-US" sz="2000" dirty="0" err="1" smtClean="0">
                <a:solidFill>
                  <a:srgbClr val="C05412"/>
                </a:solidFill>
              </a:rPr>
              <a:t>quyết</a:t>
            </a:r>
            <a:r>
              <a:rPr lang="en-US" sz="2000" dirty="0" smtClean="0">
                <a:solidFill>
                  <a:srgbClr val="C05412"/>
                </a:solidFill>
              </a:rPr>
              <a:t> </a:t>
            </a:r>
            <a:r>
              <a:rPr lang="en-US" sz="2000" dirty="0" err="1" smtClean="0">
                <a:solidFill>
                  <a:srgbClr val="C05412"/>
                </a:solidFill>
              </a:rPr>
              <a:t>vấn</a:t>
            </a:r>
            <a:r>
              <a:rPr lang="en-US" sz="2000" dirty="0" smtClean="0">
                <a:solidFill>
                  <a:srgbClr val="C05412"/>
                </a:solidFill>
              </a:rPr>
              <a:t> </a:t>
            </a:r>
            <a:r>
              <a:rPr lang="en-US" sz="2000" dirty="0" err="1" smtClean="0">
                <a:solidFill>
                  <a:srgbClr val="C05412"/>
                </a:solidFill>
              </a:rPr>
              <a:t>đề</a:t>
            </a:r>
            <a:endParaRPr lang="en-US" sz="2000" dirty="0" smtClean="0">
              <a:solidFill>
                <a:srgbClr val="C05412"/>
              </a:solidFill>
            </a:endParaRPr>
          </a:p>
        </p:txBody>
      </p:sp>
    </p:spTree>
    <p:extLst>
      <p:ext uri="{BB962C8B-B14F-4D97-AF65-F5344CB8AC3E}">
        <p14:creationId xmlns:p14="http://schemas.microsoft.com/office/powerpoint/2010/main" val="218207398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8721" y="345046"/>
            <a:ext cx="8177047" cy="584775"/>
          </a:xfrm>
          <a:prstGeom prst="rect">
            <a:avLst/>
          </a:prstGeom>
          <a:noFill/>
        </p:spPr>
        <p:txBody>
          <a:bodyPr wrap="square" rtlCol="0">
            <a:spAutoFit/>
          </a:bodyPr>
          <a:lstStyle/>
          <a:p>
            <a:pPr algn="ctr"/>
            <a:r>
              <a:rPr lang="en-US" sz="3200" b="1" dirty="0" smtClean="0">
                <a:solidFill>
                  <a:srgbClr val="FF0000"/>
                </a:solidFill>
              </a:rPr>
              <a:t>10. CẢI TIẾN </a:t>
            </a:r>
            <a:endParaRPr lang="en-US" sz="3200" b="1" dirty="0">
              <a:solidFill>
                <a:srgbClr val="FF0000"/>
              </a:solidFill>
            </a:endParaRPr>
          </a:p>
        </p:txBody>
      </p:sp>
      <p:sp>
        <p:nvSpPr>
          <p:cNvPr id="2" name="TextBox 1"/>
          <p:cNvSpPr txBox="1"/>
          <p:nvPr/>
        </p:nvSpPr>
        <p:spPr>
          <a:xfrm>
            <a:off x="915949" y="1178067"/>
            <a:ext cx="8807668" cy="2708434"/>
          </a:xfrm>
          <a:prstGeom prst="rect">
            <a:avLst/>
          </a:prstGeom>
          <a:noFill/>
        </p:spPr>
        <p:txBody>
          <a:bodyPr wrap="square" rtlCol="0">
            <a:spAutoFit/>
          </a:bodyPr>
          <a:lstStyle/>
          <a:p>
            <a:r>
              <a:rPr lang="en-US" sz="2000" b="1" dirty="0">
                <a:solidFill>
                  <a:srgbClr val="002060"/>
                </a:solidFill>
              </a:rPr>
              <a:t>10.3 </a:t>
            </a:r>
            <a:r>
              <a:rPr lang="en-US" sz="2000" b="1" dirty="0" smtClean="0">
                <a:solidFill>
                  <a:srgbClr val="002060"/>
                </a:solidFill>
              </a:rPr>
              <a:t> </a:t>
            </a:r>
            <a:r>
              <a:rPr lang="en-US" sz="2000" b="1" dirty="0" err="1" smtClean="0">
                <a:solidFill>
                  <a:srgbClr val="002060"/>
                </a:solidFill>
              </a:rPr>
              <a:t>Cải</a:t>
            </a:r>
            <a:r>
              <a:rPr lang="en-US" sz="2000" b="1" dirty="0" smtClean="0">
                <a:solidFill>
                  <a:srgbClr val="002060"/>
                </a:solidFill>
              </a:rPr>
              <a:t> </a:t>
            </a:r>
            <a:r>
              <a:rPr lang="en-US" sz="2000" b="1" dirty="0" err="1">
                <a:solidFill>
                  <a:srgbClr val="002060"/>
                </a:solidFill>
              </a:rPr>
              <a:t>tiến</a:t>
            </a:r>
            <a:r>
              <a:rPr lang="en-US" sz="2000" b="1" dirty="0">
                <a:solidFill>
                  <a:srgbClr val="002060"/>
                </a:solidFill>
              </a:rPr>
              <a:t> </a:t>
            </a:r>
            <a:r>
              <a:rPr lang="en-US" sz="2000" b="1" dirty="0" err="1">
                <a:solidFill>
                  <a:srgbClr val="002060"/>
                </a:solidFill>
              </a:rPr>
              <a:t>liên</a:t>
            </a:r>
            <a:r>
              <a:rPr lang="en-US" sz="2000" b="1" dirty="0">
                <a:solidFill>
                  <a:srgbClr val="002060"/>
                </a:solidFill>
              </a:rPr>
              <a:t> </a:t>
            </a:r>
            <a:r>
              <a:rPr lang="en-US" sz="2000" b="1" dirty="0" err="1">
                <a:solidFill>
                  <a:srgbClr val="002060"/>
                </a:solidFill>
              </a:rPr>
              <a:t>tục</a:t>
            </a:r>
            <a:endParaRPr lang="en-US" sz="2000" b="1" dirty="0">
              <a:solidFill>
                <a:srgbClr val="002060"/>
              </a:solidFill>
            </a:endParaRPr>
          </a:p>
          <a:p>
            <a:pPr marL="342900" indent="-342900">
              <a:spcBef>
                <a:spcPts val="600"/>
              </a:spcBef>
              <a:buFont typeface="Arial" pitchFamily="34" charset="0"/>
              <a:buChar char="•"/>
            </a:pPr>
            <a:r>
              <a:rPr lang="en-US" sz="2000" dirty="0" err="1" smtClean="0">
                <a:solidFill>
                  <a:srgbClr val="002060"/>
                </a:solidFill>
              </a:rPr>
              <a:t>Cải</a:t>
            </a:r>
            <a:r>
              <a:rPr lang="en-US" sz="2000" dirty="0" smtClean="0">
                <a:solidFill>
                  <a:srgbClr val="002060"/>
                </a:solidFill>
              </a:rPr>
              <a:t> </a:t>
            </a:r>
            <a:r>
              <a:rPr lang="en-US" sz="2000" dirty="0" err="1" smtClean="0">
                <a:solidFill>
                  <a:srgbClr val="002060"/>
                </a:solidFill>
              </a:rPr>
              <a:t>tiến</a:t>
            </a:r>
            <a:r>
              <a:rPr lang="en-US" sz="2000" dirty="0" smtClean="0">
                <a:solidFill>
                  <a:srgbClr val="002060"/>
                </a:solidFill>
              </a:rPr>
              <a:t> </a:t>
            </a:r>
            <a:r>
              <a:rPr lang="en-US" sz="2000" dirty="0" err="1" smtClean="0">
                <a:solidFill>
                  <a:srgbClr val="002060"/>
                </a:solidFill>
              </a:rPr>
              <a:t>liên</a:t>
            </a:r>
            <a:r>
              <a:rPr lang="en-US" sz="2000" dirty="0" smtClean="0">
                <a:solidFill>
                  <a:srgbClr val="002060"/>
                </a:solidFill>
              </a:rPr>
              <a:t> </a:t>
            </a:r>
            <a:r>
              <a:rPr lang="en-US" sz="2000" dirty="0" err="1" smtClean="0">
                <a:solidFill>
                  <a:srgbClr val="002060"/>
                </a:solidFill>
              </a:rPr>
              <a:t>tục</a:t>
            </a:r>
            <a:r>
              <a:rPr lang="en-US" sz="2000" dirty="0" smtClean="0">
                <a:solidFill>
                  <a:srgbClr val="002060"/>
                </a:solidFill>
              </a:rPr>
              <a:t> </a:t>
            </a:r>
            <a:r>
              <a:rPr lang="en-US" sz="2000" dirty="0" err="1" smtClean="0">
                <a:solidFill>
                  <a:srgbClr val="002060"/>
                </a:solidFill>
              </a:rPr>
              <a:t>sự</a:t>
            </a:r>
            <a:r>
              <a:rPr lang="en-US" sz="2000" dirty="0" smtClean="0">
                <a:solidFill>
                  <a:srgbClr val="002060"/>
                </a:solidFill>
              </a:rPr>
              <a:t> </a:t>
            </a:r>
            <a:r>
              <a:rPr lang="en-US" sz="2000" dirty="0" err="1" smtClean="0">
                <a:solidFill>
                  <a:srgbClr val="002060"/>
                </a:solidFill>
              </a:rPr>
              <a:t>thích</a:t>
            </a:r>
            <a:r>
              <a:rPr lang="en-US" sz="2000" dirty="0" smtClean="0">
                <a:solidFill>
                  <a:srgbClr val="002060"/>
                </a:solidFill>
              </a:rPr>
              <a:t> </a:t>
            </a:r>
            <a:r>
              <a:rPr lang="en-US" sz="2000" dirty="0" err="1" smtClean="0">
                <a:solidFill>
                  <a:srgbClr val="002060"/>
                </a:solidFill>
              </a:rPr>
              <a:t>hợp</a:t>
            </a:r>
            <a:r>
              <a:rPr lang="en-US" sz="2000" dirty="0" smtClean="0">
                <a:solidFill>
                  <a:srgbClr val="002060"/>
                </a:solidFill>
              </a:rPr>
              <a:t>, </a:t>
            </a:r>
            <a:r>
              <a:rPr lang="en-US" sz="2000" dirty="0" err="1" smtClean="0">
                <a:solidFill>
                  <a:srgbClr val="002060"/>
                </a:solidFill>
              </a:rPr>
              <a:t>thỏa</a:t>
            </a:r>
            <a:r>
              <a:rPr lang="en-US" sz="2000" dirty="0" smtClean="0">
                <a:solidFill>
                  <a:srgbClr val="002060"/>
                </a:solidFill>
              </a:rPr>
              <a:t> </a:t>
            </a:r>
            <a:r>
              <a:rPr lang="en-US" sz="2000" dirty="0" err="1" smtClean="0">
                <a:solidFill>
                  <a:srgbClr val="002060"/>
                </a:solidFill>
              </a:rPr>
              <a:t>đáng</a:t>
            </a:r>
            <a:r>
              <a:rPr lang="en-US" sz="2000" dirty="0" smtClean="0">
                <a:solidFill>
                  <a:srgbClr val="002060"/>
                </a:solidFill>
              </a:rPr>
              <a:t>, </a:t>
            </a:r>
            <a:r>
              <a:rPr lang="en-US" sz="2000" dirty="0" err="1" smtClean="0">
                <a:solidFill>
                  <a:srgbClr val="002060"/>
                </a:solidFill>
              </a:rPr>
              <a:t>hiệu</a:t>
            </a:r>
            <a:r>
              <a:rPr lang="en-US" sz="2000" dirty="0" smtClean="0">
                <a:solidFill>
                  <a:srgbClr val="002060"/>
                </a:solidFill>
              </a:rPr>
              <a:t> </a:t>
            </a:r>
            <a:r>
              <a:rPr lang="en-US" sz="2000" dirty="0" err="1" smtClean="0">
                <a:solidFill>
                  <a:srgbClr val="002060"/>
                </a:solidFill>
              </a:rPr>
              <a:t>lực</a:t>
            </a:r>
            <a:r>
              <a:rPr lang="en-US" sz="2000" dirty="0" smtClean="0">
                <a:solidFill>
                  <a:srgbClr val="002060"/>
                </a:solidFill>
              </a:rPr>
              <a:t> HTQLCL </a:t>
            </a:r>
          </a:p>
          <a:p>
            <a:pPr marL="342900" indent="-342900">
              <a:spcBef>
                <a:spcPts val="600"/>
              </a:spcBef>
              <a:buFont typeface="Arial" pitchFamily="34" charset="0"/>
              <a:buChar char="•"/>
            </a:pPr>
            <a:r>
              <a:rPr lang="en-US" sz="2000" dirty="0" err="1" smtClean="0">
                <a:solidFill>
                  <a:srgbClr val="002060"/>
                </a:solidFill>
              </a:rPr>
              <a:t>Căn</a:t>
            </a:r>
            <a:r>
              <a:rPr lang="en-US" sz="2000" dirty="0" smtClean="0">
                <a:solidFill>
                  <a:srgbClr val="002060"/>
                </a:solidFill>
              </a:rPr>
              <a:t> </a:t>
            </a:r>
            <a:r>
              <a:rPr lang="en-US" sz="2000" dirty="0" err="1" smtClean="0">
                <a:solidFill>
                  <a:srgbClr val="002060"/>
                </a:solidFill>
              </a:rPr>
              <a:t>cứ</a:t>
            </a:r>
            <a:r>
              <a:rPr lang="en-US" sz="2000" dirty="0" smtClean="0">
                <a:solidFill>
                  <a:srgbClr val="002060"/>
                </a:solidFill>
              </a:rPr>
              <a:t> </a:t>
            </a:r>
            <a:r>
              <a:rPr lang="en-US" sz="2000" dirty="0" err="1" smtClean="0">
                <a:solidFill>
                  <a:srgbClr val="002060"/>
                </a:solidFill>
              </a:rPr>
              <a:t>để</a:t>
            </a:r>
            <a:r>
              <a:rPr lang="en-US" sz="2000" dirty="0" smtClean="0">
                <a:solidFill>
                  <a:srgbClr val="002060"/>
                </a:solidFill>
              </a:rPr>
              <a:t> </a:t>
            </a:r>
            <a:r>
              <a:rPr lang="en-US" sz="2000" dirty="0" err="1" smtClean="0">
                <a:solidFill>
                  <a:srgbClr val="002060"/>
                </a:solidFill>
              </a:rPr>
              <a:t>xem</a:t>
            </a:r>
            <a:r>
              <a:rPr lang="en-US" sz="2000" dirty="0" smtClean="0">
                <a:solidFill>
                  <a:srgbClr val="002060"/>
                </a:solidFill>
              </a:rPr>
              <a:t> </a:t>
            </a:r>
            <a:r>
              <a:rPr lang="en-US" sz="2000" dirty="0" err="1" smtClean="0">
                <a:solidFill>
                  <a:srgbClr val="002060"/>
                </a:solidFill>
              </a:rPr>
              <a:t>xét</a:t>
            </a:r>
            <a:r>
              <a:rPr lang="en-US" sz="2000" dirty="0" smtClean="0">
                <a:solidFill>
                  <a:srgbClr val="002060"/>
                </a:solidFill>
              </a:rPr>
              <a:t> </a:t>
            </a:r>
            <a:r>
              <a:rPr lang="en-US" sz="2000" dirty="0" err="1" smtClean="0">
                <a:solidFill>
                  <a:srgbClr val="002060"/>
                </a:solidFill>
              </a:rPr>
              <a:t>cải</a:t>
            </a:r>
            <a:r>
              <a:rPr lang="en-US" sz="2000" dirty="0" smtClean="0">
                <a:solidFill>
                  <a:srgbClr val="002060"/>
                </a:solidFill>
              </a:rPr>
              <a:t> </a:t>
            </a:r>
            <a:r>
              <a:rPr lang="en-US" sz="2000" dirty="0" err="1" smtClean="0">
                <a:solidFill>
                  <a:srgbClr val="002060"/>
                </a:solidFill>
              </a:rPr>
              <a:t>tiến</a:t>
            </a:r>
            <a:endParaRPr lang="en-US" sz="2000" dirty="0" smtClean="0">
              <a:solidFill>
                <a:srgbClr val="002060"/>
              </a:solidFill>
            </a:endParaRPr>
          </a:p>
          <a:p>
            <a:pPr marL="342900" indent="-342900">
              <a:spcBef>
                <a:spcPts val="600"/>
              </a:spcBef>
              <a:buFont typeface="Arial" pitchFamily="34" charset="0"/>
              <a:buChar char="•"/>
            </a:pPr>
            <a:r>
              <a:rPr lang="en-US" sz="2000" dirty="0" err="1" smtClean="0">
                <a:solidFill>
                  <a:srgbClr val="002060"/>
                </a:solidFill>
              </a:rPr>
              <a:t>Công</a:t>
            </a:r>
            <a:r>
              <a:rPr lang="en-US" sz="2000" dirty="0" smtClean="0">
                <a:solidFill>
                  <a:srgbClr val="002060"/>
                </a:solidFill>
              </a:rPr>
              <a:t> </a:t>
            </a:r>
            <a:r>
              <a:rPr lang="en-US" sz="2000" dirty="0" err="1" smtClean="0">
                <a:solidFill>
                  <a:srgbClr val="002060"/>
                </a:solidFill>
              </a:rPr>
              <a:t>cụ</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phương</a:t>
            </a:r>
            <a:r>
              <a:rPr lang="en-US" sz="2000" dirty="0" smtClean="0">
                <a:solidFill>
                  <a:srgbClr val="002060"/>
                </a:solidFill>
              </a:rPr>
              <a:t> </a:t>
            </a:r>
            <a:r>
              <a:rPr lang="en-US" sz="2000" dirty="0" err="1" smtClean="0">
                <a:solidFill>
                  <a:srgbClr val="002060"/>
                </a:solidFill>
              </a:rPr>
              <a:t>pháp</a:t>
            </a:r>
            <a:r>
              <a:rPr lang="en-US" sz="2000" dirty="0" smtClean="0">
                <a:solidFill>
                  <a:srgbClr val="002060"/>
                </a:solidFill>
              </a:rPr>
              <a:t> </a:t>
            </a:r>
            <a:r>
              <a:rPr lang="en-US" sz="2000" dirty="0" err="1" smtClean="0">
                <a:solidFill>
                  <a:srgbClr val="002060"/>
                </a:solidFill>
              </a:rPr>
              <a:t>luận</a:t>
            </a:r>
            <a:endParaRPr lang="en-US" sz="2000" dirty="0" smtClean="0">
              <a:solidFill>
                <a:srgbClr val="002060"/>
              </a:solidFill>
            </a:endParaRPr>
          </a:p>
          <a:p>
            <a:pPr>
              <a:spcBef>
                <a:spcPts val="600"/>
              </a:spcBef>
            </a:pPr>
            <a:r>
              <a:rPr lang="en-US" sz="2000" b="1" dirty="0" err="1" smtClean="0">
                <a:solidFill>
                  <a:srgbClr val="C05412"/>
                </a:solidFill>
              </a:rPr>
              <a:t>Cải</a:t>
            </a:r>
            <a:r>
              <a:rPr lang="en-US" sz="2000" b="1" dirty="0" smtClean="0">
                <a:solidFill>
                  <a:srgbClr val="C05412"/>
                </a:solidFill>
              </a:rPr>
              <a:t> </a:t>
            </a:r>
            <a:r>
              <a:rPr lang="en-US" sz="2000" b="1" dirty="0" err="1" smtClean="0">
                <a:solidFill>
                  <a:srgbClr val="C05412"/>
                </a:solidFill>
              </a:rPr>
              <a:t>tiến</a:t>
            </a:r>
            <a:r>
              <a:rPr lang="en-US" sz="2000" b="1" dirty="0" smtClean="0">
                <a:solidFill>
                  <a:srgbClr val="C05412"/>
                </a:solidFill>
              </a:rPr>
              <a:t> </a:t>
            </a:r>
            <a:r>
              <a:rPr lang="en-US" sz="2000" b="1" dirty="0" err="1" smtClean="0">
                <a:solidFill>
                  <a:srgbClr val="C05412"/>
                </a:solidFill>
              </a:rPr>
              <a:t>liên</a:t>
            </a:r>
            <a:r>
              <a:rPr lang="en-US" sz="2000" b="1" dirty="0" smtClean="0">
                <a:solidFill>
                  <a:srgbClr val="C05412"/>
                </a:solidFill>
              </a:rPr>
              <a:t> </a:t>
            </a:r>
            <a:r>
              <a:rPr lang="en-US" sz="2000" b="1" dirty="0" err="1" smtClean="0">
                <a:solidFill>
                  <a:srgbClr val="C05412"/>
                </a:solidFill>
              </a:rPr>
              <a:t>tục</a:t>
            </a:r>
            <a:r>
              <a:rPr lang="en-US" sz="2000" b="1" dirty="0" smtClean="0">
                <a:solidFill>
                  <a:srgbClr val="C05412"/>
                </a:solidFill>
              </a:rPr>
              <a:t> </a:t>
            </a:r>
            <a:r>
              <a:rPr lang="en-US" sz="2000" b="1" dirty="0" err="1" smtClean="0">
                <a:solidFill>
                  <a:srgbClr val="C05412"/>
                </a:solidFill>
              </a:rPr>
              <a:t>tại</a:t>
            </a:r>
            <a:r>
              <a:rPr lang="en-US" sz="2000" b="1" dirty="0" smtClean="0">
                <a:solidFill>
                  <a:srgbClr val="C05412"/>
                </a:solidFill>
              </a:rPr>
              <a:t> RĐ</a:t>
            </a:r>
          </a:p>
          <a:p>
            <a:pPr marL="342900" indent="-342900">
              <a:spcBef>
                <a:spcPts val="600"/>
              </a:spcBef>
              <a:buFont typeface="Arial" pitchFamily="34" charset="0"/>
              <a:buChar char="•"/>
            </a:pPr>
            <a:r>
              <a:rPr lang="en-US" sz="2000" dirty="0" smtClean="0">
                <a:solidFill>
                  <a:srgbClr val="C05412"/>
                </a:solidFill>
              </a:rPr>
              <a:t>Kaizen, </a:t>
            </a:r>
            <a:r>
              <a:rPr lang="en-US" sz="2000" dirty="0" err="1" smtClean="0">
                <a:solidFill>
                  <a:srgbClr val="C05412"/>
                </a:solidFill>
              </a:rPr>
              <a:t>nhóm</a:t>
            </a:r>
            <a:r>
              <a:rPr lang="en-US" sz="2000" dirty="0" smtClean="0">
                <a:solidFill>
                  <a:srgbClr val="C05412"/>
                </a:solidFill>
              </a:rPr>
              <a:t> </a:t>
            </a:r>
            <a:r>
              <a:rPr lang="en-US" sz="2000" dirty="0" err="1" smtClean="0">
                <a:solidFill>
                  <a:srgbClr val="C05412"/>
                </a:solidFill>
              </a:rPr>
              <a:t>cải</a:t>
            </a:r>
            <a:r>
              <a:rPr lang="en-US" sz="2000" dirty="0" smtClean="0">
                <a:solidFill>
                  <a:srgbClr val="C05412"/>
                </a:solidFill>
              </a:rPr>
              <a:t> </a:t>
            </a:r>
            <a:r>
              <a:rPr lang="en-US" sz="2000" dirty="0" err="1" smtClean="0">
                <a:solidFill>
                  <a:srgbClr val="C05412"/>
                </a:solidFill>
              </a:rPr>
              <a:t>tiến</a:t>
            </a:r>
            <a:r>
              <a:rPr lang="en-US" sz="2000" dirty="0" smtClean="0">
                <a:solidFill>
                  <a:srgbClr val="C05412"/>
                </a:solidFill>
              </a:rPr>
              <a:t>, </a:t>
            </a:r>
          </a:p>
          <a:p>
            <a:pPr marL="342900" indent="-342900">
              <a:spcBef>
                <a:spcPts val="600"/>
              </a:spcBef>
              <a:buFont typeface="Arial" pitchFamily="34" charset="0"/>
              <a:buChar char="•"/>
            </a:pPr>
            <a:r>
              <a:rPr lang="en-US" sz="2000" dirty="0" smtClean="0">
                <a:solidFill>
                  <a:srgbClr val="C05412"/>
                </a:solidFill>
              </a:rPr>
              <a:t>DMAIC</a:t>
            </a:r>
            <a:endParaRPr lang="en-US" sz="2000" dirty="0">
              <a:solidFill>
                <a:srgbClr val="C05412"/>
              </a:solidFill>
            </a:endParaRPr>
          </a:p>
        </p:txBody>
      </p:sp>
      <p:grpSp>
        <p:nvGrpSpPr>
          <p:cNvPr id="6" name="Group 5"/>
          <p:cNvGrpSpPr/>
          <p:nvPr/>
        </p:nvGrpSpPr>
        <p:grpSpPr>
          <a:xfrm>
            <a:off x="5432586" y="2006577"/>
            <a:ext cx="1878166" cy="1051415"/>
            <a:chOff x="4635060" y="3374135"/>
            <a:chExt cx="1446552" cy="749508"/>
          </a:xfrm>
        </p:grpSpPr>
        <p:sp>
          <p:nvSpPr>
            <p:cNvPr id="7" name="Cloud Callout 6"/>
            <p:cNvSpPr/>
            <p:nvPr/>
          </p:nvSpPr>
          <p:spPr>
            <a:xfrm>
              <a:off x="4811842" y="3545790"/>
              <a:ext cx="1064301" cy="406198"/>
            </a:xfrm>
            <a:prstGeom prst="cloudCallout">
              <a:avLst>
                <a:gd name="adj1" fmla="val -101819"/>
                <a:gd name="adj2" fmla="val 311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err="1" smtClean="0">
                  <a:solidFill>
                    <a:prstClr val="white"/>
                  </a:solidFill>
                </a:rPr>
                <a:t>Mới</a:t>
              </a:r>
              <a:endParaRPr lang="en-US" sz="1800" dirty="0">
                <a:solidFill>
                  <a:prstClr val="white"/>
                </a:solidFill>
              </a:endParaRPr>
            </a:p>
          </p:txBody>
        </p:sp>
        <p:sp>
          <p:nvSpPr>
            <p:cNvPr id="8" name="Explosion 1 7"/>
            <p:cNvSpPr/>
            <p:nvPr/>
          </p:nvSpPr>
          <p:spPr>
            <a:xfrm>
              <a:off x="4635060" y="3374135"/>
              <a:ext cx="1446552" cy="749508"/>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err="1" smtClean="0">
                  <a:solidFill>
                    <a:prstClr val="white"/>
                  </a:solidFill>
                </a:rPr>
                <a:t>Có</a:t>
              </a:r>
              <a:r>
                <a:rPr lang="en-US" sz="1600" b="1" dirty="0" smtClean="0">
                  <a:solidFill>
                    <a:prstClr val="white"/>
                  </a:solidFill>
                </a:rPr>
                <a:t> </a:t>
              </a:r>
              <a:r>
                <a:rPr lang="en-US" sz="1600" b="1" dirty="0" err="1" smtClean="0">
                  <a:solidFill>
                    <a:prstClr val="white"/>
                  </a:solidFill>
                </a:rPr>
                <a:t>yêu</a:t>
              </a:r>
              <a:r>
                <a:rPr lang="en-US" sz="1600" b="1" dirty="0" smtClean="0">
                  <a:solidFill>
                    <a:prstClr val="white"/>
                  </a:solidFill>
                </a:rPr>
                <a:t> </a:t>
              </a:r>
              <a:r>
                <a:rPr lang="en-US" sz="1600" b="1" dirty="0" err="1" smtClean="0">
                  <a:solidFill>
                    <a:prstClr val="white"/>
                  </a:solidFill>
                </a:rPr>
                <a:t>cầu</a:t>
              </a:r>
              <a:r>
                <a:rPr lang="en-US" sz="1600" b="1" dirty="0" smtClean="0">
                  <a:solidFill>
                    <a:prstClr val="white"/>
                  </a:solidFill>
                </a:rPr>
                <a:t> </a:t>
              </a:r>
              <a:r>
                <a:rPr lang="en-US" sz="1600" b="1" dirty="0" err="1" smtClean="0">
                  <a:solidFill>
                    <a:prstClr val="white"/>
                  </a:solidFill>
                </a:rPr>
                <a:t>mới</a:t>
              </a:r>
              <a:endParaRPr lang="en-US" sz="1600" b="1" dirty="0">
                <a:solidFill>
                  <a:prstClr val="white"/>
                </a:solidFill>
              </a:endParaRPr>
            </a:p>
          </p:txBody>
        </p:sp>
      </p:grpSp>
    </p:spTree>
    <p:extLst>
      <p:ext uri="{BB962C8B-B14F-4D97-AF65-F5344CB8AC3E}">
        <p14:creationId xmlns:p14="http://schemas.microsoft.com/office/powerpoint/2010/main" val="13023734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63207&quot;&gt;&lt;/object&gt;&lt;object type=&quot;2&quot; unique_id=&quot;63208&quot;&gt;&lt;object type=&quot;3&quot; unique_id=&quot;63225&quot;&gt;&lt;property id=&quot;20148&quot; value=&quot;5&quot;/&gt;&lt;property id=&quot;20300&quot; value=&quot;Slide 15&quot;/&gt;&lt;property id=&quot;20307&quot; value=&quot;271&quot;/&gt;&lt;/object&gt;&lt;object type=&quot;3&quot; unique_id=&quot;65020&quot;&gt;&lt;property id=&quot;20148&quot; value=&quot;5&quot;/&gt;&lt;property id=&quot;20300&quot; value=&quot;Slide 2 - &amp;quot;Outline&amp;quot;&quot;/&gt;&lt;property id=&quot;20307&quot; value=&quot;315&quot;/&gt;&lt;/object&gt;&lt;object type=&quot;3&quot; unique_id=&quot;65022&quot;&gt;&lt;property id=&quot;20148&quot; value=&quot;5&quot;/&gt;&lt;property id=&quot;20300&quot; value=&quot;Slide 4 - &amp;quot;What is the aim of ISO 9001?&amp;quot;&quot;/&gt;&lt;property id=&quot;20307&quot; value=&quot;295&quot;/&gt;&lt;/object&gt;&lt;object type=&quot;3&quot; unique_id=&quot;65026&quot;&gt;&lt;property id=&quot;20148&quot; value=&quot;5&quot;/&gt;&lt;property id=&quot;20300&quot; value=&quot;Slide 8 - &amp;quot;Audience&amp;quot;&quot;/&gt;&lt;property id=&quot;20307&quot; value=&quot;283&quot;/&gt;&lt;/object&gt;&lt;object type=&quot;3&quot; unique_id=&quot;67395&quot;&gt;&lt;property id=&quot;20148&quot; value=&quot;5&quot;/&gt;&lt;property id=&quot;20300&quot; value=&quot;Slide 5 - &amp;quot;ISO 9001 is built on eight management principles&amp;quot;&quot;/&gt;&lt;property id=&quot;20307&quot; value=&quot;363&quot;/&gt;&lt;/object&gt;&lt;object type=&quot;3&quot; unique_id=&quot;67396&quot;&gt;&lt;property id=&quot;20148&quot; value=&quot;5&quot;/&gt;&lt;property id=&quot;20300&quot; value=&quot;Slide 6 - &amp;quot;Quality Management Process Model&amp;quot;&quot;/&gt;&lt;property id=&quot;20307&quot; value=&quot;368&quot;/&gt;&lt;/object&gt;&lt;object type=&quot;3&quot; unique_id=&quot;67397&quot;&gt;&lt;property id=&quot;20148&quot; value=&quot;5&quot;/&gt;&lt;property id=&quot;20300&quot; value=&quot;Slide 7&quot;/&gt;&lt;property id=&quot;20307&quot; value=&quot;375&quot;/&gt;&lt;/object&gt;&lt;object type=&quot;3&quot; unique_id=&quot;67398&quot;&gt;&lt;property id=&quot;20148&quot; value=&quot;5&quot;/&gt;&lt;property id=&quot;20300&quot; value=&quot;Slide 11&quot;/&gt;&lt;property id=&quot;20307&quot; value=&quot;357&quot;/&gt;&lt;/object&gt;&lt;object type=&quot;3&quot; unique_id=&quot;67399&quot;&gt;&lt;property id=&quot;20148&quot; value=&quot;5&quot;/&gt;&lt;property id=&quot;20300&quot; value=&quot;Slide 12 - &amp;quot;Customer feedback&amp;quot;&quot;/&gt;&lt;property id=&quot;20307&quot; value=&quot;376&quot;/&gt;&lt;/object&gt;&lt;object type=&quot;3&quot; unique_id=&quot;67400&quot;&gt;&lt;property id=&quot;20148&quot; value=&quot;5&quot;/&gt;&lt;property id=&quot;20300&quot; value=&quot;Slide 13 - &amp;quot;A simple guide for your ISO 9001 journey with BSI&amp;quot;&quot;/&gt;&lt;property id=&quot;20307&quot; value=&quot;360&quot;/&gt;&lt;/object&gt;&lt;object type=&quot;3&quot; unique_id=&quot;67401&quot;&gt;&lt;property id=&quot;20148&quot; value=&quot;5&quot;/&gt;&lt;property id=&quot;20300&quot; value=&quot;Slide 14 - &amp;quot;Why BSI?&amp;quot;&quot;/&gt;&lt;property id=&quot;20307&quot; value=&quot;361&quot;/&gt;&lt;/object&gt;&lt;object type=&quot;3&quot; unique_id=&quot;67718&quot;&gt;&lt;property id=&quot;20148&quot; value=&quot;5&quot;/&gt;&lt;property id=&quot;20300&quot; value=&quot;Slide 1 - &amp;quot;Getting started with ISO 9001&amp;quot;&quot;/&gt;&lt;property id=&quot;20307&quot; value=&quot;377&quot;/&gt;&lt;/object&gt;&lt;object type=&quot;3&quot; unique_id=&quot;67905&quot;&gt;&lt;property id=&quot;20148&quot; value=&quot;5&quot;/&gt;&lt;property id=&quot;20300&quot; value=&quot;Slide 10 - &amp;quot;ISO 9001 – works for BSI’s clients!&amp;quot;&quot;/&gt;&lt;property id=&quot;20307&quot; value=&quot;378&quot;/&gt;&lt;/object&gt;&lt;object type=&quot;3&quot; unique_id=&quot;67957&quot;&gt;&lt;property id=&quot;20148&quot; value=&quot;5&quot;/&gt;&lt;property id=&quot;20300&quot; value=&quot;Slide 9 - &amp;quot;Benefits&amp;quot;&quot;/&gt;&lt;property id=&quot;20307&quot; value=&quot;380&quot;/&gt;&lt;/object&gt;&lt;object type=&quot;3&quot; unique_id=&quot;67975&quot;&gt;&lt;property id=&quot;20148&quot; value=&quot;5&quot;/&gt;&lt;property id=&quot;20300&quot; value=&quot;Slide 3 - &amp;quot;What is ISO 9001?&amp;quot;&quot;/&gt;&lt;property id=&quot;20307&quot; value=&quot;381&quot;/&gt;&lt;/object&gt;&lt;/object&gt;&lt;/object&gt;&lt;/database&gt;"/>
</p:tagLst>
</file>

<file path=ppt/tags/tag2.xml><?xml version="1.0" encoding="utf-8"?>
<p:tagLst xmlns:a="http://schemas.openxmlformats.org/drawingml/2006/main" xmlns:r="http://schemas.openxmlformats.org/officeDocument/2006/relationships" xmlns:p="http://schemas.openxmlformats.org/presentationml/2006/main">
  <p:tag name="PPSNARRATION" val="1,1242761060,Y:\Sys_Assess\Business Development\Product Marketing\SuzanneFribbins\BS OHSAS 18001\Webinar\NEW WEBINARS 2013\Getting Started BS OHSAS 18001 FINAL_EN.ppc"/>
</p:tagLst>
</file>

<file path=ppt/theme/theme1.xml><?xml version="1.0" encoding="utf-8"?>
<a:theme xmlns:a="http://schemas.openxmlformats.org/drawingml/2006/main" name="BSI PowerPoint Template FINAL">
  <a:themeElements>
    <a:clrScheme name="BSI Core and Secondary palette">
      <a:dk1>
        <a:sysClr val="windowText" lastClr="000000"/>
      </a:dk1>
      <a:lt1>
        <a:sysClr val="window" lastClr="FFFFFF"/>
      </a:lt1>
      <a:dk2>
        <a:srgbClr val="FF2B1F"/>
      </a:dk2>
      <a:lt2>
        <a:srgbClr val="6F6F6F"/>
      </a:lt2>
      <a:accent1>
        <a:srgbClr val="FF2B1F"/>
      </a:accent1>
      <a:accent2>
        <a:srgbClr val="FFB9AF"/>
      </a:accent2>
      <a:accent3>
        <a:srgbClr val="9E2B1F"/>
      </a:accent3>
      <a:accent4>
        <a:srgbClr val="FF8273"/>
      </a:accent4>
      <a:accent5>
        <a:srgbClr val="642B1F"/>
      </a:accent5>
      <a:accent6>
        <a:srgbClr val="C5C5C5"/>
      </a:accent6>
      <a:hlink>
        <a:srgbClr val="9B9B9B"/>
      </a:hlink>
      <a:folHlink>
        <a:srgbClr val="ECECEC"/>
      </a:folHlink>
    </a:clrScheme>
    <a:fontScheme name="BSI">
      <a:majorFont>
        <a:latin typeface="Tahom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ahom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BSI PowerPoint Template FINAL">
  <a:themeElements>
    <a:clrScheme name="BSI Core and Secondary palette">
      <a:dk1>
        <a:sysClr val="windowText" lastClr="000000"/>
      </a:dk1>
      <a:lt1>
        <a:sysClr val="window" lastClr="FFFFFF"/>
      </a:lt1>
      <a:dk2>
        <a:srgbClr val="FF2B1F"/>
      </a:dk2>
      <a:lt2>
        <a:srgbClr val="6F6F6F"/>
      </a:lt2>
      <a:accent1>
        <a:srgbClr val="FF2B1F"/>
      </a:accent1>
      <a:accent2>
        <a:srgbClr val="FFB9AF"/>
      </a:accent2>
      <a:accent3>
        <a:srgbClr val="9E2B1F"/>
      </a:accent3>
      <a:accent4>
        <a:srgbClr val="FF8273"/>
      </a:accent4>
      <a:accent5>
        <a:srgbClr val="642B1F"/>
      </a:accent5>
      <a:accent6>
        <a:srgbClr val="C5C5C5"/>
      </a:accent6>
      <a:hlink>
        <a:srgbClr val="9B9B9B"/>
      </a:hlink>
      <a:folHlink>
        <a:srgbClr val="ECECEC"/>
      </a:folHlink>
    </a:clrScheme>
    <a:fontScheme name="BSI">
      <a:majorFont>
        <a:latin typeface="Tahom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ahom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BSI PowerPoint Template FINAL">
  <a:themeElements>
    <a:clrScheme name="BSI Core and Secondary palette">
      <a:dk1>
        <a:sysClr val="windowText" lastClr="000000"/>
      </a:dk1>
      <a:lt1>
        <a:sysClr val="window" lastClr="FFFFFF"/>
      </a:lt1>
      <a:dk2>
        <a:srgbClr val="FF2B1F"/>
      </a:dk2>
      <a:lt2>
        <a:srgbClr val="6F6F6F"/>
      </a:lt2>
      <a:accent1>
        <a:srgbClr val="FF2B1F"/>
      </a:accent1>
      <a:accent2>
        <a:srgbClr val="FFB9AF"/>
      </a:accent2>
      <a:accent3>
        <a:srgbClr val="9E2B1F"/>
      </a:accent3>
      <a:accent4>
        <a:srgbClr val="FF8273"/>
      </a:accent4>
      <a:accent5>
        <a:srgbClr val="642B1F"/>
      </a:accent5>
      <a:accent6>
        <a:srgbClr val="C5C5C5"/>
      </a:accent6>
      <a:hlink>
        <a:srgbClr val="9B9B9B"/>
      </a:hlink>
      <a:folHlink>
        <a:srgbClr val="ECECEC"/>
      </a:folHlink>
    </a:clrScheme>
    <a:fontScheme name="BSI">
      <a:majorFont>
        <a:latin typeface="Tahom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ahom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BSI Document" ma:contentTypeID="0x01010058BB4A1BCFDA71419E91871CCF50BB05003241C6547A53654094622828969E107E" ma:contentTypeVersion="23" ma:contentTypeDescription="" ma:contentTypeScope="" ma:versionID="195ef4d3776dc580727869fe7a702c08">
  <xsd:schema xmlns:xsd="http://www.w3.org/2001/XMLSchema" xmlns:xs="http://www.w3.org/2001/XMLSchema" xmlns:p="http://schemas.microsoft.com/office/2006/metadata/properties" xmlns:ns2="577468a3-8908-491b-8504-adf343b6a280" targetNamespace="http://schemas.microsoft.com/office/2006/metadata/properties" ma:root="true" ma:fieldsID="3adc2ff6f7332b7958ea8145adbe914c" ns2:_="">
    <xsd:import namespace="577468a3-8908-491b-8504-adf343b6a280"/>
    <xsd:element name="properties">
      <xsd:complexType>
        <xsd:sequence>
          <xsd:element name="documentManagement">
            <xsd:complexType>
              <xsd:all>
                <xsd:element ref="ns2:Executive_x0020_Summary" minOccurs="0"/>
                <xsd:element ref="ns2:BSI_BusinessFunctions" minOccurs="0"/>
                <xsd:element ref="ns2:Associated_x0020_Region" minOccurs="0"/>
                <xsd:element ref="ns2:Associated_x0020_Business_x0020_Stream" minOccurs="0"/>
                <xsd:element ref="ns2:BSI_RelatedSector" minOccurs="0"/>
                <xsd:element ref="ns2:Author_x0028_s_x0029_" minOccurs="0"/>
                <xsd:element ref="ns2:Publish_x0020_Date" minOccurs="0"/>
                <xsd:element ref="ns2:TaxKeywordTaxHTField" minOccurs="0"/>
                <xsd:element ref="ns2:TaxCatchAll" minOccurs="0"/>
                <xsd:element ref="ns2:TaxCatchAllLabel"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7468a3-8908-491b-8504-adf343b6a280" elementFormDefault="qualified">
    <xsd:import namespace="http://schemas.microsoft.com/office/2006/documentManagement/types"/>
    <xsd:import namespace="http://schemas.microsoft.com/office/infopath/2007/PartnerControls"/>
    <xsd:element name="Executive_x0020_Summary" ma:index="2" nillable="true" ma:displayName="Executive Summary" ma:internalName="Executive_x0020_Summary">
      <xsd:simpleType>
        <xsd:restriction base="dms:Note">
          <xsd:maxLength value="255"/>
        </xsd:restriction>
      </xsd:simpleType>
    </xsd:element>
    <xsd:element name="BSI_BusinessFunctions" ma:index="3" nillable="true" ma:displayName="Related Business Function" ma:default="Business Development" ma:format="Dropdown" ma:internalName="BSI_BusinessFunctions" ma:readOnly="false">
      <xsd:simpleType>
        <xsd:restriction base="dms:Choice">
          <xsd:enumeration value="Sales"/>
          <xsd:enumeration value="Customer Insight &amp; Engagement"/>
          <xsd:enumeration value="Finance"/>
          <xsd:enumeration value="HR"/>
          <xsd:enumeration value="IT"/>
          <xsd:enumeration value="Legal"/>
          <xsd:enumeration value="Marketing"/>
          <xsd:enumeration value="Operations"/>
          <xsd:enumeration value="Compliance and Risk"/>
          <xsd:enumeration value="Sales"/>
          <xsd:enumeration value="Corporate Governance"/>
          <xsd:enumeration value="Information Security"/>
          <xsd:enumeration value="Business Development"/>
          <xsd:enumeration value="Consumer Insight"/>
          <xsd:enumeration value="HSE"/>
          <xsd:enumeration value="BCM"/>
          <xsd:enumeration value="N/A"/>
        </xsd:restriction>
      </xsd:simpleType>
    </xsd:element>
    <xsd:element name="Associated_x0020_Region" ma:index="4" nillable="true" ma:displayName="Associated Region" ma:default="Global" ma:internalName="Associated_x0020_Region" ma:readOnly="false">
      <xsd:complexType>
        <xsd:complexContent>
          <xsd:extension base="dms:MultiChoice">
            <xsd:sequence>
              <xsd:element name="Value" maxOccurs="unbounded" minOccurs="0" nillable="true">
                <xsd:simpleType>
                  <xsd:restriction base="dms:Choice">
                    <xsd:enumeration value="Global"/>
                    <xsd:enumeration value="Americas"/>
                    <xsd:enumeration value="Asia Pacific"/>
                    <xsd:enumeration value="EMEA"/>
                  </xsd:restriction>
                </xsd:simpleType>
              </xsd:element>
            </xsd:sequence>
          </xsd:extension>
        </xsd:complexContent>
      </xsd:complexType>
    </xsd:element>
    <xsd:element name="Associated_x0020_Business_x0020_Stream" ma:index="5" nillable="true" ma:displayName="Associated Business Stream" ma:default="Global" ma:internalName="Associated_x0020_Business_x0020_Stream">
      <xsd:complexType>
        <xsd:complexContent>
          <xsd:extension base="dms:MultiChoice">
            <xsd:sequence>
              <xsd:element name="Value" maxOccurs="unbounded" minOccurs="0" nillable="true">
                <xsd:simpleType>
                  <xsd:restriction base="dms:Choice">
                    <xsd:enumeration value="Global"/>
                    <xsd:enumeration value="Training Stream"/>
                    <xsd:enumeration value="Assurance Stream"/>
                    <xsd:enumeration value="Advisory Stream"/>
                    <xsd:enumeration value="Standards Stream"/>
                    <xsd:enumeration value="Medical Devices Stream"/>
                  </xsd:restriction>
                </xsd:simpleType>
              </xsd:element>
            </xsd:sequence>
          </xsd:extension>
        </xsd:complexContent>
      </xsd:complexType>
    </xsd:element>
    <xsd:element name="BSI_RelatedSector" ma:index="6" nillable="true" ma:displayName="Related Sector" ma:default="Aerospace" ma:format="Dropdown" ma:internalName="BSI_RelatedSector" ma:readOnly="false">
      <xsd:simpleType>
        <xsd:restriction base="dms:Choice">
          <xsd:enumeration value="Aerospace"/>
          <xsd:enumeration value="Automative"/>
          <xsd:enumeration value="Construction"/>
          <xsd:enumeration value="Energy &amp; Utilities"/>
          <xsd:enumeration value="Medical Devices"/>
          <xsd:enumeration value="N/A"/>
          <xsd:enumeration value="Healthcare"/>
        </xsd:restriction>
      </xsd:simpleType>
    </xsd:element>
    <xsd:element name="Author_x0028_s_x0029_" ma:index="7" nillable="true" ma:displayName="Author(s)" ma:list="UserInfo" ma:SharePointGroup="0" ma:internalName="Author_x0028_s_x0029_"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_x0020_Date" ma:index="8" nillable="true" ma:displayName="Publish Date" ma:default="[today]" ma:format="DateOnly" ma:internalName="Publish_x0020_Date">
      <xsd:simpleType>
        <xsd:restriction base="dms:DateTime"/>
      </xsd:simpleType>
    </xsd:element>
    <xsd:element name="TaxKeywordTaxHTField" ma:index="12" nillable="true" ma:taxonomy="true" ma:internalName="TaxKeywordTaxHTField" ma:taxonomyFieldName="TaxKeyword" ma:displayName="Enterprise Keywords" ma:fieldId="{23f27201-bee3-471e-b2e7-b64fd8b7ca38}" ma:taxonomyMulti="true" ma:sspId="005eca01-e4b6-45bb-9852-d981ca79b31c" ma:termSetId="00000000-0000-0000-0000-000000000000" ma:anchorId="00000000-0000-0000-0000-000000000000" ma:open="true" ma:isKeyword="true">
      <xsd:complexType>
        <xsd:sequence>
          <xsd:element ref="pc:Terms" minOccurs="0" maxOccurs="1"/>
        </xsd:sequence>
      </xsd:complexType>
    </xsd:element>
    <xsd:element name="TaxCatchAll" ma:index="13" nillable="true" ma:displayName="Taxonomy Catch All Column" ma:hidden="true" ma:list="{bfc42f5b-c8a7-495f-b613-88b910dcc9a5}" ma:internalName="TaxCatchAll" ma:showField="CatchAllData" ma:web="577468a3-8908-491b-8504-adf343b6a280">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bfc42f5b-c8a7-495f-b613-88b910dcc9a5}" ma:internalName="TaxCatchAllLabel" ma:readOnly="true" ma:showField="CatchAllDataLabel" ma:web="577468a3-8908-491b-8504-adf343b6a280">
      <xsd:complexType>
        <xsd:complexContent>
          <xsd:extension base="dms:MultiChoiceLookup">
            <xsd:sequence>
              <xsd:element name="Value" type="dms:Lookup" maxOccurs="unbounded" minOccurs="0" nillable="true"/>
            </xsd:sequence>
          </xsd:extension>
        </xsd:complexContent>
      </xsd:complex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577468a3-8908-491b-8504-adf343b6a280">
      <Terms xmlns="http://schemas.microsoft.com/office/infopath/2007/PartnerControls"/>
    </TaxKeywordTaxHTField>
    <Associated_x0020_Business_x0020_Stream xmlns="577468a3-8908-491b-8504-adf343b6a280">
      <Value>Global</Value>
    </Associated_x0020_Business_x0020_Stream>
    <BSI_BusinessFunctions xmlns="577468a3-8908-491b-8504-adf343b6a280">Marketing</BSI_BusinessFunctions>
    <Author_x0028_s_x0029_ xmlns="577468a3-8908-491b-8504-adf343b6a280">
      <UserInfo>
        <DisplayName/>
        <AccountId xsi:nil="true"/>
        <AccountType/>
      </UserInfo>
    </Author_x0028_s_x0029_>
    <Publish_x0020_Date xmlns="577468a3-8908-491b-8504-adf343b6a280">2012-12-13T00:00:00+00:00</Publish_x0020_Date>
    <BSI_RelatedSector xmlns="577468a3-8908-491b-8504-adf343b6a280">N/A</BSI_RelatedSector>
    <_dlc_DocId xmlns="577468a3-8908-491b-8504-adf343b6a280">X2NRS4N5DJD3-1944-2</_dlc_DocId>
    <Executive_x0020_Summary xmlns="577468a3-8908-491b-8504-adf343b6a280" xsi:nil="true"/>
    <TaxCatchAll xmlns="577468a3-8908-491b-8504-adf343b6a280"/>
    <_dlc_DocIdUrl xmlns="577468a3-8908-491b-8504-adf343b6a280">
      <Url>https://intranet.bsi-global.com/OurBSI/BusinessFunctions/Marketing/GlobalPortfolio/Portfolio/ISORevision/ISO9001/_layouts/DocIdRedir.aspx?ID=X2NRS4N5DJD3-1944-2</Url>
      <Description>X2NRS4N5DJD3-1944-2</Description>
    </_dlc_DocIdUrl>
    <Associated_x0020_Region xmlns="577468a3-8908-491b-8504-adf343b6a280">
      <Value>Global</Value>
    </Associated_x0020_Reg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61C66C8-6D02-4DDB-90BE-C3BCFFC205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7468a3-8908-491b-8504-adf343b6a2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749A44-E197-4138-B7BC-C84D9DFA765C}">
  <ds:schemaRefs>
    <ds:schemaRef ds:uri="http://schemas.microsoft.com/office/2006/documentManagement/types"/>
    <ds:schemaRef ds:uri="577468a3-8908-491b-8504-adf343b6a280"/>
    <ds:schemaRef ds:uri="http://purl.org/dc/dcmitype/"/>
    <ds:schemaRef ds:uri="http://purl.org/dc/terms/"/>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F0237AB1-3EC7-4F2A-9CD9-4B8569137245}">
  <ds:schemaRefs>
    <ds:schemaRef ds:uri="http://schemas.microsoft.com/sharepoint/v3/contenttype/forms"/>
  </ds:schemaRefs>
</ds:datastoreItem>
</file>

<file path=customXml/itemProps4.xml><?xml version="1.0" encoding="utf-8"?>
<ds:datastoreItem xmlns:ds="http://schemas.openxmlformats.org/officeDocument/2006/customXml" ds:itemID="{4871D67D-B7D9-4DD8-A993-06F11D76B47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BSI PowerPoint Template FINAL</Template>
  <TotalTime>15475</TotalTime>
  <Words>9229</Words>
  <Application>Microsoft Office PowerPoint</Application>
  <PresentationFormat>On-screen Show (16:9)</PresentationFormat>
  <Paragraphs>1021</Paragraphs>
  <Slides>102</Slides>
  <Notes>88</Notes>
  <HiddenSlides>0</HiddenSlides>
  <MMClips>0</MMClips>
  <ScaleCrop>false</ScaleCrop>
  <HeadingPairs>
    <vt:vector size="8" baseType="variant">
      <vt:variant>
        <vt:lpstr>Fonts Used</vt:lpstr>
      </vt:variant>
      <vt:variant>
        <vt:i4>15</vt:i4>
      </vt:variant>
      <vt:variant>
        <vt:lpstr>Theme</vt:lpstr>
      </vt:variant>
      <vt:variant>
        <vt:i4>3</vt:i4>
      </vt:variant>
      <vt:variant>
        <vt:lpstr>Embedded OLE Servers</vt:lpstr>
      </vt:variant>
      <vt:variant>
        <vt:i4>3</vt:i4>
      </vt:variant>
      <vt:variant>
        <vt:lpstr>Slide Titles</vt:lpstr>
      </vt:variant>
      <vt:variant>
        <vt:i4>102</vt:i4>
      </vt:variant>
    </vt:vector>
  </HeadingPairs>
  <TitlesOfParts>
    <vt:vector size="123" baseType="lpstr">
      <vt:lpstr>Arial</vt:lpstr>
      <vt:lpstr>.VnBlack</vt:lpstr>
      <vt:lpstr>Tahoma </vt:lpstr>
      <vt:lpstr>.VnHelvetInsH</vt:lpstr>
      <vt:lpstr>Tahoma Bold</vt:lpstr>
      <vt:lpstr>Times New Roman</vt:lpstr>
      <vt:lpstr>.VnArialH</vt:lpstr>
      <vt:lpstr>.VnArial</vt:lpstr>
      <vt:lpstr>Tahoma</vt:lpstr>
      <vt:lpstr>.VnAvant</vt:lpstr>
      <vt:lpstr>VNI-Helve-Condense</vt:lpstr>
      <vt:lpstr>ヒラギノ角ゴ Pro W3</vt:lpstr>
      <vt:lpstr>Courier New</vt:lpstr>
      <vt:lpstr>ＭＳ 明朝</vt:lpstr>
      <vt:lpstr>Wingdings</vt:lpstr>
      <vt:lpstr>BSI PowerPoint Template FINAL</vt:lpstr>
      <vt:lpstr>3_BSI PowerPoint Template FINAL</vt:lpstr>
      <vt:lpstr>4_BSI PowerPoint Template FINAL</vt:lpstr>
      <vt:lpstr>Bitmap Image</vt:lpstr>
      <vt:lpstr>Clip</vt:lpstr>
      <vt:lpstr>MSPhotoEd.3</vt:lpstr>
      <vt:lpstr>ISO 9001: 2015 </vt:lpstr>
      <vt:lpstr>Nội dung</vt:lpstr>
      <vt:lpstr>PowerPoint Presentation</vt:lpstr>
      <vt:lpstr>PowerPoint Presentation</vt:lpstr>
      <vt:lpstr>7 nguyên tắc của  Quản lý chất lượng</vt:lpstr>
      <vt:lpstr>Hướng vào khách hàng </vt:lpstr>
      <vt:lpstr>Hướng vào khách hàng </vt:lpstr>
      <vt:lpstr>Sự lãnh đạo </vt:lpstr>
      <vt:lpstr>Sự lãnh đạo </vt:lpstr>
      <vt:lpstr>Sự tham gia của mọi người </vt:lpstr>
      <vt:lpstr>Sự tham gia của mọi người </vt:lpstr>
      <vt:lpstr>Tiếp cận theo quá trình </vt:lpstr>
      <vt:lpstr>Tiếp cận theo quá trình</vt:lpstr>
      <vt:lpstr>PowerPoint Presentation</vt:lpstr>
      <vt:lpstr>PowerPoint Presentation</vt:lpstr>
      <vt:lpstr>Tiếp cận theo quá trình</vt:lpstr>
      <vt:lpstr>Tiếp cận theo quá trình </vt:lpstr>
      <vt:lpstr>Cải tiến</vt:lpstr>
      <vt:lpstr>Cải tiến</vt:lpstr>
      <vt:lpstr>Quyết định dựa trên bằng chứng</vt:lpstr>
      <vt:lpstr>Quyết định dựa trên bằng chứng</vt:lpstr>
      <vt:lpstr>Quản lý mối quan hệ</vt:lpstr>
      <vt:lpstr>Quản lý mối quan hệ</vt:lpstr>
      <vt:lpstr>HÖ thèng qu¶n lý chÊt lượng</vt:lpstr>
      <vt:lpstr> Vai trò hệ thống quản lý </vt:lpstr>
      <vt:lpstr>Bộ tiêu chuẩn ISO 9000 @</vt:lpstr>
      <vt:lpstr>Nội dung ISO 9001:2015</vt:lpstr>
      <vt:lpstr>Các thay đổi chính</vt:lpstr>
      <vt:lpstr>3 quan niệm cốt lõi </vt:lpstr>
      <vt:lpstr>Chu trình P-D-C-A</vt:lpstr>
      <vt:lpstr>PowerPoint Presentation</vt:lpstr>
      <vt:lpstr>PowerPoint Presentation</vt:lpstr>
      <vt:lpstr>PowerPoint Presentation</vt:lpstr>
      <vt:lpstr>Mục đích ISO 9001:2015</vt:lpstr>
      <vt:lpstr>Phạm vi áp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CÊu tróc hÖ thèng tµi liÖu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British Standards Institution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powerpoint with content</dc:title>
  <dc:creator>Chris Wright</dc:creator>
  <cp:lastModifiedBy>CoThu</cp:lastModifiedBy>
  <cp:revision>614</cp:revision>
  <cp:lastPrinted>2016-09-14T01:23:04Z</cp:lastPrinted>
  <dcterms:created xsi:type="dcterms:W3CDTF">2012-06-08T12:50:22Z</dcterms:created>
  <dcterms:modified xsi:type="dcterms:W3CDTF">2017-10-31T11:06:16Z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0x01010058BB4A1BCFDA71419E91871CCF50BB05003241C6547A53654094622828969E107E</vt:lpwstr>
  </property>
  <property fmtid="{D5CDD505-2E9C-101B-9397-08002B2CF9AE}" pid="3" name="_dlc_DocIdItemGuid">
    <vt:lpwstr>8ddb962b-f0a4-4c7f-a6de-6070608493c0</vt:lpwstr>
  </property>
  <property fmtid="{D5CDD505-2E9C-101B-9397-08002B2CF9AE}" pid="4" name="TaxKeyword">
    <vt:lpwstr/>
  </property>
  <property fmtid="{D5CDD505-2E9C-101B-9397-08002B2CF9AE}" pid="5" name="Author(s)">
    <vt:lpwstr/>
  </property>
  <property fmtid="{D5CDD505-2E9C-101B-9397-08002B2CF9AE}" pid="6" name="Associated Business Stream">
    <vt:lpwstr>;#Global;#</vt:lpwstr>
  </property>
  <property fmtid="{D5CDD505-2E9C-101B-9397-08002B2CF9AE}" pid="7" name="Publish Date">
    <vt:lpwstr>2012-07-01T00:00:00Z</vt:lpwstr>
  </property>
  <property fmtid="{D5CDD505-2E9C-101B-9397-08002B2CF9AE}" pid="8" name="Associated Region">
    <vt:lpwstr>;#Global;#</vt:lpwstr>
  </property>
  <property fmtid="{D5CDD505-2E9C-101B-9397-08002B2CF9AE}" pid="9" name="Executive Summary">
    <vt:lpwstr/>
  </property>
  <property fmtid="{D5CDD505-2E9C-101B-9397-08002B2CF9AE}" pid="10" name="TaxCatchAll">
    <vt:lpwstr/>
  </property>
  <property fmtid="{D5CDD505-2E9C-101B-9397-08002B2CF9AE}" pid="11" name="BSI_RelatedSector">
    <vt:lpwstr>Aerospace</vt:lpwstr>
  </property>
  <property fmtid="{D5CDD505-2E9C-101B-9397-08002B2CF9AE}" pid="12" name="BSI_BusinessFunctions">
    <vt:lpwstr>Marketing</vt:lpwstr>
  </property>
  <property fmtid="{D5CDD505-2E9C-101B-9397-08002B2CF9AE}" pid="13" name="TaxKeywordTaxHTField">
    <vt:lpwstr/>
  </property>
  <property fmtid="{D5CDD505-2E9C-101B-9397-08002B2CF9AE}" pid="14" name="_dlc_DocId">
    <vt:lpwstr>X2NRS4N5DJD3-479-26</vt:lpwstr>
  </property>
  <property fmtid="{D5CDD505-2E9C-101B-9397-08002B2CF9AE}" pid="15" name="_dlc_DocIdUrl">
    <vt:lpwstr>https://intranet.bsi-global.com/OurBSI/BusinessFunctions/Marketing/Brand/Templates/_layouts/DocIdRedir.aspx?ID=X2NRS4N5DJD3-479-26, X2NRS4N5DJD3-479-26</vt:lpwstr>
  </property>
</Properties>
</file>