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2" r:id="rId1"/>
  </p:sldMasterIdLst>
  <p:notesMasterIdLst>
    <p:notesMasterId r:id="rId62"/>
  </p:notesMasterIdLst>
  <p:handoutMasterIdLst>
    <p:handoutMasterId r:id="rId63"/>
  </p:handoutMasterIdLst>
  <p:sldIdLst>
    <p:sldId id="256" r:id="rId2"/>
    <p:sldId id="1223" r:id="rId3"/>
    <p:sldId id="1054" r:id="rId4"/>
    <p:sldId id="1055" r:id="rId5"/>
    <p:sldId id="1224" r:id="rId6"/>
    <p:sldId id="1225" r:id="rId7"/>
    <p:sldId id="1056" r:id="rId8"/>
    <p:sldId id="1262" r:id="rId9"/>
    <p:sldId id="1059" r:id="rId10"/>
    <p:sldId id="1057" r:id="rId11"/>
    <p:sldId id="1058" r:id="rId12"/>
    <p:sldId id="1240" r:id="rId13"/>
    <p:sldId id="1248" r:id="rId14"/>
    <p:sldId id="1200" r:id="rId15"/>
    <p:sldId id="1229" r:id="rId16"/>
    <p:sldId id="1245" r:id="rId17"/>
    <p:sldId id="1228" r:id="rId18"/>
    <p:sldId id="1256" r:id="rId19"/>
    <p:sldId id="1246" r:id="rId20"/>
    <p:sldId id="1255" r:id="rId21"/>
    <p:sldId id="1230" r:id="rId22"/>
    <p:sldId id="1239" r:id="rId23"/>
    <p:sldId id="1257" r:id="rId24"/>
    <p:sldId id="1263" r:id="rId25"/>
    <p:sldId id="1258" r:id="rId26"/>
    <p:sldId id="1259" r:id="rId27"/>
    <p:sldId id="1261" r:id="rId28"/>
    <p:sldId id="1249" r:id="rId29"/>
    <p:sldId id="1264" r:id="rId30"/>
    <p:sldId id="1265" r:id="rId31"/>
    <p:sldId id="1254" r:id="rId32"/>
    <p:sldId id="1266" r:id="rId33"/>
    <p:sldId id="1267" r:id="rId34"/>
    <p:sldId id="1252" r:id="rId35"/>
    <p:sldId id="1241" r:id="rId36"/>
    <p:sldId id="1243" r:id="rId37"/>
    <p:sldId id="1244" r:id="rId38"/>
    <p:sldId id="1232" r:id="rId39"/>
    <p:sldId id="1233" r:id="rId40"/>
    <p:sldId id="1227" r:id="rId41"/>
    <p:sldId id="1135" r:id="rId42"/>
    <p:sldId id="1237" r:id="rId43"/>
    <p:sldId id="1236" r:id="rId44"/>
    <p:sldId id="1238" r:id="rId45"/>
    <p:sldId id="1242" r:id="rId46"/>
    <p:sldId id="1268" r:id="rId47"/>
    <p:sldId id="1270" r:id="rId48"/>
    <p:sldId id="1271" r:id="rId49"/>
    <p:sldId id="1269" r:id="rId50"/>
    <p:sldId id="257" r:id="rId51"/>
    <p:sldId id="272" r:id="rId52"/>
    <p:sldId id="1273" r:id="rId53"/>
    <p:sldId id="1276" r:id="rId54"/>
    <p:sldId id="1275" r:id="rId55"/>
    <p:sldId id="1277" r:id="rId56"/>
    <p:sldId id="1274" r:id="rId57"/>
    <p:sldId id="832" r:id="rId58"/>
    <p:sldId id="1216" r:id="rId59"/>
    <p:sldId id="1278" r:id="rId60"/>
    <p:sldId id="441" r:id="rId61"/>
  </p:sldIdLst>
  <p:sldSz cx="9144000" cy="6858000" type="screen4x3"/>
  <p:notesSz cx="6807200" cy="9939338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3" autoAdjust="0"/>
    <p:restoredTop sz="94592" autoAdjust="0"/>
  </p:normalViewPr>
  <p:slideViewPr>
    <p:cSldViewPr>
      <p:cViewPr>
        <p:scale>
          <a:sx n="108" d="100"/>
          <a:sy n="108" d="100"/>
        </p:scale>
        <p:origin x="2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9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178EA-3E64-444C-9386-0276EC899F1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F09C665-A57F-47C9-9E40-FDBD07616266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Sứ mệnh</a:t>
          </a:r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38A007BD-303C-4BF1-B0DC-4540DBF8EFD0}" type="parTrans" cxnId="{7C7AF916-3DB5-43DD-A112-4FAFF279316A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3B474EBF-97F3-4540-8F77-B274EBAC00EC}" type="sibTrans" cxnId="{7C7AF916-3DB5-43DD-A112-4FAFF279316A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C8FE6739-72E2-4DD9-802A-A8AA8A32E7F7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Tầm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nhìn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43EADE62-2810-48E9-912E-B46870EB8D4F}" type="parTrans" cxnId="{DC202BC6-BBD9-4FCB-B681-BBD75F68B1C9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34FAE19C-FEFE-49EE-9148-B58D3D3EA5BA}" type="sibTrans" cxnId="{DC202BC6-BBD9-4FCB-B681-BBD75F68B1C9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AFDEC1CE-2BAA-4762-A859-D76B29B4EEA2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trung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hạn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~ 3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năm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9DCC9120-E078-43FF-AD50-347F12FA2293}" type="parTrans" cxnId="{F7F2DA17-0206-4638-93BB-7AD7FDEC414D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69C46A3D-F4D6-47DA-AE07-8B8C2868CB5E}" type="sibTrans" cxnId="{F7F2DA17-0206-4638-93BB-7AD7FDEC414D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67177347-1B63-4A5B-AA6D-04738436085C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dài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hạn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~ 5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năm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C6D3EA8B-5D50-4709-AD7D-236F400BDC89}" type="parTrans" cxnId="{DF78069F-720E-4946-9EC9-467B1C8CFDF8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29428AA4-4372-42E7-9A5F-38751AAF75BD}" type="sibTrans" cxnId="{DF78069F-720E-4946-9EC9-467B1C8CFDF8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465366E0-C849-4C8A-8A3D-2FAE54440117}">
      <dgm:prSet/>
      <dgm:spPr/>
      <dgm:t>
        <a:bodyPr/>
        <a:lstStyle/>
        <a:p>
          <a:r>
            <a:rPr lang="vi-VN" dirty="0">
              <a:latin typeface="+mn-lt"/>
            </a:rPr>
            <a:t>Mục tiêu </a:t>
          </a:r>
          <a:r>
            <a:rPr lang="en-US" dirty="0" err="1">
              <a:latin typeface="+mn-lt"/>
            </a:rPr>
            <a:t>ngắn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hạn</a:t>
          </a:r>
          <a:r>
            <a:rPr lang="en-US" dirty="0">
              <a:latin typeface="+mn-lt"/>
            </a:rPr>
            <a:t>&lt; 1 </a:t>
          </a:r>
          <a:r>
            <a:rPr lang="en-US" dirty="0" err="1">
              <a:latin typeface="+mn-lt"/>
            </a:rPr>
            <a:t>năm</a:t>
          </a:r>
          <a:endParaRPr lang="vi-VN" dirty="0">
            <a:latin typeface="+mn-lt"/>
          </a:endParaRPr>
        </a:p>
      </dgm:t>
    </dgm:pt>
    <dgm:pt modelId="{078B390F-EAEC-494C-A44C-E474F94BDB30}" type="parTrans" cxnId="{A7000A91-6926-486A-AF74-0981BB008F14}">
      <dgm:prSet/>
      <dgm:spPr/>
      <dgm:t>
        <a:bodyPr/>
        <a:lstStyle/>
        <a:p>
          <a:endParaRPr lang="vi-VN"/>
        </a:p>
      </dgm:t>
    </dgm:pt>
    <dgm:pt modelId="{2EA7C8EA-1A58-4951-A68E-0C2ECB77D683}" type="sibTrans" cxnId="{A7000A91-6926-486A-AF74-0981BB008F14}">
      <dgm:prSet/>
      <dgm:spPr/>
      <dgm:t>
        <a:bodyPr/>
        <a:lstStyle/>
        <a:p>
          <a:endParaRPr lang="vi-VN"/>
        </a:p>
      </dgm:t>
    </dgm:pt>
    <dgm:pt modelId="{46AFB5EC-9780-487D-AF6E-BCAB2D26C6CF}" type="pres">
      <dgm:prSet presAssocID="{D5D178EA-3E64-444C-9386-0276EC899F1E}" presName="compositeShape" presStyleCnt="0">
        <dgm:presLayoutVars>
          <dgm:dir/>
          <dgm:resizeHandles/>
        </dgm:presLayoutVars>
      </dgm:prSet>
      <dgm:spPr/>
    </dgm:pt>
    <dgm:pt modelId="{2A3B7B8F-D1B2-494B-A61E-40C82351A99C}" type="pres">
      <dgm:prSet presAssocID="{D5D178EA-3E64-444C-9386-0276EC899F1E}" presName="pyramid" presStyleLbl="node1" presStyleIdx="0" presStyleCnt="1"/>
      <dgm:spPr/>
    </dgm:pt>
    <dgm:pt modelId="{3D5C52CE-0AE5-4705-9DD4-4D26E72AF319}" type="pres">
      <dgm:prSet presAssocID="{D5D178EA-3E64-444C-9386-0276EC899F1E}" presName="theList" presStyleCnt="0"/>
      <dgm:spPr/>
    </dgm:pt>
    <dgm:pt modelId="{7F5A5285-3E3D-46E8-8E46-FFFC106B7CAE}" type="pres">
      <dgm:prSet presAssocID="{3F09C665-A57F-47C9-9E40-FDBD07616266}" presName="aNode" presStyleLbl="fgAcc1" presStyleIdx="0" presStyleCnt="5">
        <dgm:presLayoutVars>
          <dgm:bulletEnabled val="1"/>
        </dgm:presLayoutVars>
      </dgm:prSet>
      <dgm:spPr/>
    </dgm:pt>
    <dgm:pt modelId="{B39B7734-1E82-4E5D-B648-789380705A3B}" type="pres">
      <dgm:prSet presAssocID="{3F09C665-A57F-47C9-9E40-FDBD07616266}" presName="aSpace" presStyleCnt="0"/>
      <dgm:spPr/>
    </dgm:pt>
    <dgm:pt modelId="{BEB332F3-A6F6-486C-A40E-2B4E2FE22C02}" type="pres">
      <dgm:prSet presAssocID="{C8FE6739-72E2-4DD9-802A-A8AA8A32E7F7}" presName="aNode" presStyleLbl="fgAcc1" presStyleIdx="1" presStyleCnt="5">
        <dgm:presLayoutVars>
          <dgm:bulletEnabled val="1"/>
        </dgm:presLayoutVars>
      </dgm:prSet>
      <dgm:spPr/>
    </dgm:pt>
    <dgm:pt modelId="{A28D43FD-2C95-4FEA-A43E-6D78928BEAC1}" type="pres">
      <dgm:prSet presAssocID="{C8FE6739-72E2-4DD9-802A-A8AA8A32E7F7}" presName="aSpace" presStyleCnt="0"/>
      <dgm:spPr/>
    </dgm:pt>
    <dgm:pt modelId="{58A558A6-4070-4134-B19A-E50E3B8A560D}" type="pres">
      <dgm:prSet presAssocID="{67177347-1B63-4A5B-AA6D-04738436085C}" presName="aNode" presStyleLbl="fgAcc1" presStyleIdx="2" presStyleCnt="5">
        <dgm:presLayoutVars>
          <dgm:bulletEnabled val="1"/>
        </dgm:presLayoutVars>
      </dgm:prSet>
      <dgm:spPr/>
    </dgm:pt>
    <dgm:pt modelId="{51906C0F-869A-4B70-9020-447D186B8CE1}" type="pres">
      <dgm:prSet presAssocID="{67177347-1B63-4A5B-AA6D-04738436085C}" presName="aSpace" presStyleCnt="0"/>
      <dgm:spPr/>
    </dgm:pt>
    <dgm:pt modelId="{8B3DBAEC-C9D1-4C88-9309-3A185C2DC501}" type="pres">
      <dgm:prSet presAssocID="{AFDEC1CE-2BAA-4762-A859-D76B29B4EEA2}" presName="aNode" presStyleLbl="fgAcc1" presStyleIdx="3" presStyleCnt="5">
        <dgm:presLayoutVars>
          <dgm:bulletEnabled val="1"/>
        </dgm:presLayoutVars>
      </dgm:prSet>
      <dgm:spPr/>
    </dgm:pt>
    <dgm:pt modelId="{39BDEBC1-8EF0-4C96-A12F-4A108F363015}" type="pres">
      <dgm:prSet presAssocID="{AFDEC1CE-2BAA-4762-A859-D76B29B4EEA2}" presName="aSpace" presStyleCnt="0"/>
      <dgm:spPr/>
    </dgm:pt>
    <dgm:pt modelId="{CB12B579-E784-4AA9-9D47-FDBF42966728}" type="pres">
      <dgm:prSet presAssocID="{465366E0-C849-4C8A-8A3D-2FAE54440117}" presName="aNode" presStyleLbl="fgAcc1" presStyleIdx="4" presStyleCnt="5">
        <dgm:presLayoutVars>
          <dgm:bulletEnabled val="1"/>
        </dgm:presLayoutVars>
      </dgm:prSet>
      <dgm:spPr/>
    </dgm:pt>
    <dgm:pt modelId="{72229855-6FE0-4239-9D00-DEABDA2970BB}" type="pres">
      <dgm:prSet presAssocID="{465366E0-C849-4C8A-8A3D-2FAE54440117}" presName="aSpace" presStyleCnt="0"/>
      <dgm:spPr/>
    </dgm:pt>
  </dgm:ptLst>
  <dgm:cxnLst>
    <dgm:cxn modelId="{20643701-8B21-4540-8BD6-7463ADB512FB}" type="presOf" srcId="{465366E0-C849-4C8A-8A3D-2FAE54440117}" destId="{CB12B579-E784-4AA9-9D47-FDBF42966728}" srcOrd="0" destOrd="0" presId="urn:microsoft.com/office/officeart/2005/8/layout/pyramid2"/>
    <dgm:cxn modelId="{7C7AF916-3DB5-43DD-A112-4FAFF279316A}" srcId="{D5D178EA-3E64-444C-9386-0276EC899F1E}" destId="{3F09C665-A57F-47C9-9E40-FDBD07616266}" srcOrd="0" destOrd="0" parTransId="{38A007BD-303C-4BF1-B0DC-4540DBF8EFD0}" sibTransId="{3B474EBF-97F3-4540-8F77-B274EBAC00EC}"/>
    <dgm:cxn modelId="{F7F2DA17-0206-4638-93BB-7AD7FDEC414D}" srcId="{D5D178EA-3E64-444C-9386-0276EC899F1E}" destId="{AFDEC1CE-2BAA-4762-A859-D76B29B4EEA2}" srcOrd="3" destOrd="0" parTransId="{9DCC9120-E078-43FF-AD50-347F12FA2293}" sibTransId="{69C46A3D-F4D6-47DA-AE07-8B8C2868CB5E}"/>
    <dgm:cxn modelId="{669B9C3C-8C57-45CB-8181-7136F63368D6}" type="presOf" srcId="{3F09C665-A57F-47C9-9E40-FDBD07616266}" destId="{7F5A5285-3E3D-46E8-8E46-FFFC106B7CAE}" srcOrd="0" destOrd="0" presId="urn:microsoft.com/office/officeart/2005/8/layout/pyramid2"/>
    <dgm:cxn modelId="{DBA2E752-AFAB-42F4-8AB2-9411745797EE}" type="presOf" srcId="{AFDEC1CE-2BAA-4762-A859-D76B29B4EEA2}" destId="{8B3DBAEC-C9D1-4C88-9309-3A185C2DC501}" srcOrd="0" destOrd="0" presId="urn:microsoft.com/office/officeart/2005/8/layout/pyramid2"/>
    <dgm:cxn modelId="{A7000A91-6926-486A-AF74-0981BB008F14}" srcId="{D5D178EA-3E64-444C-9386-0276EC899F1E}" destId="{465366E0-C849-4C8A-8A3D-2FAE54440117}" srcOrd="4" destOrd="0" parTransId="{078B390F-EAEC-494C-A44C-E474F94BDB30}" sibTransId="{2EA7C8EA-1A58-4951-A68E-0C2ECB77D683}"/>
    <dgm:cxn modelId="{DF78069F-720E-4946-9EC9-467B1C8CFDF8}" srcId="{D5D178EA-3E64-444C-9386-0276EC899F1E}" destId="{67177347-1B63-4A5B-AA6D-04738436085C}" srcOrd="2" destOrd="0" parTransId="{C6D3EA8B-5D50-4709-AD7D-236F400BDC89}" sibTransId="{29428AA4-4372-42E7-9A5F-38751AAF75BD}"/>
    <dgm:cxn modelId="{848C3BB6-85F4-4162-8FEC-A673B78EA019}" type="presOf" srcId="{C8FE6739-72E2-4DD9-802A-A8AA8A32E7F7}" destId="{BEB332F3-A6F6-486C-A40E-2B4E2FE22C02}" srcOrd="0" destOrd="0" presId="urn:microsoft.com/office/officeart/2005/8/layout/pyramid2"/>
    <dgm:cxn modelId="{6E336AC0-2DF3-469D-92E7-943167ECCF0A}" type="presOf" srcId="{67177347-1B63-4A5B-AA6D-04738436085C}" destId="{58A558A6-4070-4134-B19A-E50E3B8A560D}" srcOrd="0" destOrd="0" presId="urn:microsoft.com/office/officeart/2005/8/layout/pyramid2"/>
    <dgm:cxn modelId="{DC202BC6-BBD9-4FCB-B681-BBD75F68B1C9}" srcId="{D5D178EA-3E64-444C-9386-0276EC899F1E}" destId="{C8FE6739-72E2-4DD9-802A-A8AA8A32E7F7}" srcOrd="1" destOrd="0" parTransId="{43EADE62-2810-48E9-912E-B46870EB8D4F}" sibTransId="{34FAE19C-FEFE-49EE-9148-B58D3D3EA5BA}"/>
    <dgm:cxn modelId="{80419DDE-B9B8-4E84-B1A3-4C62FA03ACF6}" type="presOf" srcId="{D5D178EA-3E64-444C-9386-0276EC899F1E}" destId="{46AFB5EC-9780-487D-AF6E-BCAB2D26C6CF}" srcOrd="0" destOrd="0" presId="urn:microsoft.com/office/officeart/2005/8/layout/pyramid2"/>
    <dgm:cxn modelId="{3DF8D820-4306-4A34-BB72-D49008FC6171}" type="presParOf" srcId="{46AFB5EC-9780-487D-AF6E-BCAB2D26C6CF}" destId="{2A3B7B8F-D1B2-494B-A61E-40C82351A99C}" srcOrd="0" destOrd="0" presId="urn:microsoft.com/office/officeart/2005/8/layout/pyramid2"/>
    <dgm:cxn modelId="{868964DB-676C-4A87-A04B-8143D0846398}" type="presParOf" srcId="{46AFB5EC-9780-487D-AF6E-BCAB2D26C6CF}" destId="{3D5C52CE-0AE5-4705-9DD4-4D26E72AF319}" srcOrd="1" destOrd="0" presId="urn:microsoft.com/office/officeart/2005/8/layout/pyramid2"/>
    <dgm:cxn modelId="{8AD3BD3B-7F1B-491E-9006-5D2E84F9C25B}" type="presParOf" srcId="{3D5C52CE-0AE5-4705-9DD4-4D26E72AF319}" destId="{7F5A5285-3E3D-46E8-8E46-FFFC106B7CAE}" srcOrd="0" destOrd="0" presId="urn:microsoft.com/office/officeart/2005/8/layout/pyramid2"/>
    <dgm:cxn modelId="{C9B44AAA-414D-4CDB-A42C-0DA11EE81074}" type="presParOf" srcId="{3D5C52CE-0AE5-4705-9DD4-4D26E72AF319}" destId="{B39B7734-1E82-4E5D-B648-789380705A3B}" srcOrd="1" destOrd="0" presId="urn:microsoft.com/office/officeart/2005/8/layout/pyramid2"/>
    <dgm:cxn modelId="{EA81424D-4AEF-4ED8-82E3-B2BE7750EA40}" type="presParOf" srcId="{3D5C52CE-0AE5-4705-9DD4-4D26E72AF319}" destId="{BEB332F3-A6F6-486C-A40E-2B4E2FE22C02}" srcOrd="2" destOrd="0" presId="urn:microsoft.com/office/officeart/2005/8/layout/pyramid2"/>
    <dgm:cxn modelId="{D1861C4B-DEAF-49A1-85BB-66BF7670A0B4}" type="presParOf" srcId="{3D5C52CE-0AE5-4705-9DD4-4D26E72AF319}" destId="{A28D43FD-2C95-4FEA-A43E-6D78928BEAC1}" srcOrd="3" destOrd="0" presId="urn:microsoft.com/office/officeart/2005/8/layout/pyramid2"/>
    <dgm:cxn modelId="{90B64F39-3307-4E93-99CB-7AE22F84E822}" type="presParOf" srcId="{3D5C52CE-0AE5-4705-9DD4-4D26E72AF319}" destId="{58A558A6-4070-4134-B19A-E50E3B8A560D}" srcOrd="4" destOrd="0" presId="urn:microsoft.com/office/officeart/2005/8/layout/pyramid2"/>
    <dgm:cxn modelId="{DDC81403-FE8A-408E-95AD-9EC28F359CB2}" type="presParOf" srcId="{3D5C52CE-0AE5-4705-9DD4-4D26E72AF319}" destId="{51906C0F-869A-4B70-9020-447D186B8CE1}" srcOrd="5" destOrd="0" presId="urn:microsoft.com/office/officeart/2005/8/layout/pyramid2"/>
    <dgm:cxn modelId="{87B7E3A5-ADCA-476D-8F4E-6B8B5076CE61}" type="presParOf" srcId="{3D5C52CE-0AE5-4705-9DD4-4D26E72AF319}" destId="{8B3DBAEC-C9D1-4C88-9309-3A185C2DC501}" srcOrd="6" destOrd="0" presId="urn:microsoft.com/office/officeart/2005/8/layout/pyramid2"/>
    <dgm:cxn modelId="{E3264284-E573-4133-9737-C85A3585EC5C}" type="presParOf" srcId="{3D5C52CE-0AE5-4705-9DD4-4D26E72AF319}" destId="{39BDEBC1-8EF0-4C96-A12F-4A108F363015}" srcOrd="7" destOrd="0" presId="urn:microsoft.com/office/officeart/2005/8/layout/pyramid2"/>
    <dgm:cxn modelId="{C75404FC-60A6-496E-9FC4-E514B5C021FD}" type="presParOf" srcId="{3D5C52CE-0AE5-4705-9DD4-4D26E72AF319}" destId="{CB12B579-E784-4AA9-9D47-FDBF42966728}" srcOrd="8" destOrd="0" presId="urn:microsoft.com/office/officeart/2005/8/layout/pyramid2"/>
    <dgm:cxn modelId="{25A74EC9-7578-4509-A59D-68775FA902C0}" type="presParOf" srcId="{3D5C52CE-0AE5-4705-9DD4-4D26E72AF319}" destId="{72229855-6FE0-4239-9D00-DEABDA2970B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272CD-C068-4938-AA4A-C09DC96A7D8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813D2-EE26-4BEA-93C2-42F91C5D90BE}">
      <dgm:prSet phldrT="[Text]" custT="1"/>
      <dgm:spPr/>
      <dgm:t>
        <a:bodyPr/>
        <a:lstStyle/>
        <a:p>
          <a:r>
            <a:rPr lang="en-US" sz="2200" dirty="0"/>
            <a:t>MBO</a:t>
          </a:r>
        </a:p>
      </dgm:t>
    </dgm:pt>
    <dgm:pt modelId="{EC75049A-C98B-4FFD-90CD-55DC24565F60}" type="parTrans" cxnId="{3F125755-6B8D-45FC-928A-17A55E8A6C1A}">
      <dgm:prSet/>
      <dgm:spPr/>
      <dgm:t>
        <a:bodyPr/>
        <a:lstStyle/>
        <a:p>
          <a:endParaRPr lang="en-US" sz="2200"/>
        </a:p>
      </dgm:t>
    </dgm:pt>
    <dgm:pt modelId="{EFE41554-0EAF-4B46-BDDE-2310A52C6D35}" type="sibTrans" cxnId="{3F125755-6B8D-45FC-928A-17A55E8A6C1A}">
      <dgm:prSet/>
      <dgm:spPr/>
      <dgm:t>
        <a:bodyPr/>
        <a:lstStyle/>
        <a:p>
          <a:endParaRPr lang="en-US" sz="2200"/>
        </a:p>
      </dgm:t>
    </dgm:pt>
    <dgm:pt modelId="{40D067B9-F7E3-45D1-8686-02994C20ACD2}">
      <dgm:prSet phldrT="[Text]" custT="1"/>
      <dgm:spPr/>
      <dgm:t>
        <a:bodyPr/>
        <a:lstStyle/>
        <a:p>
          <a:r>
            <a:rPr lang="en-US" sz="2200" dirty="0"/>
            <a:t>KPI</a:t>
          </a:r>
        </a:p>
      </dgm:t>
    </dgm:pt>
    <dgm:pt modelId="{3EEC4887-AA46-4D17-91AA-BFE8DDEF3C79}" type="parTrans" cxnId="{6ED7BF83-600B-4F44-BDF6-3C271B3363F7}">
      <dgm:prSet/>
      <dgm:spPr/>
      <dgm:t>
        <a:bodyPr/>
        <a:lstStyle/>
        <a:p>
          <a:endParaRPr lang="en-US" sz="2200"/>
        </a:p>
      </dgm:t>
    </dgm:pt>
    <dgm:pt modelId="{A11CA81D-DD47-44FF-87D7-781ECA264F07}" type="sibTrans" cxnId="{6ED7BF83-600B-4F44-BDF6-3C271B3363F7}">
      <dgm:prSet/>
      <dgm:spPr/>
      <dgm:t>
        <a:bodyPr/>
        <a:lstStyle/>
        <a:p>
          <a:endParaRPr lang="en-US" sz="2200"/>
        </a:p>
      </dgm:t>
    </dgm:pt>
    <dgm:pt modelId="{AF8A8D3C-38D5-4DB1-9AFE-4D7F95794B6E}">
      <dgm:prSet phldrT="[Text]" custT="1"/>
      <dgm:spPr/>
      <dgm:t>
        <a:bodyPr/>
        <a:lstStyle/>
        <a:p>
          <a:r>
            <a:rPr lang="en-US" sz="2200" dirty="0"/>
            <a:t>OKR</a:t>
          </a:r>
        </a:p>
      </dgm:t>
    </dgm:pt>
    <dgm:pt modelId="{323579F5-1E6C-4DC6-904F-E27E75FA0547}" type="parTrans" cxnId="{CEE67F16-ACFC-44DE-81FF-9AB78C742B48}">
      <dgm:prSet/>
      <dgm:spPr/>
      <dgm:t>
        <a:bodyPr/>
        <a:lstStyle/>
        <a:p>
          <a:endParaRPr lang="en-US" sz="2200"/>
        </a:p>
      </dgm:t>
    </dgm:pt>
    <dgm:pt modelId="{69183EA3-8B21-4873-94EF-BE78FF9FD5DD}" type="sibTrans" cxnId="{CEE67F16-ACFC-44DE-81FF-9AB78C742B48}">
      <dgm:prSet/>
      <dgm:spPr/>
      <dgm:t>
        <a:bodyPr/>
        <a:lstStyle/>
        <a:p>
          <a:endParaRPr lang="en-US" sz="2200"/>
        </a:p>
      </dgm:t>
    </dgm:pt>
    <dgm:pt modelId="{E9A54672-5F0E-472C-9CD8-C57BD8C47FE7}">
      <dgm:prSet phldrT="[Text]" custT="1"/>
      <dgm:spPr/>
      <dgm:t>
        <a:bodyPr/>
        <a:lstStyle/>
        <a:p>
          <a:r>
            <a:rPr lang="en-US" sz="2200" dirty="0"/>
            <a:t>BSC</a:t>
          </a:r>
        </a:p>
      </dgm:t>
    </dgm:pt>
    <dgm:pt modelId="{68EA72FD-AF67-4E1E-931D-0B55026F38D7}" type="parTrans" cxnId="{304FD467-6C32-4B7F-9DB2-4654FBBC6BAF}">
      <dgm:prSet/>
      <dgm:spPr/>
      <dgm:t>
        <a:bodyPr/>
        <a:lstStyle/>
        <a:p>
          <a:endParaRPr lang="en-US" sz="2200"/>
        </a:p>
      </dgm:t>
    </dgm:pt>
    <dgm:pt modelId="{653F0A3A-A540-4B1D-ADE4-0A55A329C3AA}" type="sibTrans" cxnId="{304FD467-6C32-4B7F-9DB2-4654FBBC6BAF}">
      <dgm:prSet/>
      <dgm:spPr/>
      <dgm:t>
        <a:bodyPr/>
        <a:lstStyle/>
        <a:p>
          <a:endParaRPr lang="en-US" sz="2200"/>
        </a:p>
      </dgm:t>
    </dgm:pt>
    <dgm:pt modelId="{7188A929-0F16-4D72-8514-72CA66D7E52B}" type="pres">
      <dgm:prSet presAssocID="{DD2272CD-C068-4938-AA4A-C09DC96A7D85}" presName="diagram" presStyleCnt="0">
        <dgm:presLayoutVars>
          <dgm:dir/>
          <dgm:resizeHandles val="exact"/>
        </dgm:presLayoutVars>
      </dgm:prSet>
      <dgm:spPr/>
    </dgm:pt>
    <dgm:pt modelId="{D5408A1E-870E-4249-A630-F1542915A880}" type="pres">
      <dgm:prSet presAssocID="{250813D2-EE26-4BEA-93C2-42F91C5D90BE}" presName="node" presStyleLbl="node1" presStyleIdx="0" presStyleCnt="4">
        <dgm:presLayoutVars>
          <dgm:bulletEnabled val="1"/>
        </dgm:presLayoutVars>
      </dgm:prSet>
      <dgm:spPr/>
    </dgm:pt>
    <dgm:pt modelId="{531CEB43-0EFD-4529-99CD-B56DA52875D5}" type="pres">
      <dgm:prSet presAssocID="{EFE41554-0EAF-4B46-BDDE-2310A52C6D35}" presName="sibTrans" presStyleCnt="0"/>
      <dgm:spPr/>
    </dgm:pt>
    <dgm:pt modelId="{4EF2D262-968F-434D-BCCA-A172B3B644E7}" type="pres">
      <dgm:prSet presAssocID="{40D067B9-F7E3-45D1-8686-02994C20ACD2}" presName="node" presStyleLbl="node1" presStyleIdx="1" presStyleCnt="4">
        <dgm:presLayoutVars>
          <dgm:bulletEnabled val="1"/>
        </dgm:presLayoutVars>
      </dgm:prSet>
      <dgm:spPr/>
    </dgm:pt>
    <dgm:pt modelId="{269CF1A3-B62E-419B-87C9-595D820197D0}" type="pres">
      <dgm:prSet presAssocID="{A11CA81D-DD47-44FF-87D7-781ECA264F07}" presName="sibTrans" presStyleCnt="0"/>
      <dgm:spPr/>
    </dgm:pt>
    <dgm:pt modelId="{AB7AAA04-BBCC-4303-B7E9-E4F4773732C8}" type="pres">
      <dgm:prSet presAssocID="{AF8A8D3C-38D5-4DB1-9AFE-4D7F95794B6E}" presName="node" presStyleLbl="node1" presStyleIdx="2" presStyleCnt="4">
        <dgm:presLayoutVars>
          <dgm:bulletEnabled val="1"/>
        </dgm:presLayoutVars>
      </dgm:prSet>
      <dgm:spPr/>
    </dgm:pt>
    <dgm:pt modelId="{D561F88F-EDB4-47E6-889C-89886C52C205}" type="pres">
      <dgm:prSet presAssocID="{69183EA3-8B21-4873-94EF-BE78FF9FD5DD}" presName="sibTrans" presStyleCnt="0"/>
      <dgm:spPr/>
    </dgm:pt>
    <dgm:pt modelId="{872AB184-1F73-4686-83E5-9180E7209B79}" type="pres">
      <dgm:prSet presAssocID="{E9A54672-5F0E-472C-9CD8-C57BD8C47FE7}" presName="node" presStyleLbl="node1" presStyleIdx="3" presStyleCnt="4">
        <dgm:presLayoutVars>
          <dgm:bulletEnabled val="1"/>
        </dgm:presLayoutVars>
      </dgm:prSet>
      <dgm:spPr/>
    </dgm:pt>
  </dgm:ptLst>
  <dgm:cxnLst>
    <dgm:cxn modelId="{CEE67F16-ACFC-44DE-81FF-9AB78C742B48}" srcId="{DD2272CD-C068-4938-AA4A-C09DC96A7D85}" destId="{AF8A8D3C-38D5-4DB1-9AFE-4D7F95794B6E}" srcOrd="2" destOrd="0" parTransId="{323579F5-1E6C-4DC6-904F-E27E75FA0547}" sibTransId="{69183EA3-8B21-4873-94EF-BE78FF9FD5DD}"/>
    <dgm:cxn modelId="{A5681349-9AD4-420A-A9C0-5847B09D567B}" type="presOf" srcId="{E9A54672-5F0E-472C-9CD8-C57BD8C47FE7}" destId="{872AB184-1F73-4686-83E5-9180E7209B79}" srcOrd="0" destOrd="0" presId="urn:microsoft.com/office/officeart/2005/8/layout/default"/>
    <dgm:cxn modelId="{148F7C4C-93CD-4C6F-9521-F527FF3371B1}" type="presOf" srcId="{AF8A8D3C-38D5-4DB1-9AFE-4D7F95794B6E}" destId="{AB7AAA04-BBCC-4303-B7E9-E4F4773732C8}" srcOrd="0" destOrd="0" presId="urn:microsoft.com/office/officeart/2005/8/layout/default"/>
    <dgm:cxn modelId="{3F125755-6B8D-45FC-928A-17A55E8A6C1A}" srcId="{DD2272CD-C068-4938-AA4A-C09DC96A7D85}" destId="{250813D2-EE26-4BEA-93C2-42F91C5D90BE}" srcOrd="0" destOrd="0" parTransId="{EC75049A-C98B-4FFD-90CD-55DC24565F60}" sibTransId="{EFE41554-0EAF-4B46-BDDE-2310A52C6D35}"/>
    <dgm:cxn modelId="{304FD467-6C32-4B7F-9DB2-4654FBBC6BAF}" srcId="{DD2272CD-C068-4938-AA4A-C09DC96A7D85}" destId="{E9A54672-5F0E-472C-9CD8-C57BD8C47FE7}" srcOrd="3" destOrd="0" parTransId="{68EA72FD-AF67-4E1E-931D-0B55026F38D7}" sibTransId="{653F0A3A-A540-4B1D-ADE4-0A55A329C3AA}"/>
    <dgm:cxn modelId="{6ED7BF83-600B-4F44-BDF6-3C271B3363F7}" srcId="{DD2272CD-C068-4938-AA4A-C09DC96A7D85}" destId="{40D067B9-F7E3-45D1-8686-02994C20ACD2}" srcOrd="1" destOrd="0" parTransId="{3EEC4887-AA46-4D17-91AA-BFE8DDEF3C79}" sibTransId="{A11CA81D-DD47-44FF-87D7-781ECA264F07}"/>
    <dgm:cxn modelId="{C8DBFD8E-BBB2-4A4D-9B73-52C8909C91A3}" type="presOf" srcId="{DD2272CD-C068-4938-AA4A-C09DC96A7D85}" destId="{7188A929-0F16-4D72-8514-72CA66D7E52B}" srcOrd="0" destOrd="0" presId="urn:microsoft.com/office/officeart/2005/8/layout/default"/>
    <dgm:cxn modelId="{2ABA65BF-1D4F-4D14-AC53-D202101C7173}" type="presOf" srcId="{250813D2-EE26-4BEA-93C2-42F91C5D90BE}" destId="{D5408A1E-870E-4249-A630-F1542915A880}" srcOrd="0" destOrd="0" presId="urn:microsoft.com/office/officeart/2005/8/layout/default"/>
    <dgm:cxn modelId="{22D681EA-0B56-4C44-B262-AE71D2EC371A}" type="presOf" srcId="{40D067B9-F7E3-45D1-8686-02994C20ACD2}" destId="{4EF2D262-968F-434D-BCCA-A172B3B644E7}" srcOrd="0" destOrd="0" presId="urn:microsoft.com/office/officeart/2005/8/layout/default"/>
    <dgm:cxn modelId="{AAD9DC81-1088-4C5E-990D-599DED3CEE6B}" type="presParOf" srcId="{7188A929-0F16-4D72-8514-72CA66D7E52B}" destId="{D5408A1E-870E-4249-A630-F1542915A880}" srcOrd="0" destOrd="0" presId="urn:microsoft.com/office/officeart/2005/8/layout/default"/>
    <dgm:cxn modelId="{C6D68EF4-1B05-4D96-A02C-45723C6E3C5C}" type="presParOf" srcId="{7188A929-0F16-4D72-8514-72CA66D7E52B}" destId="{531CEB43-0EFD-4529-99CD-B56DA52875D5}" srcOrd="1" destOrd="0" presId="urn:microsoft.com/office/officeart/2005/8/layout/default"/>
    <dgm:cxn modelId="{7EB64589-E5F9-45A2-A823-344ECAFA412E}" type="presParOf" srcId="{7188A929-0F16-4D72-8514-72CA66D7E52B}" destId="{4EF2D262-968F-434D-BCCA-A172B3B644E7}" srcOrd="2" destOrd="0" presId="urn:microsoft.com/office/officeart/2005/8/layout/default"/>
    <dgm:cxn modelId="{24A9E259-8D52-44CF-B2DF-32CC42EF5787}" type="presParOf" srcId="{7188A929-0F16-4D72-8514-72CA66D7E52B}" destId="{269CF1A3-B62E-419B-87C9-595D820197D0}" srcOrd="3" destOrd="0" presId="urn:microsoft.com/office/officeart/2005/8/layout/default"/>
    <dgm:cxn modelId="{7F8DE90B-FD21-45EE-9D5E-0AE006F17740}" type="presParOf" srcId="{7188A929-0F16-4D72-8514-72CA66D7E52B}" destId="{AB7AAA04-BBCC-4303-B7E9-E4F4773732C8}" srcOrd="4" destOrd="0" presId="urn:microsoft.com/office/officeart/2005/8/layout/default"/>
    <dgm:cxn modelId="{828D2ACC-D97C-46AE-A68E-F0542B9E8CDC}" type="presParOf" srcId="{7188A929-0F16-4D72-8514-72CA66D7E52B}" destId="{D561F88F-EDB4-47E6-889C-89886C52C205}" srcOrd="5" destOrd="0" presId="urn:microsoft.com/office/officeart/2005/8/layout/default"/>
    <dgm:cxn modelId="{3178B4FF-505C-4947-B169-96DB48F9FA37}" type="presParOf" srcId="{7188A929-0F16-4D72-8514-72CA66D7E52B}" destId="{872AB184-1F73-4686-83E5-9180E7209B7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9FE77-41DA-43C6-A0A2-0676239C62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FA02A-28F1-4D89-8F91-37525453D2DC}">
      <dgm:prSet phldrT="[Text]" custT="1"/>
      <dgm:spPr/>
      <dgm:t>
        <a:bodyPr/>
        <a:lstStyle/>
        <a:p>
          <a:r>
            <a:rPr lang="en-US" sz="2200" dirty="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FBD62F2C-7BB5-419E-B9DE-C8F84FDDC512}" type="parTrans" cxnId="{6CE014AE-8B0D-4126-9D3E-EA1E59A82E41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945CCA8B-C3EB-486D-8787-E370FFA1FE7B}" type="sibTrans" cxnId="{6CE014AE-8B0D-4126-9D3E-EA1E59A82E41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3630C3E9-E2EA-4C99-B93D-D476C09DCD10}">
      <dgm:prSet phldrT="[Text]" custT="1"/>
      <dgm:spPr/>
      <dgm:t>
        <a:bodyPr/>
        <a:lstStyle/>
        <a:p>
          <a:r>
            <a:rPr lang="en-US" sz="2200" dirty="0" err="1">
              <a:latin typeface="+mj-lt"/>
              <a:cs typeface="Times New Roman" panose="02020603050405020304" pitchFamily="18" charset="0"/>
            </a:rPr>
            <a:t>Bối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cảnh</a:t>
          </a:r>
          <a:endParaRPr lang="en-US" sz="2200" dirty="0">
            <a:latin typeface="+mj-lt"/>
            <a:cs typeface="Times New Roman" panose="02020603050405020304" pitchFamily="18" charset="0"/>
          </a:endParaRPr>
        </a:p>
      </dgm:t>
    </dgm:pt>
    <dgm:pt modelId="{64359B49-8F2F-4B51-A68A-B624DBAC6869}" type="parTrans" cxnId="{1300867E-E24B-42D5-A4ED-319AA3AC7E2C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CC2D8C3E-4380-44A5-9950-6FE82AA1E3C9}" type="sibTrans" cxnId="{1300867E-E24B-42D5-A4ED-319AA3AC7E2C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F30B2FFD-4C8F-4B62-BE73-784144285A07}">
      <dgm:prSet phldrT="[Text]" custT="1"/>
      <dgm:spPr/>
      <dgm:t>
        <a:bodyPr/>
        <a:lstStyle/>
        <a:p>
          <a:r>
            <a:rPr lang="en-US" sz="2200" dirty="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148DAD88-81E7-4257-A716-B5F1593FD9D9}" type="parTrans" cxnId="{4A91312A-2FAB-44A0-A2F2-AF4FFEBAC113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77497388-4475-4873-A0A5-E7527476631D}" type="sibTrans" cxnId="{4A91312A-2FAB-44A0-A2F2-AF4FFEBAC113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01E6AB93-84A0-4EFB-BB89-D0D1C15E57B8}">
      <dgm:prSet phldrT="[Text]" custT="1"/>
      <dgm:spPr/>
      <dgm:t>
        <a:bodyPr/>
        <a:lstStyle/>
        <a:p>
          <a:r>
            <a:rPr lang="en-US" sz="2200" dirty="0" err="1">
              <a:latin typeface="+mj-lt"/>
              <a:cs typeface="Times New Roman" panose="02020603050405020304" pitchFamily="18" charset="0"/>
            </a:rPr>
            <a:t>Mục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tiêu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tổng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quát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)</a:t>
          </a:r>
        </a:p>
      </dgm:t>
    </dgm:pt>
    <dgm:pt modelId="{F19849F2-6124-4C1C-AFDF-EC0B1A815445}" type="parTrans" cxnId="{4E9A70F9-1705-4805-8AC3-E853CFD0B654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33B7AD47-15AB-4461-9BD0-60B308686C08}" type="sibTrans" cxnId="{4E9A70F9-1705-4805-8AC3-E853CFD0B654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695309AD-F680-4C9D-B1F5-8E80D8FEB9D0}">
      <dgm:prSet phldrT="[Text]" custT="1"/>
      <dgm:spPr/>
      <dgm:t>
        <a:bodyPr/>
        <a:lstStyle/>
        <a:p>
          <a:r>
            <a:rPr lang="en-US" sz="2200" dirty="0">
              <a:latin typeface="+mj-lt"/>
              <a:cs typeface="Times New Roman" panose="02020603050405020304" pitchFamily="18" charset="0"/>
            </a:rPr>
            <a:t>3</a:t>
          </a:r>
        </a:p>
      </dgm:t>
    </dgm:pt>
    <dgm:pt modelId="{33A3AB0A-95D0-4476-9076-6BB120662C2D}" type="parTrans" cxnId="{73429B81-918A-4112-9DE2-A02E5B9EBAA4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49A01038-F4FC-40EC-8A4D-01748F5C1557}" type="sibTrans" cxnId="{73429B81-918A-4112-9DE2-A02E5B9EBAA4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0384919E-30BA-4F8F-9DF9-03C500E3B493}">
      <dgm:prSet phldrT="[Text]" custT="1"/>
      <dgm:spPr/>
      <dgm:t>
        <a:bodyPr/>
        <a:lstStyle/>
        <a:p>
          <a:r>
            <a:rPr lang="en-US" sz="2200" dirty="0" err="1">
              <a:latin typeface="+mj-lt"/>
              <a:cs typeface="Times New Roman" panose="02020603050405020304" pitchFamily="18" charset="0"/>
            </a:rPr>
            <a:t>Hành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động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cốt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lõi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)</a:t>
          </a:r>
        </a:p>
      </dgm:t>
    </dgm:pt>
    <dgm:pt modelId="{F7E6CB69-548C-413E-84E7-FC3C54DD570C}" type="parTrans" cxnId="{1E578160-8E84-4E86-8E4C-5439F2D3DDD5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3EEF3FE3-D803-4934-BD9A-06CC6019F920}" type="sibTrans" cxnId="{1E578160-8E84-4E86-8E4C-5439F2D3DDD5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E7186907-0EF8-47FD-BE3F-340F1C9633E5}">
      <dgm:prSet phldrT="[Text]" custT="1"/>
      <dgm:spPr/>
      <dgm:t>
        <a:bodyPr/>
        <a:lstStyle/>
        <a:p>
          <a:r>
            <a:rPr lang="en-US" sz="2200" dirty="0">
              <a:latin typeface="+mj-lt"/>
              <a:cs typeface="Times New Roman" panose="02020603050405020304" pitchFamily="18" charset="0"/>
            </a:rPr>
            <a:t>4</a:t>
          </a:r>
        </a:p>
      </dgm:t>
    </dgm:pt>
    <dgm:pt modelId="{758F54E9-1265-4141-9869-F87AB698C7EC}" type="parTrans" cxnId="{B23ABB9C-AB5A-4B1D-B520-00FDCD3DD64C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A1D19849-D2F6-476A-B480-6D23A40B5517}" type="sibTrans" cxnId="{B23ABB9C-AB5A-4B1D-B520-00FDCD3DD64C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D4E043DE-C5D6-4A47-9BC5-F338EF77620D}">
      <dgm:prSet custT="1"/>
      <dgm:spPr/>
      <dgm:t>
        <a:bodyPr/>
        <a:lstStyle/>
        <a:p>
          <a:r>
            <a:rPr lang="en-US" sz="2200" dirty="0" err="1">
              <a:latin typeface="+mj-lt"/>
              <a:cs typeface="Times New Roman" panose="02020603050405020304" pitchFamily="18" charset="0"/>
            </a:rPr>
            <a:t>Chỉ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tiêu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cụ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thể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)</a:t>
          </a:r>
        </a:p>
      </dgm:t>
    </dgm:pt>
    <dgm:pt modelId="{8DF0D2B5-A271-494A-B8A1-6F2F39760CDA}" type="parTrans" cxnId="{F8D0B666-3934-460A-85D7-F94D03346B16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349AB170-9844-4201-8F1B-6FF3946CFF6B}" type="sibTrans" cxnId="{F8D0B666-3934-460A-85D7-F94D03346B16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DEF1D5EE-7BF1-47B7-B6E8-9D330E4BB811}">
      <dgm:prSet phldrT="[Text]" custT="1"/>
      <dgm:spPr/>
      <dgm:t>
        <a:bodyPr/>
        <a:lstStyle/>
        <a:p>
          <a:r>
            <a:rPr lang="en-US" sz="2200" dirty="0">
              <a:latin typeface="+mj-lt"/>
              <a:cs typeface="Times New Roman" panose="02020603050405020304" pitchFamily="18" charset="0"/>
            </a:rPr>
            <a:t>5</a:t>
          </a:r>
        </a:p>
      </dgm:t>
    </dgm:pt>
    <dgm:pt modelId="{B2788BC4-BEA4-487A-95BF-0F3D67B45B04}" type="parTrans" cxnId="{F4012EE2-361D-47BE-B289-D89917A429E0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7727BB1F-D303-4DB7-AA57-ED7AB1FE9291}" type="sibTrans" cxnId="{F4012EE2-361D-47BE-B289-D89917A429E0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A0E967F9-AAF9-442B-859F-8EC7498D3BD0}">
      <dgm:prSet custT="1"/>
      <dgm:spPr/>
      <dgm:t>
        <a:bodyPr/>
        <a:lstStyle/>
        <a:p>
          <a:r>
            <a:rPr lang="en-US" sz="2200" dirty="0" err="1">
              <a:latin typeface="+mj-lt"/>
              <a:cs typeface="Times New Roman" panose="02020603050405020304" pitchFamily="18" charset="0"/>
            </a:rPr>
            <a:t>Kế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hoạch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 (chi </a:t>
          </a:r>
          <a:r>
            <a:rPr lang="en-US" sz="2200" dirty="0" err="1">
              <a:latin typeface="+mj-lt"/>
              <a:cs typeface="Times New Roman" panose="02020603050405020304" pitchFamily="18" charset="0"/>
            </a:rPr>
            <a:t>tiết</a:t>
          </a:r>
          <a:r>
            <a:rPr lang="en-US" sz="2200" dirty="0">
              <a:latin typeface="+mj-lt"/>
              <a:cs typeface="Times New Roman" panose="02020603050405020304" pitchFamily="18" charset="0"/>
            </a:rPr>
            <a:t>)</a:t>
          </a:r>
        </a:p>
      </dgm:t>
    </dgm:pt>
    <dgm:pt modelId="{5DD1A942-07EB-41B7-892B-CF93A5E682D3}" type="parTrans" cxnId="{97801D57-F589-4FE9-9524-5D565AEE5839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6DE404EF-B252-413E-99DF-4F4F3118C288}" type="sibTrans" cxnId="{97801D57-F589-4FE9-9524-5D565AEE5839}">
      <dgm:prSet/>
      <dgm:spPr/>
      <dgm:t>
        <a:bodyPr/>
        <a:lstStyle/>
        <a:p>
          <a:endParaRPr lang="en-US" sz="2200">
            <a:latin typeface="+mj-lt"/>
            <a:cs typeface="Times New Roman" panose="02020603050405020304" pitchFamily="18" charset="0"/>
          </a:endParaRPr>
        </a:p>
      </dgm:t>
    </dgm:pt>
    <dgm:pt modelId="{F2AEC62B-3E45-9C47-8258-A8B872745154}">
      <dgm:prSet phldrT="[Text]" custT="1"/>
      <dgm:spPr/>
      <dgm:t>
        <a:bodyPr/>
        <a:lstStyle/>
        <a:p>
          <a:r>
            <a:rPr lang="en-US" sz="2200" dirty="0">
              <a:latin typeface="+mj-lt"/>
              <a:cs typeface="Times New Roman" panose="02020603050405020304" pitchFamily="18" charset="0"/>
            </a:rPr>
            <a:t>6</a:t>
          </a:r>
        </a:p>
      </dgm:t>
    </dgm:pt>
    <dgm:pt modelId="{119029F4-749B-084A-80D8-49BD4E5D2AF1}" type="parTrans" cxnId="{23F38F79-2ABC-FD47-A4B3-8B75F469DFC3}">
      <dgm:prSet/>
      <dgm:spPr/>
      <dgm:t>
        <a:bodyPr/>
        <a:lstStyle/>
        <a:p>
          <a:endParaRPr lang="en-US"/>
        </a:p>
      </dgm:t>
    </dgm:pt>
    <dgm:pt modelId="{CE1D6B16-D94A-6740-80A9-D5E0670F1576}" type="sibTrans" cxnId="{23F38F79-2ABC-FD47-A4B3-8B75F469DFC3}">
      <dgm:prSet/>
      <dgm:spPr/>
      <dgm:t>
        <a:bodyPr/>
        <a:lstStyle/>
        <a:p>
          <a:endParaRPr lang="en-US"/>
        </a:p>
      </dgm:t>
    </dgm:pt>
    <dgm:pt modelId="{8A2211D3-6C8D-2043-A481-E086015F6573}">
      <dgm:prSet phldrT="[Text]" custT="1"/>
      <dgm:spPr/>
      <dgm:t>
        <a:bodyPr/>
        <a:lstStyle/>
        <a:p>
          <a:r>
            <a:rPr lang="en-US" sz="2200" dirty="0">
              <a:latin typeface="+mj-lt"/>
              <a:cs typeface="Times New Roman" panose="02020603050405020304" pitchFamily="18" charset="0"/>
            </a:rPr>
            <a:t>7</a:t>
          </a:r>
        </a:p>
      </dgm:t>
    </dgm:pt>
    <dgm:pt modelId="{2E4AF270-8F8B-604A-BA3D-A0F202138FC2}" type="parTrans" cxnId="{0D05148E-E6C3-CC42-A449-51AAFF9938AD}">
      <dgm:prSet/>
      <dgm:spPr/>
      <dgm:t>
        <a:bodyPr/>
        <a:lstStyle/>
        <a:p>
          <a:endParaRPr lang="en-US"/>
        </a:p>
      </dgm:t>
    </dgm:pt>
    <dgm:pt modelId="{A7CCD095-F613-2F48-9E66-24476C325B6F}" type="sibTrans" cxnId="{0D05148E-E6C3-CC42-A449-51AAFF9938AD}">
      <dgm:prSet/>
      <dgm:spPr/>
      <dgm:t>
        <a:bodyPr/>
        <a:lstStyle/>
        <a:p>
          <a:endParaRPr lang="en-US"/>
        </a:p>
      </dgm:t>
    </dgm:pt>
    <dgm:pt modelId="{BC813035-79D4-B44F-935D-73035C0430FB}">
      <dgm:prSet custT="1"/>
      <dgm:spPr/>
      <dgm:t>
        <a:bodyPr/>
        <a:lstStyle/>
        <a:p>
          <a:r>
            <a:rPr lang="en-US" sz="2200" dirty="0" err="1"/>
            <a:t>Tổ</a:t>
          </a:r>
          <a:r>
            <a:rPr lang="en-US" sz="2200" dirty="0"/>
            <a:t> </a:t>
          </a:r>
          <a:r>
            <a:rPr lang="en-US" sz="2200" dirty="0" err="1"/>
            <a:t>chức</a:t>
          </a:r>
          <a:r>
            <a:rPr lang="en-US" sz="2200" dirty="0"/>
            <a:t> </a:t>
          </a:r>
          <a:r>
            <a:rPr lang="en-US" sz="2200" dirty="0" err="1"/>
            <a:t>thực</a:t>
          </a:r>
          <a:r>
            <a:rPr lang="en-US" sz="2200" dirty="0"/>
            <a:t> </a:t>
          </a:r>
          <a:r>
            <a:rPr lang="en-US" sz="2200" dirty="0" err="1"/>
            <a:t>hiện</a:t>
          </a:r>
          <a:endParaRPr lang="en-US" sz="2200" dirty="0"/>
        </a:p>
      </dgm:t>
    </dgm:pt>
    <dgm:pt modelId="{E9ECA05F-BA31-E244-921E-86C26187486F}" type="parTrans" cxnId="{CCB8DB6F-D522-634E-9112-90D87607E529}">
      <dgm:prSet/>
      <dgm:spPr/>
      <dgm:t>
        <a:bodyPr/>
        <a:lstStyle/>
        <a:p>
          <a:endParaRPr lang="en-US"/>
        </a:p>
      </dgm:t>
    </dgm:pt>
    <dgm:pt modelId="{0FF3DAF2-19C0-8D47-ADF1-60D135F4FCF1}" type="sibTrans" cxnId="{CCB8DB6F-D522-634E-9112-90D87607E529}">
      <dgm:prSet/>
      <dgm:spPr/>
      <dgm:t>
        <a:bodyPr/>
        <a:lstStyle/>
        <a:p>
          <a:endParaRPr lang="en-US"/>
        </a:p>
      </dgm:t>
    </dgm:pt>
    <dgm:pt modelId="{4ED5CFF9-104A-F34D-9ADF-3E8D974350DC}">
      <dgm:prSet custT="1"/>
      <dgm:spPr/>
      <dgm:t>
        <a:bodyPr/>
        <a:lstStyle/>
        <a:p>
          <a:r>
            <a:rPr lang="en-US" sz="2200" dirty="0" err="1"/>
            <a:t>Kiểm</a:t>
          </a:r>
          <a:r>
            <a:rPr lang="en-US" sz="2200" dirty="0"/>
            <a:t> </a:t>
          </a:r>
          <a:r>
            <a:rPr lang="en-US" sz="2200" dirty="0" err="1"/>
            <a:t>soát</a:t>
          </a:r>
          <a:r>
            <a:rPr lang="en-US" sz="2200" dirty="0"/>
            <a:t> </a:t>
          </a:r>
          <a:r>
            <a:rPr lang="en-US" sz="2200" dirty="0" err="1"/>
            <a:t>liên</a:t>
          </a:r>
          <a:r>
            <a:rPr lang="en-US" sz="2200" dirty="0"/>
            <a:t> </a:t>
          </a:r>
          <a:r>
            <a:rPr lang="en-US" sz="2200" dirty="0" err="1"/>
            <a:t>tục</a:t>
          </a:r>
          <a:r>
            <a:rPr lang="en-US" sz="2200" dirty="0"/>
            <a:t>, </a:t>
          </a:r>
          <a:r>
            <a:rPr lang="en-US" sz="2200" dirty="0" err="1"/>
            <a:t>điều</a:t>
          </a:r>
          <a:r>
            <a:rPr lang="en-US" sz="2200" dirty="0"/>
            <a:t> </a:t>
          </a:r>
          <a:r>
            <a:rPr lang="en-US" sz="2200" dirty="0" err="1"/>
            <a:t>chỉnh</a:t>
          </a:r>
          <a:r>
            <a:rPr lang="en-US" sz="2200" dirty="0"/>
            <a:t> </a:t>
          </a:r>
          <a:r>
            <a:rPr lang="en-US" sz="2200" dirty="0" err="1"/>
            <a:t>kịp</a:t>
          </a:r>
          <a:r>
            <a:rPr lang="en-US" sz="2200" dirty="0"/>
            <a:t> </a:t>
          </a:r>
          <a:r>
            <a:rPr lang="en-US" sz="2200" dirty="0" err="1"/>
            <a:t>thời</a:t>
          </a:r>
          <a:endParaRPr lang="en-US" sz="2200" dirty="0"/>
        </a:p>
      </dgm:t>
    </dgm:pt>
    <dgm:pt modelId="{D1BE6018-BFB8-F649-9A52-83C76899C9BC}" type="parTrans" cxnId="{EB6ADB45-B64E-F744-8B59-28E444DB2DEC}">
      <dgm:prSet/>
      <dgm:spPr/>
      <dgm:t>
        <a:bodyPr/>
        <a:lstStyle/>
        <a:p>
          <a:endParaRPr lang="en-US"/>
        </a:p>
      </dgm:t>
    </dgm:pt>
    <dgm:pt modelId="{ABF2F73C-A669-BE40-A418-D057D4A7B720}" type="sibTrans" cxnId="{EB6ADB45-B64E-F744-8B59-28E444DB2DEC}">
      <dgm:prSet/>
      <dgm:spPr/>
      <dgm:t>
        <a:bodyPr/>
        <a:lstStyle/>
        <a:p>
          <a:endParaRPr lang="en-US"/>
        </a:p>
      </dgm:t>
    </dgm:pt>
    <dgm:pt modelId="{4B3E1EA5-D9A7-4A4C-9B5E-52F3FCD53F5B}" type="pres">
      <dgm:prSet presAssocID="{0BC9FE77-41DA-43C6-A0A2-0676239C6260}" presName="linearFlow" presStyleCnt="0">
        <dgm:presLayoutVars>
          <dgm:dir/>
          <dgm:animLvl val="lvl"/>
          <dgm:resizeHandles val="exact"/>
        </dgm:presLayoutVars>
      </dgm:prSet>
      <dgm:spPr/>
    </dgm:pt>
    <dgm:pt modelId="{678F9BF2-466A-4F6A-AF80-9DE6CCA7B795}" type="pres">
      <dgm:prSet presAssocID="{BE6FA02A-28F1-4D89-8F91-37525453D2DC}" presName="composite" presStyleCnt="0"/>
      <dgm:spPr/>
    </dgm:pt>
    <dgm:pt modelId="{E057DE35-5A17-4B06-AEBB-E70D8E7324B8}" type="pres">
      <dgm:prSet presAssocID="{BE6FA02A-28F1-4D89-8F91-37525453D2DC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4CFC71C0-C7D1-4F35-9DF5-27F982891C1E}" type="pres">
      <dgm:prSet presAssocID="{BE6FA02A-28F1-4D89-8F91-37525453D2DC}" presName="descendantText" presStyleLbl="alignAcc1" presStyleIdx="0" presStyleCnt="7">
        <dgm:presLayoutVars>
          <dgm:bulletEnabled val="1"/>
        </dgm:presLayoutVars>
      </dgm:prSet>
      <dgm:spPr/>
    </dgm:pt>
    <dgm:pt modelId="{B2EEF834-123E-485E-A767-543B6B4563DE}" type="pres">
      <dgm:prSet presAssocID="{945CCA8B-C3EB-486D-8787-E370FFA1FE7B}" presName="sp" presStyleCnt="0"/>
      <dgm:spPr/>
    </dgm:pt>
    <dgm:pt modelId="{62D03AE7-4EBA-4720-8BEA-EEB95A403C48}" type="pres">
      <dgm:prSet presAssocID="{F30B2FFD-4C8F-4B62-BE73-784144285A07}" presName="composite" presStyleCnt="0"/>
      <dgm:spPr/>
    </dgm:pt>
    <dgm:pt modelId="{C94D46CD-4B22-4728-BA33-653EEB9E4BC8}" type="pres">
      <dgm:prSet presAssocID="{F30B2FFD-4C8F-4B62-BE73-784144285A07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BC63F8AC-8A53-4136-9B07-DAB8B4C9228C}" type="pres">
      <dgm:prSet presAssocID="{F30B2FFD-4C8F-4B62-BE73-784144285A07}" presName="descendantText" presStyleLbl="alignAcc1" presStyleIdx="1" presStyleCnt="7">
        <dgm:presLayoutVars>
          <dgm:bulletEnabled val="1"/>
        </dgm:presLayoutVars>
      </dgm:prSet>
      <dgm:spPr/>
    </dgm:pt>
    <dgm:pt modelId="{3CFA4BA5-8688-4D57-8C82-2C4B36E60538}" type="pres">
      <dgm:prSet presAssocID="{77497388-4475-4873-A0A5-E7527476631D}" presName="sp" presStyleCnt="0"/>
      <dgm:spPr/>
    </dgm:pt>
    <dgm:pt modelId="{4C9B59FD-BFD8-4E39-A72E-453BFC56EF39}" type="pres">
      <dgm:prSet presAssocID="{695309AD-F680-4C9D-B1F5-8E80D8FEB9D0}" presName="composite" presStyleCnt="0"/>
      <dgm:spPr/>
    </dgm:pt>
    <dgm:pt modelId="{CF26B531-506A-451E-B6F2-5E6087FBD91A}" type="pres">
      <dgm:prSet presAssocID="{695309AD-F680-4C9D-B1F5-8E80D8FEB9D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98402FC-ECFE-4236-B834-D162EDD2A194}" type="pres">
      <dgm:prSet presAssocID="{695309AD-F680-4C9D-B1F5-8E80D8FEB9D0}" presName="descendantText" presStyleLbl="alignAcc1" presStyleIdx="2" presStyleCnt="7">
        <dgm:presLayoutVars>
          <dgm:bulletEnabled val="1"/>
        </dgm:presLayoutVars>
      </dgm:prSet>
      <dgm:spPr/>
    </dgm:pt>
    <dgm:pt modelId="{A5E58985-CB46-4B5D-8F86-001393485378}" type="pres">
      <dgm:prSet presAssocID="{49A01038-F4FC-40EC-8A4D-01748F5C1557}" presName="sp" presStyleCnt="0"/>
      <dgm:spPr/>
    </dgm:pt>
    <dgm:pt modelId="{70DF12F0-A55E-46E9-8ACE-05EFD855B899}" type="pres">
      <dgm:prSet presAssocID="{E7186907-0EF8-47FD-BE3F-340F1C9633E5}" presName="composite" presStyleCnt="0"/>
      <dgm:spPr/>
    </dgm:pt>
    <dgm:pt modelId="{83D6F846-FA62-475F-A474-9E2F5C4617B3}" type="pres">
      <dgm:prSet presAssocID="{E7186907-0EF8-47FD-BE3F-340F1C9633E5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4DEFCD83-0057-4036-8279-44A50BB071E8}" type="pres">
      <dgm:prSet presAssocID="{E7186907-0EF8-47FD-BE3F-340F1C9633E5}" presName="descendantText" presStyleLbl="alignAcc1" presStyleIdx="3" presStyleCnt="7">
        <dgm:presLayoutVars>
          <dgm:bulletEnabled val="1"/>
        </dgm:presLayoutVars>
      </dgm:prSet>
      <dgm:spPr/>
    </dgm:pt>
    <dgm:pt modelId="{2F5390E2-BD8A-496E-9C95-1175C95924E5}" type="pres">
      <dgm:prSet presAssocID="{A1D19849-D2F6-476A-B480-6D23A40B5517}" presName="sp" presStyleCnt="0"/>
      <dgm:spPr/>
    </dgm:pt>
    <dgm:pt modelId="{6835F130-F4EF-4605-BE04-37896FCAAFDF}" type="pres">
      <dgm:prSet presAssocID="{DEF1D5EE-7BF1-47B7-B6E8-9D330E4BB811}" presName="composite" presStyleCnt="0"/>
      <dgm:spPr/>
    </dgm:pt>
    <dgm:pt modelId="{2CBA143E-1D60-47DA-AA6B-0C70DB4662AD}" type="pres">
      <dgm:prSet presAssocID="{DEF1D5EE-7BF1-47B7-B6E8-9D330E4BB811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65B00484-9934-4B2F-B40A-5A2763B47EA4}" type="pres">
      <dgm:prSet presAssocID="{DEF1D5EE-7BF1-47B7-B6E8-9D330E4BB811}" presName="descendantText" presStyleLbl="alignAcc1" presStyleIdx="4" presStyleCnt="7">
        <dgm:presLayoutVars>
          <dgm:bulletEnabled val="1"/>
        </dgm:presLayoutVars>
      </dgm:prSet>
      <dgm:spPr/>
    </dgm:pt>
    <dgm:pt modelId="{69D23469-CDF1-114E-A570-090F8A2A99E1}" type="pres">
      <dgm:prSet presAssocID="{7727BB1F-D303-4DB7-AA57-ED7AB1FE9291}" presName="sp" presStyleCnt="0"/>
      <dgm:spPr/>
    </dgm:pt>
    <dgm:pt modelId="{90BEDF3E-7B8A-5045-8046-D3D1C278BC92}" type="pres">
      <dgm:prSet presAssocID="{F2AEC62B-3E45-9C47-8258-A8B872745154}" presName="composite" presStyleCnt="0"/>
      <dgm:spPr/>
    </dgm:pt>
    <dgm:pt modelId="{4634677F-119C-3847-A4DE-DF7DD3AB39A6}" type="pres">
      <dgm:prSet presAssocID="{F2AEC62B-3E45-9C47-8258-A8B872745154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637223EA-0F26-0A48-9C61-08D82EE8AD7F}" type="pres">
      <dgm:prSet presAssocID="{F2AEC62B-3E45-9C47-8258-A8B872745154}" presName="descendantText" presStyleLbl="alignAcc1" presStyleIdx="5" presStyleCnt="7">
        <dgm:presLayoutVars>
          <dgm:bulletEnabled val="1"/>
        </dgm:presLayoutVars>
      </dgm:prSet>
      <dgm:spPr/>
    </dgm:pt>
    <dgm:pt modelId="{3C1CC428-72C2-6847-BE5D-E4DE8313266F}" type="pres">
      <dgm:prSet presAssocID="{CE1D6B16-D94A-6740-80A9-D5E0670F1576}" presName="sp" presStyleCnt="0"/>
      <dgm:spPr/>
    </dgm:pt>
    <dgm:pt modelId="{D74D6688-A330-6248-BA91-2C15158F9363}" type="pres">
      <dgm:prSet presAssocID="{8A2211D3-6C8D-2043-A481-E086015F6573}" presName="composite" presStyleCnt="0"/>
      <dgm:spPr/>
    </dgm:pt>
    <dgm:pt modelId="{D26A2288-6E9D-734C-A20C-1B5B7A41ACE1}" type="pres">
      <dgm:prSet presAssocID="{8A2211D3-6C8D-2043-A481-E086015F6573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870D0757-0C98-544A-A0B0-CD5ADFA15E6A}" type="pres">
      <dgm:prSet presAssocID="{8A2211D3-6C8D-2043-A481-E086015F6573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64937E01-8E34-43DD-9255-97C7BC51FC74}" type="presOf" srcId="{F30B2FFD-4C8F-4B62-BE73-784144285A07}" destId="{C94D46CD-4B22-4728-BA33-653EEB9E4BC8}" srcOrd="0" destOrd="0" presId="urn:microsoft.com/office/officeart/2005/8/layout/chevron2"/>
    <dgm:cxn modelId="{F15C9411-49DF-4A3E-9779-74660B5819A9}" type="presOf" srcId="{01E6AB93-84A0-4EFB-BB89-D0D1C15E57B8}" destId="{BC63F8AC-8A53-4136-9B07-DAB8B4C9228C}" srcOrd="0" destOrd="0" presId="urn:microsoft.com/office/officeart/2005/8/layout/chevron2"/>
    <dgm:cxn modelId="{692C2D16-F40D-4540-8204-E7E1F299D0D1}" type="presOf" srcId="{F2AEC62B-3E45-9C47-8258-A8B872745154}" destId="{4634677F-119C-3847-A4DE-DF7DD3AB39A6}" srcOrd="0" destOrd="0" presId="urn:microsoft.com/office/officeart/2005/8/layout/chevron2"/>
    <dgm:cxn modelId="{4A91312A-2FAB-44A0-A2F2-AF4FFEBAC113}" srcId="{0BC9FE77-41DA-43C6-A0A2-0676239C6260}" destId="{F30B2FFD-4C8F-4B62-BE73-784144285A07}" srcOrd="1" destOrd="0" parTransId="{148DAD88-81E7-4257-A716-B5F1593FD9D9}" sibTransId="{77497388-4475-4873-A0A5-E7527476631D}"/>
    <dgm:cxn modelId="{1E2E9232-1744-441D-A41F-86FD7622387F}" type="presOf" srcId="{3630C3E9-E2EA-4C99-B93D-D476C09DCD10}" destId="{4CFC71C0-C7D1-4F35-9DF5-27F982891C1E}" srcOrd="0" destOrd="0" presId="urn:microsoft.com/office/officeart/2005/8/layout/chevron2"/>
    <dgm:cxn modelId="{48F2B542-D56D-B54D-A8D5-EF6EBB168A66}" type="presOf" srcId="{4ED5CFF9-104A-F34D-9ADF-3E8D974350DC}" destId="{870D0757-0C98-544A-A0B0-CD5ADFA15E6A}" srcOrd="0" destOrd="0" presId="urn:microsoft.com/office/officeart/2005/8/layout/chevron2"/>
    <dgm:cxn modelId="{EB6ADB45-B64E-F744-8B59-28E444DB2DEC}" srcId="{8A2211D3-6C8D-2043-A481-E086015F6573}" destId="{4ED5CFF9-104A-F34D-9ADF-3E8D974350DC}" srcOrd="0" destOrd="0" parTransId="{D1BE6018-BFB8-F649-9A52-83C76899C9BC}" sibTransId="{ABF2F73C-A669-BE40-A418-D057D4A7B720}"/>
    <dgm:cxn modelId="{97801D57-F589-4FE9-9524-5D565AEE5839}" srcId="{DEF1D5EE-7BF1-47B7-B6E8-9D330E4BB811}" destId="{A0E967F9-AAF9-442B-859F-8EC7498D3BD0}" srcOrd="0" destOrd="0" parTransId="{5DD1A942-07EB-41B7-892B-CF93A5E682D3}" sibTransId="{6DE404EF-B252-413E-99DF-4F4F3118C288}"/>
    <dgm:cxn modelId="{1E578160-8E84-4E86-8E4C-5439F2D3DDD5}" srcId="{695309AD-F680-4C9D-B1F5-8E80D8FEB9D0}" destId="{0384919E-30BA-4F8F-9DF9-03C500E3B493}" srcOrd="0" destOrd="0" parTransId="{F7E6CB69-548C-413E-84E7-FC3C54DD570C}" sibTransId="{3EEF3FE3-D803-4934-BD9A-06CC6019F920}"/>
    <dgm:cxn modelId="{F8D0B666-3934-460A-85D7-F94D03346B16}" srcId="{E7186907-0EF8-47FD-BE3F-340F1C9633E5}" destId="{D4E043DE-C5D6-4A47-9BC5-F338EF77620D}" srcOrd="0" destOrd="0" parTransId="{8DF0D2B5-A271-494A-B8A1-6F2F39760CDA}" sibTransId="{349AB170-9844-4201-8F1B-6FF3946CFF6B}"/>
    <dgm:cxn modelId="{5B25C26B-54D7-4FB4-972A-C190FE727486}" type="presOf" srcId="{0BC9FE77-41DA-43C6-A0A2-0676239C6260}" destId="{4B3E1EA5-D9A7-4A4C-9B5E-52F3FCD53F5B}" srcOrd="0" destOrd="0" presId="urn:microsoft.com/office/officeart/2005/8/layout/chevron2"/>
    <dgm:cxn modelId="{CCB8DB6F-D522-634E-9112-90D87607E529}" srcId="{F2AEC62B-3E45-9C47-8258-A8B872745154}" destId="{BC813035-79D4-B44F-935D-73035C0430FB}" srcOrd="0" destOrd="0" parTransId="{E9ECA05F-BA31-E244-921E-86C26187486F}" sibTransId="{0FF3DAF2-19C0-8D47-ADF1-60D135F4FCF1}"/>
    <dgm:cxn modelId="{23F38F79-2ABC-FD47-A4B3-8B75F469DFC3}" srcId="{0BC9FE77-41DA-43C6-A0A2-0676239C6260}" destId="{F2AEC62B-3E45-9C47-8258-A8B872745154}" srcOrd="5" destOrd="0" parTransId="{119029F4-749B-084A-80D8-49BD4E5D2AF1}" sibTransId="{CE1D6B16-D94A-6740-80A9-D5E0670F1576}"/>
    <dgm:cxn modelId="{1300867E-E24B-42D5-A4ED-319AA3AC7E2C}" srcId="{BE6FA02A-28F1-4D89-8F91-37525453D2DC}" destId="{3630C3E9-E2EA-4C99-B93D-D476C09DCD10}" srcOrd="0" destOrd="0" parTransId="{64359B49-8F2F-4B51-A68A-B624DBAC6869}" sibTransId="{CC2D8C3E-4380-44A5-9950-6FE82AA1E3C9}"/>
    <dgm:cxn modelId="{73429B81-918A-4112-9DE2-A02E5B9EBAA4}" srcId="{0BC9FE77-41DA-43C6-A0A2-0676239C6260}" destId="{695309AD-F680-4C9D-B1F5-8E80D8FEB9D0}" srcOrd="2" destOrd="0" parTransId="{33A3AB0A-95D0-4476-9076-6BB120662C2D}" sibTransId="{49A01038-F4FC-40EC-8A4D-01748F5C1557}"/>
    <dgm:cxn modelId="{22C67886-DC3A-46F4-A461-248981B1B1F7}" type="presOf" srcId="{0384919E-30BA-4F8F-9DF9-03C500E3B493}" destId="{098402FC-ECFE-4236-B834-D162EDD2A194}" srcOrd="0" destOrd="0" presId="urn:microsoft.com/office/officeart/2005/8/layout/chevron2"/>
    <dgm:cxn modelId="{0D05148E-E6C3-CC42-A449-51AAFF9938AD}" srcId="{0BC9FE77-41DA-43C6-A0A2-0676239C6260}" destId="{8A2211D3-6C8D-2043-A481-E086015F6573}" srcOrd="6" destOrd="0" parTransId="{2E4AF270-8F8B-604A-BA3D-A0F202138FC2}" sibTransId="{A7CCD095-F613-2F48-9E66-24476C325B6F}"/>
    <dgm:cxn modelId="{F4F73A96-AAEA-411E-87FE-8611EE2ED567}" type="presOf" srcId="{BE6FA02A-28F1-4D89-8F91-37525453D2DC}" destId="{E057DE35-5A17-4B06-AEBB-E70D8E7324B8}" srcOrd="0" destOrd="0" presId="urn:microsoft.com/office/officeart/2005/8/layout/chevron2"/>
    <dgm:cxn modelId="{B23ABB9C-AB5A-4B1D-B520-00FDCD3DD64C}" srcId="{0BC9FE77-41DA-43C6-A0A2-0676239C6260}" destId="{E7186907-0EF8-47FD-BE3F-340F1C9633E5}" srcOrd="3" destOrd="0" parTransId="{758F54E9-1265-4141-9869-F87AB698C7EC}" sibTransId="{A1D19849-D2F6-476A-B480-6D23A40B5517}"/>
    <dgm:cxn modelId="{3CAD06A3-4151-4E4C-B7D3-6952763ADE32}" type="presOf" srcId="{E7186907-0EF8-47FD-BE3F-340F1C9633E5}" destId="{83D6F846-FA62-475F-A474-9E2F5C4617B3}" srcOrd="0" destOrd="0" presId="urn:microsoft.com/office/officeart/2005/8/layout/chevron2"/>
    <dgm:cxn modelId="{5417C2A3-5954-49BB-8C24-BB754859B119}" type="presOf" srcId="{695309AD-F680-4C9D-B1F5-8E80D8FEB9D0}" destId="{CF26B531-506A-451E-B6F2-5E6087FBD91A}" srcOrd="0" destOrd="0" presId="urn:microsoft.com/office/officeart/2005/8/layout/chevron2"/>
    <dgm:cxn modelId="{6CE014AE-8B0D-4126-9D3E-EA1E59A82E41}" srcId="{0BC9FE77-41DA-43C6-A0A2-0676239C6260}" destId="{BE6FA02A-28F1-4D89-8F91-37525453D2DC}" srcOrd="0" destOrd="0" parTransId="{FBD62F2C-7BB5-419E-B9DE-C8F84FDDC512}" sibTransId="{945CCA8B-C3EB-486D-8787-E370FFA1FE7B}"/>
    <dgm:cxn modelId="{B12C39D0-4C6E-41D2-916A-392A7C7982CC}" type="presOf" srcId="{A0E967F9-AAF9-442B-859F-8EC7498D3BD0}" destId="{65B00484-9934-4B2F-B40A-5A2763B47EA4}" srcOrd="0" destOrd="0" presId="urn:microsoft.com/office/officeart/2005/8/layout/chevron2"/>
    <dgm:cxn modelId="{58E0A9D5-2811-4645-976A-09892B2D808F}" type="presOf" srcId="{8A2211D3-6C8D-2043-A481-E086015F6573}" destId="{D26A2288-6E9D-734C-A20C-1B5B7A41ACE1}" srcOrd="0" destOrd="0" presId="urn:microsoft.com/office/officeart/2005/8/layout/chevron2"/>
    <dgm:cxn modelId="{5AE380DE-0A56-4375-BB54-E47380E1170B}" type="presOf" srcId="{DEF1D5EE-7BF1-47B7-B6E8-9D330E4BB811}" destId="{2CBA143E-1D60-47DA-AA6B-0C70DB4662AD}" srcOrd="0" destOrd="0" presId="urn:microsoft.com/office/officeart/2005/8/layout/chevron2"/>
    <dgm:cxn modelId="{F4012EE2-361D-47BE-B289-D89917A429E0}" srcId="{0BC9FE77-41DA-43C6-A0A2-0676239C6260}" destId="{DEF1D5EE-7BF1-47B7-B6E8-9D330E4BB811}" srcOrd="4" destOrd="0" parTransId="{B2788BC4-BEA4-487A-95BF-0F3D67B45B04}" sibTransId="{7727BB1F-D303-4DB7-AA57-ED7AB1FE9291}"/>
    <dgm:cxn modelId="{C0E24DE7-4A80-514F-9BCA-B038C866D9AB}" type="presOf" srcId="{BC813035-79D4-B44F-935D-73035C0430FB}" destId="{637223EA-0F26-0A48-9C61-08D82EE8AD7F}" srcOrd="0" destOrd="0" presId="urn:microsoft.com/office/officeart/2005/8/layout/chevron2"/>
    <dgm:cxn modelId="{D6FA24F9-0F36-416A-91C4-A91775DA494E}" type="presOf" srcId="{D4E043DE-C5D6-4A47-9BC5-F338EF77620D}" destId="{4DEFCD83-0057-4036-8279-44A50BB071E8}" srcOrd="0" destOrd="0" presId="urn:microsoft.com/office/officeart/2005/8/layout/chevron2"/>
    <dgm:cxn modelId="{4E9A70F9-1705-4805-8AC3-E853CFD0B654}" srcId="{F30B2FFD-4C8F-4B62-BE73-784144285A07}" destId="{01E6AB93-84A0-4EFB-BB89-D0D1C15E57B8}" srcOrd="0" destOrd="0" parTransId="{F19849F2-6124-4C1C-AFDF-EC0B1A815445}" sibTransId="{33B7AD47-15AB-4461-9BD0-60B308686C08}"/>
    <dgm:cxn modelId="{A61CAF98-59C0-4958-A644-3828F5CB7104}" type="presParOf" srcId="{4B3E1EA5-D9A7-4A4C-9B5E-52F3FCD53F5B}" destId="{678F9BF2-466A-4F6A-AF80-9DE6CCA7B795}" srcOrd="0" destOrd="0" presId="urn:microsoft.com/office/officeart/2005/8/layout/chevron2"/>
    <dgm:cxn modelId="{15F3682F-96CA-41E6-ACEC-8113A455D199}" type="presParOf" srcId="{678F9BF2-466A-4F6A-AF80-9DE6CCA7B795}" destId="{E057DE35-5A17-4B06-AEBB-E70D8E7324B8}" srcOrd="0" destOrd="0" presId="urn:microsoft.com/office/officeart/2005/8/layout/chevron2"/>
    <dgm:cxn modelId="{DBEA2575-E92F-42FD-AC10-D6C906CBB5FA}" type="presParOf" srcId="{678F9BF2-466A-4F6A-AF80-9DE6CCA7B795}" destId="{4CFC71C0-C7D1-4F35-9DF5-27F982891C1E}" srcOrd="1" destOrd="0" presId="urn:microsoft.com/office/officeart/2005/8/layout/chevron2"/>
    <dgm:cxn modelId="{4EBF51FB-F77D-431B-B3AA-45EF25549EDA}" type="presParOf" srcId="{4B3E1EA5-D9A7-4A4C-9B5E-52F3FCD53F5B}" destId="{B2EEF834-123E-485E-A767-543B6B4563DE}" srcOrd="1" destOrd="0" presId="urn:microsoft.com/office/officeart/2005/8/layout/chevron2"/>
    <dgm:cxn modelId="{C5627FA5-F55B-445C-B230-9679421F085D}" type="presParOf" srcId="{4B3E1EA5-D9A7-4A4C-9B5E-52F3FCD53F5B}" destId="{62D03AE7-4EBA-4720-8BEA-EEB95A403C48}" srcOrd="2" destOrd="0" presId="urn:microsoft.com/office/officeart/2005/8/layout/chevron2"/>
    <dgm:cxn modelId="{B8C9FFCA-BC12-4F00-965C-73AFDCD72B6C}" type="presParOf" srcId="{62D03AE7-4EBA-4720-8BEA-EEB95A403C48}" destId="{C94D46CD-4B22-4728-BA33-653EEB9E4BC8}" srcOrd="0" destOrd="0" presId="urn:microsoft.com/office/officeart/2005/8/layout/chevron2"/>
    <dgm:cxn modelId="{80FD9C97-111B-467A-995C-3A06B130DA3E}" type="presParOf" srcId="{62D03AE7-4EBA-4720-8BEA-EEB95A403C48}" destId="{BC63F8AC-8A53-4136-9B07-DAB8B4C9228C}" srcOrd="1" destOrd="0" presId="urn:microsoft.com/office/officeart/2005/8/layout/chevron2"/>
    <dgm:cxn modelId="{CFA26BB9-03F4-4349-A8FB-A9C3C7BFA38B}" type="presParOf" srcId="{4B3E1EA5-D9A7-4A4C-9B5E-52F3FCD53F5B}" destId="{3CFA4BA5-8688-4D57-8C82-2C4B36E60538}" srcOrd="3" destOrd="0" presId="urn:microsoft.com/office/officeart/2005/8/layout/chevron2"/>
    <dgm:cxn modelId="{BE920BA2-86C9-4962-829F-F3F273DDDCC3}" type="presParOf" srcId="{4B3E1EA5-D9A7-4A4C-9B5E-52F3FCD53F5B}" destId="{4C9B59FD-BFD8-4E39-A72E-453BFC56EF39}" srcOrd="4" destOrd="0" presId="urn:microsoft.com/office/officeart/2005/8/layout/chevron2"/>
    <dgm:cxn modelId="{E59BFBA8-E1BB-4558-92EC-E450B3076E1C}" type="presParOf" srcId="{4C9B59FD-BFD8-4E39-A72E-453BFC56EF39}" destId="{CF26B531-506A-451E-B6F2-5E6087FBD91A}" srcOrd="0" destOrd="0" presId="urn:microsoft.com/office/officeart/2005/8/layout/chevron2"/>
    <dgm:cxn modelId="{8F0B8EF7-E951-4704-BEB7-6CA6931661C0}" type="presParOf" srcId="{4C9B59FD-BFD8-4E39-A72E-453BFC56EF39}" destId="{098402FC-ECFE-4236-B834-D162EDD2A194}" srcOrd="1" destOrd="0" presId="urn:microsoft.com/office/officeart/2005/8/layout/chevron2"/>
    <dgm:cxn modelId="{BC260C96-E0D7-4DC4-AE1E-885D5511C26A}" type="presParOf" srcId="{4B3E1EA5-D9A7-4A4C-9B5E-52F3FCD53F5B}" destId="{A5E58985-CB46-4B5D-8F86-001393485378}" srcOrd="5" destOrd="0" presId="urn:microsoft.com/office/officeart/2005/8/layout/chevron2"/>
    <dgm:cxn modelId="{366B58A4-DB1F-4C61-8B78-74346058FD68}" type="presParOf" srcId="{4B3E1EA5-D9A7-4A4C-9B5E-52F3FCD53F5B}" destId="{70DF12F0-A55E-46E9-8ACE-05EFD855B899}" srcOrd="6" destOrd="0" presId="urn:microsoft.com/office/officeart/2005/8/layout/chevron2"/>
    <dgm:cxn modelId="{AC8478A5-C448-472F-8DA2-09BC2C03D902}" type="presParOf" srcId="{70DF12F0-A55E-46E9-8ACE-05EFD855B899}" destId="{83D6F846-FA62-475F-A474-9E2F5C4617B3}" srcOrd="0" destOrd="0" presId="urn:microsoft.com/office/officeart/2005/8/layout/chevron2"/>
    <dgm:cxn modelId="{40CBFFCF-0083-4597-9ABF-DE9560AE5DBC}" type="presParOf" srcId="{70DF12F0-A55E-46E9-8ACE-05EFD855B899}" destId="{4DEFCD83-0057-4036-8279-44A50BB071E8}" srcOrd="1" destOrd="0" presId="urn:microsoft.com/office/officeart/2005/8/layout/chevron2"/>
    <dgm:cxn modelId="{141F3927-262C-4975-8E3A-60558D43EB84}" type="presParOf" srcId="{4B3E1EA5-D9A7-4A4C-9B5E-52F3FCD53F5B}" destId="{2F5390E2-BD8A-496E-9C95-1175C95924E5}" srcOrd="7" destOrd="0" presId="urn:microsoft.com/office/officeart/2005/8/layout/chevron2"/>
    <dgm:cxn modelId="{A97C8DBE-112E-47CA-8B7B-6D0771DE1D64}" type="presParOf" srcId="{4B3E1EA5-D9A7-4A4C-9B5E-52F3FCD53F5B}" destId="{6835F130-F4EF-4605-BE04-37896FCAAFDF}" srcOrd="8" destOrd="0" presId="urn:microsoft.com/office/officeart/2005/8/layout/chevron2"/>
    <dgm:cxn modelId="{DF736638-9066-4B69-9FAC-D470A4F85A76}" type="presParOf" srcId="{6835F130-F4EF-4605-BE04-37896FCAAFDF}" destId="{2CBA143E-1D60-47DA-AA6B-0C70DB4662AD}" srcOrd="0" destOrd="0" presId="urn:microsoft.com/office/officeart/2005/8/layout/chevron2"/>
    <dgm:cxn modelId="{E46E8890-7797-49AA-9497-7EE7CB323D08}" type="presParOf" srcId="{6835F130-F4EF-4605-BE04-37896FCAAFDF}" destId="{65B00484-9934-4B2F-B40A-5A2763B47EA4}" srcOrd="1" destOrd="0" presId="urn:microsoft.com/office/officeart/2005/8/layout/chevron2"/>
    <dgm:cxn modelId="{E633B1FE-4382-A54D-82C4-751BC8345F09}" type="presParOf" srcId="{4B3E1EA5-D9A7-4A4C-9B5E-52F3FCD53F5B}" destId="{69D23469-CDF1-114E-A570-090F8A2A99E1}" srcOrd="9" destOrd="0" presId="urn:microsoft.com/office/officeart/2005/8/layout/chevron2"/>
    <dgm:cxn modelId="{7E301C24-5645-714C-84F1-22C053473086}" type="presParOf" srcId="{4B3E1EA5-D9A7-4A4C-9B5E-52F3FCD53F5B}" destId="{90BEDF3E-7B8A-5045-8046-D3D1C278BC92}" srcOrd="10" destOrd="0" presId="urn:microsoft.com/office/officeart/2005/8/layout/chevron2"/>
    <dgm:cxn modelId="{71E45B4E-51DC-A542-942E-E92A065FD294}" type="presParOf" srcId="{90BEDF3E-7B8A-5045-8046-D3D1C278BC92}" destId="{4634677F-119C-3847-A4DE-DF7DD3AB39A6}" srcOrd="0" destOrd="0" presId="urn:microsoft.com/office/officeart/2005/8/layout/chevron2"/>
    <dgm:cxn modelId="{2FF778A3-A484-374D-B973-2A67D4C74D1A}" type="presParOf" srcId="{90BEDF3E-7B8A-5045-8046-D3D1C278BC92}" destId="{637223EA-0F26-0A48-9C61-08D82EE8AD7F}" srcOrd="1" destOrd="0" presId="urn:microsoft.com/office/officeart/2005/8/layout/chevron2"/>
    <dgm:cxn modelId="{5AA01834-02B1-FB4C-9C10-31884F3149B2}" type="presParOf" srcId="{4B3E1EA5-D9A7-4A4C-9B5E-52F3FCD53F5B}" destId="{3C1CC428-72C2-6847-BE5D-E4DE8313266F}" srcOrd="11" destOrd="0" presId="urn:microsoft.com/office/officeart/2005/8/layout/chevron2"/>
    <dgm:cxn modelId="{04901F39-4771-6E45-B8DB-7C25F6AE5BF8}" type="presParOf" srcId="{4B3E1EA5-D9A7-4A4C-9B5E-52F3FCD53F5B}" destId="{D74D6688-A330-6248-BA91-2C15158F9363}" srcOrd="12" destOrd="0" presId="urn:microsoft.com/office/officeart/2005/8/layout/chevron2"/>
    <dgm:cxn modelId="{8791774B-0447-0E47-96BC-8B3206E60710}" type="presParOf" srcId="{D74D6688-A330-6248-BA91-2C15158F9363}" destId="{D26A2288-6E9D-734C-A20C-1B5B7A41ACE1}" srcOrd="0" destOrd="0" presId="urn:microsoft.com/office/officeart/2005/8/layout/chevron2"/>
    <dgm:cxn modelId="{7254991A-D264-224D-BE18-000ED7A80952}" type="presParOf" srcId="{D74D6688-A330-6248-BA91-2C15158F9363}" destId="{870D0757-0C98-544A-A0B0-CD5ADFA15E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1BE42D-0DFE-4A6E-A527-6FF4E9B0448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600230-FE66-4221-91CE-FD5E85780DC3}">
      <dgm:prSet phldrT="[Text]"/>
      <dgm:spPr/>
      <dgm:t>
        <a:bodyPr/>
        <a:lstStyle/>
        <a:p>
          <a:r>
            <a:rPr lang="en-US" dirty="0"/>
            <a:t>BSC</a:t>
          </a:r>
        </a:p>
      </dgm:t>
    </dgm:pt>
    <dgm:pt modelId="{A77E10FF-3583-4C6D-8D6B-909758A5E2DC}" type="parTrans" cxnId="{63ADC300-4B27-4493-BF5F-E62F0BDB4950}">
      <dgm:prSet/>
      <dgm:spPr/>
      <dgm:t>
        <a:bodyPr/>
        <a:lstStyle/>
        <a:p>
          <a:endParaRPr lang="en-US"/>
        </a:p>
      </dgm:t>
    </dgm:pt>
    <dgm:pt modelId="{1C287298-AE73-44EB-B6A5-266F2770D3A5}" type="sibTrans" cxnId="{63ADC300-4B27-4493-BF5F-E62F0BDB4950}">
      <dgm:prSet/>
      <dgm:spPr/>
      <dgm:t>
        <a:bodyPr/>
        <a:lstStyle/>
        <a:p>
          <a:endParaRPr lang="en-US"/>
        </a:p>
      </dgm:t>
    </dgm:pt>
    <dgm:pt modelId="{BB4B75E4-FD40-4D47-85F3-C676ADFFE5C4}">
      <dgm:prSet phldrT="[Text]"/>
      <dgm:spPr/>
      <dgm:t>
        <a:bodyPr/>
        <a:lstStyle/>
        <a:p>
          <a:r>
            <a:rPr lang="en-US" dirty="0"/>
            <a:t>KPIs</a:t>
          </a:r>
        </a:p>
      </dgm:t>
    </dgm:pt>
    <dgm:pt modelId="{FC20C54D-3B9D-4F2D-92DA-F82554A69236}" type="parTrans" cxnId="{9080876F-F68F-47B5-B469-427CC2472B54}">
      <dgm:prSet/>
      <dgm:spPr/>
      <dgm:t>
        <a:bodyPr/>
        <a:lstStyle/>
        <a:p>
          <a:endParaRPr lang="en-US"/>
        </a:p>
      </dgm:t>
    </dgm:pt>
    <dgm:pt modelId="{D6E96828-57C9-481D-8D34-BB558E54D4F9}" type="sibTrans" cxnId="{9080876F-F68F-47B5-B469-427CC2472B54}">
      <dgm:prSet/>
      <dgm:spPr/>
      <dgm:t>
        <a:bodyPr/>
        <a:lstStyle/>
        <a:p>
          <a:endParaRPr lang="en-US"/>
        </a:p>
      </dgm:t>
    </dgm:pt>
    <dgm:pt modelId="{6E64431E-F3F7-46E3-B8DE-7FBACEF7F964}">
      <dgm:prSet phldrT="[Text]"/>
      <dgm:spPr/>
      <dgm:t>
        <a:bodyPr/>
        <a:lstStyle/>
        <a:p>
          <a:r>
            <a:rPr lang="en-US" dirty="0"/>
            <a:t>OKRs</a:t>
          </a:r>
        </a:p>
      </dgm:t>
    </dgm:pt>
    <dgm:pt modelId="{99EA329C-D55B-41DE-B872-51D58780D77C}" type="parTrans" cxnId="{C016A254-A2D5-4E5B-A797-C098048CA90F}">
      <dgm:prSet/>
      <dgm:spPr/>
      <dgm:t>
        <a:bodyPr/>
        <a:lstStyle/>
        <a:p>
          <a:endParaRPr lang="en-US"/>
        </a:p>
      </dgm:t>
    </dgm:pt>
    <dgm:pt modelId="{7E35A53D-E1AD-4CFA-88C0-293C7E6AD65F}" type="sibTrans" cxnId="{C016A254-A2D5-4E5B-A797-C098048CA90F}">
      <dgm:prSet/>
      <dgm:spPr/>
      <dgm:t>
        <a:bodyPr/>
        <a:lstStyle/>
        <a:p>
          <a:endParaRPr lang="en-US"/>
        </a:p>
      </dgm:t>
    </dgm:pt>
    <dgm:pt modelId="{5FC7C2D9-45CD-43FF-A678-37D2F12C9365}" type="pres">
      <dgm:prSet presAssocID="{6A1BE42D-0DFE-4A6E-A527-6FF4E9B0448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3586DB-46A4-4867-8E0B-3301D7AD61AA}" type="pres">
      <dgm:prSet presAssocID="{96600230-FE66-4221-91CE-FD5E85780DC3}" presName="Accent1" presStyleCnt="0"/>
      <dgm:spPr/>
    </dgm:pt>
    <dgm:pt modelId="{A2FFE66E-C0DF-4AF1-95B5-3B40E9DEE36B}" type="pres">
      <dgm:prSet presAssocID="{96600230-FE66-4221-91CE-FD5E85780DC3}" presName="Accent" presStyleLbl="node1" presStyleIdx="0" presStyleCnt="3"/>
      <dgm:spPr/>
    </dgm:pt>
    <dgm:pt modelId="{DF9DBBFA-ADFB-4F90-B7AC-DF7DEE8696F0}" type="pres">
      <dgm:prSet presAssocID="{96600230-FE66-4221-91CE-FD5E85780DC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430E65B-0A4C-44CB-A0B8-42B981AF13BE}" type="pres">
      <dgm:prSet presAssocID="{BB4B75E4-FD40-4D47-85F3-C676ADFFE5C4}" presName="Accent2" presStyleCnt="0"/>
      <dgm:spPr/>
    </dgm:pt>
    <dgm:pt modelId="{E61CDF70-8CA2-436F-ACC2-9DAE86F0A4C3}" type="pres">
      <dgm:prSet presAssocID="{BB4B75E4-FD40-4D47-85F3-C676ADFFE5C4}" presName="Accent" presStyleLbl="node1" presStyleIdx="1" presStyleCnt="3"/>
      <dgm:spPr/>
    </dgm:pt>
    <dgm:pt modelId="{A0310EF8-A7DC-4F25-9AF0-28FA52E70D4F}" type="pres">
      <dgm:prSet presAssocID="{BB4B75E4-FD40-4D47-85F3-C676ADFFE5C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D3967C4-2F87-4E1F-BF16-398A755C215C}" type="pres">
      <dgm:prSet presAssocID="{6E64431E-F3F7-46E3-B8DE-7FBACEF7F964}" presName="Accent3" presStyleCnt="0"/>
      <dgm:spPr/>
    </dgm:pt>
    <dgm:pt modelId="{FA4310AB-98AA-4E75-A0F7-6FC49A4B0D75}" type="pres">
      <dgm:prSet presAssocID="{6E64431E-F3F7-46E3-B8DE-7FBACEF7F964}" presName="Accent" presStyleLbl="node1" presStyleIdx="2" presStyleCnt="3"/>
      <dgm:spPr/>
    </dgm:pt>
    <dgm:pt modelId="{F062AB44-97F5-428D-AE34-26ABD895A771}" type="pres">
      <dgm:prSet presAssocID="{6E64431E-F3F7-46E3-B8DE-7FBACEF7F96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3ADC300-4B27-4493-BF5F-E62F0BDB4950}" srcId="{6A1BE42D-0DFE-4A6E-A527-6FF4E9B0448C}" destId="{96600230-FE66-4221-91CE-FD5E85780DC3}" srcOrd="0" destOrd="0" parTransId="{A77E10FF-3583-4C6D-8D6B-909758A5E2DC}" sibTransId="{1C287298-AE73-44EB-B6A5-266F2770D3A5}"/>
    <dgm:cxn modelId="{D277EC33-9DB0-4D5A-AC18-F784BF7A023A}" type="presOf" srcId="{6E64431E-F3F7-46E3-B8DE-7FBACEF7F964}" destId="{F062AB44-97F5-428D-AE34-26ABD895A771}" srcOrd="0" destOrd="0" presId="urn:microsoft.com/office/officeart/2009/layout/CircleArrowProcess"/>
    <dgm:cxn modelId="{C016A254-A2D5-4E5B-A797-C098048CA90F}" srcId="{6A1BE42D-0DFE-4A6E-A527-6FF4E9B0448C}" destId="{6E64431E-F3F7-46E3-B8DE-7FBACEF7F964}" srcOrd="2" destOrd="0" parTransId="{99EA329C-D55B-41DE-B872-51D58780D77C}" sibTransId="{7E35A53D-E1AD-4CFA-88C0-293C7E6AD65F}"/>
    <dgm:cxn modelId="{9080876F-F68F-47B5-B469-427CC2472B54}" srcId="{6A1BE42D-0DFE-4A6E-A527-6FF4E9B0448C}" destId="{BB4B75E4-FD40-4D47-85F3-C676ADFFE5C4}" srcOrd="1" destOrd="0" parTransId="{FC20C54D-3B9D-4F2D-92DA-F82554A69236}" sibTransId="{D6E96828-57C9-481D-8D34-BB558E54D4F9}"/>
    <dgm:cxn modelId="{FF1B78F1-4DC3-42AD-AA0C-B30885F7AA14}" type="presOf" srcId="{BB4B75E4-FD40-4D47-85F3-C676ADFFE5C4}" destId="{A0310EF8-A7DC-4F25-9AF0-28FA52E70D4F}" srcOrd="0" destOrd="0" presId="urn:microsoft.com/office/officeart/2009/layout/CircleArrowProcess"/>
    <dgm:cxn modelId="{4C2F52F6-AA84-499C-93E0-1A041B032666}" type="presOf" srcId="{6A1BE42D-0DFE-4A6E-A527-6FF4E9B0448C}" destId="{5FC7C2D9-45CD-43FF-A678-37D2F12C9365}" srcOrd="0" destOrd="0" presId="urn:microsoft.com/office/officeart/2009/layout/CircleArrowProcess"/>
    <dgm:cxn modelId="{292BACFC-CCAB-4371-83C7-C650BF1E9B5B}" type="presOf" srcId="{96600230-FE66-4221-91CE-FD5E85780DC3}" destId="{DF9DBBFA-ADFB-4F90-B7AC-DF7DEE8696F0}" srcOrd="0" destOrd="0" presId="urn:microsoft.com/office/officeart/2009/layout/CircleArrowProcess"/>
    <dgm:cxn modelId="{63D1F524-4367-444A-A869-D8B404F796B6}" type="presParOf" srcId="{5FC7C2D9-45CD-43FF-A678-37D2F12C9365}" destId="{B83586DB-46A4-4867-8E0B-3301D7AD61AA}" srcOrd="0" destOrd="0" presId="urn:microsoft.com/office/officeart/2009/layout/CircleArrowProcess"/>
    <dgm:cxn modelId="{F4BE2C66-B5AB-4791-8121-FFF840311752}" type="presParOf" srcId="{B83586DB-46A4-4867-8E0B-3301D7AD61AA}" destId="{A2FFE66E-C0DF-4AF1-95B5-3B40E9DEE36B}" srcOrd="0" destOrd="0" presId="urn:microsoft.com/office/officeart/2009/layout/CircleArrowProcess"/>
    <dgm:cxn modelId="{47E3D010-EFAA-4522-BB6E-55002F462886}" type="presParOf" srcId="{5FC7C2D9-45CD-43FF-A678-37D2F12C9365}" destId="{DF9DBBFA-ADFB-4F90-B7AC-DF7DEE8696F0}" srcOrd="1" destOrd="0" presId="urn:microsoft.com/office/officeart/2009/layout/CircleArrowProcess"/>
    <dgm:cxn modelId="{C9633D93-12FD-434E-A4F0-741182076CF9}" type="presParOf" srcId="{5FC7C2D9-45CD-43FF-A678-37D2F12C9365}" destId="{6430E65B-0A4C-44CB-A0B8-42B981AF13BE}" srcOrd="2" destOrd="0" presId="urn:microsoft.com/office/officeart/2009/layout/CircleArrowProcess"/>
    <dgm:cxn modelId="{382D5B9E-8986-4803-918B-10A052ADAB92}" type="presParOf" srcId="{6430E65B-0A4C-44CB-A0B8-42B981AF13BE}" destId="{E61CDF70-8CA2-436F-ACC2-9DAE86F0A4C3}" srcOrd="0" destOrd="0" presId="urn:microsoft.com/office/officeart/2009/layout/CircleArrowProcess"/>
    <dgm:cxn modelId="{AA713EB3-5E1C-4A11-A486-A5BE0850E3F8}" type="presParOf" srcId="{5FC7C2D9-45CD-43FF-A678-37D2F12C9365}" destId="{A0310EF8-A7DC-4F25-9AF0-28FA52E70D4F}" srcOrd="3" destOrd="0" presId="urn:microsoft.com/office/officeart/2009/layout/CircleArrowProcess"/>
    <dgm:cxn modelId="{1E577111-F025-4D5C-9704-4C49514E6986}" type="presParOf" srcId="{5FC7C2D9-45CD-43FF-A678-37D2F12C9365}" destId="{0D3967C4-2F87-4E1F-BF16-398A755C215C}" srcOrd="4" destOrd="0" presId="urn:microsoft.com/office/officeart/2009/layout/CircleArrowProcess"/>
    <dgm:cxn modelId="{FD60888F-2B5F-4C0D-A9E9-1B59A33F13B2}" type="presParOf" srcId="{0D3967C4-2F87-4E1F-BF16-398A755C215C}" destId="{FA4310AB-98AA-4E75-A0F7-6FC49A4B0D75}" srcOrd="0" destOrd="0" presId="urn:microsoft.com/office/officeart/2009/layout/CircleArrowProcess"/>
    <dgm:cxn modelId="{86690C4A-2D68-447C-AD3B-1F3CE936140B}" type="presParOf" srcId="{5FC7C2D9-45CD-43FF-A678-37D2F12C9365}" destId="{F062AB44-97F5-428D-AE34-26ABD895A77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E179E4-A12C-410A-8CC1-C06D044A4A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FB6E5-F6FA-42F3-9E93-50D87EA6F248}">
      <dgm:prSet phldrT="[Text]"/>
      <dgm:spPr/>
      <dgm:t>
        <a:bodyPr/>
        <a:lstStyle/>
        <a:p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trọng</a:t>
          </a:r>
          <a:r>
            <a:rPr lang="en-US" dirty="0"/>
            <a:t> </a:t>
          </a:r>
          <a:r>
            <a:rPr lang="en-US" dirty="0" err="1"/>
            <a:t>tâm</a:t>
          </a:r>
          <a:endParaRPr lang="en-US" dirty="0"/>
        </a:p>
      </dgm:t>
    </dgm:pt>
    <dgm:pt modelId="{561F719A-B009-49BF-9759-884E392C007A}" type="parTrans" cxnId="{E8D97C8C-336E-44B5-8959-97677A331341}">
      <dgm:prSet/>
      <dgm:spPr/>
      <dgm:t>
        <a:bodyPr/>
        <a:lstStyle/>
        <a:p>
          <a:endParaRPr lang="en-US"/>
        </a:p>
      </dgm:t>
    </dgm:pt>
    <dgm:pt modelId="{158DB2C2-D7FC-4AE4-AFE2-B73BA0D41B53}" type="sibTrans" cxnId="{E8D97C8C-336E-44B5-8959-97677A331341}">
      <dgm:prSet/>
      <dgm:spPr/>
      <dgm:t>
        <a:bodyPr/>
        <a:lstStyle/>
        <a:p>
          <a:endParaRPr lang="en-US"/>
        </a:p>
      </dgm:t>
    </dgm:pt>
    <dgm:pt modelId="{34241DC9-C5C6-401B-9624-09966B506CCF}">
      <dgm:prSet phldrT="[Text]"/>
      <dgm:spPr/>
      <dgm:t>
        <a:bodyPr/>
        <a:lstStyle/>
        <a:p>
          <a:r>
            <a:rPr lang="en-US" dirty="0" err="1"/>
            <a:t>Kết</a:t>
          </a:r>
          <a:r>
            <a:rPr lang="en-US" dirty="0"/>
            <a:t> </a:t>
          </a:r>
          <a:r>
            <a:rPr lang="en-US" dirty="0" err="1"/>
            <a:t>nối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nhóm</a:t>
          </a:r>
          <a:endParaRPr lang="en-US" dirty="0"/>
        </a:p>
      </dgm:t>
    </dgm:pt>
    <dgm:pt modelId="{B9B163A6-23FD-4A6D-8595-276E7A74BFC3}" type="parTrans" cxnId="{3D432B16-6295-452B-B4C4-F8B9D8C91C35}">
      <dgm:prSet/>
      <dgm:spPr/>
      <dgm:t>
        <a:bodyPr/>
        <a:lstStyle/>
        <a:p>
          <a:endParaRPr lang="en-US"/>
        </a:p>
      </dgm:t>
    </dgm:pt>
    <dgm:pt modelId="{FF3D6562-2431-4D96-94F9-73EC23F0513D}" type="sibTrans" cxnId="{3D432B16-6295-452B-B4C4-F8B9D8C91C35}">
      <dgm:prSet/>
      <dgm:spPr/>
      <dgm:t>
        <a:bodyPr/>
        <a:lstStyle/>
        <a:p>
          <a:endParaRPr lang="en-US"/>
        </a:p>
      </dgm:t>
    </dgm:pt>
    <dgm:pt modelId="{DED25E00-5852-4BC7-938B-AD3BC3EBC308}">
      <dgm:prSet phldrT="[Text]"/>
      <dgm:spPr/>
      <dgm:t>
        <a:bodyPr/>
        <a:lstStyle/>
        <a:p>
          <a:r>
            <a:rPr lang="en-US" dirty="0" err="1"/>
            <a:t>Thúc</a:t>
          </a:r>
          <a:r>
            <a:rPr lang="en-US" dirty="0"/>
            <a:t> </a:t>
          </a:r>
          <a:r>
            <a:rPr lang="en-US" dirty="0" err="1"/>
            <a:t>đẩy</a:t>
          </a:r>
          <a:r>
            <a:rPr lang="en-US" dirty="0"/>
            <a:t> </a:t>
          </a:r>
          <a:r>
            <a:rPr lang="en-US" dirty="0" err="1"/>
            <a:t>sáng</a:t>
          </a:r>
          <a:r>
            <a:rPr lang="en-US" dirty="0"/>
            <a:t> </a:t>
          </a:r>
          <a:r>
            <a:rPr lang="en-US" dirty="0" err="1"/>
            <a:t>tạo</a:t>
          </a:r>
          <a:endParaRPr lang="en-US" dirty="0"/>
        </a:p>
      </dgm:t>
    </dgm:pt>
    <dgm:pt modelId="{BD74CB2D-AD8F-42D9-B15B-F7185F28F08F}" type="parTrans" cxnId="{AA344C43-D922-450E-81B8-492A8ED26EFC}">
      <dgm:prSet/>
      <dgm:spPr/>
      <dgm:t>
        <a:bodyPr/>
        <a:lstStyle/>
        <a:p>
          <a:endParaRPr lang="en-US"/>
        </a:p>
      </dgm:t>
    </dgm:pt>
    <dgm:pt modelId="{35070918-D7B8-48AD-8270-1F2606ADACA2}" type="sibTrans" cxnId="{AA344C43-D922-450E-81B8-492A8ED26EFC}">
      <dgm:prSet/>
      <dgm:spPr/>
      <dgm:t>
        <a:bodyPr/>
        <a:lstStyle/>
        <a:p>
          <a:endParaRPr lang="en-US"/>
        </a:p>
      </dgm:t>
    </dgm:pt>
    <dgm:pt modelId="{5C53FBD8-3991-4362-9C67-074D7DD58569}">
      <dgm:prSet phldrT="[Text]"/>
      <dgm:spPr/>
      <dgm:t>
        <a:bodyPr/>
        <a:lstStyle/>
        <a:p>
          <a:r>
            <a:rPr lang="en-US" dirty="0" err="1"/>
            <a:t>Mục</a:t>
          </a:r>
          <a:r>
            <a:rPr lang="en-US" dirty="0"/>
            <a:t> </a:t>
          </a:r>
          <a:r>
            <a:rPr lang="en-US" dirty="0" err="1"/>
            <a:t>tiêu</a:t>
          </a:r>
          <a:r>
            <a:rPr lang="en-US" dirty="0"/>
            <a:t> </a:t>
          </a:r>
          <a:r>
            <a:rPr lang="en-US" dirty="0" err="1"/>
            <a:t>thách</a:t>
          </a:r>
          <a:r>
            <a:rPr lang="en-US" dirty="0"/>
            <a:t> </a:t>
          </a:r>
          <a:r>
            <a:rPr lang="en-US" dirty="0" err="1"/>
            <a:t>thức</a:t>
          </a:r>
          <a:r>
            <a:rPr lang="en-US" dirty="0"/>
            <a:t>, </a:t>
          </a:r>
          <a:r>
            <a:rPr lang="en-US" dirty="0" err="1"/>
            <a:t>đột</a:t>
          </a:r>
          <a:r>
            <a:rPr lang="en-US" dirty="0"/>
            <a:t> </a:t>
          </a:r>
          <a:r>
            <a:rPr lang="en-US" dirty="0" err="1"/>
            <a:t>phá</a:t>
          </a:r>
          <a:endParaRPr lang="en-US" dirty="0"/>
        </a:p>
      </dgm:t>
    </dgm:pt>
    <dgm:pt modelId="{B38F3B3C-5173-4A26-A174-6993F61D390A}" type="parTrans" cxnId="{42A16CD0-3EBD-4349-A4E6-8674C5A05328}">
      <dgm:prSet/>
      <dgm:spPr/>
      <dgm:t>
        <a:bodyPr/>
        <a:lstStyle/>
        <a:p>
          <a:endParaRPr lang="en-US"/>
        </a:p>
      </dgm:t>
    </dgm:pt>
    <dgm:pt modelId="{138FCD42-1047-4AF7-AF61-56B5AA05185B}" type="sibTrans" cxnId="{42A16CD0-3EBD-4349-A4E6-8674C5A05328}">
      <dgm:prSet/>
      <dgm:spPr/>
      <dgm:t>
        <a:bodyPr/>
        <a:lstStyle/>
        <a:p>
          <a:endParaRPr lang="en-US"/>
        </a:p>
      </dgm:t>
    </dgm:pt>
    <dgm:pt modelId="{8BD06B06-0D3A-42FA-AA7A-BFE5999E2721}">
      <dgm:prSet phldrT="[Text]"/>
      <dgm:spPr/>
      <dgm:t>
        <a:bodyPr/>
        <a:lstStyle/>
        <a:p>
          <a:r>
            <a:rPr lang="en-US" dirty="0" err="1"/>
            <a:t>Kiểm</a:t>
          </a:r>
          <a:r>
            <a:rPr lang="en-US" dirty="0"/>
            <a:t> </a:t>
          </a:r>
          <a:r>
            <a:rPr lang="en-US" dirty="0" err="1"/>
            <a:t>soát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xuyên</a:t>
          </a:r>
          <a:r>
            <a:rPr lang="en-US" dirty="0"/>
            <a:t>, </a:t>
          </a:r>
          <a:r>
            <a:rPr lang="en-US" dirty="0" err="1"/>
            <a:t>liên</a:t>
          </a:r>
          <a:r>
            <a:rPr lang="en-US" dirty="0"/>
            <a:t> </a:t>
          </a:r>
          <a:r>
            <a:rPr lang="en-US" dirty="0" err="1"/>
            <a:t>tục</a:t>
          </a:r>
          <a:endParaRPr lang="en-US" dirty="0"/>
        </a:p>
      </dgm:t>
    </dgm:pt>
    <dgm:pt modelId="{5C8FD463-81FD-4541-B61F-9DD6D50E1454}" type="parTrans" cxnId="{15FF4A75-CCFD-4E04-BA6D-9C76FFBBFB2E}">
      <dgm:prSet/>
      <dgm:spPr/>
      <dgm:t>
        <a:bodyPr/>
        <a:lstStyle/>
        <a:p>
          <a:endParaRPr lang="en-US"/>
        </a:p>
      </dgm:t>
    </dgm:pt>
    <dgm:pt modelId="{74C95641-A961-46B5-884A-9176C93CA12F}" type="sibTrans" cxnId="{15FF4A75-CCFD-4E04-BA6D-9C76FFBBFB2E}">
      <dgm:prSet/>
      <dgm:spPr/>
      <dgm:t>
        <a:bodyPr/>
        <a:lstStyle/>
        <a:p>
          <a:endParaRPr lang="en-US"/>
        </a:p>
      </dgm:t>
    </dgm:pt>
    <dgm:pt modelId="{AC6CDDB7-3D7D-4994-95F2-D3B376D1571F}" type="pres">
      <dgm:prSet presAssocID="{E1E179E4-A12C-410A-8CC1-C06D044A4A2E}" presName="diagram" presStyleCnt="0">
        <dgm:presLayoutVars>
          <dgm:dir/>
          <dgm:resizeHandles val="exact"/>
        </dgm:presLayoutVars>
      </dgm:prSet>
      <dgm:spPr/>
    </dgm:pt>
    <dgm:pt modelId="{EB252E79-99A6-457A-ABEB-9BF1DF68C3E3}" type="pres">
      <dgm:prSet presAssocID="{37BFB6E5-F6FA-42F3-9E93-50D87EA6F248}" presName="node" presStyleLbl="node1" presStyleIdx="0" presStyleCnt="5">
        <dgm:presLayoutVars>
          <dgm:bulletEnabled val="1"/>
        </dgm:presLayoutVars>
      </dgm:prSet>
      <dgm:spPr/>
    </dgm:pt>
    <dgm:pt modelId="{B5666E1E-6FBB-4FCB-A28B-D905546998E3}" type="pres">
      <dgm:prSet presAssocID="{158DB2C2-D7FC-4AE4-AFE2-B73BA0D41B53}" presName="sibTrans" presStyleCnt="0"/>
      <dgm:spPr/>
    </dgm:pt>
    <dgm:pt modelId="{460FF862-4805-4638-8840-1B1A044FC752}" type="pres">
      <dgm:prSet presAssocID="{34241DC9-C5C6-401B-9624-09966B506CCF}" presName="node" presStyleLbl="node1" presStyleIdx="1" presStyleCnt="5" custLinFactY="19174" custLinFactNeighborX="-56358" custLinFactNeighborY="100000">
        <dgm:presLayoutVars>
          <dgm:bulletEnabled val="1"/>
        </dgm:presLayoutVars>
      </dgm:prSet>
      <dgm:spPr/>
    </dgm:pt>
    <dgm:pt modelId="{35370D33-FEC2-4F6D-9986-4392EBD4E980}" type="pres">
      <dgm:prSet presAssocID="{FF3D6562-2431-4D96-94F9-73EC23F0513D}" presName="sibTrans" presStyleCnt="0"/>
      <dgm:spPr/>
    </dgm:pt>
    <dgm:pt modelId="{462F0749-3F50-4879-9335-047A735FCE57}" type="pres">
      <dgm:prSet presAssocID="{DED25E00-5852-4BC7-938B-AD3BC3EBC308}" presName="node" presStyleLbl="node1" presStyleIdx="2" presStyleCnt="5">
        <dgm:presLayoutVars>
          <dgm:bulletEnabled val="1"/>
        </dgm:presLayoutVars>
      </dgm:prSet>
      <dgm:spPr/>
    </dgm:pt>
    <dgm:pt modelId="{6969F9AC-3F68-4F00-9F26-37E12D389220}" type="pres">
      <dgm:prSet presAssocID="{35070918-D7B8-48AD-8270-1F2606ADACA2}" presName="sibTrans" presStyleCnt="0"/>
      <dgm:spPr/>
    </dgm:pt>
    <dgm:pt modelId="{2BF6E865-016A-4C27-A015-B94B3265A056}" type="pres">
      <dgm:prSet presAssocID="{5C53FBD8-3991-4362-9C67-074D7DD58569}" presName="node" presStyleLbl="node1" presStyleIdx="3" presStyleCnt="5" custLinFactY="-16159" custLinFactNeighborX="54938" custLinFactNeighborY="-100000">
        <dgm:presLayoutVars>
          <dgm:bulletEnabled val="1"/>
        </dgm:presLayoutVars>
      </dgm:prSet>
      <dgm:spPr/>
    </dgm:pt>
    <dgm:pt modelId="{B43626BE-4AC4-4D21-A068-CD739736F537}" type="pres">
      <dgm:prSet presAssocID="{138FCD42-1047-4AF7-AF61-56B5AA05185B}" presName="sibTrans" presStyleCnt="0"/>
      <dgm:spPr/>
    </dgm:pt>
    <dgm:pt modelId="{F2D7778D-8E00-4145-912A-D2B74EDA1BF5}" type="pres">
      <dgm:prSet presAssocID="{8BD06B06-0D3A-42FA-AA7A-BFE5999E2721}" presName="node" presStyleLbl="node1" presStyleIdx="4" presStyleCnt="5">
        <dgm:presLayoutVars>
          <dgm:bulletEnabled val="1"/>
        </dgm:presLayoutVars>
      </dgm:prSet>
      <dgm:spPr/>
    </dgm:pt>
  </dgm:ptLst>
  <dgm:cxnLst>
    <dgm:cxn modelId="{3D432B16-6295-452B-B4C4-F8B9D8C91C35}" srcId="{E1E179E4-A12C-410A-8CC1-C06D044A4A2E}" destId="{34241DC9-C5C6-401B-9624-09966B506CCF}" srcOrd="1" destOrd="0" parTransId="{B9B163A6-23FD-4A6D-8595-276E7A74BFC3}" sibTransId="{FF3D6562-2431-4D96-94F9-73EC23F0513D}"/>
    <dgm:cxn modelId="{AA344C43-D922-450E-81B8-492A8ED26EFC}" srcId="{E1E179E4-A12C-410A-8CC1-C06D044A4A2E}" destId="{DED25E00-5852-4BC7-938B-AD3BC3EBC308}" srcOrd="2" destOrd="0" parTransId="{BD74CB2D-AD8F-42D9-B15B-F7185F28F08F}" sibTransId="{35070918-D7B8-48AD-8270-1F2606ADACA2}"/>
    <dgm:cxn modelId="{12A8DC59-6F9E-4CEC-8100-43C058697476}" type="presOf" srcId="{34241DC9-C5C6-401B-9624-09966B506CCF}" destId="{460FF862-4805-4638-8840-1B1A044FC752}" srcOrd="0" destOrd="0" presId="urn:microsoft.com/office/officeart/2005/8/layout/default"/>
    <dgm:cxn modelId="{76C2ED65-EEEE-48ED-A647-5D96C5D33EF0}" type="presOf" srcId="{5C53FBD8-3991-4362-9C67-074D7DD58569}" destId="{2BF6E865-016A-4C27-A015-B94B3265A056}" srcOrd="0" destOrd="0" presId="urn:microsoft.com/office/officeart/2005/8/layout/default"/>
    <dgm:cxn modelId="{15FF4A75-CCFD-4E04-BA6D-9C76FFBBFB2E}" srcId="{E1E179E4-A12C-410A-8CC1-C06D044A4A2E}" destId="{8BD06B06-0D3A-42FA-AA7A-BFE5999E2721}" srcOrd="4" destOrd="0" parTransId="{5C8FD463-81FD-4541-B61F-9DD6D50E1454}" sibTransId="{74C95641-A961-46B5-884A-9176C93CA12F}"/>
    <dgm:cxn modelId="{E8D97C8C-336E-44B5-8959-97677A331341}" srcId="{E1E179E4-A12C-410A-8CC1-C06D044A4A2E}" destId="{37BFB6E5-F6FA-42F3-9E93-50D87EA6F248}" srcOrd="0" destOrd="0" parTransId="{561F719A-B009-49BF-9759-884E392C007A}" sibTransId="{158DB2C2-D7FC-4AE4-AFE2-B73BA0D41B53}"/>
    <dgm:cxn modelId="{1DB8349C-0E7F-430C-A09E-C5C49EB07CE3}" type="presOf" srcId="{8BD06B06-0D3A-42FA-AA7A-BFE5999E2721}" destId="{F2D7778D-8E00-4145-912A-D2B74EDA1BF5}" srcOrd="0" destOrd="0" presId="urn:microsoft.com/office/officeart/2005/8/layout/default"/>
    <dgm:cxn modelId="{49F2549C-8556-40AF-AB2E-60FD175E93C6}" type="presOf" srcId="{37BFB6E5-F6FA-42F3-9E93-50D87EA6F248}" destId="{EB252E79-99A6-457A-ABEB-9BF1DF68C3E3}" srcOrd="0" destOrd="0" presId="urn:microsoft.com/office/officeart/2005/8/layout/default"/>
    <dgm:cxn modelId="{0C301DC8-8BAD-443A-A2B3-DDB8E953071E}" type="presOf" srcId="{E1E179E4-A12C-410A-8CC1-C06D044A4A2E}" destId="{AC6CDDB7-3D7D-4994-95F2-D3B376D1571F}" srcOrd="0" destOrd="0" presId="urn:microsoft.com/office/officeart/2005/8/layout/default"/>
    <dgm:cxn modelId="{42A16CD0-3EBD-4349-A4E6-8674C5A05328}" srcId="{E1E179E4-A12C-410A-8CC1-C06D044A4A2E}" destId="{5C53FBD8-3991-4362-9C67-074D7DD58569}" srcOrd="3" destOrd="0" parTransId="{B38F3B3C-5173-4A26-A174-6993F61D390A}" sibTransId="{138FCD42-1047-4AF7-AF61-56B5AA05185B}"/>
    <dgm:cxn modelId="{27EC8EFD-3DB5-4C05-A89E-DCE5AEF351C9}" type="presOf" srcId="{DED25E00-5852-4BC7-938B-AD3BC3EBC308}" destId="{462F0749-3F50-4879-9335-047A735FCE57}" srcOrd="0" destOrd="0" presId="urn:microsoft.com/office/officeart/2005/8/layout/default"/>
    <dgm:cxn modelId="{8E7CDC9C-83DD-4EA6-AF58-6A2B7B9D9FF6}" type="presParOf" srcId="{AC6CDDB7-3D7D-4994-95F2-D3B376D1571F}" destId="{EB252E79-99A6-457A-ABEB-9BF1DF68C3E3}" srcOrd="0" destOrd="0" presId="urn:microsoft.com/office/officeart/2005/8/layout/default"/>
    <dgm:cxn modelId="{F6638974-C91B-4099-BD3E-5E330699276A}" type="presParOf" srcId="{AC6CDDB7-3D7D-4994-95F2-D3B376D1571F}" destId="{B5666E1E-6FBB-4FCB-A28B-D905546998E3}" srcOrd="1" destOrd="0" presId="urn:microsoft.com/office/officeart/2005/8/layout/default"/>
    <dgm:cxn modelId="{FA1EB5E4-2882-4C67-AC73-3081467029B9}" type="presParOf" srcId="{AC6CDDB7-3D7D-4994-95F2-D3B376D1571F}" destId="{460FF862-4805-4638-8840-1B1A044FC752}" srcOrd="2" destOrd="0" presId="urn:microsoft.com/office/officeart/2005/8/layout/default"/>
    <dgm:cxn modelId="{28331154-5154-4B14-A976-77270C8653AF}" type="presParOf" srcId="{AC6CDDB7-3D7D-4994-95F2-D3B376D1571F}" destId="{35370D33-FEC2-4F6D-9986-4392EBD4E980}" srcOrd="3" destOrd="0" presId="urn:microsoft.com/office/officeart/2005/8/layout/default"/>
    <dgm:cxn modelId="{65BE2A38-C463-4751-B521-9B3E2168E868}" type="presParOf" srcId="{AC6CDDB7-3D7D-4994-95F2-D3B376D1571F}" destId="{462F0749-3F50-4879-9335-047A735FCE57}" srcOrd="4" destOrd="0" presId="urn:microsoft.com/office/officeart/2005/8/layout/default"/>
    <dgm:cxn modelId="{C24A48D3-783E-4301-AEF7-00D4577E8C8A}" type="presParOf" srcId="{AC6CDDB7-3D7D-4994-95F2-D3B376D1571F}" destId="{6969F9AC-3F68-4F00-9F26-37E12D389220}" srcOrd="5" destOrd="0" presId="urn:microsoft.com/office/officeart/2005/8/layout/default"/>
    <dgm:cxn modelId="{208A9F67-97BE-48AD-BF52-4AA54B95C7AD}" type="presParOf" srcId="{AC6CDDB7-3D7D-4994-95F2-D3B376D1571F}" destId="{2BF6E865-016A-4C27-A015-B94B3265A056}" srcOrd="6" destOrd="0" presId="urn:microsoft.com/office/officeart/2005/8/layout/default"/>
    <dgm:cxn modelId="{E21C48A8-3CD8-4317-8A0C-80C8AD0D7800}" type="presParOf" srcId="{AC6CDDB7-3D7D-4994-95F2-D3B376D1571F}" destId="{B43626BE-4AC4-4D21-A068-CD739736F537}" srcOrd="7" destOrd="0" presId="urn:microsoft.com/office/officeart/2005/8/layout/default"/>
    <dgm:cxn modelId="{E0E443D0-1966-4C3C-B398-4D7212E8CA5A}" type="presParOf" srcId="{AC6CDDB7-3D7D-4994-95F2-D3B376D1571F}" destId="{F2D7778D-8E00-4145-912A-D2B74EDA1B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45D13D-36EC-4F93-B707-49FCAE57ACA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C0FF27D1-15C8-4798-BFFA-944368B2C7BD}">
      <dgm:prSet phldrT="[Text]"/>
      <dgm:spPr/>
      <dgm:t>
        <a:bodyPr/>
        <a:lstStyle/>
        <a:p>
          <a:r>
            <a:rPr lang="vi-VN"/>
            <a:t>Mục tiêu</a:t>
          </a:r>
        </a:p>
        <a:p>
          <a:r>
            <a:rPr lang="vi-VN"/>
            <a:t>Cấp 1</a:t>
          </a:r>
        </a:p>
      </dgm:t>
    </dgm:pt>
    <dgm:pt modelId="{F982D7C9-9BB4-459F-9A62-31719634C02C}" type="parTrans" cxnId="{5531A505-A5E7-4212-88A7-31DAF1066A89}">
      <dgm:prSet/>
      <dgm:spPr/>
      <dgm:t>
        <a:bodyPr/>
        <a:lstStyle/>
        <a:p>
          <a:endParaRPr lang="vi-VN"/>
        </a:p>
      </dgm:t>
    </dgm:pt>
    <dgm:pt modelId="{9D74D3A6-2A9E-4A29-850F-83457B664466}" type="sibTrans" cxnId="{5531A505-A5E7-4212-88A7-31DAF1066A89}">
      <dgm:prSet/>
      <dgm:spPr/>
      <dgm:t>
        <a:bodyPr/>
        <a:lstStyle/>
        <a:p>
          <a:endParaRPr lang="vi-VN"/>
        </a:p>
      </dgm:t>
    </dgm:pt>
    <dgm:pt modelId="{944343A3-9A62-4A13-ACDB-0F28461FB2CF}">
      <dgm:prSet phldrT="[Text]"/>
      <dgm:spPr/>
      <dgm:t>
        <a:bodyPr/>
        <a:lstStyle/>
        <a:p>
          <a:r>
            <a:rPr lang="en-US" dirty="0" err="1"/>
            <a:t>Mục</a:t>
          </a:r>
          <a:r>
            <a:rPr lang="en-US" dirty="0"/>
            <a:t> </a:t>
          </a:r>
          <a:r>
            <a:rPr lang="en-US" dirty="0" err="1"/>
            <a:t>tiêu</a:t>
          </a:r>
          <a:endParaRPr lang="vi-VN" dirty="0"/>
        </a:p>
        <a:p>
          <a:r>
            <a:rPr lang="vi-VN" dirty="0"/>
            <a:t>(cấp 2)</a:t>
          </a:r>
        </a:p>
      </dgm:t>
    </dgm:pt>
    <dgm:pt modelId="{3914E519-1592-4CB1-87FE-9DBF189C32FE}" type="parTrans" cxnId="{9F179793-C2FC-467A-84A2-3E79606CB389}">
      <dgm:prSet/>
      <dgm:spPr/>
      <dgm:t>
        <a:bodyPr/>
        <a:lstStyle/>
        <a:p>
          <a:endParaRPr lang="vi-VN"/>
        </a:p>
      </dgm:t>
    </dgm:pt>
    <dgm:pt modelId="{39827BEE-C319-46ED-A642-C1CA14B9F15F}" type="sibTrans" cxnId="{9F179793-C2FC-467A-84A2-3E79606CB389}">
      <dgm:prSet/>
      <dgm:spPr/>
      <dgm:t>
        <a:bodyPr/>
        <a:lstStyle/>
        <a:p>
          <a:endParaRPr lang="vi-VN"/>
        </a:p>
      </dgm:t>
    </dgm:pt>
    <dgm:pt modelId="{6F3ABD65-694B-48BA-A481-6081F67F14A0}">
      <dgm:prSet phldrT="[Text]"/>
      <dgm:spPr/>
      <dgm:t>
        <a:bodyPr/>
        <a:lstStyle/>
        <a:p>
          <a:r>
            <a:rPr lang="en-US" dirty="0" err="1"/>
            <a:t>Mục</a:t>
          </a:r>
          <a:r>
            <a:rPr lang="en-US" dirty="0"/>
            <a:t>  </a:t>
          </a:r>
          <a:r>
            <a:rPr lang="en-US" dirty="0" err="1"/>
            <a:t>tiêu</a:t>
          </a:r>
          <a:endParaRPr lang="vi-VN" dirty="0"/>
        </a:p>
        <a:p>
          <a:r>
            <a:rPr lang="vi-VN" dirty="0"/>
            <a:t>(cấp 3)</a:t>
          </a:r>
        </a:p>
      </dgm:t>
    </dgm:pt>
    <dgm:pt modelId="{52E1E0F3-8941-4128-B14F-1DA7C9E4F579}" type="parTrans" cxnId="{F4F9641D-CD6B-4DB5-B022-278C2F791C9F}">
      <dgm:prSet/>
      <dgm:spPr/>
      <dgm:t>
        <a:bodyPr/>
        <a:lstStyle/>
        <a:p>
          <a:endParaRPr lang="vi-VN"/>
        </a:p>
      </dgm:t>
    </dgm:pt>
    <dgm:pt modelId="{5A0920DB-5E94-45AB-BD67-44F53B71957B}" type="sibTrans" cxnId="{F4F9641D-CD6B-4DB5-B022-278C2F791C9F}">
      <dgm:prSet/>
      <dgm:spPr/>
      <dgm:t>
        <a:bodyPr/>
        <a:lstStyle/>
        <a:p>
          <a:endParaRPr lang="vi-VN"/>
        </a:p>
      </dgm:t>
    </dgm:pt>
    <dgm:pt modelId="{21DACE80-6C8A-4457-AFF9-AFBC152F087C}">
      <dgm:prSet phldrT="[Text]"/>
      <dgm:spPr/>
      <dgm:t>
        <a:bodyPr/>
        <a:lstStyle/>
        <a:p>
          <a:endParaRPr lang="vi-VN" dirty="0"/>
        </a:p>
      </dgm:t>
    </dgm:pt>
    <dgm:pt modelId="{4383BE04-6BB2-42B5-B578-2EDF631D104F}" type="parTrans" cxnId="{E8A2B4B6-5EFF-4704-ADF6-E5E79F19F546}">
      <dgm:prSet/>
      <dgm:spPr/>
      <dgm:t>
        <a:bodyPr/>
        <a:lstStyle/>
        <a:p>
          <a:endParaRPr lang="vi-VN"/>
        </a:p>
      </dgm:t>
    </dgm:pt>
    <dgm:pt modelId="{B2BA2828-CDDC-44AF-B69A-B9EA09EF6292}" type="sibTrans" cxnId="{E8A2B4B6-5EFF-4704-ADF6-E5E79F19F546}">
      <dgm:prSet/>
      <dgm:spPr/>
      <dgm:t>
        <a:bodyPr/>
        <a:lstStyle/>
        <a:p>
          <a:endParaRPr lang="vi-VN"/>
        </a:p>
      </dgm:t>
    </dgm:pt>
    <dgm:pt modelId="{BD6B4195-BEF2-464C-B418-969DCB60AF96}">
      <dgm:prSet phldrT="[Text]"/>
      <dgm:spPr/>
      <dgm:t>
        <a:bodyPr/>
        <a:lstStyle/>
        <a:p>
          <a:r>
            <a:rPr lang="vi-VN" dirty="0"/>
            <a:t>Hành động</a:t>
          </a:r>
        </a:p>
        <a:p>
          <a:r>
            <a:rPr lang="vi-VN" dirty="0"/>
            <a:t>(mục tiêu cấp 2)</a:t>
          </a:r>
        </a:p>
      </dgm:t>
    </dgm:pt>
    <dgm:pt modelId="{3FF4EA96-2212-42E6-BEB9-3C5D2511E2AA}" type="parTrans" cxnId="{0751BA2D-9E05-42D9-8031-23F50371D983}">
      <dgm:prSet/>
      <dgm:spPr/>
      <dgm:t>
        <a:bodyPr/>
        <a:lstStyle/>
        <a:p>
          <a:endParaRPr lang="vi-VN"/>
        </a:p>
      </dgm:t>
    </dgm:pt>
    <dgm:pt modelId="{1C6BAD18-176B-4A9C-BBD1-1BEE2C271A8F}" type="sibTrans" cxnId="{0751BA2D-9E05-42D9-8031-23F50371D983}">
      <dgm:prSet/>
      <dgm:spPr/>
      <dgm:t>
        <a:bodyPr/>
        <a:lstStyle/>
        <a:p>
          <a:endParaRPr lang="vi-VN"/>
        </a:p>
      </dgm:t>
    </dgm:pt>
    <dgm:pt modelId="{EB1B91E1-2F61-4A97-9EE0-D04A3BDA5385}">
      <dgm:prSet phldrT="[Text]"/>
      <dgm:spPr/>
      <dgm:t>
        <a:bodyPr/>
        <a:lstStyle/>
        <a:p>
          <a:endParaRPr lang="vi-VN" dirty="0"/>
        </a:p>
      </dgm:t>
    </dgm:pt>
    <dgm:pt modelId="{FA03E80D-5EAB-4106-9C6A-E5AD8E99A8F5}" type="parTrans" cxnId="{1DC6D49F-F2F9-481B-A3BB-D98FAA53F5F0}">
      <dgm:prSet/>
      <dgm:spPr/>
      <dgm:t>
        <a:bodyPr/>
        <a:lstStyle/>
        <a:p>
          <a:endParaRPr lang="vi-VN"/>
        </a:p>
      </dgm:t>
    </dgm:pt>
    <dgm:pt modelId="{DAC7CDD8-95DF-4808-9BC2-194C8AF87CDA}" type="sibTrans" cxnId="{1DC6D49F-F2F9-481B-A3BB-D98FAA53F5F0}">
      <dgm:prSet/>
      <dgm:spPr/>
      <dgm:t>
        <a:bodyPr/>
        <a:lstStyle/>
        <a:p>
          <a:endParaRPr lang="vi-VN"/>
        </a:p>
      </dgm:t>
    </dgm:pt>
    <dgm:pt modelId="{5CA708C4-8865-4A7D-9D87-8E75864AF800}">
      <dgm:prSet/>
      <dgm:spPr/>
      <dgm:t>
        <a:bodyPr/>
        <a:lstStyle/>
        <a:p>
          <a:endParaRPr lang="vi-VN" dirty="0"/>
        </a:p>
      </dgm:t>
    </dgm:pt>
    <dgm:pt modelId="{AA064B4B-A4FD-4610-84C8-6A64AEDCE96C}" type="parTrans" cxnId="{3DF7E039-8C7D-4A0E-980F-A22B57627451}">
      <dgm:prSet/>
      <dgm:spPr/>
      <dgm:t>
        <a:bodyPr/>
        <a:lstStyle/>
        <a:p>
          <a:endParaRPr lang="vi-VN"/>
        </a:p>
      </dgm:t>
    </dgm:pt>
    <dgm:pt modelId="{1761EF7F-0417-46EA-9DA4-C633F36AB2F0}" type="sibTrans" cxnId="{3DF7E039-8C7D-4A0E-980F-A22B57627451}">
      <dgm:prSet/>
      <dgm:spPr/>
      <dgm:t>
        <a:bodyPr/>
        <a:lstStyle/>
        <a:p>
          <a:endParaRPr lang="vi-VN"/>
        </a:p>
      </dgm:t>
    </dgm:pt>
    <dgm:pt modelId="{D09941C3-0F8B-4679-8D21-DCA9D774DE24}" type="pres">
      <dgm:prSet presAssocID="{CC45D13D-36EC-4F93-B707-49FCAE57AC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C8100B-2C51-489E-8556-47C51D004E98}" type="pres">
      <dgm:prSet presAssocID="{C0FF27D1-15C8-4798-BFFA-944368B2C7BD}" presName="root1" presStyleCnt="0"/>
      <dgm:spPr/>
    </dgm:pt>
    <dgm:pt modelId="{A0E2E349-535F-4857-8FBD-48A833FD5283}" type="pres">
      <dgm:prSet presAssocID="{C0FF27D1-15C8-4798-BFFA-944368B2C7BD}" presName="LevelOneTextNode" presStyleLbl="node0" presStyleIdx="0" presStyleCnt="1">
        <dgm:presLayoutVars>
          <dgm:chPref val="3"/>
        </dgm:presLayoutVars>
      </dgm:prSet>
      <dgm:spPr/>
    </dgm:pt>
    <dgm:pt modelId="{B8FDDE6C-D35D-498C-91A5-56E1B06D0BFE}" type="pres">
      <dgm:prSet presAssocID="{C0FF27D1-15C8-4798-BFFA-944368B2C7BD}" presName="level2hierChild" presStyleCnt="0"/>
      <dgm:spPr/>
    </dgm:pt>
    <dgm:pt modelId="{0E099570-36F4-4BDF-BF8F-1940191CEF9F}" type="pres">
      <dgm:prSet presAssocID="{3914E519-1592-4CB1-87FE-9DBF189C32FE}" presName="conn2-1" presStyleLbl="parChTrans1D2" presStyleIdx="0" presStyleCnt="2"/>
      <dgm:spPr/>
    </dgm:pt>
    <dgm:pt modelId="{5D69DDAB-8F76-4399-9447-6409164F6B6A}" type="pres">
      <dgm:prSet presAssocID="{3914E519-1592-4CB1-87FE-9DBF189C32FE}" presName="connTx" presStyleLbl="parChTrans1D2" presStyleIdx="0" presStyleCnt="2"/>
      <dgm:spPr/>
    </dgm:pt>
    <dgm:pt modelId="{8C786504-313B-49C3-B989-FF4D54333440}" type="pres">
      <dgm:prSet presAssocID="{944343A3-9A62-4A13-ACDB-0F28461FB2CF}" presName="root2" presStyleCnt="0"/>
      <dgm:spPr/>
    </dgm:pt>
    <dgm:pt modelId="{ACA6F9C3-3249-4F8D-B2B6-BD648C85979E}" type="pres">
      <dgm:prSet presAssocID="{944343A3-9A62-4A13-ACDB-0F28461FB2CF}" presName="LevelTwoTextNode" presStyleLbl="node2" presStyleIdx="0" presStyleCnt="2">
        <dgm:presLayoutVars>
          <dgm:chPref val="3"/>
        </dgm:presLayoutVars>
      </dgm:prSet>
      <dgm:spPr/>
    </dgm:pt>
    <dgm:pt modelId="{3AA61110-C0D7-4EFA-B48B-FC403EE2DC46}" type="pres">
      <dgm:prSet presAssocID="{944343A3-9A62-4A13-ACDB-0F28461FB2CF}" presName="level3hierChild" presStyleCnt="0"/>
      <dgm:spPr/>
    </dgm:pt>
    <dgm:pt modelId="{1558F85E-5C32-4A01-8A47-D4FADB03FFBC}" type="pres">
      <dgm:prSet presAssocID="{52E1E0F3-8941-4128-B14F-1DA7C9E4F579}" presName="conn2-1" presStyleLbl="parChTrans1D3" presStyleIdx="0" presStyleCnt="4"/>
      <dgm:spPr/>
    </dgm:pt>
    <dgm:pt modelId="{8E0BDA04-27D9-4607-8D61-6B6DA25419BE}" type="pres">
      <dgm:prSet presAssocID="{52E1E0F3-8941-4128-B14F-1DA7C9E4F579}" presName="connTx" presStyleLbl="parChTrans1D3" presStyleIdx="0" presStyleCnt="4"/>
      <dgm:spPr/>
    </dgm:pt>
    <dgm:pt modelId="{B0C539B7-3E3F-4D02-B7DB-ED19F5237DEA}" type="pres">
      <dgm:prSet presAssocID="{6F3ABD65-694B-48BA-A481-6081F67F14A0}" presName="root2" presStyleCnt="0"/>
      <dgm:spPr/>
    </dgm:pt>
    <dgm:pt modelId="{49ACB198-3910-4860-8F72-67E4E1D94C55}" type="pres">
      <dgm:prSet presAssocID="{6F3ABD65-694B-48BA-A481-6081F67F14A0}" presName="LevelTwoTextNode" presStyleLbl="node3" presStyleIdx="0" presStyleCnt="4">
        <dgm:presLayoutVars>
          <dgm:chPref val="3"/>
        </dgm:presLayoutVars>
      </dgm:prSet>
      <dgm:spPr/>
    </dgm:pt>
    <dgm:pt modelId="{ACAF52E0-BB8A-460A-AFD7-2B4424F3B811}" type="pres">
      <dgm:prSet presAssocID="{6F3ABD65-694B-48BA-A481-6081F67F14A0}" presName="level3hierChild" presStyleCnt="0"/>
      <dgm:spPr/>
    </dgm:pt>
    <dgm:pt modelId="{F108CF15-288E-4CB7-86FB-AA91C972A53F}" type="pres">
      <dgm:prSet presAssocID="{4383BE04-6BB2-42B5-B578-2EDF631D104F}" presName="conn2-1" presStyleLbl="parChTrans1D3" presStyleIdx="1" presStyleCnt="4"/>
      <dgm:spPr/>
    </dgm:pt>
    <dgm:pt modelId="{A75B006F-F3C9-47C7-898B-3F765E29BECC}" type="pres">
      <dgm:prSet presAssocID="{4383BE04-6BB2-42B5-B578-2EDF631D104F}" presName="connTx" presStyleLbl="parChTrans1D3" presStyleIdx="1" presStyleCnt="4"/>
      <dgm:spPr/>
    </dgm:pt>
    <dgm:pt modelId="{01A5460F-7E3D-4544-9E04-9DD14DF7ECE6}" type="pres">
      <dgm:prSet presAssocID="{21DACE80-6C8A-4457-AFF9-AFBC152F087C}" presName="root2" presStyleCnt="0"/>
      <dgm:spPr/>
    </dgm:pt>
    <dgm:pt modelId="{05E46132-C992-4E78-99AB-67F90FD383EB}" type="pres">
      <dgm:prSet presAssocID="{21DACE80-6C8A-4457-AFF9-AFBC152F087C}" presName="LevelTwoTextNode" presStyleLbl="node3" presStyleIdx="1" presStyleCnt="4">
        <dgm:presLayoutVars>
          <dgm:chPref val="3"/>
        </dgm:presLayoutVars>
      </dgm:prSet>
      <dgm:spPr/>
    </dgm:pt>
    <dgm:pt modelId="{3CF6739F-D31B-4E18-AD80-FC2C50F7182F}" type="pres">
      <dgm:prSet presAssocID="{21DACE80-6C8A-4457-AFF9-AFBC152F087C}" presName="level3hierChild" presStyleCnt="0"/>
      <dgm:spPr/>
    </dgm:pt>
    <dgm:pt modelId="{11BA4B24-6B9D-4ABE-9C1C-27E399F42455}" type="pres">
      <dgm:prSet presAssocID="{3FF4EA96-2212-42E6-BEB9-3C5D2511E2AA}" presName="conn2-1" presStyleLbl="parChTrans1D2" presStyleIdx="1" presStyleCnt="2"/>
      <dgm:spPr/>
    </dgm:pt>
    <dgm:pt modelId="{E2636190-84F9-4A19-BC15-778F7A6E61C9}" type="pres">
      <dgm:prSet presAssocID="{3FF4EA96-2212-42E6-BEB9-3C5D2511E2AA}" presName="connTx" presStyleLbl="parChTrans1D2" presStyleIdx="1" presStyleCnt="2"/>
      <dgm:spPr/>
    </dgm:pt>
    <dgm:pt modelId="{FC09852E-8A8A-45DF-8CE7-EFFAB690AB35}" type="pres">
      <dgm:prSet presAssocID="{BD6B4195-BEF2-464C-B418-969DCB60AF96}" presName="root2" presStyleCnt="0"/>
      <dgm:spPr/>
    </dgm:pt>
    <dgm:pt modelId="{882EE4F5-03FC-43D5-8685-F71D3E9691DF}" type="pres">
      <dgm:prSet presAssocID="{BD6B4195-BEF2-464C-B418-969DCB60AF96}" presName="LevelTwoTextNode" presStyleLbl="node2" presStyleIdx="1" presStyleCnt="2">
        <dgm:presLayoutVars>
          <dgm:chPref val="3"/>
        </dgm:presLayoutVars>
      </dgm:prSet>
      <dgm:spPr/>
    </dgm:pt>
    <dgm:pt modelId="{4F50B93E-AD94-4CDF-9C0F-A44CEFFA46B5}" type="pres">
      <dgm:prSet presAssocID="{BD6B4195-BEF2-464C-B418-969DCB60AF96}" presName="level3hierChild" presStyleCnt="0"/>
      <dgm:spPr/>
    </dgm:pt>
    <dgm:pt modelId="{BE01041A-7B16-4954-85F4-1140BE741319}" type="pres">
      <dgm:prSet presAssocID="{FA03E80D-5EAB-4106-9C6A-E5AD8E99A8F5}" presName="conn2-1" presStyleLbl="parChTrans1D3" presStyleIdx="2" presStyleCnt="4"/>
      <dgm:spPr/>
    </dgm:pt>
    <dgm:pt modelId="{297574FD-2F3E-45F6-9F15-0EB36729BD82}" type="pres">
      <dgm:prSet presAssocID="{FA03E80D-5EAB-4106-9C6A-E5AD8E99A8F5}" presName="connTx" presStyleLbl="parChTrans1D3" presStyleIdx="2" presStyleCnt="4"/>
      <dgm:spPr/>
    </dgm:pt>
    <dgm:pt modelId="{1B2367FF-3AA7-47C8-848D-4A126C66480E}" type="pres">
      <dgm:prSet presAssocID="{EB1B91E1-2F61-4A97-9EE0-D04A3BDA5385}" presName="root2" presStyleCnt="0"/>
      <dgm:spPr/>
    </dgm:pt>
    <dgm:pt modelId="{D4D8688C-700B-4FEE-A21E-16B5940C9569}" type="pres">
      <dgm:prSet presAssocID="{EB1B91E1-2F61-4A97-9EE0-D04A3BDA5385}" presName="LevelTwoTextNode" presStyleLbl="node3" presStyleIdx="2" presStyleCnt="4">
        <dgm:presLayoutVars>
          <dgm:chPref val="3"/>
        </dgm:presLayoutVars>
      </dgm:prSet>
      <dgm:spPr/>
    </dgm:pt>
    <dgm:pt modelId="{47F44BE2-F258-4A61-8423-F0EFCAFB7B0B}" type="pres">
      <dgm:prSet presAssocID="{EB1B91E1-2F61-4A97-9EE0-D04A3BDA5385}" presName="level3hierChild" presStyleCnt="0"/>
      <dgm:spPr/>
    </dgm:pt>
    <dgm:pt modelId="{8348F63A-DDF8-4B31-82D9-E7AD42B3F8BF}" type="pres">
      <dgm:prSet presAssocID="{AA064B4B-A4FD-4610-84C8-6A64AEDCE96C}" presName="conn2-1" presStyleLbl="parChTrans1D3" presStyleIdx="3" presStyleCnt="4"/>
      <dgm:spPr/>
    </dgm:pt>
    <dgm:pt modelId="{A4CD6451-1235-4D9C-9110-83489BBF2EFE}" type="pres">
      <dgm:prSet presAssocID="{AA064B4B-A4FD-4610-84C8-6A64AEDCE96C}" presName="connTx" presStyleLbl="parChTrans1D3" presStyleIdx="3" presStyleCnt="4"/>
      <dgm:spPr/>
    </dgm:pt>
    <dgm:pt modelId="{0B3F1934-F97E-49A9-A768-5A5199017E95}" type="pres">
      <dgm:prSet presAssocID="{5CA708C4-8865-4A7D-9D87-8E75864AF800}" presName="root2" presStyleCnt="0"/>
      <dgm:spPr/>
    </dgm:pt>
    <dgm:pt modelId="{FD0A858A-DCB9-4613-9EDC-A69821F409B2}" type="pres">
      <dgm:prSet presAssocID="{5CA708C4-8865-4A7D-9D87-8E75864AF800}" presName="LevelTwoTextNode" presStyleLbl="node3" presStyleIdx="3" presStyleCnt="4">
        <dgm:presLayoutVars>
          <dgm:chPref val="3"/>
        </dgm:presLayoutVars>
      </dgm:prSet>
      <dgm:spPr/>
    </dgm:pt>
    <dgm:pt modelId="{F67D5EFC-E702-4909-9C75-A7DFF02C45FF}" type="pres">
      <dgm:prSet presAssocID="{5CA708C4-8865-4A7D-9D87-8E75864AF800}" presName="level3hierChild" presStyleCnt="0"/>
      <dgm:spPr/>
    </dgm:pt>
  </dgm:ptLst>
  <dgm:cxnLst>
    <dgm:cxn modelId="{5531A505-A5E7-4212-88A7-31DAF1066A89}" srcId="{CC45D13D-36EC-4F93-B707-49FCAE57ACA0}" destId="{C0FF27D1-15C8-4798-BFFA-944368B2C7BD}" srcOrd="0" destOrd="0" parTransId="{F982D7C9-9BB4-459F-9A62-31719634C02C}" sibTransId="{9D74D3A6-2A9E-4A29-850F-83457B664466}"/>
    <dgm:cxn modelId="{B0A2D408-6F84-485A-9F91-2E51FAB65E80}" type="presOf" srcId="{21DACE80-6C8A-4457-AFF9-AFBC152F087C}" destId="{05E46132-C992-4E78-99AB-67F90FD383EB}" srcOrd="0" destOrd="0" presId="urn:microsoft.com/office/officeart/2005/8/layout/hierarchy2"/>
    <dgm:cxn modelId="{F4F9641D-CD6B-4DB5-B022-278C2F791C9F}" srcId="{944343A3-9A62-4A13-ACDB-0F28461FB2CF}" destId="{6F3ABD65-694B-48BA-A481-6081F67F14A0}" srcOrd="0" destOrd="0" parTransId="{52E1E0F3-8941-4128-B14F-1DA7C9E4F579}" sibTransId="{5A0920DB-5E94-45AB-BD67-44F53B71957B}"/>
    <dgm:cxn modelId="{6186AF29-256E-41F8-B6E5-DB204D98CB4B}" type="presOf" srcId="{CC45D13D-36EC-4F93-B707-49FCAE57ACA0}" destId="{D09941C3-0F8B-4679-8D21-DCA9D774DE24}" srcOrd="0" destOrd="0" presId="urn:microsoft.com/office/officeart/2005/8/layout/hierarchy2"/>
    <dgm:cxn modelId="{0751BA2D-9E05-42D9-8031-23F50371D983}" srcId="{C0FF27D1-15C8-4798-BFFA-944368B2C7BD}" destId="{BD6B4195-BEF2-464C-B418-969DCB60AF96}" srcOrd="1" destOrd="0" parTransId="{3FF4EA96-2212-42E6-BEB9-3C5D2511E2AA}" sibTransId="{1C6BAD18-176B-4A9C-BBD1-1BEE2C271A8F}"/>
    <dgm:cxn modelId="{5976CE39-B7CD-4501-B3F6-16B1F751A92F}" type="presOf" srcId="{52E1E0F3-8941-4128-B14F-1DA7C9E4F579}" destId="{1558F85E-5C32-4A01-8A47-D4FADB03FFBC}" srcOrd="0" destOrd="0" presId="urn:microsoft.com/office/officeart/2005/8/layout/hierarchy2"/>
    <dgm:cxn modelId="{3DF7E039-8C7D-4A0E-980F-A22B57627451}" srcId="{BD6B4195-BEF2-464C-B418-969DCB60AF96}" destId="{5CA708C4-8865-4A7D-9D87-8E75864AF800}" srcOrd="1" destOrd="0" parTransId="{AA064B4B-A4FD-4610-84C8-6A64AEDCE96C}" sibTransId="{1761EF7F-0417-46EA-9DA4-C633F36AB2F0}"/>
    <dgm:cxn modelId="{F7045C52-3EE2-4FCC-9B02-8F028E012183}" type="presOf" srcId="{AA064B4B-A4FD-4610-84C8-6A64AEDCE96C}" destId="{A4CD6451-1235-4D9C-9110-83489BBF2EFE}" srcOrd="1" destOrd="0" presId="urn:microsoft.com/office/officeart/2005/8/layout/hierarchy2"/>
    <dgm:cxn modelId="{9907FB53-2F3D-499B-9BB1-697572FE0F00}" type="presOf" srcId="{6F3ABD65-694B-48BA-A481-6081F67F14A0}" destId="{49ACB198-3910-4860-8F72-67E4E1D94C55}" srcOrd="0" destOrd="0" presId="urn:microsoft.com/office/officeart/2005/8/layout/hierarchy2"/>
    <dgm:cxn modelId="{7979835A-3198-4D5B-A94C-39C31E82F394}" type="presOf" srcId="{EB1B91E1-2F61-4A97-9EE0-D04A3BDA5385}" destId="{D4D8688C-700B-4FEE-A21E-16B5940C9569}" srcOrd="0" destOrd="0" presId="urn:microsoft.com/office/officeart/2005/8/layout/hierarchy2"/>
    <dgm:cxn modelId="{6BA6E86C-9AC8-4F45-8B4E-63736CA38B9B}" type="presOf" srcId="{3914E519-1592-4CB1-87FE-9DBF189C32FE}" destId="{0E099570-36F4-4BDF-BF8F-1940191CEF9F}" srcOrd="0" destOrd="0" presId="urn:microsoft.com/office/officeart/2005/8/layout/hierarchy2"/>
    <dgm:cxn modelId="{17D25E7B-7C71-425F-BB83-8198F8E69457}" type="presOf" srcId="{3914E519-1592-4CB1-87FE-9DBF189C32FE}" destId="{5D69DDAB-8F76-4399-9447-6409164F6B6A}" srcOrd="1" destOrd="0" presId="urn:microsoft.com/office/officeart/2005/8/layout/hierarchy2"/>
    <dgm:cxn modelId="{9101607C-3C13-46A3-A77D-96B191428B1B}" type="presOf" srcId="{52E1E0F3-8941-4128-B14F-1DA7C9E4F579}" destId="{8E0BDA04-27D9-4607-8D61-6B6DA25419BE}" srcOrd="1" destOrd="0" presId="urn:microsoft.com/office/officeart/2005/8/layout/hierarchy2"/>
    <dgm:cxn modelId="{0F9F8E83-D5F9-4965-8744-BBD7C90EC1C0}" type="presOf" srcId="{FA03E80D-5EAB-4106-9C6A-E5AD8E99A8F5}" destId="{BE01041A-7B16-4954-85F4-1140BE741319}" srcOrd="0" destOrd="0" presId="urn:microsoft.com/office/officeart/2005/8/layout/hierarchy2"/>
    <dgm:cxn modelId="{50D60290-8B4D-4720-B390-37128B8F7723}" type="presOf" srcId="{5CA708C4-8865-4A7D-9D87-8E75864AF800}" destId="{FD0A858A-DCB9-4613-9EDC-A69821F409B2}" srcOrd="0" destOrd="0" presId="urn:microsoft.com/office/officeart/2005/8/layout/hierarchy2"/>
    <dgm:cxn modelId="{9F179793-C2FC-467A-84A2-3E79606CB389}" srcId="{C0FF27D1-15C8-4798-BFFA-944368B2C7BD}" destId="{944343A3-9A62-4A13-ACDB-0F28461FB2CF}" srcOrd="0" destOrd="0" parTransId="{3914E519-1592-4CB1-87FE-9DBF189C32FE}" sibTransId="{39827BEE-C319-46ED-A642-C1CA14B9F15F}"/>
    <dgm:cxn modelId="{1DC6D49F-F2F9-481B-A3BB-D98FAA53F5F0}" srcId="{BD6B4195-BEF2-464C-B418-969DCB60AF96}" destId="{EB1B91E1-2F61-4A97-9EE0-D04A3BDA5385}" srcOrd="0" destOrd="0" parTransId="{FA03E80D-5EAB-4106-9C6A-E5AD8E99A8F5}" sibTransId="{DAC7CDD8-95DF-4808-9BC2-194C8AF87CDA}"/>
    <dgm:cxn modelId="{E8A2B4B6-5EFF-4704-ADF6-E5E79F19F546}" srcId="{944343A3-9A62-4A13-ACDB-0F28461FB2CF}" destId="{21DACE80-6C8A-4457-AFF9-AFBC152F087C}" srcOrd="1" destOrd="0" parTransId="{4383BE04-6BB2-42B5-B578-2EDF631D104F}" sibTransId="{B2BA2828-CDDC-44AF-B69A-B9EA09EF6292}"/>
    <dgm:cxn modelId="{41F2E8B7-8EC5-4B95-BF85-4A27A895A18A}" type="presOf" srcId="{944343A3-9A62-4A13-ACDB-0F28461FB2CF}" destId="{ACA6F9C3-3249-4F8D-B2B6-BD648C85979E}" srcOrd="0" destOrd="0" presId="urn:microsoft.com/office/officeart/2005/8/layout/hierarchy2"/>
    <dgm:cxn modelId="{482F4DC1-CFFC-431B-96A4-6615919055F0}" type="presOf" srcId="{AA064B4B-A4FD-4610-84C8-6A64AEDCE96C}" destId="{8348F63A-DDF8-4B31-82D9-E7AD42B3F8BF}" srcOrd="0" destOrd="0" presId="urn:microsoft.com/office/officeart/2005/8/layout/hierarchy2"/>
    <dgm:cxn modelId="{CE41B8C2-B980-4754-9E7A-054021DA3F9B}" type="presOf" srcId="{3FF4EA96-2212-42E6-BEB9-3C5D2511E2AA}" destId="{11BA4B24-6B9D-4ABE-9C1C-27E399F42455}" srcOrd="0" destOrd="0" presId="urn:microsoft.com/office/officeart/2005/8/layout/hierarchy2"/>
    <dgm:cxn modelId="{03FEC5D4-68D7-42FE-95DC-B38B5814CE5C}" type="presOf" srcId="{4383BE04-6BB2-42B5-B578-2EDF631D104F}" destId="{A75B006F-F3C9-47C7-898B-3F765E29BECC}" srcOrd="1" destOrd="0" presId="urn:microsoft.com/office/officeart/2005/8/layout/hierarchy2"/>
    <dgm:cxn modelId="{E8C0E5DB-1366-4107-B35F-6D4455CDC28D}" type="presOf" srcId="{4383BE04-6BB2-42B5-B578-2EDF631D104F}" destId="{F108CF15-288E-4CB7-86FB-AA91C972A53F}" srcOrd="0" destOrd="0" presId="urn:microsoft.com/office/officeart/2005/8/layout/hierarchy2"/>
    <dgm:cxn modelId="{46F1F6E2-82AE-4335-8899-5077C5FD3007}" type="presOf" srcId="{3FF4EA96-2212-42E6-BEB9-3C5D2511E2AA}" destId="{E2636190-84F9-4A19-BC15-778F7A6E61C9}" srcOrd="1" destOrd="0" presId="urn:microsoft.com/office/officeart/2005/8/layout/hierarchy2"/>
    <dgm:cxn modelId="{FAADCDEB-0B77-4FFE-B853-90C48144543B}" type="presOf" srcId="{BD6B4195-BEF2-464C-B418-969DCB60AF96}" destId="{882EE4F5-03FC-43D5-8685-F71D3E9691DF}" srcOrd="0" destOrd="0" presId="urn:microsoft.com/office/officeart/2005/8/layout/hierarchy2"/>
    <dgm:cxn modelId="{309069ED-F5F2-4BC5-80BA-79833DEBA55B}" type="presOf" srcId="{C0FF27D1-15C8-4798-BFFA-944368B2C7BD}" destId="{A0E2E349-535F-4857-8FBD-48A833FD5283}" srcOrd="0" destOrd="0" presId="urn:microsoft.com/office/officeart/2005/8/layout/hierarchy2"/>
    <dgm:cxn modelId="{B2F2FFF5-9B3E-4A00-A11E-839B3B7717FB}" type="presOf" srcId="{FA03E80D-5EAB-4106-9C6A-E5AD8E99A8F5}" destId="{297574FD-2F3E-45F6-9F15-0EB36729BD82}" srcOrd="1" destOrd="0" presId="urn:microsoft.com/office/officeart/2005/8/layout/hierarchy2"/>
    <dgm:cxn modelId="{D0EDA8CF-FE58-466F-8475-D03CDB6D5077}" type="presParOf" srcId="{D09941C3-0F8B-4679-8D21-DCA9D774DE24}" destId="{08C8100B-2C51-489E-8556-47C51D004E98}" srcOrd="0" destOrd="0" presId="urn:microsoft.com/office/officeart/2005/8/layout/hierarchy2"/>
    <dgm:cxn modelId="{805DFFC5-F297-4B1B-A5C4-60F8634E3608}" type="presParOf" srcId="{08C8100B-2C51-489E-8556-47C51D004E98}" destId="{A0E2E349-535F-4857-8FBD-48A833FD5283}" srcOrd="0" destOrd="0" presId="urn:microsoft.com/office/officeart/2005/8/layout/hierarchy2"/>
    <dgm:cxn modelId="{A4C03F97-4364-4F2E-8072-7B043865C08D}" type="presParOf" srcId="{08C8100B-2C51-489E-8556-47C51D004E98}" destId="{B8FDDE6C-D35D-498C-91A5-56E1B06D0BFE}" srcOrd="1" destOrd="0" presId="urn:microsoft.com/office/officeart/2005/8/layout/hierarchy2"/>
    <dgm:cxn modelId="{10260849-7633-4887-BC1A-8FB64620724C}" type="presParOf" srcId="{B8FDDE6C-D35D-498C-91A5-56E1B06D0BFE}" destId="{0E099570-36F4-4BDF-BF8F-1940191CEF9F}" srcOrd="0" destOrd="0" presId="urn:microsoft.com/office/officeart/2005/8/layout/hierarchy2"/>
    <dgm:cxn modelId="{5DB6CBDF-CA06-4315-8B7D-EF08D6B1CB1F}" type="presParOf" srcId="{0E099570-36F4-4BDF-BF8F-1940191CEF9F}" destId="{5D69DDAB-8F76-4399-9447-6409164F6B6A}" srcOrd="0" destOrd="0" presId="urn:microsoft.com/office/officeart/2005/8/layout/hierarchy2"/>
    <dgm:cxn modelId="{1A9DCE51-6549-4814-97B4-673CDB5B90A4}" type="presParOf" srcId="{B8FDDE6C-D35D-498C-91A5-56E1B06D0BFE}" destId="{8C786504-313B-49C3-B989-FF4D54333440}" srcOrd="1" destOrd="0" presId="urn:microsoft.com/office/officeart/2005/8/layout/hierarchy2"/>
    <dgm:cxn modelId="{F9EAC2F8-7C11-4F72-9B9B-54B60FCD7068}" type="presParOf" srcId="{8C786504-313B-49C3-B989-FF4D54333440}" destId="{ACA6F9C3-3249-4F8D-B2B6-BD648C85979E}" srcOrd="0" destOrd="0" presId="urn:microsoft.com/office/officeart/2005/8/layout/hierarchy2"/>
    <dgm:cxn modelId="{20047AF2-65F9-4C6F-A60B-80FBBA965A3B}" type="presParOf" srcId="{8C786504-313B-49C3-B989-FF4D54333440}" destId="{3AA61110-C0D7-4EFA-B48B-FC403EE2DC46}" srcOrd="1" destOrd="0" presId="urn:microsoft.com/office/officeart/2005/8/layout/hierarchy2"/>
    <dgm:cxn modelId="{32CA91E9-780E-470C-9AFA-1C340C99DF86}" type="presParOf" srcId="{3AA61110-C0D7-4EFA-B48B-FC403EE2DC46}" destId="{1558F85E-5C32-4A01-8A47-D4FADB03FFBC}" srcOrd="0" destOrd="0" presId="urn:microsoft.com/office/officeart/2005/8/layout/hierarchy2"/>
    <dgm:cxn modelId="{3C9E239C-E7F1-4B22-85BF-54CE549F1214}" type="presParOf" srcId="{1558F85E-5C32-4A01-8A47-D4FADB03FFBC}" destId="{8E0BDA04-27D9-4607-8D61-6B6DA25419BE}" srcOrd="0" destOrd="0" presId="urn:microsoft.com/office/officeart/2005/8/layout/hierarchy2"/>
    <dgm:cxn modelId="{5FD843D1-782A-4FCF-8857-3A8D1ABB26F0}" type="presParOf" srcId="{3AA61110-C0D7-4EFA-B48B-FC403EE2DC46}" destId="{B0C539B7-3E3F-4D02-B7DB-ED19F5237DEA}" srcOrd="1" destOrd="0" presId="urn:microsoft.com/office/officeart/2005/8/layout/hierarchy2"/>
    <dgm:cxn modelId="{6802CA3B-1968-4395-919E-5036CD494221}" type="presParOf" srcId="{B0C539B7-3E3F-4D02-B7DB-ED19F5237DEA}" destId="{49ACB198-3910-4860-8F72-67E4E1D94C55}" srcOrd="0" destOrd="0" presId="urn:microsoft.com/office/officeart/2005/8/layout/hierarchy2"/>
    <dgm:cxn modelId="{018BF8B3-5A30-49AF-9149-6BB355126C03}" type="presParOf" srcId="{B0C539B7-3E3F-4D02-B7DB-ED19F5237DEA}" destId="{ACAF52E0-BB8A-460A-AFD7-2B4424F3B811}" srcOrd="1" destOrd="0" presId="urn:microsoft.com/office/officeart/2005/8/layout/hierarchy2"/>
    <dgm:cxn modelId="{A6E396D7-20F3-4FEB-8ADF-9D615926433B}" type="presParOf" srcId="{3AA61110-C0D7-4EFA-B48B-FC403EE2DC46}" destId="{F108CF15-288E-4CB7-86FB-AA91C972A53F}" srcOrd="2" destOrd="0" presId="urn:microsoft.com/office/officeart/2005/8/layout/hierarchy2"/>
    <dgm:cxn modelId="{2B5877EF-FA4D-4454-8471-252F4E20AC62}" type="presParOf" srcId="{F108CF15-288E-4CB7-86FB-AA91C972A53F}" destId="{A75B006F-F3C9-47C7-898B-3F765E29BECC}" srcOrd="0" destOrd="0" presId="urn:microsoft.com/office/officeart/2005/8/layout/hierarchy2"/>
    <dgm:cxn modelId="{DA51E538-D4E1-44E1-AA7A-8FD41DC2E234}" type="presParOf" srcId="{3AA61110-C0D7-4EFA-B48B-FC403EE2DC46}" destId="{01A5460F-7E3D-4544-9E04-9DD14DF7ECE6}" srcOrd="3" destOrd="0" presId="urn:microsoft.com/office/officeart/2005/8/layout/hierarchy2"/>
    <dgm:cxn modelId="{EA128D6D-726C-48BB-978D-40B80D1A8BF4}" type="presParOf" srcId="{01A5460F-7E3D-4544-9E04-9DD14DF7ECE6}" destId="{05E46132-C992-4E78-99AB-67F90FD383EB}" srcOrd="0" destOrd="0" presId="urn:microsoft.com/office/officeart/2005/8/layout/hierarchy2"/>
    <dgm:cxn modelId="{AB1E44C3-062A-4737-ADF8-0ABB0DCC92F8}" type="presParOf" srcId="{01A5460F-7E3D-4544-9E04-9DD14DF7ECE6}" destId="{3CF6739F-D31B-4E18-AD80-FC2C50F7182F}" srcOrd="1" destOrd="0" presId="urn:microsoft.com/office/officeart/2005/8/layout/hierarchy2"/>
    <dgm:cxn modelId="{C48DE006-67D5-4F59-840B-12E0E2FAD5AE}" type="presParOf" srcId="{B8FDDE6C-D35D-498C-91A5-56E1B06D0BFE}" destId="{11BA4B24-6B9D-4ABE-9C1C-27E399F42455}" srcOrd="2" destOrd="0" presId="urn:microsoft.com/office/officeart/2005/8/layout/hierarchy2"/>
    <dgm:cxn modelId="{5CD59476-18A8-45C3-8B3D-9364CABFAC6B}" type="presParOf" srcId="{11BA4B24-6B9D-4ABE-9C1C-27E399F42455}" destId="{E2636190-84F9-4A19-BC15-778F7A6E61C9}" srcOrd="0" destOrd="0" presId="urn:microsoft.com/office/officeart/2005/8/layout/hierarchy2"/>
    <dgm:cxn modelId="{58270222-1ED0-4044-BEB8-6DE9811A7BA2}" type="presParOf" srcId="{B8FDDE6C-D35D-498C-91A5-56E1B06D0BFE}" destId="{FC09852E-8A8A-45DF-8CE7-EFFAB690AB35}" srcOrd="3" destOrd="0" presId="urn:microsoft.com/office/officeart/2005/8/layout/hierarchy2"/>
    <dgm:cxn modelId="{4168BB05-4796-4E2A-A2FC-226821E8C628}" type="presParOf" srcId="{FC09852E-8A8A-45DF-8CE7-EFFAB690AB35}" destId="{882EE4F5-03FC-43D5-8685-F71D3E9691DF}" srcOrd="0" destOrd="0" presId="urn:microsoft.com/office/officeart/2005/8/layout/hierarchy2"/>
    <dgm:cxn modelId="{29B40307-6FBB-4374-872C-572308BC4834}" type="presParOf" srcId="{FC09852E-8A8A-45DF-8CE7-EFFAB690AB35}" destId="{4F50B93E-AD94-4CDF-9C0F-A44CEFFA46B5}" srcOrd="1" destOrd="0" presId="urn:microsoft.com/office/officeart/2005/8/layout/hierarchy2"/>
    <dgm:cxn modelId="{DED2F72A-8171-4C71-A482-0965B6DFD982}" type="presParOf" srcId="{4F50B93E-AD94-4CDF-9C0F-A44CEFFA46B5}" destId="{BE01041A-7B16-4954-85F4-1140BE741319}" srcOrd="0" destOrd="0" presId="urn:microsoft.com/office/officeart/2005/8/layout/hierarchy2"/>
    <dgm:cxn modelId="{60D9D218-D94F-49E4-8B64-3BEB907E4936}" type="presParOf" srcId="{BE01041A-7B16-4954-85F4-1140BE741319}" destId="{297574FD-2F3E-45F6-9F15-0EB36729BD82}" srcOrd="0" destOrd="0" presId="urn:microsoft.com/office/officeart/2005/8/layout/hierarchy2"/>
    <dgm:cxn modelId="{E3A1A413-20BC-4518-AC80-B05EB189EABC}" type="presParOf" srcId="{4F50B93E-AD94-4CDF-9C0F-A44CEFFA46B5}" destId="{1B2367FF-3AA7-47C8-848D-4A126C66480E}" srcOrd="1" destOrd="0" presId="urn:microsoft.com/office/officeart/2005/8/layout/hierarchy2"/>
    <dgm:cxn modelId="{DC16E2C2-BF10-40EA-8E38-02A6D1E1A928}" type="presParOf" srcId="{1B2367FF-3AA7-47C8-848D-4A126C66480E}" destId="{D4D8688C-700B-4FEE-A21E-16B5940C9569}" srcOrd="0" destOrd="0" presId="urn:microsoft.com/office/officeart/2005/8/layout/hierarchy2"/>
    <dgm:cxn modelId="{8137AEC6-40BE-4FF5-A877-E0D6DCBDC18F}" type="presParOf" srcId="{1B2367FF-3AA7-47C8-848D-4A126C66480E}" destId="{47F44BE2-F258-4A61-8423-F0EFCAFB7B0B}" srcOrd="1" destOrd="0" presId="urn:microsoft.com/office/officeart/2005/8/layout/hierarchy2"/>
    <dgm:cxn modelId="{C56B301B-7430-4EF3-BDF3-B4767CF84E57}" type="presParOf" srcId="{4F50B93E-AD94-4CDF-9C0F-A44CEFFA46B5}" destId="{8348F63A-DDF8-4B31-82D9-E7AD42B3F8BF}" srcOrd="2" destOrd="0" presId="urn:microsoft.com/office/officeart/2005/8/layout/hierarchy2"/>
    <dgm:cxn modelId="{ECD760F8-3288-452C-822B-AEA858B54EA5}" type="presParOf" srcId="{8348F63A-DDF8-4B31-82D9-E7AD42B3F8BF}" destId="{A4CD6451-1235-4D9C-9110-83489BBF2EFE}" srcOrd="0" destOrd="0" presId="urn:microsoft.com/office/officeart/2005/8/layout/hierarchy2"/>
    <dgm:cxn modelId="{4D8CABB3-C0C5-4428-ACF0-594ADD24F349}" type="presParOf" srcId="{4F50B93E-AD94-4CDF-9C0F-A44CEFFA46B5}" destId="{0B3F1934-F97E-49A9-A768-5A5199017E95}" srcOrd="3" destOrd="0" presId="urn:microsoft.com/office/officeart/2005/8/layout/hierarchy2"/>
    <dgm:cxn modelId="{A2F0D10C-0963-4E55-8054-91EBA48B9C90}" type="presParOf" srcId="{0B3F1934-F97E-49A9-A768-5A5199017E95}" destId="{FD0A858A-DCB9-4613-9EDC-A69821F409B2}" srcOrd="0" destOrd="0" presId="urn:microsoft.com/office/officeart/2005/8/layout/hierarchy2"/>
    <dgm:cxn modelId="{C17D450C-4F09-406E-949C-F9327E334114}" type="presParOf" srcId="{0B3F1934-F97E-49A9-A768-5A5199017E95}" destId="{F67D5EFC-E702-4909-9C75-A7DFF02C45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D504D4-9707-4E24-B20E-CBAF2850F1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0F4090CF-25CB-4D88-B4A0-6041F64D3252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1</a:t>
          </a:r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8D84E263-6554-4E45-BC9E-75E12680730A}" type="parTrans" cxnId="{246CCFEF-9D29-43CE-B3C9-A725C116F5C6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87F4A436-2A6B-45D3-B200-89B7EB42A7C7}" type="sibTrans" cxnId="{246CCFEF-9D29-43CE-B3C9-A725C116F5C6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DEC20A43-BE32-4F90-96D3-03855BB54E0A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Hãy dùng trí tuệ để tạo ra giá trị</a:t>
          </a:r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AA5697EF-43EA-432C-9C1D-2CC8042189D2}" type="parTrans" cxnId="{165143D5-273D-419E-8E50-2C2420ACCE0E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635D3FD8-1678-4F31-8BFE-D8F2A8D62232}" type="sibTrans" cxnId="{165143D5-273D-419E-8E50-2C2420ACCE0E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4F26A7A4-F852-4A8A-ACD3-E4373D1A398C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2</a:t>
          </a:r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203D0C0B-762D-4174-ADA1-B245F875316D}" type="parTrans" cxnId="{5C8E53FC-50E9-4587-8D7C-9F887040FF3B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0035A25B-8C0F-457C-9EF7-0A940FBF754A}" type="sibTrans" cxnId="{5C8E53FC-50E9-4587-8D7C-9F887040FF3B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E55D072E-496B-45B5-87E2-AFF9CAE8B0F1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Nếu không có trí tuệ thì hãy đổ mồ hôi</a:t>
          </a:r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392B837B-F1B0-4EC7-96FB-35691444ACFF}" type="parTrans" cxnId="{DAF11466-7F1F-45B3-8F1F-5E8AC0D03122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B23AC4F8-048B-418C-9235-3B4C9FFDB25F}" type="sibTrans" cxnId="{DAF11466-7F1F-45B3-8F1F-5E8AC0D03122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D1D6B141-95F6-4D41-8B7B-DDFAE5B9AA47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3</a:t>
          </a:r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3FB04CD1-E974-46B5-ACFB-5D0054983BF5}" type="parTrans" cxnId="{091D2C24-8897-43E5-809F-20227E4E5400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8A35F075-5136-4260-8B40-89081B4DC01A}" type="sibTrans" cxnId="{091D2C24-8897-43E5-809F-20227E4E5400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04188596-7EBA-4516-A4F6-2B2F300C4269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Nếu không muốn đổ mồ hôi thì hãy lặng lẽ ra đi…</a:t>
          </a:r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1360FB22-2AF3-4416-8468-A5842ABCA311}" type="parTrans" cxnId="{FFA80787-3C23-49B4-941C-AFB2E04AA457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07387492-3481-44FF-9723-797960960C40}" type="sibTrans" cxnId="{FFA80787-3C23-49B4-941C-AFB2E04AA457}">
      <dgm:prSet/>
      <dgm:spPr/>
      <dgm:t>
        <a:bodyPr/>
        <a:lstStyle/>
        <a:p>
          <a:endParaRPr lang="vi-VN">
            <a:latin typeface="Times New Roman" pitchFamily="18" charset="0"/>
            <a:cs typeface="Times New Roman" pitchFamily="18" charset="0"/>
          </a:endParaRPr>
        </a:p>
      </dgm:t>
    </dgm:pt>
    <dgm:pt modelId="{04527FBF-1555-494C-B89F-F5F48A95414A}" type="pres">
      <dgm:prSet presAssocID="{5AD504D4-9707-4E24-B20E-CBAF2850F143}" presName="linearFlow" presStyleCnt="0">
        <dgm:presLayoutVars>
          <dgm:dir/>
          <dgm:animLvl val="lvl"/>
          <dgm:resizeHandles val="exact"/>
        </dgm:presLayoutVars>
      </dgm:prSet>
      <dgm:spPr/>
    </dgm:pt>
    <dgm:pt modelId="{69A339C2-0621-48F6-AD27-AC5C0DE62561}" type="pres">
      <dgm:prSet presAssocID="{0F4090CF-25CB-4D88-B4A0-6041F64D3252}" presName="composite" presStyleCnt="0"/>
      <dgm:spPr/>
    </dgm:pt>
    <dgm:pt modelId="{45CB4464-8501-4AC4-BA1F-FC4C0DE3649B}" type="pres">
      <dgm:prSet presAssocID="{0F4090CF-25CB-4D88-B4A0-6041F64D325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2BABD0D-6208-4EBC-9C06-B69C4A44909C}" type="pres">
      <dgm:prSet presAssocID="{0F4090CF-25CB-4D88-B4A0-6041F64D3252}" presName="descendantText" presStyleLbl="alignAcc1" presStyleIdx="0" presStyleCnt="3">
        <dgm:presLayoutVars>
          <dgm:bulletEnabled val="1"/>
        </dgm:presLayoutVars>
      </dgm:prSet>
      <dgm:spPr/>
    </dgm:pt>
    <dgm:pt modelId="{E023C9D3-5B62-4249-9F13-C4001A5F6093}" type="pres">
      <dgm:prSet presAssocID="{87F4A436-2A6B-45D3-B200-89B7EB42A7C7}" presName="sp" presStyleCnt="0"/>
      <dgm:spPr/>
    </dgm:pt>
    <dgm:pt modelId="{4EAF2FB1-ABEC-4750-B41E-FC3DA8C4328F}" type="pres">
      <dgm:prSet presAssocID="{4F26A7A4-F852-4A8A-ACD3-E4373D1A398C}" presName="composite" presStyleCnt="0"/>
      <dgm:spPr/>
    </dgm:pt>
    <dgm:pt modelId="{8AC6EF6D-D145-4004-A0D1-8827FB7A2045}" type="pres">
      <dgm:prSet presAssocID="{4F26A7A4-F852-4A8A-ACD3-E4373D1A398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54B68CD-FE97-4BF0-A932-5DFEEFF7B39E}" type="pres">
      <dgm:prSet presAssocID="{4F26A7A4-F852-4A8A-ACD3-E4373D1A398C}" presName="descendantText" presStyleLbl="alignAcc1" presStyleIdx="1" presStyleCnt="3">
        <dgm:presLayoutVars>
          <dgm:bulletEnabled val="1"/>
        </dgm:presLayoutVars>
      </dgm:prSet>
      <dgm:spPr/>
    </dgm:pt>
    <dgm:pt modelId="{0FA2B2B8-F09D-455F-A026-2A05BF768033}" type="pres">
      <dgm:prSet presAssocID="{0035A25B-8C0F-457C-9EF7-0A940FBF754A}" presName="sp" presStyleCnt="0"/>
      <dgm:spPr/>
    </dgm:pt>
    <dgm:pt modelId="{E5DF237D-C4B7-44C3-89B6-4D636C92F198}" type="pres">
      <dgm:prSet presAssocID="{D1D6B141-95F6-4D41-8B7B-DDFAE5B9AA47}" presName="composite" presStyleCnt="0"/>
      <dgm:spPr/>
    </dgm:pt>
    <dgm:pt modelId="{84BDA7B2-14E2-4A5A-AFF8-8E235433D6BE}" type="pres">
      <dgm:prSet presAssocID="{D1D6B141-95F6-4D41-8B7B-DDFAE5B9AA4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FB41101-6B54-4DA0-AB77-439D2A4439F0}" type="pres">
      <dgm:prSet presAssocID="{D1D6B141-95F6-4D41-8B7B-DDFAE5B9AA4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E819003-7B75-416F-9C53-496DD6F4A67F}" type="presOf" srcId="{5AD504D4-9707-4E24-B20E-CBAF2850F143}" destId="{04527FBF-1555-494C-B89F-F5F48A95414A}" srcOrd="0" destOrd="0" presId="urn:microsoft.com/office/officeart/2005/8/layout/chevron2"/>
    <dgm:cxn modelId="{091D2C24-8897-43E5-809F-20227E4E5400}" srcId="{5AD504D4-9707-4E24-B20E-CBAF2850F143}" destId="{D1D6B141-95F6-4D41-8B7B-DDFAE5B9AA47}" srcOrd="2" destOrd="0" parTransId="{3FB04CD1-E974-46B5-ACFB-5D0054983BF5}" sibTransId="{8A35F075-5136-4260-8B40-89081B4DC01A}"/>
    <dgm:cxn modelId="{DAF11466-7F1F-45B3-8F1F-5E8AC0D03122}" srcId="{4F26A7A4-F852-4A8A-ACD3-E4373D1A398C}" destId="{E55D072E-496B-45B5-87E2-AFF9CAE8B0F1}" srcOrd="0" destOrd="0" parTransId="{392B837B-F1B0-4EC7-96FB-35691444ACFF}" sibTransId="{B23AC4F8-048B-418C-9235-3B4C9FFDB25F}"/>
    <dgm:cxn modelId="{0F574C6D-984B-4C5B-8CD6-B75CD98F870A}" type="presOf" srcId="{D1D6B141-95F6-4D41-8B7B-DDFAE5B9AA47}" destId="{84BDA7B2-14E2-4A5A-AFF8-8E235433D6BE}" srcOrd="0" destOrd="0" presId="urn:microsoft.com/office/officeart/2005/8/layout/chevron2"/>
    <dgm:cxn modelId="{60ABFA6E-549C-461F-9283-5F11BD0ACA1A}" type="presOf" srcId="{E55D072E-496B-45B5-87E2-AFF9CAE8B0F1}" destId="{C54B68CD-FE97-4BF0-A932-5DFEEFF7B39E}" srcOrd="0" destOrd="0" presId="urn:microsoft.com/office/officeart/2005/8/layout/chevron2"/>
    <dgm:cxn modelId="{DECC8A85-BA7A-452C-BBD5-8A39F377D11E}" type="presOf" srcId="{DEC20A43-BE32-4F90-96D3-03855BB54E0A}" destId="{52BABD0D-6208-4EBC-9C06-B69C4A44909C}" srcOrd="0" destOrd="0" presId="urn:microsoft.com/office/officeart/2005/8/layout/chevron2"/>
    <dgm:cxn modelId="{FFA80787-3C23-49B4-941C-AFB2E04AA457}" srcId="{D1D6B141-95F6-4D41-8B7B-DDFAE5B9AA47}" destId="{04188596-7EBA-4516-A4F6-2B2F300C4269}" srcOrd="0" destOrd="0" parTransId="{1360FB22-2AF3-4416-8468-A5842ABCA311}" sibTransId="{07387492-3481-44FF-9723-797960960C40}"/>
    <dgm:cxn modelId="{BA5799A4-6C26-4BA6-B211-BDBD53D21AF5}" type="presOf" srcId="{04188596-7EBA-4516-A4F6-2B2F300C4269}" destId="{3FB41101-6B54-4DA0-AB77-439D2A4439F0}" srcOrd="0" destOrd="0" presId="urn:microsoft.com/office/officeart/2005/8/layout/chevron2"/>
    <dgm:cxn modelId="{7AE73BA5-8561-4C4E-A8AA-47C5BE7E6773}" type="presOf" srcId="{0F4090CF-25CB-4D88-B4A0-6041F64D3252}" destId="{45CB4464-8501-4AC4-BA1F-FC4C0DE3649B}" srcOrd="0" destOrd="0" presId="urn:microsoft.com/office/officeart/2005/8/layout/chevron2"/>
    <dgm:cxn modelId="{165143D5-273D-419E-8E50-2C2420ACCE0E}" srcId="{0F4090CF-25CB-4D88-B4A0-6041F64D3252}" destId="{DEC20A43-BE32-4F90-96D3-03855BB54E0A}" srcOrd="0" destOrd="0" parTransId="{AA5697EF-43EA-432C-9C1D-2CC8042189D2}" sibTransId="{635D3FD8-1678-4F31-8BFE-D8F2A8D62232}"/>
    <dgm:cxn modelId="{246CCFEF-9D29-43CE-B3C9-A725C116F5C6}" srcId="{5AD504D4-9707-4E24-B20E-CBAF2850F143}" destId="{0F4090CF-25CB-4D88-B4A0-6041F64D3252}" srcOrd="0" destOrd="0" parTransId="{8D84E263-6554-4E45-BC9E-75E12680730A}" sibTransId="{87F4A436-2A6B-45D3-B200-89B7EB42A7C7}"/>
    <dgm:cxn modelId="{5C8E53FC-50E9-4587-8D7C-9F887040FF3B}" srcId="{5AD504D4-9707-4E24-B20E-CBAF2850F143}" destId="{4F26A7A4-F852-4A8A-ACD3-E4373D1A398C}" srcOrd="1" destOrd="0" parTransId="{203D0C0B-762D-4174-ADA1-B245F875316D}" sibTransId="{0035A25B-8C0F-457C-9EF7-0A940FBF754A}"/>
    <dgm:cxn modelId="{56097CFF-7F5A-45BB-A6F6-C3312B5FC2D3}" type="presOf" srcId="{4F26A7A4-F852-4A8A-ACD3-E4373D1A398C}" destId="{8AC6EF6D-D145-4004-A0D1-8827FB7A2045}" srcOrd="0" destOrd="0" presId="urn:microsoft.com/office/officeart/2005/8/layout/chevron2"/>
    <dgm:cxn modelId="{5C07B7B8-32BA-49C3-98DD-02D058CCD7D6}" type="presParOf" srcId="{04527FBF-1555-494C-B89F-F5F48A95414A}" destId="{69A339C2-0621-48F6-AD27-AC5C0DE62561}" srcOrd="0" destOrd="0" presId="urn:microsoft.com/office/officeart/2005/8/layout/chevron2"/>
    <dgm:cxn modelId="{6C92351C-D88A-4830-8275-F56F795FB522}" type="presParOf" srcId="{69A339C2-0621-48F6-AD27-AC5C0DE62561}" destId="{45CB4464-8501-4AC4-BA1F-FC4C0DE3649B}" srcOrd="0" destOrd="0" presId="urn:microsoft.com/office/officeart/2005/8/layout/chevron2"/>
    <dgm:cxn modelId="{5546B0FF-57D5-449F-AD0E-4D4A923A7285}" type="presParOf" srcId="{69A339C2-0621-48F6-AD27-AC5C0DE62561}" destId="{52BABD0D-6208-4EBC-9C06-B69C4A44909C}" srcOrd="1" destOrd="0" presId="urn:microsoft.com/office/officeart/2005/8/layout/chevron2"/>
    <dgm:cxn modelId="{CE97BA2E-6792-4DC9-ABF4-A3D4E8269F6C}" type="presParOf" srcId="{04527FBF-1555-494C-B89F-F5F48A95414A}" destId="{E023C9D3-5B62-4249-9F13-C4001A5F6093}" srcOrd="1" destOrd="0" presId="urn:microsoft.com/office/officeart/2005/8/layout/chevron2"/>
    <dgm:cxn modelId="{AA347A4C-F884-41C9-99D2-3E53847465FC}" type="presParOf" srcId="{04527FBF-1555-494C-B89F-F5F48A95414A}" destId="{4EAF2FB1-ABEC-4750-B41E-FC3DA8C4328F}" srcOrd="2" destOrd="0" presId="urn:microsoft.com/office/officeart/2005/8/layout/chevron2"/>
    <dgm:cxn modelId="{054F6631-9F3B-4B26-AA0A-76AB1C22E41B}" type="presParOf" srcId="{4EAF2FB1-ABEC-4750-B41E-FC3DA8C4328F}" destId="{8AC6EF6D-D145-4004-A0D1-8827FB7A2045}" srcOrd="0" destOrd="0" presId="urn:microsoft.com/office/officeart/2005/8/layout/chevron2"/>
    <dgm:cxn modelId="{DC8B4344-EC68-456D-BA12-B6C5D254F725}" type="presParOf" srcId="{4EAF2FB1-ABEC-4750-B41E-FC3DA8C4328F}" destId="{C54B68CD-FE97-4BF0-A932-5DFEEFF7B39E}" srcOrd="1" destOrd="0" presId="urn:microsoft.com/office/officeart/2005/8/layout/chevron2"/>
    <dgm:cxn modelId="{9129140F-2C93-436A-9A37-BE48466B89C4}" type="presParOf" srcId="{04527FBF-1555-494C-B89F-F5F48A95414A}" destId="{0FA2B2B8-F09D-455F-A026-2A05BF768033}" srcOrd="3" destOrd="0" presId="urn:microsoft.com/office/officeart/2005/8/layout/chevron2"/>
    <dgm:cxn modelId="{C00855EE-4CB8-42CE-9EAE-D6206555CFB1}" type="presParOf" srcId="{04527FBF-1555-494C-B89F-F5F48A95414A}" destId="{E5DF237D-C4B7-44C3-89B6-4D636C92F198}" srcOrd="4" destOrd="0" presId="urn:microsoft.com/office/officeart/2005/8/layout/chevron2"/>
    <dgm:cxn modelId="{8CF5C9D8-C0BF-45B7-85B9-8FA2BBBF69C2}" type="presParOf" srcId="{E5DF237D-C4B7-44C3-89B6-4D636C92F198}" destId="{84BDA7B2-14E2-4A5A-AFF8-8E235433D6BE}" srcOrd="0" destOrd="0" presId="urn:microsoft.com/office/officeart/2005/8/layout/chevron2"/>
    <dgm:cxn modelId="{B888DD94-D7DB-4F79-AD99-9B9D4008ED63}" type="presParOf" srcId="{E5DF237D-C4B7-44C3-89B6-4D636C92F198}" destId="{3FB41101-6B54-4DA0-AB77-439D2A4439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B7B8F-D1B2-494B-A61E-40C82351A99C}">
      <dsp:nvSpPr>
        <dsp:cNvPr id="0" name=""/>
        <dsp:cNvSpPr/>
      </dsp:nvSpPr>
      <dsp:spPr>
        <a:xfrm>
          <a:off x="0" y="0"/>
          <a:ext cx="3445565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A5285-3E3D-46E8-8E46-FFFC106B7CAE}">
      <dsp:nvSpPr>
        <dsp:cNvPr id="0" name=""/>
        <dsp:cNvSpPr/>
      </dsp:nvSpPr>
      <dsp:spPr>
        <a:xfrm>
          <a:off x="1722782" y="457646"/>
          <a:ext cx="2239617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itchFamily="18" charset="0"/>
              <a:cs typeface="Times New Roman" pitchFamily="18" charset="0"/>
            </a:rPr>
            <a:t>Sứ mệnh</a:t>
          </a:r>
          <a:endParaRPr lang="vi-VN" sz="1600" kern="1200">
            <a:latin typeface="Times New Roman" pitchFamily="18" charset="0"/>
            <a:cs typeface="Times New Roman" pitchFamily="18" charset="0"/>
          </a:endParaRPr>
        </a:p>
      </dsp:txBody>
      <dsp:txXfrm>
        <a:off x="1754516" y="489380"/>
        <a:ext cx="2176149" cy="586613"/>
      </dsp:txXfrm>
    </dsp:sp>
    <dsp:sp modelId="{BEB332F3-A6F6-486C-A40E-2B4E2FE22C02}">
      <dsp:nvSpPr>
        <dsp:cNvPr id="0" name=""/>
        <dsp:cNvSpPr/>
      </dsp:nvSpPr>
      <dsp:spPr>
        <a:xfrm>
          <a:off x="1722782" y="1188987"/>
          <a:ext cx="2239617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Tầm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nhìn</a:t>
          </a:r>
          <a:endParaRPr lang="vi-VN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516" y="1220721"/>
        <a:ext cx="2176149" cy="586613"/>
      </dsp:txXfrm>
    </dsp:sp>
    <dsp:sp modelId="{58A558A6-4070-4134-B19A-E50E3B8A560D}">
      <dsp:nvSpPr>
        <dsp:cNvPr id="0" name=""/>
        <dsp:cNvSpPr/>
      </dsp:nvSpPr>
      <dsp:spPr>
        <a:xfrm>
          <a:off x="1722782" y="1920329"/>
          <a:ext cx="2239617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dài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~ 5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năm</a:t>
          </a:r>
          <a:endParaRPr lang="vi-VN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516" y="1952063"/>
        <a:ext cx="2176149" cy="586613"/>
      </dsp:txXfrm>
    </dsp:sp>
    <dsp:sp modelId="{8B3DBAEC-C9D1-4C88-9309-3A185C2DC501}">
      <dsp:nvSpPr>
        <dsp:cNvPr id="0" name=""/>
        <dsp:cNvSpPr/>
      </dsp:nvSpPr>
      <dsp:spPr>
        <a:xfrm>
          <a:off x="1722782" y="2651670"/>
          <a:ext cx="2239617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trung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~ 3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năm</a:t>
          </a:r>
          <a:endParaRPr lang="vi-VN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516" y="2683404"/>
        <a:ext cx="2176149" cy="586613"/>
      </dsp:txXfrm>
    </dsp:sp>
    <dsp:sp modelId="{CB12B579-E784-4AA9-9D47-FDBF42966728}">
      <dsp:nvSpPr>
        <dsp:cNvPr id="0" name=""/>
        <dsp:cNvSpPr/>
      </dsp:nvSpPr>
      <dsp:spPr>
        <a:xfrm>
          <a:off x="1722782" y="3383012"/>
          <a:ext cx="2239617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kern="1200" dirty="0">
              <a:latin typeface="+mn-lt"/>
            </a:rPr>
            <a:t>Mục tiêu </a:t>
          </a:r>
          <a:r>
            <a:rPr lang="en-US" sz="1600" kern="1200" dirty="0" err="1">
              <a:latin typeface="+mn-lt"/>
            </a:rPr>
            <a:t>ngắn</a:t>
          </a:r>
          <a:r>
            <a:rPr lang="en-US" sz="1600" kern="1200" dirty="0">
              <a:latin typeface="+mn-lt"/>
            </a:rPr>
            <a:t> </a:t>
          </a:r>
          <a:r>
            <a:rPr lang="en-US" sz="1600" kern="1200" dirty="0" err="1">
              <a:latin typeface="+mn-lt"/>
            </a:rPr>
            <a:t>hạn</a:t>
          </a:r>
          <a:r>
            <a:rPr lang="en-US" sz="1600" kern="1200" dirty="0">
              <a:latin typeface="+mn-lt"/>
            </a:rPr>
            <a:t>&lt; 1 </a:t>
          </a:r>
          <a:r>
            <a:rPr lang="en-US" sz="1600" kern="1200" dirty="0" err="1">
              <a:latin typeface="+mn-lt"/>
            </a:rPr>
            <a:t>năm</a:t>
          </a:r>
          <a:endParaRPr lang="vi-VN" sz="1600" kern="1200" dirty="0">
            <a:latin typeface="+mn-lt"/>
          </a:endParaRPr>
        </a:p>
      </dsp:txBody>
      <dsp:txXfrm>
        <a:off x="1754516" y="3414746"/>
        <a:ext cx="2176149" cy="586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08A1E-870E-4249-A630-F1542915A880}">
      <dsp:nvSpPr>
        <dsp:cNvPr id="0" name=""/>
        <dsp:cNvSpPr/>
      </dsp:nvSpPr>
      <dsp:spPr>
        <a:xfrm>
          <a:off x="147155" y="1289"/>
          <a:ext cx="2635708" cy="158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MBO</a:t>
          </a:r>
        </a:p>
      </dsp:txBody>
      <dsp:txXfrm>
        <a:off x="147155" y="1289"/>
        <a:ext cx="2635708" cy="1581425"/>
      </dsp:txXfrm>
    </dsp:sp>
    <dsp:sp modelId="{4EF2D262-968F-434D-BCCA-A172B3B644E7}">
      <dsp:nvSpPr>
        <dsp:cNvPr id="0" name=""/>
        <dsp:cNvSpPr/>
      </dsp:nvSpPr>
      <dsp:spPr>
        <a:xfrm>
          <a:off x="3046435" y="1289"/>
          <a:ext cx="2635708" cy="158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KPI</a:t>
          </a:r>
        </a:p>
      </dsp:txBody>
      <dsp:txXfrm>
        <a:off x="3046435" y="1289"/>
        <a:ext cx="2635708" cy="1581425"/>
      </dsp:txXfrm>
    </dsp:sp>
    <dsp:sp modelId="{AB7AAA04-BBCC-4303-B7E9-E4F4773732C8}">
      <dsp:nvSpPr>
        <dsp:cNvPr id="0" name=""/>
        <dsp:cNvSpPr/>
      </dsp:nvSpPr>
      <dsp:spPr>
        <a:xfrm>
          <a:off x="147155" y="1846285"/>
          <a:ext cx="2635708" cy="158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OKR</a:t>
          </a:r>
        </a:p>
      </dsp:txBody>
      <dsp:txXfrm>
        <a:off x="147155" y="1846285"/>
        <a:ext cx="2635708" cy="1581425"/>
      </dsp:txXfrm>
    </dsp:sp>
    <dsp:sp modelId="{872AB184-1F73-4686-83E5-9180E7209B79}">
      <dsp:nvSpPr>
        <dsp:cNvPr id="0" name=""/>
        <dsp:cNvSpPr/>
      </dsp:nvSpPr>
      <dsp:spPr>
        <a:xfrm>
          <a:off x="3046435" y="1846285"/>
          <a:ext cx="2635708" cy="158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BSC</a:t>
          </a:r>
        </a:p>
      </dsp:txBody>
      <dsp:txXfrm>
        <a:off x="3046435" y="1846285"/>
        <a:ext cx="2635708" cy="1581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DE35-5A17-4B06-AEBB-E70D8E7324B8}">
      <dsp:nvSpPr>
        <dsp:cNvPr id="0" name=""/>
        <dsp:cNvSpPr/>
      </dsp:nvSpPr>
      <dsp:spPr>
        <a:xfrm rot="5400000">
          <a:off x="-109356" y="111772"/>
          <a:ext cx="729040" cy="510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0" y="257580"/>
        <a:ext cx="510328" cy="218712"/>
      </dsp:txXfrm>
    </dsp:sp>
    <dsp:sp modelId="{4CFC71C0-C7D1-4F35-9DF5-27F982891C1E}">
      <dsp:nvSpPr>
        <dsp:cNvPr id="0" name=""/>
        <dsp:cNvSpPr/>
      </dsp:nvSpPr>
      <dsp:spPr>
        <a:xfrm rot="5400000">
          <a:off x="3523926" y="-3011181"/>
          <a:ext cx="474125" cy="6501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Bối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cảnh</a:t>
          </a:r>
          <a:endParaRPr lang="en-US" sz="22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510329" y="25561"/>
        <a:ext cx="6478176" cy="427835"/>
      </dsp:txXfrm>
    </dsp:sp>
    <dsp:sp modelId="{C94D46CD-4B22-4728-BA33-653EEB9E4BC8}">
      <dsp:nvSpPr>
        <dsp:cNvPr id="0" name=""/>
        <dsp:cNvSpPr/>
      </dsp:nvSpPr>
      <dsp:spPr>
        <a:xfrm rot="5400000">
          <a:off x="-109356" y="755887"/>
          <a:ext cx="729040" cy="510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0" y="901695"/>
        <a:ext cx="510328" cy="218712"/>
      </dsp:txXfrm>
    </dsp:sp>
    <dsp:sp modelId="{BC63F8AC-8A53-4136-9B07-DAB8B4C9228C}">
      <dsp:nvSpPr>
        <dsp:cNvPr id="0" name=""/>
        <dsp:cNvSpPr/>
      </dsp:nvSpPr>
      <dsp:spPr>
        <a:xfrm rot="5400000">
          <a:off x="3524051" y="-2367191"/>
          <a:ext cx="473876" cy="6501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Mục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tiêu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tổng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quát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)</a:t>
          </a:r>
        </a:p>
      </dsp:txBody>
      <dsp:txXfrm rot="-5400000">
        <a:off x="510329" y="669664"/>
        <a:ext cx="6478188" cy="427610"/>
      </dsp:txXfrm>
    </dsp:sp>
    <dsp:sp modelId="{CF26B531-506A-451E-B6F2-5E6087FBD91A}">
      <dsp:nvSpPr>
        <dsp:cNvPr id="0" name=""/>
        <dsp:cNvSpPr/>
      </dsp:nvSpPr>
      <dsp:spPr>
        <a:xfrm rot="5400000">
          <a:off x="-109356" y="1400003"/>
          <a:ext cx="729040" cy="510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  <a:cs typeface="Times New Roman" panose="02020603050405020304" pitchFamily="18" charset="0"/>
            </a:rPr>
            <a:t>3</a:t>
          </a:r>
        </a:p>
      </dsp:txBody>
      <dsp:txXfrm rot="-5400000">
        <a:off x="0" y="1545811"/>
        <a:ext cx="510328" cy="218712"/>
      </dsp:txXfrm>
    </dsp:sp>
    <dsp:sp modelId="{098402FC-ECFE-4236-B834-D162EDD2A194}">
      <dsp:nvSpPr>
        <dsp:cNvPr id="0" name=""/>
        <dsp:cNvSpPr/>
      </dsp:nvSpPr>
      <dsp:spPr>
        <a:xfrm rot="5400000">
          <a:off x="3524051" y="-1723075"/>
          <a:ext cx="473876" cy="6501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Hành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động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cốt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lõi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)</a:t>
          </a:r>
        </a:p>
      </dsp:txBody>
      <dsp:txXfrm rot="-5400000">
        <a:off x="510329" y="1313780"/>
        <a:ext cx="6478188" cy="427610"/>
      </dsp:txXfrm>
    </dsp:sp>
    <dsp:sp modelId="{83D6F846-FA62-475F-A474-9E2F5C4617B3}">
      <dsp:nvSpPr>
        <dsp:cNvPr id="0" name=""/>
        <dsp:cNvSpPr/>
      </dsp:nvSpPr>
      <dsp:spPr>
        <a:xfrm rot="5400000">
          <a:off x="-109356" y="2044118"/>
          <a:ext cx="729040" cy="510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  <a:cs typeface="Times New Roman" panose="02020603050405020304" pitchFamily="18" charset="0"/>
            </a:rPr>
            <a:t>4</a:t>
          </a:r>
        </a:p>
      </dsp:txBody>
      <dsp:txXfrm rot="-5400000">
        <a:off x="0" y="2189926"/>
        <a:ext cx="510328" cy="218712"/>
      </dsp:txXfrm>
    </dsp:sp>
    <dsp:sp modelId="{4DEFCD83-0057-4036-8279-44A50BB071E8}">
      <dsp:nvSpPr>
        <dsp:cNvPr id="0" name=""/>
        <dsp:cNvSpPr/>
      </dsp:nvSpPr>
      <dsp:spPr>
        <a:xfrm rot="5400000">
          <a:off x="3524051" y="-1078960"/>
          <a:ext cx="473876" cy="6501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Chỉ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tiêu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cụ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thể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)</a:t>
          </a:r>
        </a:p>
      </dsp:txBody>
      <dsp:txXfrm rot="-5400000">
        <a:off x="510329" y="1957895"/>
        <a:ext cx="6478188" cy="427610"/>
      </dsp:txXfrm>
    </dsp:sp>
    <dsp:sp modelId="{2CBA143E-1D60-47DA-AA6B-0C70DB4662AD}">
      <dsp:nvSpPr>
        <dsp:cNvPr id="0" name=""/>
        <dsp:cNvSpPr/>
      </dsp:nvSpPr>
      <dsp:spPr>
        <a:xfrm rot="5400000">
          <a:off x="-109356" y="2688233"/>
          <a:ext cx="729040" cy="510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  <a:cs typeface="Times New Roman" panose="02020603050405020304" pitchFamily="18" charset="0"/>
            </a:rPr>
            <a:t>5</a:t>
          </a:r>
        </a:p>
      </dsp:txBody>
      <dsp:txXfrm rot="-5400000">
        <a:off x="0" y="2834041"/>
        <a:ext cx="510328" cy="218712"/>
      </dsp:txXfrm>
    </dsp:sp>
    <dsp:sp modelId="{65B00484-9934-4B2F-B40A-5A2763B47EA4}">
      <dsp:nvSpPr>
        <dsp:cNvPr id="0" name=""/>
        <dsp:cNvSpPr/>
      </dsp:nvSpPr>
      <dsp:spPr>
        <a:xfrm rot="5400000">
          <a:off x="3524051" y="-434845"/>
          <a:ext cx="473876" cy="6501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Kế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hoạch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 (chi </a:t>
          </a:r>
          <a:r>
            <a:rPr lang="en-US" sz="2200" kern="1200" dirty="0" err="1">
              <a:latin typeface="+mj-lt"/>
              <a:cs typeface="Times New Roman" panose="02020603050405020304" pitchFamily="18" charset="0"/>
            </a:rPr>
            <a:t>tiết</a:t>
          </a:r>
          <a:r>
            <a:rPr lang="en-US" sz="2200" kern="1200" dirty="0">
              <a:latin typeface="+mj-lt"/>
              <a:cs typeface="Times New Roman" panose="02020603050405020304" pitchFamily="18" charset="0"/>
            </a:rPr>
            <a:t>)</a:t>
          </a:r>
        </a:p>
      </dsp:txBody>
      <dsp:txXfrm rot="-5400000">
        <a:off x="510329" y="2602010"/>
        <a:ext cx="6478188" cy="427610"/>
      </dsp:txXfrm>
    </dsp:sp>
    <dsp:sp modelId="{4634677F-119C-3847-A4DE-DF7DD3AB39A6}">
      <dsp:nvSpPr>
        <dsp:cNvPr id="0" name=""/>
        <dsp:cNvSpPr/>
      </dsp:nvSpPr>
      <dsp:spPr>
        <a:xfrm rot="5400000">
          <a:off x="-109356" y="3332349"/>
          <a:ext cx="729040" cy="510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  <a:cs typeface="Times New Roman" panose="02020603050405020304" pitchFamily="18" charset="0"/>
            </a:rPr>
            <a:t>6</a:t>
          </a:r>
        </a:p>
      </dsp:txBody>
      <dsp:txXfrm rot="-5400000">
        <a:off x="0" y="3478157"/>
        <a:ext cx="510328" cy="218712"/>
      </dsp:txXfrm>
    </dsp:sp>
    <dsp:sp modelId="{637223EA-0F26-0A48-9C61-08D82EE8AD7F}">
      <dsp:nvSpPr>
        <dsp:cNvPr id="0" name=""/>
        <dsp:cNvSpPr/>
      </dsp:nvSpPr>
      <dsp:spPr>
        <a:xfrm rot="5400000">
          <a:off x="3524051" y="209270"/>
          <a:ext cx="473876" cy="6501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Tổ</a:t>
          </a:r>
          <a:r>
            <a:rPr lang="en-US" sz="2200" kern="1200" dirty="0"/>
            <a:t> </a:t>
          </a:r>
          <a:r>
            <a:rPr lang="en-US" sz="2200" kern="1200" dirty="0" err="1"/>
            <a:t>chức</a:t>
          </a:r>
          <a:r>
            <a:rPr lang="en-US" sz="2200" kern="1200" dirty="0"/>
            <a:t> </a:t>
          </a:r>
          <a:r>
            <a:rPr lang="en-US" sz="2200" kern="1200" dirty="0" err="1"/>
            <a:t>thực</a:t>
          </a:r>
          <a:r>
            <a:rPr lang="en-US" sz="2200" kern="1200" dirty="0"/>
            <a:t> </a:t>
          </a:r>
          <a:r>
            <a:rPr lang="en-US" sz="2200" kern="1200" dirty="0" err="1"/>
            <a:t>hiện</a:t>
          </a:r>
          <a:endParaRPr lang="en-US" sz="2200" kern="1200" dirty="0"/>
        </a:p>
      </dsp:txBody>
      <dsp:txXfrm rot="-5400000">
        <a:off x="510329" y="3246126"/>
        <a:ext cx="6478188" cy="427610"/>
      </dsp:txXfrm>
    </dsp:sp>
    <dsp:sp modelId="{D26A2288-6E9D-734C-A20C-1B5B7A41ACE1}">
      <dsp:nvSpPr>
        <dsp:cNvPr id="0" name=""/>
        <dsp:cNvSpPr/>
      </dsp:nvSpPr>
      <dsp:spPr>
        <a:xfrm rot="5400000">
          <a:off x="-109356" y="3976464"/>
          <a:ext cx="729040" cy="510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  <a:cs typeface="Times New Roman" panose="02020603050405020304" pitchFamily="18" charset="0"/>
            </a:rPr>
            <a:t>7</a:t>
          </a:r>
        </a:p>
      </dsp:txBody>
      <dsp:txXfrm rot="-5400000">
        <a:off x="0" y="4122272"/>
        <a:ext cx="510328" cy="218712"/>
      </dsp:txXfrm>
    </dsp:sp>
    <dsp:sp modelId="{870D0757-0C98-544A-A0B0-CD5ADFA15E6A}">
      <dsp:nvSpPr>
        <dsp:cNvPr id="0" name=""/>
        <dsp:cNvSpPr/>
      </dsp:nvSpPr>
      <dsp:spPr>
        <a:xfrm rot="5400000">
          <a:off x="3524051" y="853385"/>
          <a:ext cx="473876" cy="6501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Kiểm</a:t>
          </a:r>
          <a:r>
            <a:rPr lang="en-US" sz="2200" kern="1200" dirty="0"/>
            <a:t> </a:t>
          </a:r>
          <a:r>
            <a:rPr lang="en-US" sz="2200" kern="1200" dirty="0" err="1"/>
            <a:t>soát</a:t>
          </a:r>
          <a:r>
            <a:rPr lang="en-US" sz="2200" kern="1200" dirty="0"/>
            <a:t> </a:t>
          </a:r>
          <a:r>
            <a:rPr lang="en-US" sz="2200" kern="1200" dirty="0" err="1"/>
            <a:t>liên</a:t>
          </a:r>
          <a:r>
            <a:rPr lang="en-US" sz="2200" kern="1200" dirty="0"/>
            <a:t> </a:t>
          </a:r>
          <a:r>
            <a:rPr lang="en-US" sz="2200" kern="1200" dirty="0" err="1"/>
            <a:t>tục</a:t>
          </a:r>
          <a:r>
            <a:rPr lang="en-US" sz="2200" kern="1200" dirty="0"/>
            <a:t>, </a:t>
          </a:r>
          <a:r>
            <a:rPr lang="en-US" sz="2200" kern="1200" dirty="0" err="1"/>
            <a:t>điều</a:t>
          </a:r>
          <a:r>
            <a:rPr lang="en-US" sz="2200" kern="1200" dirty="0"/>
            <a:t> </a:t>
          </a:r>
          <a:r>
            <a:rPr lang="en-US" sz="2200" kern="1200" dirty="0" err="1"/>
            <a:t>chỉnh</a:t>
          </a:r>
          <a:r>
            <a:rPr lang="en-US" sz="2200" kern="1200" dirty="0"/>
            <a:t> </a:t>
          </a:r>
          <a:r>
            <a:rPr lang="en-US" sz="2200" kern="1200" dirty="0" err="1"/>
            <a:t>kịp</a:t>
          </a:r>
          <a:r>
            <a:rPr lang="en-US" sz="2200" kern="1200" dirty="0"/>
            <a:t> </a:t>
          </a:r>
          <a:r>
            <a:rPr lang="en-US" sz="2200" kern="1200" dirty="0" err="1"/>
            <a:t>thời</a:t>
          </a:r>
          <a:endParaRPr lang="en-US" sz="2200" kern="1200" dirty="0"/>
        </a:p>
      </dsp:txBody>
      <dsp:txXfrm rot="-5400000">
        <a:off x="510329" y="3890241"/>
        <a:ext cx="6478188" cy="427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FE66E-C0DF-4AF1-95B5-3B40E9DEE36B}">
      <dsp:nvSpPr>
        <dsp:cNvPr id="0" name=""/>
        <dsp:cNvSpPr/>
      </dsp:nvSpPr>
      <dsp:spPr>
        <a:xfrm>
          <a:off x="3328097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DBBFA-ADFB-4F90-B7AC-DF7DEE8696F0}">
      <dsp:nvSpPr>
        <dsp:cNvPr id="0" name=""/>
        <dsp:cNvSpPr/>
      </dsp:nvSpPr>
      <dsp:spPr>
        <a:xfrm>
          <a:off x="3809610" y="78661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BSC</a:t>
          </a:r>
        </a:p>
      </dsp:txBody>
      <dsp:txXfrm>
        <a:off x="3809610" y="786612"/>
        <a:ext cx="1210532" cy="605121"/>
      </dsp:txXfrm>
    </dsp:sp>
    <dsp:sp modelId="{E61CDF70-8CA2-436F-ACC2-9DAE86F0A4C3}">
      <dsp:nvSpPr>
        <dsp:cNvPr id="0" name=""/>
        <dsp:cNvSpPr/>
      </dsp:nvSpPr>
      <dsp:spPr>
        <a:xfrm>
          <a:off x="2723035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0EF8-A7DC-4F25-9AF0-28FA52E70D4F}">
      <dsp:nvSpPr>
        <dsp:cNvPr id="0" name=""/>
        <dsp:cNvSpPr/>
      </dsp:nvSpPr>
      <dsp:spPr>
        <a:xfrm>
          <a:off x="3207003" y="2045735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KPIs</a:t>
          </a:r>
        </a:p>
      </dsp:txBody>
      <dsp:txXfrm>
        <a:off x="3207003" y="2045735"/>
        <a:ext cx="1210532" cy="605121"/>
      </dsp:txXfrm>
    </dsp:sp>
    <dsp:sp modelId="{FA4310AB-98AA-4E75-A0F7-6FC49A4B0D75}">
      <dsp:nvSpPr>
        <dsp:cNvPr id="0" name=""/>
        <dsp:cNvSpPr/>
      </dsp:nvSpPr>
      <dsp:spPr>
        <a:xfrm>
          <a:off x="3483146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2AB44-97F5-428D-AE34-26ABD895A771}">
      <dsp:nvSpPr>
        <dsp:cNvPr id="0" name=""/>
        <dsp:cNvSpPr/>
      </dsp:nvSpPr>
      <dsp:spPr>
        <a:xfrm>
          <a:off x="3812473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OKRs</a:t>
          </a:r>
        </a:p>
      </dsp:txBody>
      <dsp:txXfrm>
        <a:off x="3812473" y="3306668"/>
        <a:ext cx="1210532" cy="605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52E79-99A6-457A-ABEB-9BF1DF68C3E3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Tập</a:t>
          </a:r>
          <a:r>
            <a:rPr lang="en-US" sz="3100" kern="1200" dirty="0"/>
            <a:t> </a:t>
          </a:r>
          <a:r>
            <a:rPr lang="en-US" sz="3100" kern="1200" dirty="0" err="1"/>
            <a:t>trung</a:t>
          </a:r>
          <a:r>
            <a:rPr lang="en-US" sz="3100" kern="1200" dirty="0"/>
            <a:t> </a:t>
          </a:r>
          <a:r>
            <a:rPr lang="en-US" sz="3100" kern="1200" dirty="0" err="1"/>
            <a:t>vào</a:t>
          </a:r>
          <a:r>
            <a:rPr lang="en-US" sz="3100" kern="1200" dirty="0"/>
            <a:t> </a:t>
          </a:r>
          <a:r>
            <a:rPr lang="en-US" sz="3100" kern="1200" dirty="0" err="1"/>
            <a:t>trọng</a:t>
          </a:r>
          <a:r>
            <a:rPr lang="en-US" sz="3100" kern="1200" dirty="0"/>
            <a:t> </a:t>
          </a:r>
          <a:r>
            <a:rPr lang="en-US" sz="3100" kern="1200" dirty="0" err="1"/>
            <a:t>tâm</a:t>
          </a:r>
          <a:endParaRPr lang="en-US" sz="3100" kern="1200" dirty="0"/>
        </a:p>
      </dsp:txBody>
      <dsp:txXfrm>
        <a:off x="0" y="591343"/>
        <a:ext cx="2571749" cy="1543050"/>
      </dsp:txXfrm>
    </dsp:sp>
    <dsp:sp modelId="{460FF862-4805-4638-8840-1B1A044FC752}">
      <dsp:nvSpPr>
        <dsp:cNvPr id="0" name=""/>
        <dsp:cNvSpPr/>
      </dsp:nvSpPr>
      <dsp:spPr>
        <a:xfrm>
          <a:off x="1379538" y="243025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Kết</a:t>
          </a:r>
          <a:r>
            <a:rPr lang="en-US" sz="3100" kern="1200" dirty="0"/>
            <a:t> </a:t>
          </a:r>
          <a:r>
            <a:rPr lang="en-US" sz="3100" kern="1200" dirty="0" err="1"/>
            <a:t>nối</a:t>
          </a:r>
          <a:r>
            <a:rPr lang="en-US" sz="3100" kern="1200" dirty="0"/>
            <a:t> </a:t>
          </a:r>
          <a:r>
            <a:rPr lang="en-US" sz="3100" kern="1200" dirty="0" err="1"/>
            <a:t>công</a:t>
          </a:r>
          <a:r>
            <a:rPr lang="en-US" sz="3100" kern="1200" dirty="0"/>
            <a:t> </a:t>
          </a:r>
          <a:r>
            <a:rPr lang="en-US" sz="3100" kern="1200" dirty="0" err="1"/>
            <a:t>việc</a:t>
          </a:r>
          <a:r>
            <a:rPr lang="en-US" sz="3100" kern="1200" dirty="0"/>
            <a:t> </a:t>
          </a:r>
          <a:r>
            <a:rPr lang="en-US" sz="3100" kern="1200" dirty="0" err="1"/>
            <a:t>nhóm</a:t>
          </a:r>
          <a:endParaRPr lang="en-US" sz="3100" kern="1200" dirty="0"/>
        </a:p>
      </dsp:txBody>
      <dsp:txXfrm>
        <a:off x="1379538" y="2430258"/>
        <a:ext cx="2571749" cy="1543050"/>
      </dsp:txXfrm>
    </dsp:sp>
    <dsp:sp modelId="{462F0749-3F50-4879-9335-047A735FCE5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Thúc</a:t>
          </a:r>
          <a:r>
            <a:rPr lang="en-US" sz="3100" kern="1200" dirty="0"/>
            <a:t> </a:t>
          </a:r>
          <a:r>
            <a:rPr lang="en-US" sz="3100" kern="1200" dirty="0" err="1"/>
            <a:t>đẩy</a:t>
          </a:r>
          <a:r>
            <a:rPr lang="en-US" sz="3100" kern="1200" dirty="0"/>
            <a:t> </a:t>
          </a:r>
          <a:r>
            <a:rPr lang="en-US" sz="3100" kern="1200" dirty="0" err="1"/>
            <a:t>sáng</a:t>
          </a:r>
          <a:r>
            <a:rPr lang="en-US" sz="3100" kern="1200" dirty="0"/>
            <a:t> </a:t>
          </a:r>
          <a:r>
            <a:rPr lang="en-US" sz="3100" kern="1200" dirty="0" err="1"/>
            <a:t>tạo</a:t>
          </a:r>
          <a:endParaRPr lang="en-US" sz="3100" kern="1200" dirty="0"/>
        </a:p>
      </dsp:txBody>
      <dsp:txXfrm>
        <a:off x="5657849" y="591343"/>
        <a:ext cx="2571749" cy="1543050"/>
      </dsp:txXfrm>
    </dsp:sp>
    <dsp:sp modelId="{2BF6E865-016A-4C27-A015-B94B3265A056}">
      <dsp:nvSpPr>
        <dsp:cNvPr id="0" name=""/>
        <dsp:cNvSpPr/>
      </dsp:nvSpPr>
      <dsp:spPr>
        <a:xfrm>
          <a:off x="2827330" y="59917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Mục</a:t>
          </a:r>
          <a:r>
            <a:rPr lang="en-US" sz="3100" kern="1200" dirty="0"/>
            <a:t> </a:t>
          </a:r>
          <a:r>
            <a:rPr lang="en-US" sz="3100" kern="1200" dirty="0" err="1"/>
            <a:t>tiêu</a:t>
          </a:r>
          <a:r>
            <a:rPr lang="en-US" sz="3100" kern="1200" dirty="0"/>
            <a:t> </a:t>
          </a:r>
          <a:r>
            <a:rPr lang="en-US" sz="3100" kern="1200" dirty="0" err="1"/>
            <a:t>thách</a:t>
          </a:r>
          <a:r>
            <a:rPr lang="en-US" sz="3100" kern="1200" dirty="0"/>
            <a:t> </a:t>
          </a:r>
          <a:r>
            <a:rPr lang="en-US" sz="3100" kern="1200" dirty="0" err="1"/>
            <a:t>thức</a:t>
          </a:r>
          <a:r>
            <a:rPr lang="en-US" sz="3100" kern="1200" dirty="0"/>
            <a:t>, </a:t>
          </a:r>
          <a:r>
            <a:rPr lang="en-US" sz="3100" kern="1200" dirty="0" err="1"/>
            <a:t>đột</a:t>
          </a:r>
          <a:r>
            <a:rPr lang="en-US" sz="3100" kern="1200" dirty="0"/>
            <a:t> </a:t>
          </a:r>
          <a:r>
            <a:rPr lang="en-US" sz="3100" kern="1200" dirty="0" err="1"/>
            <a:t>phá</a:t>
          </a:r>
          <a:endParaRPr lang="en-US" sz="3100" kern="1200" dirty="0"/>
        </a:p>
      </dsp:txBody>
      <dsp:txXfrm>
        <a:off x="2827330" y="599177"/>
        <a:ext cx="2571749" cy="1543050"/>
      </dsp:txXfrm>
    </dsp:sp>
    <dsp:sp modelId="{F2D7778D-8E00-4145-912A-D2B74EDA1BF5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Kiểm</a:t>
          </a:r>
          <a:r>
            <a:rPr lang="en-US" sz="3100" kern="1200" dirty="0"/>
            <a:t> </a:t>
          </a:r>
          <a:r>
            <a:rPr lang="en-US" sz="3100" kern="1200" dirty="0" err="1"/>
            <a:t>soát</a:t>
          </a:r>
          <a:r>
            <a:rPr lang="en-US" sz="3100" kern="1200" dirty="0"/>
            <a:t> </a:t>
          </a:r>
          <a:r>
            <a:rPr lang="en-US" sz="3100" kern="1200" dirty="0" err="1"/>
            <a:t>thường</a:t>
          </a:r>
          <a:r>
            <a:rPr lang="en-US" sz="3100" kern="1200" dirty="0"/>
            <a:t> </a:t>
          </a:r>
          <a:r>
            <a:rPr lang="en-US" sz="3100" kern="1200" dirty="0" err="1"/>
            <a:t>xuyên</a:t>
          </a:r>
          <a:r>
            <a:rPr lang="en-US" sz="3100" kern="1200" dirty="0"/>
            <a:t>, </a:t>
          </a:r>
          <a:r>
            <a:rPr lang="en-US" sz="3100" kern="1200" dirty="0" err="1"/>
            <a:t>liên</a:t>
          </a:r>
          <a:r>
            <a:rPr lang="en-US" sz="3100" kern="1200" dirty="0"/>
            <a:t> </a:t>
          </a:r>
          <a:r>
            <a:rPr lang="en-US" sz="3100" kern="1200" dirty="0" err="1"/>
            <a:t>tục</a:t>
          </a:r>
          <a:endParaRPr lang="en-US" sz="3100" kern="1200" dirty="0"/>
        </a:p>
      </dsp:txBody>
      <dsp:txXfrm>
        <a:off x="4243387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2E349-535F-4857-8FBD-48A833FD5283}">
      <dsp:nvSpPr>
        <dsp:cNvPr id="0" name=""/>
        <dsp:cNvSpPr/>
      </dsp:nvSpPr>
      <dsp:spPr>
        <a:xfrm>
          <a:off x="830084" y="555138"/>
          <a:ext cx="643233" cy="32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" kern="1200"/>
            <a:t>Mục tiêu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" kern="1200"/>
            <a:t>Cấp 1</a:t>
          </a:r>
        </a:p>
      </dsp:txBody>
      <dsp:txXfrm>
        <a:off x="839504" y="564558"/>
        <a:ext cx="624393" cy="302776"/>
      </dsp:txXfrm>
    </dsp:sp>
    <dsp:sp modelId="{0E099570-36F4-4BDF-BF8F-1940191CEF9F}">
      <dsp:nvSpPr>
        <dsp:cNvPr id="0" name=""/>
        <dsp:cNvSpPr/>
      </dsp:nvSpPr>
      <dsp:spPr>
        <a:xfrm rot="18289469">
          <a:off x="1376689" y="510802"/>
          <a:ext cx="4505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50550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1590700" y="519753"/>
        <a:ext cx="22527" cy="22527"/>
      </dsp:txXfrm>
    </dsp:sp>
    <dsp:sp modelId="{ACA6F9C3-3249-4F8D-B2B6-BD648C85979E}">
      <dsp:nvSpPr>
        <dsp:cNvPr id="0" name=""/>
        <dsp:cNvSpPr/>
      </dsp:nvSpPr>
      <dsp:spPr>
        <a:xfrm>
          <a:off x="1730611" y="185279"/>
          <a:ext cx="643233" cy="32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Mục</a:t>
          </a:r>
          <a:r>
            <a:rPr lang="en-US" sz="600" kern="1200" dirty="0"/>
            <a:t> </a:t>
          </a:r>
          <a:r>
            <a:rPr lang="en-US" sz="600" kern="1200" dirty="0" err="1"/>
            <a:t>tiêu</a:t>
          </a:r>
          <a:endParaRPr lang="vi-VN" sz="600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" kern="1200" dirty="0"/>
            <a:t>(cấp 2)</a:t>
          </a:r>
        </a:p>
      </dsp:txBody>
      <dsp:txXfrm>
        <a:off x="1740031" y="194699"/>
        <a:ext cx="624393" cy="302776"/>
      </dsp:txXfrm>
    </dsp:sp>
    <dsp:sp modelId="{1558F85E-5C32-4A01-8A47-D4FADB03FFBC}">
      <dsp:nvSpPr>
        <dsp:cNvPr id="0" name=""/>
        <dsp:cNvSpPr/>
      </dsp:nvSpPr>
      <dsp:spPr>
        <a:xfrm rot="19457599">
          <a:off x="2344062" y="233407"/>
          <a:ext cx="3168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16857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2494570" y="245701"/>
        <a:ext cx="15842" cy="15842"/>
      </dsp:txXfrm>
    </dsp:sp>
    <dsp:sp modelId="{49ACB198-3910-4860-8F72-67E4E1D94C55}">
      <dsp:nvSpPr>
        <dsp:cNvPr id="0" name=""/>
        <dsp:cNvSpPr/>
      </dsp:nvSpPr>
      <dsp:spPr>
        <a:xfrm>
          <a:off x="2631138" y="349"/>
          <a:ext cx="643233" cy="32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Mục</a:t>
          </a:r>
          <a:r>
            <a:rPr lang="en-US" sz="600" kern="1200" dirty="0"/>
            <a:t>  </a:t>
          </a:r>
          <a:r>
            <a:rPr lang="en-US" sz="600" kern="1200" dirty="0" err="1"/>
            <a:t>tiêu</a:t>
          </a:r>
          <a:endParaRPr lang="vi-VN" sz="600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" kern="1200" dirty="0"/>
            <a:t>(cấp 3)</a:t>
          </a:r>
        </a:p>
      </dsp:txBody>
      <dsp:txXfrm>
        <a:off x="2640558" y="9769"/>
        <a:ext cx="624393" cy="302776"/>
      </dsp:txXfrm>
    </dsp:sp>
    <dsp:sp modelId="{F108CF15-288E-4CB7-86FB-AA91C972A53F}">
      <dsp:nvSpPr>
        <dsp:cNvPr id="0" name=""/>
        <dsp:cNvSpPr/>
      </dsp:nvSpPr>
      <dsp:spPr>
        <a:xfrm rot="2142401">
          <a:off x="2344062" y="418337"/>
          <a:ext cx="3168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16857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2494570" y="430631"/>
        <a:ext cx="15842" cy="15842"/>
      </dsp:txXfrm>
    </dsp:sp>
    <dsp:sp modelId="{05E46132-C992-4E78-99AB-67F90FD383EB}">
      <dsp:nvSpPr>
        <dsp:cNvPr id="0" name=""/>
        <dsp:cNvSpPr/>
      </dsp:nvSpPr>
      <dsp:spPr>
        <a:xfrm>
          <a:off x="2631138" y="370208"/>
          <a:ext cx="643233" cy="32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600" kern="1200" dirty="0"/>
        </a:p>
      </dsp:txBody>
      <dsp:txXfrm>
        <a:off x="2640558" y="379628"/>
        <a:ext cx="624393" cy="302776"/>
      </dsp:txXfrm>
    </dsp:sp>
    <dsp:sp modelId="{11BA4B24-6B9D-4ABE-9C1C-27E399F42455}">
      <dsp:nvSpPr>
        <dsp:cNvPr id="0" name=""/>
        <dsp:cNvSpPr/>
      </dsp:nvSpPr>
      <dsp:spPr>
        <a:xfrm rot="3310531">
          <a:off x="1376689" y="880661"/>
          <a:ext cx="4505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50550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1590700" y="889612"/>
        <a:ext cx="22527" cy="22527"/>
      </dsp:txXfrm>
    </dsp:sp>
    <dsp:sp modelId="{882EE4F5-03FC-43D5-8685-F71D3E9691DF}">
      <dsp:nvSpPr>
        <dsp:cNvPr id="0" name=""/>
        <dsp:cNvSpPr/>
      </dsp:nvSpPr>
      <dsp:spPr>
        <a:xfrm>
          <a:off x="1730611" y="924997"/>
          <a:ext cx="643233" cy="32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" kern="1200" dirty="0"/>
            <a:t>Hành động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" kern="1200" dirty="0"/>
            <a:t>(mục tiêu cấp 2)</a:t>
          </a:r>
        </a:p>
      </dsp:txBody>
      <dsp:txXfrm>
        <a:off x="1740031" y="934417"/>
        <a:ext cx="624393" cy="302776"/>
      </dsp:txXfrm>
    </dsp:sp>
    <dsp:sp modelId="{BE01041A-7B16-4954-85F4-1140BE741319}">
      <dsp:nvSpPr>
        <dsp:cNvPr id="0" name=""/>
        <dsp:cNvSpPr/>
      </dsp:nvSpPr>
      <dsp:spPr>
        <a:xfrm rot="19457599">
          <a:off x="2344062" y="973126"/>
          <a:ext cx="3168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16857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2494570" y="985420"/>
        <a:ext cx="15842" cy="15842"/>
      </dsp:txXfrm>
    </dsp:sp>
    <dsp:sp modelId="{D4D8688C-700B-4FEE-A21E-16B5940C9569}">
      <dsp:nvSpPr>
        <dsp:cNvPr id="0" name=""/>
        <dsp:cNvSpPr/>
      </dsp:nvSpPr>
      <dsp:spPr>
        <a:xfrm>
          <a:off x="2631138" y="740068"/>
          <a:ext cx="643233" cy="32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600" kern="1200" dirty="0"/>
        </a:p>
      </dsp:txBody>
      <dsp:txXfrm>
        <a:off x="2640558" y="749488"/>
        <a:ext cx="624393" cy="302776"/>
      </dsp:txXfrm>
    </dsp:sp>
    <dsp:sp modelId="{8348F63A-DDF8-4B31-82D9-E7AD42B3F8BF}">
      <dsp:nvSpPr>
        <dsp:cNvPr id="0" name=""/>
        <dsp:cNvSpPr/>
      </dsp:nvSpPr>
      <dsp:spPr>
        <a:xfrm rot="2142401">
          <a:off x="2344062" y="1158056"/>
          <a:ext cx="3168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16857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2494570" y="1170349"/>
        <a:ext cx="15842" cy="15842"/>
      </dsp:txXfrm>
    </dsp:sp>
    <dsp:sp modelId="{FD0A858A-DCB9-4613-9EDC-A69821F409B2}">
      <dsp:nvSpPr>
        <dsp:cNvPr id="0" name=""/>
        <dsp:cNvSpPr/>
      </dsp:nvSpPr>
      <dsp:spPr>
        <a:xfrm>
          <a:off x="2631138" y="1109927"/>
          <a:ext cx="643233" cy="32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600" kern="1200" dirty="0"/>
        </a:p>
      </dsp:txBody>
      <dsp:txXfrm>
        <a:off x="2640558" y="1119347"/>
        <a:ext cx="624393" cy="302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B4464-8501-4AC4-BA1F-FC4C0DE3649B}">
      <dsp:nvSpPr>
        <dsp:cNvPr id="0" name=""/>
        <dsp:cNvSpPr/>
      </dsp:nvSpPr>
      <dsp:spPr>
        <a:xfrm rot="5400000">
          <a:off x="-155180" y="156757"/>
          <a:ext cx="1034534" cy="724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imes New Roman" pitchFamily="18" charset="0"/>
              <a:cs typeface="Times New Roman" pitchFamily="18" charset="0"/>
            </a:rPr>
            <a:t>1</a:t>
          </a:r>
          <a:endParaRPr lang="vi-VN" sz="21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363664"/>
        <a:ext cx="724173" cy="310361"/>
      </dsp:txXfrm>
    </dsp:sp>
    <dsp:sp modelId="{52BABD0D-6208-4EBC-9C06-B69C4A44909C}">
      <dsp:nvSpPr>
        <dsp:cNvPr id="0" name=""/>
        <dsp:cNvSpPr/>
      </dsp:nvSpPr>
      <dsp:spPr>
        <a:xfrm rot="5400000">
          <a:off x="3912063" y="-3186312"/>
          <a:ext cx="672447" cy="704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Times New Roman" pitchFamily="18" charset="0"/>
              <a:cs typeface="Times New Roman" pitchFamily="18" charset="0"/>
            </a:rPr>
            <a:t>Hãy dùng trí tuệ để tạo ra giá trị</a:t>
          </a:r>
          <a:endParaRPr lang="vi-VN" sz="25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724174" y="34403"/>
        <a:ext cx="7015400" cy="606795"/>
      </dsp:txXfrm>
    </dsp:sp>
    <dsp:sp modelId="{8AC6EF6D-D145-4004-A0D1-8827FB7A2045}">
      <dsp:nvSpPr>
        <dsp:cNvPr id="0" name=""/>
        <dsp:cNvSpPr/>
      </dsp:nvSpPr>
      <dsp:spPr>
        <a:xfrm rot="5400000">
          <a:off x="-155180" y="985703"/>
          <a:ext cx="1034534" cy="724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imes New Roman" pitchFamily="18" charset="0"/>
              <a:cs typeface="Times New Roman" pitchFamily="18" charset="0"/>
            </a:rPr>
            <a:t>2</a:t>
          </a:r>
          <a:endParaRPr lang="vi-VN" sz="21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1192610"/>
        <a:ext cx="724173" cy="310361"/>
      </dsp:txXfrm>
    </dsp:sp>
    <dsp:sp modelId="{C54B68CD-FE97-4BF0-A932-5DFEEFF7B39E}">
      <dsp:nvSpPr>
        <dsp:cNvPr id="0" name=""/>
        <dsp:cNvSpPr/>
      </dsp:nvSpPr>
      <dsp:spPr>
        <a:xfrm rot="5400000">
          <a:off x="3912063" y="-2357366"/>
          <a:ext cx="672447" cy="704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Times New Roman" pitchFamily="18" charset="0"/>
              <a:cs typeface="Times New Roman" pitchFamily="18" charset="0"/>
            </a:rPr>
            <a:t>Nếu không có trí tuệ thì hãy đổ mồ hôi</a:t>
          </a:r>
          <a:endParaRPr lang="vi-VN" sz="25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724174" y="863349"/>
        <a:ext cx="7015400" cy="606795"/>
      </dsp:txXfrm>
    </dsp:sp>
    <dsp:sp modelId="{84BDA7B2-14E2-4A5A-AFF8-8E235433D6BE}">
      <dsp:nvSpPr>
        <dsp:cNvPr id="0" name=""/>
        <dsp:cNvSpPr/>
      </dsp:nvSpPr>
      <dsp:spPr>
        <a:xfrm rot="5400000">
          <a:off x="-155180" y="1814649"/>
          <a:ext cx="1034534" cy="724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imes New Roman" pitchFamily="18" charset="0"/>
              <a:cs typeface="Times New Roman" pitchFamily="18" charset="0"/>
            </a:rPr>
            <a:t>3</a:t>
          </a:r>
          <a:endParaRPr lang="vi-VN" sz="21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2021556"/>
        <a:ext cx="724173" cy="310361"/>
      </dsp:txXfrm>
    </dsp:sp>
    <dsp:sp modelId="{3FB41101-6B54-4DA0-AB77-439D2A4439F0}">
      <dsp:nvSpPr>
        <dsp:cNvPr id="0" name=""/>
        <dsp:cNvSpPr/>
      </dsp:nvSpPr>
      <dsp:spPr>
        <a:xfrm rot="5400000">
          <a:off x="3912063" y="-1528420"/>
          <a:ext cx="672447" cy="704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Times New Roman" pitchFamily="18" charset="0"/>
              <a:cs typeface="Times New Roman" pitchFamily="18" charset="0"/>
            </a:rPr>
            <a:t>Nếu không muốn đổ mồ hôi thì hãy lặng lẽ ra đi…</a:t>
          </a:r>
          <a:endParaRPr lang="vi-VN" sz="25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724174" y="1692295"/>
        <a:ext cx="7015400" cy="606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9CB91-33C8-46B7-8CF3-3131284A547C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B2DA-3386-4A57-8CAA-E014EAAD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B235-469D-4979-94BC-064B76B03B07}" type="datetimeFigureOut">
              <a:rPr lang="vi-VN" smtClean="0"/>
              <a:pPr/>
              <a:t>19/08/2020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AF6C-6E95-49A1-A32A-11A63C1D97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AF6C-6E95-49A1-A32A-11A63C1D97A3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939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75C64-8147-4CC5-8EFF-46A4CF020FE1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52475"/>
            <a:ext cx="4949825" cy="371316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89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913" y="6080995"/>
            <a:ext cx="2133600" cy="365125"/>
          </a:xfrm>
        </p:spPr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08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5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7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vi-VN" noProof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(C) NVM,2018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vi-VN"/>
              <a:t>iEIT-CEO - Giám đốc điều hành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9654"/>
      </p:ext>
    </p:extLst>
  </p:cSld>
  <p:clrMapOvr>
    <a:masterClrMapping/>
  </p:clrMapOvr>
  <p:transition>
    <p:dissolv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2541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44739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1563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0075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8504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0646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99546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17" y="1575522"/>
            <a:ext cx="8229600" cy="4525963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50742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(C) NVM,2019</a:t>
            </a:r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6115432"/>
            <a:ext cx="2133600" cy="365125"/>
          </a:xfrm>
        </p:spPr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2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NVM. 2019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6173789"/>
            <a:ext cx="2133600" cy="365125"/>
          </a:xfrm>
        </p:spPr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17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153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42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8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vi-VN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60" y="560229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NVM,2018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NVM, 2019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1737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DFC2-B4F4-4837-8453-142620A47C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6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</p:sldLayoutIdLst>
  <p:hf hd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69||minhnv@ftu.edu.v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it.ftu.edu.v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0174"/>
            <a:ext cx="8858280" cy="142875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QUẢN TRỊ MỤC TIÊU BẰNG OKRs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(Objectives and Key Results)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85852" y="3068960"/>
            <a:ext cx="6777062" cy="314612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ỨNG DỤNG TẠI RẠNG 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Nguyễn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Minh,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Quốc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iEIT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Đại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Ngoại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thương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098 311 89 69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3"/>
              </a:rPr>
              <a:t>||minhnv@ftu.edu.vn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http://www.ieit.edu.vn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||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eit@ftu.edu.vn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2020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432522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MBO – </a:t>
            </a:r>
            <a:r>
              <a:rPr lang="en-US" sz="3000" dirty="0" err="1"/>
              <a:t>khái</a:t>
            </a:r>
            <a:r>
              <a:rPr lang="en-US" sz="3000" dirty="0"/>
              <a:t> </a:t>
            </a:r>
            <a:r>
              <a:rPr lang="en-US" sz="3000" dirty="0" err="1"/>
              <a:t>niệm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nguyên</a:t>
            </a:r>
            <a:r>
              <a:rPr lang="en-US" sz="3000" dirty="0"/>
              <a:t> </a:t>
            </a:r>
            <a:r>
              <a:rPr lang="en-US" sz="3000" dirty="0" err="1"/>
              <a:t>tắc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vi-VN" dirty="0"/>
              <a:t>quản trị cùng nhau thiết lập mục tiêu rõ ràng. Những mục tiêu này được các thành viên tự cam kết thực hiện và kiểm soát.</a:t>
            </a:r>
            <a:endParaRPr lang="en-US" dirty="0"/>
          </a:p>
          <a:p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Sự</a:t>
            </a:r>
            <a:r>
              <a:rPr lang="en-US" dirty="0"/>
              <a:t> cam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,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(C) NVM, 2018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5C1F6-EBF1-498D-8031-5696FF7E6678}" type="slidenum">
              <a:rPr lang="vi-VN" smtClean="0"/>
              <a:pPr>
                <a:defRPr/>
              </a:pPr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65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72" y="542347"/>
            <a:ext cx="8362455" cy="857250"/>
          </a:xfrm>
        </p:spPr>
        <p:txBody>
          <a:bodyPr>
            <a:noAutofit/>
          </a:bodyPr>
          <a:lstStyle/>
          <a:p>
            <a:pPr algn="r"/>
            <a:r>
              <a:rPr lang="vi-VN" sz="3000" dirty="0"/>
              <a:t>6 bước của </a:t>
            </a:r>
            <a:r>
              <a:rPr lang="en-US" sz="3000" dirty="0" err="1"/>
              <a:t>mô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vi-VN" sz="3000" dirty="0"/>
              <a:t>quản trị theo mục tiêu</a:t>
            </a:r>
            <a:r>
              <a:rPr lang="en-US" sz="3000" dirty="0"/>
              <a:t> - MBO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vi-VN" dirty="0"/>
              <a:t>Thiết lập mục tiêu chiến lược dài hạn cho toàn tổ chức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vi-VN" dirty="0"/>
              <a:t>Phân bổ các mục tiêu chủ yếu cho các bộ phận và phân xưởng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vi-VN" dirty="0"/>
              <a:t>Xác định những mục tiêu cụ thể cho từng thành viên trong bộ phận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vi-VN" dirty="0"/>
              <a:t>Xây dựng kế hoạch hành động, xác định cách thức để đạt được mục tiêu</a:t>
            </a:r>
            <a:r>
              <a:rPr lang="en-US" dirty="0"/>
              <a:t>. </a:t>
            </a:r>
          </a:p>
          <a:p>
            <a:pPr marL="385763" indent="-385763">
              <a:buFont typeface="+mj-lt"/>
              <a:buAutoNum type="arabicPeriod"/>
            </a:pPr>
            <a:r>
              <a:rPr lang="vi-VN" dirty="0"/>
              <a:t>Thực hiện kế hoạch.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vi-VN" dirty="0"/>
              <a:t>Đánh giá việc thực hiện mục tiêu</a:t>
            </a:r>
            <a:r>
              <a:rPr lang="en-US" dirty="0"/>
              <a:t>.</a:t>
            </a:r>
            <a:r>
              <a:rPr lang="vi-VN" dirty="0"/>
              <a:t> </a:t>
            </a:r>
            <a:r>
              <a:rPr lang="en-US" dirty="0"/>
              <a:t>T</a:t>
            </a:r>
            <a:r>
              <a:rPr lang="vi-VN" dirty="0"/>
              <a:t>hưởng cho việc thực hiện đạt được mục tiêu</a:t>
            </a:r>
            <a:r>
              <a:rPr lang="en-US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(C) NVM, 2018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8471-4A74-41B4-AE86-39EB01C01067}" type="slidenum">
              <a:rPr lang="vi-VN" smtClean="0"/>
              <a:pPr>
                <a:defRPr/>
              </a:pPr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18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796950"/>
          </a:xfrm>
        </p:spPr>
        <p:txBody>
          <a:bodyPr>
            <a:normAutofit/>
          </a:bodyPr>
          <a:lstStyle/>
          <a:p>
            <a:r>
              <a:rPr lang="en-US" sz="2400" b="1" dirty="0"/>
              <a:t>Qui </a:t>
            </a:r>
            <a:r>
              <a:rPr lang="en-US" sz="2400" b="1" dirty="0" err="1"/>
              <a:t>trình</a:t>
            </a:r>
            <a:r>
              <a:rPr lang="en-US" sz="2400" b="1" dirty="0"/>
              <a:t> 7 </a:t>
            </a:r>
            <a:r>
              <a:rPr lang="en-US" sz="2400" b="1" dirty="0" err="1"/>
              <a:t>bước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hoạch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mục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(</a:t>
            </a:r>
            <a:r>
              <a:rPr lang="en-US" sz="2400" b="1" dirty="0" err="1"/>
              <a:t>phát</a:t>
            </a:r>
            <a:r>
              <a:rPr lang="en-US" sz="2400" b="1" dirty="0"/>
              <a:t> </a:t>
            </a:r>
            <a:r>
              <a:rPr lang="en-US" sz="2400" b="1" dirty="0" err="1"/>
              <a:t>triển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MBO)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9100221"/>
              </p:ext>
            </p:extLst>
          </p:nvPr>
        </p:nvGraphicFramePr>
        <p:xfrm>
          <a:off x="1296649" y="1489646"/>
          <a:ext cx="7011650" cy="459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(C) NVM, 2018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088211"/>
            <a:ext cx="2133600" cy="365125"/>
          </a:xfrm>
        </p:spPr>
        <p:txBody>
          <a:bodyPr/>
          <a:lstStyle/>
          <a:p>
            <a:pPr>
              <a:defRPr/>
            </a:pPr>
            <a:fld id="{46D08471-4A74-41B4-AE86-39EB01C01067}" type="slidenum">
              <a:rPr lang="vi-VN" smtClean="0"/>
              <a:pPr>
                <a:defRPr/>
              </a:pPr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99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: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13</a:t>
            </a:fld>
            <a:endParaRPr lang="vi-VN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36429"/>
              </p:ext>
            </p:extLst>
          </p:nvPr>
        </p:nvGraphicFramePr>
        <p:xfrm>
          <a:off x="458788" y="1574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166FB2-1CF2-AA4C-936B-909E0EC4B256}"/>
              </a:ext>
            </a:extLst>
          </p:cNvPr>
          <p:cNvSpPr txBox="1"/>
          <p:nvPr/>
        </p:nvSpPr>
        <p:spPr>
          <a:xfrm>
            <a:off x="323528" y="2217638"/>
            <a:ext cx="33343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KPI – BSC – OKR</a:t>
            </a:r>
          </a:p>
          <a:p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BSC: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KPIs: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, </a:t>
            </a:r>
            <a:r>
              <a:rPr lang="en-US" dirty="0" err="1"/>
              <a:t>tịnh</a:t>
            </a:r>
            <a:r>
              <a:rPr lang="en-US" dirty="0"/>
              <a:t> </a:t>
            </a:r>
            <a:r>
              <a:rPr lang="en-US" dirty="0" err="1"/>
              <a:t>tiến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OKRs: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,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2FF19-DAB7-B643-BB46-731F17390DCD}"/>
              </a:ext>
            </a:extLst>
          </p:cNvPr>
          <p:cNvSpPr txBox="1"/>
          <p:nvPr/>
        </p:nvSpPr>
        <p:spPr>
          <a:xfrm>
            <a:off x="5774130" y="2217638"/>
            <a:ext cx="3235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BSC: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bền</a:t>
            </a:r>
            <a:r>
              <a:rPr lang="en-US" dirty="0"/>
              <a:t> </a:t>
            </a:r>
            <a:r>
              <a:rPr lang="en-US" dirty="0" err="1"/>
              <a:t>vững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KPI: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tịnh</a:t>
            </a:r>
            <a:r>
              <a:rPr lang="en-US" dirty="0"/>
              <a:t> </a:t>
            </a:r>
            <a:r>
              <a:rPr lang="en-US" dirty="0" err="1"/>
              <a:t>tiến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OKRs: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bứt</a:t>
            </a:r>
            <a:r>
              <a:rPr lang="en-US" dirty="0"/>
              <a:t> </a:t>
            </a:r>
            <a:r>
              <a:rPr lang="en-US" dirty="0" err="1"/>
              <a:t>phá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920FD-7902-6342-BD6E-3F03EC776A25}"/>
              </a:ext>
            </a:extLst>
          </p:cNvPr>
          <p:cNvSpPr txBox="1"/>
          <p:nvPr/>
        </p:nvSpPr>
        <p:spPr>
          <a:xfrm>
            <a:off x="6382544" y="472310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AACDC-4B77-DE49-ACCB-4D28DAD27DC1}"/>
              </a:ext>
            </a:extLst>
          </p:cNvPr>
          <p:cNvSpPr txBox="1"/>
          <p:nvPr/>
        </p:nvSpPr>
        <p:spPr>
          <a:xfrm>
            <a:off x="323528" y="4723103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03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02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cận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02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8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OKR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71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OKRs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587"/>
            <a:ext cx="8229600" cy="49050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Frederick Taylor </a:t>
            </a:r>
            <a:r>
              <a:rPr lang="en-US" dirty="0" err="1"/>
              <a:t>và</a:t>
            </a:r>
            <a:r>
              <a:rPr lang="en-US" dirty="0"/>
              <a:t> Henry Ford –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ưu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.</a:t>
            </a:r>
          </a:p>
          <a:p>
            <a:r>
              <a:rPr lang="en-US" dirty="0"/>
              <a:t>Peter Drucker –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sư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, </a:t>
            </a:r>
            <a:r>
              <a:rPr lang="en-US" dirty="0" err="1"/>
              <a:t>năm</a:t>
            </a:r>
            <a:r>
              <a:rPr lang="en-US" dirty="0"/>
              <a:t> 1954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cuốn</a:t>
            </a:r>
            <a:r>
              <a:rPr lang="en-US" dirty="0"/>
              <a:t> The </a:t>
            </a:r>
            <a:r>
              <a:rPr lang="en-US" dirty="0" err="1"/>
              <a:t>Practive</a:t>
            </a:r>
            <a:r>
              <a:rPr lang="en-US" dirty="0"/>
              <a:t> of Management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- Management by Objectives (MBOs)</a:t>
            </a:r>
          </a:p>
          <a:p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niên</a:t>
            </a:r>
            <a:r>
              <a:rPr lang="en-US" dirty="0"/>
              <a:t> 1990 – MBOs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nhược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MBOs </a:t>
            </a:r>
            <a:r>
              <a:rPr lang="en-US" dirty="0" err="1">
                <a:solidFill>
                  <a:srgbClr val="FF0000"/>
                </a:solidFill>
              </a:rPr>
              <a:t>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liền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KPIs</a:t>
            </a:r>
            <a:r>
              <a:rPr lang="en-US" dirty="0"/>
              <a:t>,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khan,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,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qủa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qúa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MBOs &amp; KPI </a:t>
            </a:r>
            <a:r>
              <a:rPr lang="en-US" dirty="0" err="1">
                <a:solidFill>
                  <a:srgbClr val="FF0000"/>
                </a:solidFill>
              </a:rPr>
              <a:t>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liền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lương</a:t>
            </a:r>
            <a:r>
              <a:rPr lang="en-US" dirty="0"/>
              <a:t>,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MBO&amp;KPI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Giật</a:t>
            </a:r>
            <a:r>
              <a:rPr lang="en-US" dirty="0"/>
              <a:t> </a:t>
            </a:r>
            <a:r>
              <a:rPr lang="en-US" dirty="0" err="1"/>
              <a:t>lùi</a:t>
            </a:r>
            <a:r>
              <a:rPr lang="en-US" dirty="0"/>
              <a:t> (</a:t>
            </a:r>
            <a:r>
              <a:rPr lang="en-US" dirty="0" err="1"/>
              <a:t>đẩy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BSC –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,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,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chậm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BSC&amp;KPI: </a:t>
            </a:r>
            <a:r>
              <a:rPr lang="en-US" dirty="0" err="1"/>
              <a:t>Đòi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.</a:t>
            </a:r>
          </a:p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niên</a:t>
            </a:r>
            <a:r>
              <a:rPr lang="en-US" dirty="0"/>
              <a:t> 1980, </a:t>
            </a:r>
            <a:r>
              <a:rPr lang="en-US" dirty="0" err="1"/>
              <a:t>tại</a:t>
            </a:r>
            <a:r>
              <a:rPr lang="en-US" dirty="0"/>
              <a:t> Intel, </a:t>
            </a:r>
            <a:r>
              <a:rPr lang="en-US" dirty="0" err="1"/>
              <a:t>với</a:t>
            </a:r>
            <a:r>
              <a:rPr lang="en-US" dirty="0"/>
              <a:t> Andy Grove,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: </a:t>
            </a:r>
            <a:r>
              <a:rPr lang="en-US" dirty="0" err="1"/>
              <a:t>iMBOs</a:t>
            </a:r>
            <a:r>
              <a:rPr lang="en-US" dirty="0"/>
              <a:t> (Intel MBOs)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OKRs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75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MBOs </a:t>
            </a:r>
            <a:r>
              <a:rPr lang="en-US" dirty="0" err="1"/>
              <a:t>và</a:t>
            </a:r>
            <a:r>
              <a:rPr lang="en-US" dirty="0"/>
              <a:t> OKRs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29686"/>
              </p:ext>
            </p:extLst>
          </p:nvPr>
        </p:nvGraphicFramePr>
        <p:xfrm>
          <a:off x="458788" y="157480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MBOs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Intel OKRs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Cái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gì</a:t>
                      </a:r>
                      <a:r>
                        <a:rPr lang="en-US" sz="2500" baseline="0" dirty="0"/>
                        <a:t>?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Cái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gì</a:t>
                      </a:r>
                      <a:r>
                        <a:rPr lang="en-US" sz="2500" baseline="0" dirty="0"/>
                        <a:t>? </a:t>
                      </a:r>
                      <a:r>
                        <a:rPr lang="en-US" sz="2500" baseline="0" dirty="0" err="1"/>
                        <a:t>Và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làm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như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thế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nào</a:t>
                      </a:r>
                      <a:r>
                        <a:rPr lang="en-US" sz="2500" baseline="0" dirty="0"/>
                        <a:t>?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Hàng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năm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Hàng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quý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hoặc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hàng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tháng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Riên</a:t>
                      </a:r>
                      <a:r>
                        <a:rPr lang="en-US" sz="2500" baseline="0" dirty="0" err="1"/>
                        <a:t>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tư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và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cô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lập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Công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khai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và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trong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suốt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Từ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trên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xuống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Từ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dưới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lên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và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từ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bên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cạnh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Gắn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chặt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mục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tiêu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vào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tiền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lương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Hầu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như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tách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biệt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với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tiền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lương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Không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thích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gặp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rủi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ro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/>
                        <a:t>Hăng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hái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và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đầy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cảm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hứng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5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(Objective)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hứng</a:t>
            </a:r>
            <a:r>
              <a:rPr lang="en-US" dirty="0"/>
              <a:t>.</a:t>
            </a:r>
          </a:p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then </a:t>
            </a:r>
            <a:r>
              <a:rPr lang="en-US" dirty="0" err="1"/>
              <a:t>chốt</a:t>
            </a:r>
            <a:r>
              <a:rPr lang="en-US" dirty="0"/>
              <a:t> (Key Results) –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>
                <a:solidFill>
                  <a:srgbClr val="FF0000"/>
                </a:solidFill>
              </a:rPr>
              <a:t>KRs </a:t>
            </a:r>
            <a:r>
              <a:rPr lang="en-US" dirty="0" err="1">
                <a:solidFill>
                  <a:srgbClr val="FF0000"/>
                </a:solidFill>
              </a:rPr>
              <a:t>cần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ràng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hạn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xác</a:t>
            </a:r>
            <a:r>
              <a:rPr lang="en-US" dirty="0">
                <a:solidFill>
                  <a:srgbClr val="FF0000"/>
                </a:solidFill>
              </a:rPr>
              <a:t> minh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/>
              <a:t>.</a:t>
            </a:r>
          </a:p>
          <a:p>
            <a:r>
              <a:rPr lang="en-US" i="1" dirty="0"/>
              <a:t>“</a:t>
            </a:r>
            <a:r>
              <a:rPr lang="en-US" i="1" dirty="0" err="1"/>
              <a:t>Đó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môt</a:t>
            </a:r>
            <a:r>
              <a:rPr lang="en-US" i="1" dirty="0"/>
              <a:t> KR </a:t>
            </a:r>
            <a:r>
              <a:rPr lang="en-US" i="1" dirty="0" err="1"/>
              <a:t>nếu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con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đi</a:t>
            </a:r>
            <a:r>
              <a:rPr lang="en-US" i="1" dirty="0"/>
              <a:t> </a:t>
            </a:r>
            <a:r>
              <a:rPr lang="en-US" i="1" dirty="0" err="1"/>
              <a:t>kèm</a:t>
            </a:r>
            <a:r>
              <a:rPr lang="en-US" i="1" dirty="0"/>
              <a:t>” (Marissa Mayer).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80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6DC1-C6B7-DE4D-B32E-A0CCD026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Triết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OKRs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C651-36D3-6A4F-8F80-1629E7BA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</a:t>
            </a:r>
          </a:p>
          <a:p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bộ</a:t>
            </a:r>
            <a:r>
              <a:rPr lang="en-US" dirty="0"/>
              <a:t>,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trội</a:t>
            </a:r>
            <a:r>
              <a:rPr lang="en-US" dirty="0"/>
              <a:t>.</a:t>
            </a:r>
          </a:p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4E4E9-224F-2F40-B9F7-114400C3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D14AF-F7C6-DF4E-8F89-78EC0096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700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n-US" dirty="0"/>
              <a:t>05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OKRs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29258"/>
              </p:ext>
            </p:extLst>
          </p:nvPr>
        </p:nvGraphicFramePr>
        <p:xfrm>
          <a:off x="458788" y="1574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74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en-US" dirty="0"/>
          </a:p>
          <a:p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OKRs</a:t>
            </a:r>
          </a:p>
          <a:p>
            <a:r>
              <a:rPr lang="en-US" dirty="0"/>
              <a:t>Qui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OKRs</a:t>
            </a:r>
          </a:p>
          <a:p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BSC&amp;KPI </a:t>
            </a:r>
            <a:r>
              <a:rPr lang="en-US" dirty="0" err="1"/>
              <a:t>và</a:t>
            </a:r>
            <a:r>
              <a:rPr lang="en-US" dirty="0"/>
              <a:t> OKRs</a:t>
            </a:r>
          </a:p>
          <a:p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OKRs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Rạng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</a:p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298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890595-BB13-1E43-A66A-CFBC7317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5519"/>
            <a:ext cx="4040188" cy="639762"/>
          </a:xfrm>
        </p:spPr>
        <p:txBody>
          <a:bodyPr/>
          <a:lstStyle/>
          <a:p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A7EC2E-9DD5-DC42-A67F-DF3E4C896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45281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khủng</a:t>
            </a:r>
            <a:r>
              <a:rPr lang="en-US" dirty="0"/>
              <a:t> </a:t>
            </a:r>
            <a:r>
              <a:rPr lang="en-US" dirty="0" err="1"/>
              <a:t>hoảng</a:t>
            </a:r>
            <a:endParaRPr lang="en-US" dirty="0"/>
          </a:p>
          <a:p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thái</a:t>
            </a:r>
            <a:endParaRPr lang="en-US" dirty="0"/>
          </a:p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ngoặc</a:t>
            </a:r>
            <a:endParaRPr lang="en-US" dirty="0"/>
          </a:p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đột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, </a:t>
            </a:r>
            <a:r>
              <a:rPr lang="en-US" dirty="0" err="1"/>
              <a:t>bứt</a:t>
            </a:r>
            <a:r>
              <a:rPr lang="en-US" dirty="0"/>
              <a:t> </a:t>
            </a:r>
            <a:r>
              <a:rPr lang="en-US" dirty="0" err="1"/>
              <a:t>phá</a:t>
            </a:r>
            <a:endParaRPr lang="en-US" dirty="0"/>
          </a:p>
          <a:p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diện</a:t>
            </a:r>
            <a:endParaRPr lang="en-US" dirty="0"/>
          </a:p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  <a:p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, </a:t>
            </a:r>
            <a:r>
              <a:rPr lang="en-US" dirty="0" err="1"/>
              <a:t>nhanh</a:t>
            </a:r>
            <a:endParaRPr lang="en-US" dirty="0"/>
          </a:p>
          <a:p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tại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91A9D0-0E2B-F449-A7F3-3B2889081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305519"/>
            <a:ext cx="4041775" cy="639762"/>
          </a:xfrm>
        </p:spPr>
        <p:txBody>
          <a:bodyPr/>
          <a:lstStyle/>
          <a:p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– </a:t>
            </a:r>
            <a:r>
              <a:rPr lang="en-US" dirty="0" err="1"/>
              <a:t>lĩnh</a:t>
            </a:r>
            <a:r>
              <a:rPr lang="en-US" dirty="0"/>
              <a:t> </a:t>
            </a:r>
            <a:r>
              <a:rPr lang="en-US" dirty="0" err="1"/>
              <a:t>vực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320053-95C1-5E45-BAEC-C980597B5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945281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Start up</a:t>
            </a:r>
          </a:p>
          <a:p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 </a:t>
            </a:r>
            <a:r>
              <a:rPr lang="en-US" dirty="0" err="1"/>
              <a:t>hiểm</a:t>
            </a:r>
            <a:endParaRPr lang="en-US" dirty="0"/>
          </a:p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  <a:p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tiềm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  <a:p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endParaRPr lang="en-US" dirty="0"/>
          </a:p>
          <a:p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B4409-FB56-664D-9412-AD2DA78B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93CC3-5AA6-B648-BEEE-16075BD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5944195"/>
            <a:ext cx="2133600" cy="365125"/>
          </a:xfrm>
        </p:spPr>
        <p:txBody>
          <a:bodyPr/>
          <a:lstStyle/>
          <a:p>
            <a:fld id="{968DDFC2-B4F4-4837-8453-142620A47C28}" type="slidenum">
              <a:rPr lang="vi-VN" smtClean="0"/>
              <a:pPr/>
              <a:t>20</a:t>
            </a:fld>
            <a:endParaRPr lang="vi-V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97C5D1-02C2-C847-9E14-5C84C932AFF9}"/>
              </a:ext>
            </a:extLst>
          </p:cNvPr>
          <p:cNvSpPr txBox="1">
            <a:spLocks/>
          </p:cNvSpPr>
          <p:nvPr/>
        </p:nvSpPr>
        <p:spPr>
          <a:xfrm>
            <a:off x="1187624" y="0"/>
            <a:ext cx="7750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22041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OKRs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B434F-3FC2-9945-9D48-6F3359F7D9BC}"/>
              </a:ext>
            </a:extLst>
          </p:cNvPr>
          <p:cNvSpPr txBox="1"/>
          <p:nvPr/>
        </p:nvSpPr>
        <p:spPr>
          <a:xfrm>
            <a:off x="539552" y="536638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OKRs </a:t>
            </a:r>
            <a:r>
              <a:rPr lang="en-US" dirty="0" err="1">
                <a:solidFill>
                  <a:srgbClr val="FF0000"/>
                </a:solidFill>
              </a:rPr>
              <a:t>phù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nguồn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lực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quyết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lớn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32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48" y="346646"/>
            <a:ext cx="7931224" cy="4180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OKR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),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lạc</a:t>
            </a:r>
            <a:r>
              <a:rPr lang="en-US" dirty="0"/>
              <a:t>,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,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giá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.</a:t>
            </a:r>
          </a:p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then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),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hành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cụ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/>
              <a:t>,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,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r>
              <a:rPr lang="en-US" dirty="0"/>
              <a:t> then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1667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OKRs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8863" y="1268760"/>
            <a:ext cx="4040188" cy="639762"/>
          </a:xfrm>
        </p:spPr>
        <p:txBody>
          <a:bodyPr/>
          <a:lstStyle/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 TCE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8230999"/>
              </p:ext>
            </p:extLst>
          </p:nvPr>
        </p:nvGraphicFramePr>
        <p:xfrm>
          <a:off x="518863" y="1983724"/>
          <a:ext cx="4040188" cy="319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MỤC</a:t>
                      </a:r>
                      <a:r>
                        <a:rPr lang="en-US" baseline="0" dirty="0"/>
                        <a:t> TIÊU (O)</a:t>
                      </a:r>
                    </a:p>
                    <a:p>
                      <a:pPr algn="ctr"/>
                      <a:r>
                        <a:rPr lang="en-US" baseline="0" dirty="0"/>
                        <a:t>2019 </a:t>
                      </a:r>
                      <a:r>
                        <a:rPr lang="en-US" baseline="0" dirty="0" err="1"/>
                        <a:t>trở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thành</a:t>
                      </a:r>
                      <a:r>
                        <a:rPr lang="en-US" baseline="0" dirty="0"/>
                        <a:t> DN </a:t>
                      </a:r>
                      <a:r>
                        <a:rPr lang="en-US" baseline="0" dirty="0" err="1"/>
                        <a:t>số</a:t>
                      </a:r>
                      <a:r>
                        <a:rPr lang="en-US" baseline="0" dirty="0"/>
                        <a:t> 1 </a:t>
                      </a:r>
                      <a:r>
                        <a:rPr lang="en-US" baseline="0" dirty="0" err="1"/>
                        <a:t>trên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trường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về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doanh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KẾT</a:t>
                      </a:r>
                      <a:r>
                        <a:rPr lang="en-US" baseline="0" dirty="0"/>
                        <a:t> QUẢ THEN CHỐT (KR)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24">
                <a:tc>
                  <a:txBody>
                    <a:bodyPr/>
                    <a:lstStyle/>
                    <a:p>
                      <a:r>
                        <a:rPr lang="en-US" dirty="0"/>
                        <a:t>KR1: </a:t>
                      </a:r>
                      <a:r>
                        <a:rPr lang="en-US" dirty="0" err="1"/>
                        <a:t>Doanh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đạt</a:t>
                      </a:r>
                      <a:r>
                        <a:rPr lang="en-US" baseline="0" dirty="0"/>
                        <a:t> 650 </a:t>
                      </a:r>
                      <a:r>
                        <a:rPr lang="en-US" baseline="0" dirty="0" err="1"/>
                        <a:t>tỷ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24">
                <a:tc>
                  <a:txBody>
                    <a:bodyPr/>
                    <a:lstStyle/>
                    <a:p>
                      <a:r>
                        <a:rPr lang="en-US" dirty="0"/>
                        <a:t>KR2: </a:t>
                      </a:r>
                      <a:r>
                        <a:rPr lang="en-US" dirty="0" err="1"/>
                        <a:t>Cung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cấp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dịch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vụ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trong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vòng</a:t>
                      </a:r>
                      <a:r>
                        <a:rPr lang="en-US" baseline="0" dirty="0"/>
                        <a:t> 24h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24">
                <a:tc>
                  <a:txBody>
                    <a:bodyPr/>
                    <a:lstStyle/>
                    <a:p>
                      <a:r>
                        <a:rPr lang="en-US" dirty="0"/>
                        <a:t>KR3: </a:t>
                      </a:r>
                      <a:r>
                        <a:rPr lang="en-US" dirty="0" err="1"/>
                        <a:t>Hiệu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suất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sử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dụng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thiết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95%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202">
                <a:tc>
                  <a:txBody>
                    <a:bodyPr/>
                    <a:lstStyle/>
                    <a:p>
                      <a:r>
                        <a:rPr lang="en-US" dirty="0"/>
                        <a:t>KR4: </a:t>
                      </a:r>
                      <a:r>
                        <a:rPr lang="en-US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tệp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khách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hàng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mới</a:t>
                      </a:r>
                      <a:r>
                        <a:rPr lang="en-US" baseline="0" dirty="0"/>
                        <a:t>: 8kh/</a:t>
                      </a:r>
                      <a:r>
                        <a:rPr lang="en-US" baseline="0" dirty="0" err="1"/>
                        <a:t>tháng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06689" y="1268760"/>
            <a:ext cx="4041775" cy="639762"/>
          </a:xfrm>
        </p:spPr>
        <p:txBody>
          <a:bodyPr/>
          <a:lstStyle/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 ABC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22</a:t>
            </a:fld>
            <a:endParaRPr lang="vi-VN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46192284"/>
              </p:ext>
            </p:extLst>
          </p:nvPr>
        </p:nvGraphicFramePr>
        <p:xfrm>
          <a:off x="4706688" y="1983726"/>
          <a:ext cx="4041774" cy="3243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MỤC</a:t>
                      </a:r>
                      <a:r>
                        <a:rPr lang="en-US" baseline="0" dirty="0"/>
                        <a:t> TIÊU</a:t>
                      </a:r>
                    </a:p>
                    <a:p>
                      <a:r>
                        <a:rPr lang="en-US" baseline="0" dirty="0"/>
                        <a:t> - </a:t>
                      </a:r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HÀNH</a:t>
                      </a:r>
                      <a:r>
                        <a:rPr lang="en-US" baseline="0" dirty="0"/>
                        <a:t> ĐỘNG CỐT LÕI -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KẾT</a:t>
                      </a:r>
                      <a:r>
                        <a:rPr lang="en-US" baseline="0" dirty="0"/>
                        <a:t> QUẢ THEN CHỐT - 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err="1"/>
                        <a:t>Dịch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vụ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tốt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nhất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trường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K1: </a:t>
                      </a:r>
                      <a:r>
                        <a:rPr lang="en-US" dirty="0" err="1"/>
                        <a:t>Phản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hồi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khách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hàng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tức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R1: </a:t>
                      </a:r>
                      <a:r>
                        <a:rPr lang="en-US" dirty="0" err="1"/>
                        <a:t>Trả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lời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trong</a:t>
                      </a:r>
                      <a:r>
                        <a:rPr lang="en-US" baseline="0" dirty="0"/>
                        <a:t> 30 </a:t>
                      </a:r>
                      <a:r>
                        <a:rPr lang="en-US" baseline="0" dirty="0" err="1"/>
                        <a:t>phút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K2: </a:t>
                      </a:r>
                      <a:r>
                        <a:rPr lang="en-US" dirty="0" err="1"/>
                        <a:t>Bao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đổi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R2: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vòng</a:t>
                      </a:r>
                      <a:r>
                        <a:rPr lang="en-US" baseline="0" dirty="0"/>
                        <a:t> 1 </a:t>
                      </a:r>
                      <a:r>
                        <a:rPr lang="en-US" baseline="0" dirty="0" err="1"/>
                        <a:t>ngày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K3: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Xử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lý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khiếu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R3: 100%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Hài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lòng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K4: </a:t>
                      </a:r>
                      <a:r>
                        <a:rPr lang="en-US" dirty="0" err="1"/>
                        <a:t>Hỗ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trợ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tài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chính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R4: % </a:t>
                      </a:r>
                      <a:r>
                        <a:rPr lang="en-US" dirty="0" err="1"/>
                        <a:t>Tốt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nhất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trường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A131E1-CADC-C94C-8ACB-A4DE6F71A625}"/>
              </a:ext>
            </a:extLst>
          </p:cNvPr>
          <p:cNvSpPr txBox="1"/>
          <p:nvPr/>
        </p:nvSpPr>
        <p:spPr>
          <a:xfrm>
            <a:off x="745924" y="5324628"/>
            <a:ext cx="76262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tắc</a:t>
            </a:r>
            <a:r>
              <a:rPr lang="en-US" b="1" dirty="0"/>
              <a:t>: 1-3-3:</a:t>
            </a:r>
          </a:p>
          <a:p>
            <a:pPr algn="ctr"/>
            <a:r>
              <a:rPr lang="en-US" dirty="0"/>
              <a:t>01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/ </a:t>
            </a:r>
            <a:r>
              <a:rPr lang="en-US" dirty="0" err="1"/>
              <a:t>trong</a:t>
            </a:r>
            <a:r>
              <a:rPr lang="en-US" dirty="0"/>
              <a:t> 01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/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03 O / </a:t>
            </a:r>
            <a:r>
              <a:rPr lang="en-US" dirty="0" err="1"/>
              <a:t>mỗi</a:t>
            </a:r>
            <a:r>
              <a:rPr lang="en-US" dirty="0"/>
              <a:t> O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03 KR</a:t>
            </a:r>
          </a:p>
        </p:txBody>
      </p:sp>
    </p:spTree>
    <p:extLst>
      <p:ext uri="{BB962C8B-B14F-4D97-AF65-F5344CB8AC3E}">
        <p14:creationId xmlns:p14="http://schemas.microsoft.com/office/powerpoint/2010/main" val="307900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842C-A635-EF4F-9BD0-298A20DA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OKRs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16DB3F-D1A6-BB48-A2D4-BB3F14E9E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OKRs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0C1C-1602-EA4E-B8D4-FEB91D5B7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54325"/>
          </a:xfrm>
        </p:spPr>
        <p:txBody>
          <a:bodyPr/>
          <a:lstStyle/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endParaRPr lang="en-US" dirty="0"/>
          </a:p>
          <a:p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endParaRPr lang="en-US" dirty="0"/>
          </a:p>
          <a:p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lương</a:t>
            </a:r>
            <a:endParaRPr lang="en-US" dirty="0"/>
          </a:p>
          <a:p>
            <a:r>
              <a:rPr lang="en-US" dirty="0" err="1"/>
              <a:t>Đòi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/>
          </a:p>
          <a:p>
            <a:r>
              <a:rPr lang="en-US" dirty="0" err="1"/>
              <a:t>Đòi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,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C69443-7263-B248-861D-A6058D063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tiềm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EC5880-AACC-D047-AB8E-30FE8EFFAA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endParaRPr lang="en-US" dirty="0"/>
          </a:p>
          <a:p>
            <a:r>
              <a:rPr lang="en-US" dirty="0" err="1"/>
              <a:t>Đứt</a:t>
            </a:r>
            <a:r>
              <a:rPr lang="en-US" dirty="0"/>
              <a:t> </a:t>
            </a:r>
            <a:r>
              <a:rPr lang="en-US" dirty="0" err="1"/>
              <a:t>gãy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en-US" dirty="0"/>
          </a:p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tán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OKRs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.</a:t>
            </a:r>
          </a:p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1756-F506-1B4E-85F0-B084F0DD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78281-7EBB-1D4E-BBD5-CCC1B59D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2774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EED36A-43FF-D942-B30D-FC6B64D6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ngừa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B6F185-79E9-7C45-B761-E39E2E4F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62B3EB-55C2-934D-AE9B-93F8E09B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24</a:t>
            </a:fld>
            <a:endParaRPr lang="vi-VN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58828F-D753-4949-A516-98CE7CD340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5889" y="1856461"/>
            <a:ext cx="7540911" cy="3820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trúng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trúng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kỳ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suốt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(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,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kịp</a:t>
            </a:r>
            <a:r>
              <a:rPr lang="en-US" dirty="0"/>
              <a:t> </a:t>
            </a:r>
            <a:r>
              <a:rPr lang="en-US" dirty="0" err="1"/>
              <a:t>thời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Lương</a:t>
            </a:r>
            <a:r>
              <a:rPr lang="en-US" dirty="0"/>
              <a:t> – </a:t>
            </a:r>
            <a:r>
              <a:rPr lang="en-US" dirty="0" err="1"/>
              <a:t>thưởng</a:t>
            </a:r>
            <a:r>
              <a:rPr lang="en-US" dirty="0"/>
              <a:t> – </a:t>
            </a:r>
            <a:r>
              <a:rPr lang="en-US" dirty="0" err="1"/>
              <a:t>gải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05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4DD1BA-E866-6641-8671-AD8B6F0B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okr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22903D-D3DE-E04B-A1A0-5C9A4CAE5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7C7F-E6D1-8E45-9A1D-0460F03B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45969-5971-2742-8043-C4FA51A5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714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14A0C3-1A87-4E4A-B392-63D3B4F2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893763"/>
          </a:xfrm>
        </p:spPr>
        <p:txBody>
          <a:bodyPr/>
          <a:lstStyle/>
          <a:p>
            <a:r>
              <a:rPr lang="en-US" dirty="0"/>
              <a:t>02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: </a:t>
            </a:r>
            <a:r>
              <a:rPr lang="en-US" dirty="0" err="1"/>
              <a:t>Cứng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Mềm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0C2465-74ED-1C47-954B-B7FA094A0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cứng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9EA56E-DDDF-9947-9247-B87B4ABF26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tầm</a:t>
            </a:r>
            <a:r>
              <a:rPr lang="en-US" dirty="0"/>
              <a:t> </a:t>
            </a:r>
            <a:r>
              <a:rPr lang="en-US" dirty="0" err="1"/>
              <a:t>nhìn</a:t>
            </a:r>
            <a:endParaRPr lang="en-US" dirty="0"/>
          </a:p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OKRs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KRs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  <a:p>
            <a:pPr lvl="1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OKRs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endParaRPr lang="en-US" dirty="0"/>
          </a:p>
          <a:p>
            <a:pPr lvl="1"/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  <a:p>
            <a:r>
              <a:rPr lang="en-US" dirty="0" err="1"/>
              <a:t>Giao</a:t>
            </a:r>
            <a:r>
              <a:rPr lang="en-US" dirty="0"/>
              <a:t> KRs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endParaRPr lang="en-US" dirty="0"/>
          </a:p>
          <a:p>
            <a:pPr lvl="1"/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OKRs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.</a:t>
            </a:r>
          </a:p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,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,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210DCC-0598-7E43-8520-0D0F71488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mềm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EAE3D4-D780-074A-A2D6-3C1F639686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tầm</a:t>
            </a:r>
            <a:r>
              <a:rPr lang="en-US" dirty="0"/>
              <a:t> </a:t>
            </a:r>
            <a:r>
              <a:rPr lang="en-US" dirty="0" err="1"/>
              <a:t>nhìn</a:t>
            </a:r>
            <a:endParaRPr lang="en-US" dirty="0"/>
          </a:p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OKRs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  <a:p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OKRs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  <a:p>
            <a:r>
              <a:rPr lang="en-US" dirty="0" err="1"/>
              <a:t>Phổ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OKRs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dung </a:t>
            </a:r>
            <a:r>
              <a:rPr lang="en-US" dirty="0" err="1"/>
              <a:t>các</a:t>
            </a:r>
            <a:r>
              <a:rPr lang="en-US" dirty="0"/>
              <a:t> OKRs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endParaRPr lang="en-US" dirty="0"/>
          </a:p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OKRs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  <a:p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OKRs</a:t>
            </a:r>
          </a:p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OKRs</a:t>
            </a:r>
          </a:p>
          <a:p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chi </a:t>
            </a:r>
            <a:r>
              <a:rPr lang="en-US" dirty="0" err="1"/>
              <a:t>tiết</a:t>
            </a:r>
            <a:endParaRPr lang="en-US" dirty="0"/>
          </a:p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,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,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78806-F935-0349-B07C-79BC29EA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NVM. 2019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1A7E1-1A78-DE48-ABEF-0825799B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48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AE0F36-BAC8-B14C-B3D0-E9B203FB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: </a:t>
            </a:r>
            <a:r>
              <a:rPr lang="en-US" dirty="0" err="1"/>
              <a:t>Cứng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Mềm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40D504-F58D-B84A-8BC2-BEC61676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35C8AA-6D64-514E-8D6F-83784575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27</a:t>
            </a:fld>
            <a:endParaRPr lang="vi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A01539-8B41-B947-A5C0-7F0CF8C6615F}"/>
              </a:ext>
            </a:extLst>
          </p:cNvPr>
          <p:cNvSpPr/>
          <p:nvPr/>
        </p:nvSpPr>
        <p:spPr>
          <a:xfrm>
            <a:off x="3749080" y="1196752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1D7F315-2988-2241-8D04-5F15364F7F04}"/>
              </a:ext>
            </a:extLst>
          </p:cNvPr>
          <p:cNvSpPr/>
          <p:nvPr/>
        </p:nvSpPr>
        <p:spPr>
          <a:xfrm>
            <a:off x="683568" y="2132856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C171C6B-674A-AF43-BBE0-EDB62C68144B}"/>
              </a:ext>
            </a:extLst>
          </p:cNvPr>
          <p:cNvSpPr/>
          <p:nvPr/>
        </p:nvSpPr>
        <p:spPr>
          <a:xfrm>
            <a:off x="6491505" y="2090727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9E5C17A-D4A0-3B43-8421-B2926DC8A430}"/>
              </a:ext>
            </a:extLst>
          </p:cNvPr>
          <p:cNvSpPr/>
          <p:nvPr/>
        </p:nvSpPr>
        <p:spPr>
          <a:xfrm>
            <a:off x="1173608" y="3101676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C2B70C-CC7F-734C-8B8F-08C9963A2669}"/>
              </a:ext>
            </a:extLst>
          </p:cNvPr>
          <p:cNvSpPr/>
          <p:nvPr/>
        </p:nvSpPr>
        <p:spPr>
          <a:xfrm>
            <a:off x="1677664" y="4037780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Nhóm</a:t>
            </a:r>
            <a:endParaRPr lang="en-US" dirty="0"/>
          </a:p>
        </p:txBody>
      </p:sp>
      <p:sp>
        <p:nvSpPr>
          <p:cNvPr id="3" name="Bent Arrow 2">
            <a:extLst>
              <a:ext uri="{FF2B5EF4-FFF2-40B4-BE49-F238E27FC236}">
                <a16:creationId xmlns:a16="http://schemas.microsoft.com/office/drawing/2014/main" id="{C78CFB9E-8A0D-C345-8BCF-107F470492B0}"/>
              </a:ext>
            </a:extLst>
          </p:cNvPr>
          <p:cNvSpPr/>
          <p:nvPr/>
        </p:nvSpPr>
        <p:spPr>
          <a:xfrm rot="5400000">
            <a:off x="2681956" y="2561084"/>
            <a:ext cx="792088" cy="51169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271A5447-72CA-494E-B61C-15546BDB3058}"/>
              </a:ext>
            </a:extLst>
          </p:cNvPr>
          <p:cNvSpPr/>
          <p:nvPr/>
        </p:nvSpPr>
        <p:spPr>
          <a:xfrm rot="5400000">
            <a:off x="3186011" y="3544223"/>
            <a:ext cx="792088" cy="51169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6A5B622-7F52-644A-96BB-33C6F52CD0D0}"/>
              </a:ext>
            </a:extLst>
          </p:cNvPr>
          <p:cNvSpPr/>
          <p:nvPr/>
        </p:nvSpPr>
        <p:spPr>
          <a:xfrm>
            <a:off x="5926136" y="3068960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65A68CC-BBA6-C24F-8977-7724339F716A}"/>
              </a:ext>
            </a:extLst>
          </p:cNvPr>
          <p:cNvSpPr/>
          <p:nvPr/>
        </p:nvSpPr>
        <p:spPr>
          <a:xfrm>
            <a:off x="5278064" y="4045041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Nhóm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BB22CA-FA2C-0445-A2E0-F5CB684FF8BE}"/>
              </a:ext>
            </a:extLst>
          </p:cNvPr>
          <p:cNvSpPr/>
          <p:nvPr/>
        </p:nvSpPr>
        <p:spPr>
          <a:xfrm>
            <a:off x="2143577" y="4966141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1881D4F-EBC5-2E40-8200-6906DB24E51C}"/>
              </a:ext>
            </a:extLst>
          </p:cNvPr>
          <p:cNvSpPr/>
          <p:nvPr/>
        </p:nvSpPr>
        <p:spPr>
          <a:xfrm>
            <a:off x="4702000" y="4947076"/>
            <a:ext cx="21602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9751CC75-258B-CD43-B5C6-67BE28E9CC74}"/>
              </a:ext>
            </a:extLst>
          </p:cNvPr>
          <p:cNvSpPr/>
          <p:nvPr/>
        </p:nvSpPr>
        <p:spPr>
          <a:xfrm rot="5400000">
            <a:off x="3697708" y="4505300"/>
            <a:ext cx="792088" cy="51169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id="{1AB63A5B-5104-9B4D-A3FA-095FD916835F}"/>
              </a:ext>
            </a:extLst>
          </p:cNvPr>
          <p:cNvSpPr/>
          <p:nvPr/>
        </p:nvSpPr>
        <p:spPr>
          <a:xfrm>
            <a:off x="6862240" y="4613844"/>
            <a:ext cx="576064" cy="64032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>
            <a:extLst>
              <a:ext uri="{FF2B5EF4-FFF2-40B4-BE49-F238E27FC236}">
                <a16:creationId xmlns:a16="http://schemas.microsoft.com/office/drawing/2014/main" id="{4EACB6EE-90F2-D643-9EFB-D6B2AA0A1036}"/>
              </a:ext>
            </a:extLst>
          </p:cNvPr>
          <p:cNvSpPr/>
          <p:nvPr/>
        </p:nvSpPr>
        <p:spPr>
          <a:xfrm>
            <a:off x="7438304" y="3645024"/>
            <a:ext cx="576064" cy="64032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>
            <a:extLst>
              <a:ext uri="{FF2B5EF4-FFF2-40B4-BE49-F238E27FC236}">
                <a16:creationId xmlns:a16="http://schemas.microsoft.com/office/drawing/2014/main" id="{5CB7E931-DFF5-2943-8F84-ED519141AC31}"/>
              </a:ext>
            </a:extLst>
          </p:cNvPr>
          <p:cNvSpPr/>
          <p:nvPr/>
        </p:nvSpPr>
        <p:spPr>
          <a:xfrm>
            <a:off x="8075681" y="2708920"/>
            <a:ext cx="576064" cy="64032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3F72E603-94A9-4543-B524-2C4F4E9C02F1}"/>
              </a:ext>
            </a:extLst>
          </p:cNvPr>
          <p:cNvSpPr/>
          <p:nvPr/>
        </p:nvSpPr>
        <p:spPr>
          <a:xfrm rot="5400000">
            <a:off x="6135604" y="1248188"/>
            <a:ext cx="675197" cy="109413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-Up Arrow 24">
            <a:extLst>
              <a:ext uri="{FF2B5EF4-FFF2-40B4-BE49-F238E27FC236}">
                <a16:creationId xmlns:a16="http://schemas.microsoft.com/office/drawing/2014/main" id="{7B62D1D6-4E30-7845-900B-EB67BA1A39BF}"/>
              </a:ext>
            </a:extLst>
          </p:cNvPr>
          <p:cNvSpPr/>
          <p:nvPr/>
        </p:nvSpPr>
        <p:spPr>
          <a:xfrm rot="10800000">
            <a:off x="2339751" y="1457659"/>
            <a:ext cx="1409328" cy="610932"/>
          </a:xfrm>
          <a:prstGeom prst="bentUpArrow">
            <a:avLst>
              <a:gd name="adj1" fmla="val 30227"/>
              <a:gd name="adj2" fmla="val 35454"/>
              <a:gd name="adj3" fmla="val 302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FEF1C0-1749-294A-A226-73825BD9C6B9}"/>
              </a:ext>
            </a:extLst>
          </p:cNvPr>
          <p:cNvSpPr txBox="1"/>
          <p:nvPr/>
        </p:nvSpPr>
        <p:spPr>
          <a:xfrm>
            <a:off x="460623" y="163131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Cứng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779681-F6BB-BE45-B440-E31C95E5CB5D}"/>
              </a:ext>
            </a:extLst>
          </p:cNvPr>
          <p:cNvSpPr txBox="1"/>
          <p:nvPr/>
        </p:nvSpPr>
        <p:spPr>
          <a:xfrm>
            <a:off x="7006256" y="1621909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Mềm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71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1640" y="-58906"/>
            <a:ext cx="7678216" cy="1143000"/>
          </a:xfrm>
        </p:spPr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OKRs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– PP </a:t>
            </a:r>
            <a:r>
              <a:rPr lang="en-US" dirty="0" err="1"/>
              <a:t>Cứng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76256" y="6165304"/>
            <a:ext cx="2133600" cy="365125"/>
          </a:xfrm>
        </p:spPr>
        <p:txBody>
          <a:bodyPr/>
          <a:lstStyle/>
          <a:p>
            <a:fld id="{968DDFC2-B4F4-4837-8453-142620A47C28}" type="slidenum">
              <a:rPr lang="vi-VN" smtClean="0"/>
              <a:pPr/>
              <a:t>28</a:t>
            </a:fld>
            <a:endParaRPr lang="vi-VN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22207"/>
              </p:ext>
            </p:extLst>
          </p:nvPr>
        </p:nvGraphicFramePr>
        <p:xfrm>
          <a:off x="3124200" y="1052736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 err="1"/>
                        <a:t>Tăng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lợi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nhuận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cho</a:t>
                      </a:r>
                      <a:r>
                        <a:rPr lang="en-US" sz="1200" baseline="0" dirty="0"/>
                        <a:t> CLB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baseline="0" dirty="0" err="1"/>
                        <a:t>Vô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địch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giải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đấu</a:t>
                      </a:r>
                      <a:endParaRPr lang="en-US" sz="1200" baseline="0" dirty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baseline="0" dirty="0" err="1"/>
                        <a:t>Lấp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đầy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sân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nhà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trên</a:t>
                      </a:r>
                      <a:r>
                        <a:rPr lang="en-US" sz="1200" baseline="0" dirty="0"/>
                        <a:t> 90% </a:t>
                      </a:r>
                      <a:r>
                        <a:rPr lang="en-US" sz="1200" baseline="0" dirty="0" err="1"/>
                        <a:t>chỗ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ngồi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87189"/>
              </p:ext>
            </p:extLst>
          </p:nvPr>
        </p:nvGraphicFramePr>
        <p:xfrm>
          <a:off x="461089" y="2492896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 err="1"/>
                        <a:t>Vô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địch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giải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đấu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Tập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trung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tấm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công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Giữ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điểm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phòng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thủ</a:t>
                      </a:r>
                      <a:r>
                        <a:rPr lang="en-US" sz="1200" baseline="0" dirty="0"/>
                        <a:t>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61745"/>
              </p:ext>
            </p:extLst>
          </p:nvPr>
        </p:nvGraphicFramePr>
        <p:xfrm>
          <a:off x="5800663" y="2492896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 err="1"/>
                        <a:t>Lấp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đầy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sân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nhà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trên</a:t>
                      </a:r>
                      <a:r>
                        <a:rPr lang="en-US" sz="1200" baseline="0" dirty="0"/>
                        <a:t> 90%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baseline="0" dirty="0" err="1"/>
                        <a:t>Nâng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cao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thương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hiệu</a:t>
                      </a:r>
                      <a:endParaRPr lang="en-US" sz="1200" baseline="0" dirty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dirty="0" err="1"/>
                        <a:t>Cải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thiện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truyền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thông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528" y="2204864"/>
            <a:ext cx="332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huấn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trưởng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5078" y="2204864"/>
            <a:ext cx="301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đốc</a:t>
            </a:r>
            <a:r>
              <a:rPr lang="en-US" dirty="0"/>
              <a:t> marketing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42877"/>
              </p:ext>
            </p:extLst>
          </p:nvPr>
        </p:nvGraphicFramePr>
        <p:xfrm>
          <a:off x="750056" y="4005064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 err="1"/>
                        <a:t>Tập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trung</a:t>
                      </a:r>
                      <a:r>
                        <a:rPr lang="en-US" sz="1200" baseline="0" dirty="0"/>
                        <a:t>  </a:t>
                      </a:r>
                      <a:r>
                        <a:rPr lang="en-US" sz="1200" baseline="0" dirty="0" err="1"/>
                        <a:t>tấn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không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Đạt</a:t>
                      </a:r>
                      <a:r>
                        <a:rPr lang="en-US" sz="1200" baseline="0" dirty="0"/>
                        <a:t> 65% </a:t>
                      </a:r>
                      <a:r>
                        <a:rPr lang="en-US" sz="1200" baseline="0" dirty="0" err="1"/>
                        <a:t>tỷ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lệ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chuyền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bóng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chính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xác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Tỷ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lệ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để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mất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bóng</a:t>
                      </a:r>
                      <a:r>
                        <a:rPr lang="en-US" sz="1200" baseline="0" dirty="0"/>
                        <a:t> 1lần/1 </a:t>
                      </a:r>
                      <a:r>
                        <a:rPr lang="en-US" sz="1200" baseline="0" dirty="0" err="1"/>
                        <a:t>hiệp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3568" y="3587015"/>
            <a:ext cx="346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huấn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tấn</a:t>
            </a:r>
            <a:r>
              <a:rPr lang="en-US" dirty="0"/>
              <a:t> </a:t>
            </a:r>
            <a:r>
              <a:rPr lang="en-US" dirty="0" err="1"/>
              <a:t>công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93141"/>
              </p:ext>
            </p:extLst>
          </p:nvPr>
        </p:nvGraphicFramePr>
        <p:xfrm>
          <a:off x="6017310" y="3999549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 err="1"/>
                        <a:t>Nâng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cao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thương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hiệu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Chọn</a:t>
                      </a:r>
                      <a:r>
                        <a:rPr lang="en-US" sz="1200" baseline="0" dirty="0"/>
                        <a:t> 2 </a:t>
                      </a:r>
                      <a:r>
                        <a:rPr lang="en-US" sz="1200" baseline="0" dirty="0" err="1"/>
                        <a:t>cầu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thủ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để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truyền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thông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Tạo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ra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một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sligan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hấp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dẫn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hơn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19800" y="3682804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MKT</a:t>
            </a:r>
          </a:p>
        </p:txBody>
      </p:sp>
      <p:cxnSp>
        <p:nvCxnSpPr>
          <p:cNvPr id="26" name="Elbow Connector 25"/>
          <p:cNvCxnSpPr>
            <a:endCxn id="17" idx="1"/>
          </p:cNvCxnSpPr>
          <p:nvPr/>
        </p:nvCxnSpPr>
        <p:spPr>
          <a:xfrm rot="16200000" flipH="1">
            <a:off x="-138744" y="3664904"/>
            <a:ext cx="1484744" cy="29285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19" idx="1"/>
          </p:cNvCxnSpPr>
          <p:nvPr/>
        </p:nvCxnSpPr>
        <p:spPr>
          <a:xfrm rot="16200000" flipH="1">
            <a:off x="5167109" y="3697987"/>
            <a:ext cx="1479229" cy="22117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0056" y="5197191"/>
            <a:ext cx="363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huấn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thủ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16252" y="5333569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</a:p>
          <a:p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91339"/>
              </p:ext>
            </p:extLst>
          </p:nvPr>
        </p:nvGraphicFramePr>
        <p:xfrm>
          <a:off x="970602" y="5566522"/>
          <a:ext cx="2895600" cy="7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4" name="Elbow Connector 33"/>
          <p:cNvCxnSpPr>
            <a:cxnSpLocks/>
            <a:endCxn id="32" idx="1"/>
          </p:cNvCxnSpPr>
          <p:nvPr/>
        </p:nvCxnSpPr>
        <p:spPr>
          <a:xfrm rot="16200000" flipH="1">
            <a:off x="156996" y="5141248"/>
            <a:ext cx="1406666" cy="22054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31" idx="1"/>
          </p:cNvCxnSpPr>
          <p:nvPr/>
        </p:nvCxnSpPr>
        <p:spPr>
          <a:xfrm rot="16200000" flipH="1">
            <a:off x="5562508" y="5002991"/>
            <a:ext cx="1108546" cy="1989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ent Arrow 1">
            <a:extLst>
              <a:ext uri="{FF2B5EF4-FFF2-40B4-BE49-F238E27FC236}">
                <a16:creationId xmlns:a16="http://schemas.microsoft.com/office/drawing/2014/main" id="{C3ED95D2-FF43-9E42-8A61-120F1BB5CBDC}"/>
              </a:ext>
            </a:extLst>
          </p:cNvPr>
          <p:cNvSpPr/>
          <p:nvPr/>
        </p:nvSpPr>
        <p:spPr>
          <a:xfrm rot="5400000">
            <a:off x="6068792" y="1225962"/>
            <a:ext cx="899997" cy="1002962"/>
          </a:xfrm>
          <a:prstGeom prst="bentArrow">
            <a:avLst>
              <a:gd name="adj1" fmla="val 25000"/>
              <a:gd name="adj2" fmla="val 21825"/>
              <a:gd name="adj3" fmla="val 25000"/>
              <a:gd name="adj4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29422CC0-6866-634B-8E22-23061A49FEF2}"/>
              </a:ext>
            </a:extLst>
          </p:cNvPr>
          <p:cNvSpPr/>
          <p:nvPr/>
        </p:nvSpPr>
        <p:spPr>
          <a:xfrm rot="10800000">
            <a:off x="1979712" y="1277442"/>
            <a:ext cx="1144488" cy="8067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1640" y="-58906"/>
            <a:ext cx="7678216" cy="1143000"/>
          </a:xfrm>
        </p:spPr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OKRs </a:t>
            </a:r>
            <a:r>
              <a:rPr lang="en-US" dirty="0" err="1"/>
              <a:t>Rạng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– PP </a:t>
            </a:r>
            <a:r>
              <a:rPr lang="en-US" dirty="0" err="1"/>
              <a:t>Cứng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76256" y="6165304"/>
            <a:ext cx="2133600" cy="365125"/>
          </a:xfrm>
        </p:spPr>
        <p:txBody>
          <a:bodyPr/>
          <a:lstStyle/>
          <a:p>
            <a:fld id="{968DDFC2-B4F4-4837-8453-142620A47C28}" type="slidenum">
              <a:rPr lang="vi-VN" smtClean="0"/>
              <a:pPr/>
              <a:t>29</a:t>
            </a:fld>
            <a:endParaRPr lang="vi-VN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8822"/>
              </p:ext>
            </p:extLst>
          </p:nvPr>
        </p:nvGraphicFramePr>
        <p:xfrm>
          <a:off x="3124200" y="1052735"/>
          <a:ext cx="2895600" cy="138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5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dirty="0" err="1"/>
                        <a:t>Phát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triển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thị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phần</a:t>
                      </a:r>
                      <a:r>
                        <a:rPr lang="en-US" sz="1200" dirty="0"/>
                        <a:t>/ </a:t>
                      </a:r>
                      <a:r>
                        <a:rPr lang="en-US" sz="1200" dirty="0" err="1"/>
                        <a:t>Tăng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lợi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nhuận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7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 6t/2020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baseline="0" dirty="0"/>
                        <a:t>DT: &gt;3070 </a:t>
                      </a:r>
                      <a:r>
                        <a:rPr lang="en-US" sz="1200" baseline="0" dirty="0" err="1"/>
                        <a:t>tỷ</a:t>
                      </a:r>
                      <a:endParaRPr lang="en-US" sz="1200" baseline="0" dirty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dirty="0"/>
                        <a:t>Thu </a:t>
                      </a:r>
                      <a:r>
                        <a:rPr lang="en-US" sz="1200" dirty="0" err="1"/>
                        <a:t>tiền</a:t>
                      </a:r>
                      <a:r>
                        <a:rPr lang="en-US" sz="1200" dirty="0"/>
                        <a:t>: &gt;3400 </a:t>
                      </a:r>
                      <a:r>
                        <a:rPr lang="en-US" sz="1200" dirty="0" err="1"/>
                        <a:t>tỷ</a:t>
                      </a:r>
                      <a:r>
                        <a:rPr lang="en-US" sz="1200" dirty="0"/>
                        <a:t>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dirty="0" err="1"/>
                        <a:t>Tỷ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suất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lợi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nhuận</a:t>
                      </a:r>
                      <a:r>
                        <a:rPr lang="en-US" sz="1200" dirty="0"/>
                        <a:t>: &gt; 9,2%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58374"/>
              </p:ext>
            </p:extLst>
          </p:nvPr>
        </p:nvGraphicFramePr>
        <p:xfrm>
          <a:off x="461089" y="2492896"/>
          <a:ext cx="2895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/>
                        <a:t>DT: &gt;1370t </a:t>
                      </a:r>
                      <a:r>
                        <a:rPr lang="en-US" sz="1200" baseline="0" dirty="0" err="1"/>
                        <a:t>và</a:t>
                      </a:r>
                      <a:r>
                        <a:rPr lang="en-US" sz="1200" baseline="0" dirty="0"/>
                        <a:t> Thu </a:t>
                      </a:r>
                      <a:r>
                        <a:rPr lang="en-US" sz="1200" baseline="0" dirty="0" err="1"/>
                        <a:t>tiền</a:t>
                      </a:r>
                      <a:r>
                        <a:rPr lang="en-US" sz="1200" baseline="0" dirty="0"/>
                        <a:t>: &gt;1510t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Củng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hệ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thống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truyền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thống</a:t>
                      </a:r>
                      <a:r>
                        <a:rPr lang="en-US" sz="1200" baseline="0" dirty="0"/>
                        <a:t>: &gt;1800Kh </a:t>
                      </a:r>
                      <a:r>
                        <a:rPr lang="en-US" sz="1200" baseline="0" dirty="0" err="1"/>
                        <a:t>cấp</a:t>
                      </a:r>
                      <a:r>
                        <a:rPr lang="en-US" sz="1200" baseline="0" dirty="0"/>
                        <a:t> 2 </a:t>
                      </a:r>
                      <a:r>
                        <a:rPr lang="en-US" sz="1200" baseline="0" dirty="0" err="1"/>
                        <a:t>trọng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điểm</a:t>
                      </a:r>
                      <a:r>
                        <a:rPr lang="en-US" sz="1200" baseline="0" dirty="0"/>
                        <a:t> 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Phát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triển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thị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phần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mới</a:t>
                      </a:r>
                      <a:r>
                        <a:rPr lang="en-US" sz="1200" baseline="0" dirty="0"/>
                        <a:t>: &gt;400 C2 </a:t>
                      </a:r>
                      <a:r>
                        <a:rPr lang="en-US" sz="1200" baseline="0" dirty="0" err="1"/>
                        <a:t>TĐmới</a:t>
                      </a:r>
                      <a:r>
                        <a:rPr lang="en-US" sz="1200" baseline="0" dirty="0"/>
                        <a:t>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92788"/>
              </p:ext>
            </p:extLst>
          </p:nvPr>
        </p:nvGraphicFramePr>
        <p:xfrm>
          <a:off x="5800663" y="2492896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/>
                        <a:t>DT: &gt;1430t </a:t>
                      </a:r>
                      <a:r>
                        <a:rPr lang="en-US" sz="1200" baseline="0" dirty="0" err="1"/>
                        <a:t>và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thu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tiền</a:t>
                      </a:r>
                      <a:r>
                        <a:rPr lang="en-US" sz="1200" baseline="0" dirty="0"/>
                        <a:t>: &gt;1570t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baseline="0" dirty="0" err="1"/>
                        <a:t>Củng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sức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khoẻ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hệ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thống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phân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phối</a:t>
                      </a:r>
                      <a:endParaRPr lang="en-US" sz="1200" baseline="0" dirty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dirty="0" err="1"/>
                        <a:t>Củng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cố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tổ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chức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nhân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sự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và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vận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hành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14588" y="220486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Phòng</a:t>
            </a:r>
            <a:r>
              <a:rPr lang="en-US" dirty="0"/>
              <a:t> BH1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1912" y="2204864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cho</a:t>
            </a:r>
            <a:r>
              <a:rPr lang="en-US" dirty="0"/>
              <a:t> BH2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597"/>
              </p:ext>
            </p:extLst>
          </p:nvPr>
        </p:nvGraphicFramePr>
        <p:xfrm>
          <a:off x="750056" y="4005064"/>
          <a:ext cx="311614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 Q3</a:t>
                      </a:r>
                    </a:p>
                    <a:p>
                      <a:pPr algn="ctr"/>
                      <a:r>
                        <a:rPr lang="en-US" sz="1200" baseline="0" dirty="0"/>
                        <a:t>DT: 90t; Thu </a:t>
                      </a:r>
                      <a:r>
                        <a:rPr lang="en-US" sz="1200" baseline="0" dirty="0" err="1"/>
                        <a:t>tiền</a:t>
                      </a:r>
                      <a:r>
                        <a:rPr lang="en-US" sz="1200" baseline="0" dirty="0"/>
                        <a:t>: 100t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Ký</a:t>
                      </a:r>
                      <a:r>
                        <a:rPr lang="en-US" sz="1200" baseline="0" dirty="0"/>
                        <a:t> cam </a:t>
                      </a:r>
                      <a:r>
                        <a:rPr lang="en-US" sz="1200" baseline="0" dirty="0" err="1"/>
                        <a:t>kết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với</a:t>
                      </a:r>
                      <a:r>
                        <a:rPr lang="en-US" sz="1200" baseline="0" dirty="0"/>
                        <a:t> &gt;360 </a:t>
                      </a:r>
                      <a:r>
                        <a:rPr lang="en-US" sz="1200" baseline="0" dirty="0" err="1"/>
                        <a:t>đại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lý</a:t>
                      </a:r>
                      <a:r>
                        <a:rPr lang="en-US" sz="1200" baseline="0" dirty="0"/>
                        <a:t> c2 </a:t>
                      </a:r>
                      <a:r>
                        <a:rPr lang="en-US" sz="1200" baseline="0" dirty="0" err="1"/>
                        <a:t>trọng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điểm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Tăng</a:t>
                      </a:r>
                      <a:r>
                        <a:rPr lang="en-US" sz="1200" baseline="0" dirty="0"/>
                        <a:t> CLDV KH C2TĐ: 360k/1lần/</a:t>
                      </a:r>
                      <a:r>
                        <a:rPr lang="en-US" sz="1200" baseline="0" dirty="0" err="1"/>
                        <a:t>tuần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3568" y="3707740"/>
            <a:ext cx="266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1 – HN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83254"/>
              </p:ext>
            </p:extLst>
          </p:nvPr>
        </p:nvGraphicFramePr>
        <p:xfrm>
          <a:off x="6017310" y="3999549"/>
          <a:ext cx="2895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 Q3</a:t>
                      </a:r>
                    </a:p>
                    <a:p>
                      <a:pPr algn="ctr"/>
                      <a:r>
                        <a:rPr lang="en-US" sz="1200" baseline="0" dirty="0"/>
                        <a:t>DT: 119t </a:t>
                      </a:r>
                      <a:r>
                        <a:rPr lang="en-US" sz="1200" baseline="0" dirty="0" err="1"/>
                        <a:t>Và</a:t>
                      </a:r>
                      <a:r>
                        <a:rPr lang="en-US" sz="1200" baseline="0" dirty="0"/>
                        <a:t> Thu </a:t>
                      </a:r>
                      <a:r>
                        <a:rPr lang="en-US" sz="1200" baseline="0" dirty="0" err="1"/>
                        <a:t>tiền</a:t>
                      </a:r>
                      <a:r>
                        <a:rPr lang="en-US" sz="1200" baseline="0" dirty="0"/>
                        <a:t>: 125t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Rải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hàng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thêm</a:t>
                      </a:r>
                      <a:r>
                        <a:rPr lang="en-US" sz="1200" baseline="0" dirty="0"/>
                        <a:t> 362 </a:t>
                      </a:r>
                      <a:r>
                        <a:rPr lang="en-US" sz="1200" baseline="0" dirty="0" err="1"/>
                        <a:t>điểm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bán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mới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Ký</a:t>
                      </a:r>
                      <a:r>
                        <a:rPr lang="en-US" sz="1200" baseline="0" dirty="0"/>
                        <a:t> cam </a:t>
                      </a:r>
                      <a:r>
                        <a:rPr lang="en-US" sz="1200" baseline="0" dirty="0" err="1"/>
                        <a:t>kết</a:t>
                      </a:r>
                      <a:r>
                        <a:rPr lang="en-US" sz="1200" baseline="0" dirty="0"/>
                        <a:t> C2 </a:t>
                      </a:r>
                      <a:r>
                        <a:rPr lang="en-US" sz="1200" baseline="0" dirty="0" err="1"/>
                        <a:t>trọng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điểm</a:t>
                      </a:r>
                      <a:r>
                        <a:rPr lang="en-US" sz="1200" baseline="0" dirty="0"/>
                        <a:t>: 308 </a:t>
                      </a:r>
                      <a:r>
                        <a:rPr lang="en-US" sz="1200" baseline="0" dirty="0" err="1"/>
                        <a:t>kh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Chăm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sóc</a:t>
                      </a:r>
                      <a:r>
                        <a:rPr lang="en-US" sz="1200" baseline="0" dirty="0"/>
                        <a:t> 180 </a:t>
                      </a:r>
                      <a:r>
                        <a:rPr lang="en-US" sz="1200" baseline="0" dirty="0" err="1"/>
                        <a:t>lần</a:t>
                      </a:r>
                      <a:r>
                        <a:rPr lang="en-US" sz="1200" baseline="0" dirty="0"/>
                        <a:t>/</a:t>
                      </a:r>
                      <a:r>
                        <a:rPr lang="en-US" sz="1200" baseline="0" dirty="0" err="1"/>
                        <a:t>tuần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Bổ</a:t>
                      </a:r>
                      <a:r>
                        <a:rPr lang="en-US" sz="1200" baseline="0" dirty="0"/>
                        <a:t> sung t5 </a:t>
                      </a:r>
                      <a:r>
                        <a:rPr lang="en-US" sz="1200" baseline="0" dirty="0" err="1"/>
                        <a:t>tiếp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thị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19800" y="3682804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2 – HCM</a:t>
            </a:r>
          </a:p>
        </p:txBody>
      </p:sp>
      <p:cxnSp>
        <p:nvCxnSpPr>
          <p:cNvPr id="26" name="Elbow Connector 25"/>
          <p:cNvCxnSpPr>
            <a:cxnSpLocks/>
            <a:endCxn id="17" idx="1"/>
          </p:cNvCxnSpPr>
          <p:nvPr/>
        </p:nvCxnSpPr>
        <p:spPr>
          <a:xfrm rot="16200000" flipH="1">
            <a:off x="-138744" y="3664904"/>
            <a:ext cx="1484744" cy="29285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19" idx="1"/>
          </p:cNvCxnSpPr>
          <p:nvPr/>
        </p:nvCxnSpPr>
        <p:spPr>
          <a:xfrm rot="16200000" flipH="1">
            <a:off x="5075668" y="3789427"/>
            <a:ext cx="1662110" cy="22117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0056" y="5197191"/>
            <a:ext cx="20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trưởng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4727"/>
              </p:ext>
            </p:extLst>
          </p:nvPr>
        </p:nvGraphicFramePr>
        <p:xfrm>
          <a:off x="970602" y="5566522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/>
                        <a:t>DT: Cho </a:t>
                      </a:r>
                      <a:r>
                        <a:rPr lang="en-US" sz="1200" baseline="0" dirty="0" err="1"/>
                        <a:t>từng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tổ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trưởng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Số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lượng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đại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ký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ký</a:t>
                      </a:r>
                      <a:r>
                        <a:rPr lang="en-US" sz="1200" baseline="0" dirty="0"/>
                        <a:t> cam </a:t>
                      </a:r>
                      <a:r>
                        <a:rPr lang="en-US" sz="1200" baseline="0" dirty="0" err="1"/>
                        <a:t>kết</a:t>
                      </a:r>
                      <a:r>
                        <a:rPr lang="en-US" sz="1200" baseline="0" dirty="0"/>
                        <a:t> – 30 KH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Số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lượt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và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lượng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chăm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sóc</a:t>
                      </a:r>
                      <a:r>
                        <a:rPr lang="en-US" sz="1200" baseline="0" dirty="0"/>
                        <a:t>/</a:t>
                      </a:r>
                      <a:r>
                        <a:rPr lang="en-US" sz="1200" baseline="0" dirty="0" err="1"/>
                        <a:t>ngày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4" name="Elbow Connector 33"/>
          <p:cNvCxnSpPr>
            <a:cxnSpLocks/>
            <a:endCxn id="32" idx="1"/>
          </p:cNvCxnSpPr>
          <p:nvPr/>
        </p:nvCxnSpPr>
        <p:spPr>
          <a:xfrm rot="16200000" flipH="1">
            <a:off x="76842" y="5221402"/>
            <a:ext cx="1566974" cy="22054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cxnSpLocks/>
          </p:cNvCxnSpPr>
          <p:nvPr/>
        </p:nvCxnSpPr>
        <p:spPr>
          <a:xfrm rot="16200000" flipH="1">
            <a:off x="5631758" y="4933741"/>
            <a:ext cx="970046" cy="19894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ent Arrow 1">
            <a:extLst>
              <a:ext uri="{FF2B5EF4-FFF2-40B4-BE49-F238E27FC236}">
                <a16:creationId xmlns:a16="http://schemas.microsoft.com/office/drawing/2014/main" id="{C3ED95D2-FF43-9E42-8A61-120F1BB5CBDC}"/>
              </a:ext>
            </a:extLst>
          </p:cNvPr>
          <p:cNvSpPr/>
          <p:nvPr/>
        </p:nvSpPr>
        <p:spPr>
          <a:xfrm rot="5400000">
            <a:off x="6068792" y="1225962"/>
            <a:ext cx="899997" cy="1002962"/>
          </a:xfrm>
          <a:prstGeom prst="bentArrow">
            <a:avLst>
              <a:gd name="adj1" fmla="val 25000"/>
              <a:gd name="adj2" fmla="val 21825"/>
              <a:gd name="adj3" fmla="val 25000"/>
              <a:gd name="adj4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29422CC0-6866-634B-8E22-23061A49FEF2}"/>
              </a:ext>
            </a:extLst>
          </p:cNvPr>
          <p:cNvSpPr/>
          <p:nvPr/>
        </p:nvSpPr>
        <p:spPr>
          <a:xfrm rot="10800000">
            <a:off x="1979712" y="1277442"/>
            <a:ext cx="1144488" cy="8067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C3996FD-60F1-8942-BA17-CA512B9BA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24533"/>
              </p:ext>
            </p:extLst>
          </p:nvPr>
        </p:nvGraphicFramePr>
        <p:xfrm>
          <a:off x="6181912" y="5476791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/>
                        <a:t>DT: 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Số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lượng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điểm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bán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được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rải</a:t>
                      </a:r>
                      <a:r>
                        <a:rPr lang="en-US" sz="1200" baseline="0" dirty="0"/>
                        <a:t> hang / </a:t>
                      </a:r>
                      <a:r>
                        <a:rPr lang="en-US" sz="1200" baseline="0" dirty="0" err="1"/>
                        <a:t>tuần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Kèm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cặp</a:t>
                      </a:r>
                      <a:r>
                        <a:rPr lang="en-US" sz="1200" baseline="0" dirty="0"/>
                        <a:t> 1 </a:t>
                      </a:r>
                      <a:r>
                        <a:rPr lang="en-US" sz="1200" baseline="0" dirty="0" err="1"/>
                        <a:t>tiếp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thị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mới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19F9026-AF7F-4146-B5DE-88C53CEE3434}"/>
              </a:ext>
            </a:extLst>
          </p:cNvPr>
          <p:cNvSpPr txBox="1"/>
          <p:nvPr/>
        </p:nvSpPr>
        <p:spPr>
          <a:xfrm>
            <a:off x="4789132" y="546258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D09ED-A978-BC47-BA70-8F7E383ACA06}"/>
              </a:ext>
            </a:extLst>
          </p:cNvPr>
          <p:cNvSpPr txBox="1"/>
          <p:nvPr/>
        </p:nvSpPr>
        <p:spPr>
          <a:xfrm>
            <a:off x="3866203" y="2708920"/>
            <a:ext cx="1641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Công</a:t>
            </a:r>
            <a:r>
              <a:rPr lang="en-US" dirty="0"/>
              <a:t> ty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OKRs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OKRs </a:t>
            </a:r>
            <a:r>
              <a:rPr lang="en-US" dirty="0" err="1"/>
              <a:t>xướng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037726"/>
            <a:ext cx="7772400" cy="555457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1. </a:t>
            </a:r>
            <a:r>
              <a:rPr lang="en-US" sz="2100" dirty="0" err="1"/>
              <a:t>Mục</a:t>
            </a:r>
            <a:r>
              <a:rPr lang="en-US" sz="2100" dirty="0"/>
              <a:t> </a:t>
            </a:r>
            <a:r>
              <a:rPr lang="en-US" sz="2100" dirty="0" err="1"/>
              <a:t>tiêu</a:t>
            </a:r>
            <a:r>
              <a:rPr lang="en-US" sz="2100" dirty="0"/>
              <a:t> </a:t>
            </a:r>
            <a:r>
              <a:rPr lang="en-US" sz="2100" dirty="0" err="1"/>
              <a:t>và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Phương</a:t>
            </a:r>
            <a:r>
              <a:rPr lang="en-US" sz="2100" dirty="0"/>
              <a:t> </a:t>
            </a:r>
            <a:r>
              <a:rPr lang="en-US" sz="2100" dirty="0" err="1"/>
              <a:t>pháp</a:t>
            </a:r>
            <a:r>
              <a:rPr lang="en-US" sz="2100" dirty="0"/>
              <a:t> </a:t>
            </a:r>
            <a:r>
              <a:rPr lang="en-US" sz="2100" dirty="0" err="1"/>
              <a:t>quản</a:t>
            </a:r>
            <a:r>
              <a:rPr lang="en-US" sz="2100" dirty="0"/>
              <a:t> </a:t>
            </a:r>
            <a:r>
              <a:rPr lang="en-US" sz="2100" dirty="0" err="1"/>
              <a:t>trị</a:t>
            </a:r>
            <a:r>
              <a:rPr lang="en-US" sz="2100" dirty="0"/>
              <a:t> </a:t>
            </a:r>
            <a:r>
              <a:rPr lang="en-US" sz="2100" dirty="0" err="1"/>
              <a:t>mục</a:t>
            </a:r>
            <a:r>
              <a:rPr lang="en-US" sz="2100" dirty="0"/>
              <a:t> </a:t>
            </a:r>
            <a:r>
              <a:rPr lang="en-US" sz="2100" dirty="0" err="1"/>
              <a:t>tiêu</a:t>
            </a:r>
            <a:endParaRPr lang="en-US" sz="21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(C) NVM, 2018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8471-4A74-41B4-AE86-39EB01C01067}" type="slidenum">
              <a:rPr lang="vi-VN" smtClean="0"/>
              <a:pPr>
                <a:defRPr/>
              </a:pPr>
              <a:t>3</a:t>
            </a:fld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277236" y="6173789"/>
            <a:ext cx="1331640" cy="2325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A65E6-42FA-4F1E-81DD-809F4B39E8EA}" type="datetime1">
              <a:rPr lang="vi-VN" smtClean="0"/>
              <a:t>19/08/2020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12063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1640" y="-58906"/>
            <a:ext cx="7678216" cy="1143000"/>
          </a:xfrm>
        </p:spPr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OKRs </a:t>
            </a:r>
            <a:r>
              <a:rPr lang="en-US" dirty="0" err="1"/>
              <a:t>Rạng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– PP </a:t>
            </a:r>
            <a:r>
              <a:rPr lang="en-US" dirty="0" err="1"/>
              <a:t>Mềm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76256" y="6165304"/>
            <a:ext cx="2133600" cy="365125"/>
          </a:xfrm>
        </p:spPr>
        <p:txBody>
          <a:bodyPr/>
          <a:lstStyle/>
          <a:p>
            <a:fld id="{968DDFC2-B4F4-4837-8453-142620A47C28}" type="slidenum">
              <a:rPr lang="vi-VN" smtClean="0"/>
              <a:pPr/>
              <a:t>30</a:t>
            </a:fld>
            <a:endParaRPr lang="vi-VN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124200" y="1052735"/>
          <a:ext cx="2895600" cy="138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5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dirty="0" err="1"/>
                        <a:t>Phát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triển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thị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phần</a:t>
                      </a:r>
                      <a:r>
                        <a:rPr lang="en-US" sz="1200" dirty="0"/>
                        <a:t>/ </a:t>
                      </a:r>
                      <a:r>
                        <a:rPr lang="en-US" sz="1200" dirty="0" err="1"/>
                        <a:t>Tăng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lợi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nhuận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7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baseline="0" dirty="0"/>
                        <a:t>DT: 5100 </a:t>
                      </a:r>
                      <a:r>
                        <a:rPr lang="en-US" sz="1200" baseline="0" dirty="0" err="1"/>
                        <a:t>tỷ</a:t>
                      </a:r>
                      <a:endParaRPr lang="en-US" sz="1200" baseline="0" dirty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dirty="0"/>
                        <a:t>Thu </a:t>
                      </a:r>
                      <a:r>
                        <a:rPr lang="en-US" sz="1200" dirty="0" err="1"/>
                        <a:t>tiền</a:t>
                      </a:r>
                      <a:r>
                        <a:rPr lang="en-US" sz="1200" dirty="0"/>
                        <a:t>: ???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dirty="0" err="1"/>
                        <a:t>Tỷ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suất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lợi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nhuận</a:t>
                      </a:r>
                      <a:r>
                        <a:rPr lang="en-US" sz="1200" dirty="0"/>
                        <a:t>: &gt;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60524"/>
              </p:ext>
            </p:extLst>
          </p:nvPr>
        </p:nvGraphicFramePr>
        <p:xfrm>
          <a:off x="461089" y="2492896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 err="1"/>
                        <a:t>Phục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vụ</a:t>
                      </a:r>
                      <a:r>
                        <a:rPr lang="en-US" sz="1200" baseline="0" dirty="0"/>
                        <a:t> 02 </a:t>
                      </a:r>
                      <a:r>
                        <a:rPr lang="en-US" sz="1200" baseline="0" dirty="0" err="1"/>
                        <a:t>trọng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điểm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thị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trường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Hoàn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thành</a:t>
                      </a:r>
                      <a:r>
                        <a:rPr lang="en-US" sz="1200" baseline="0" dirty="0"/>
                        <a:t> showroom </a:t>
                      </a:r>
                      <a:r>
                        <a:rPr lang="en-US" sz="1200" baseline="0" dirty="0" err="1"/>
                        <a:t>trước</a:t>
                      </a:r>
                      <a:r>
                        <a:rPr lang="en-US" sz="1200" baseline="0" dirty="0"/>
                        <a:t> 30/8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Triển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khai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truyền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thông</a:t>
                      </a:r>
                      <a:r>
                        <a:rPr lang="en-US" sz="1200" baseline="0" dirty="0"/>
                        <a:t>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0149"/>
              </p:ext>
            </p:extLst>
          </p:nvPr>
        </p:nvGraphicFramePr>
        <p:xfrm>
          <a:off x="5800663" y="2492896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 err="1"/>
                        <a:t>Phục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vụ</a:t>
                      </a:r>
                      <a:r>
                        <a:rPr lang="en-US" sz="1200" baseline="0" dirty="0"/>
                        <a:t> 02 </a:t>
                      </a:r>
                      <a:r>
                        <a:rPr lang="en-US" sz="1200" baseline="0" dirty="0" err="1"/>
                        <a:t>trong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điểm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thị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trường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baseline="0" dirty="0" err="1"/>
                        <a:t>Vận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hành</a:t>
                      </a:r>
                      <a:r>
                        <a:rPr lang="en-US" sz="1200" baseline="0" dirty="0"/>
                        <a:t> DMS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200" dirty="0" err="1"/>
                        <a:t>Chuyển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tại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thông</a:t>
                      </a:r>
                      <a:r>
                        <a:rPr lang="en-US" sz="1200" dirty="0"/>
                        <a:t> tin qua mobile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0471" y="2178164"/>
            <a:ext cx="261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2204864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và</a:t>
            </a:r>
            <a:r>
              <a:rPr lang="en-US" dirty="0"/>
              <a:t> TMĐT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50056" y="4005064"/>
          <a:ext cx="311614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/>
                        <a:t>DT: ??? Thu </a:t>
                      </a:r>
                      <a:r>
                        <a:rPr lang="en-US" sz="1200" baseline="0" dirty="0" err="1"/>
                        <a:t>tiền</a:t>
                      </a:r>
                      <a:r>
                        <a:rPr lang="en-US" sz="1200" baseline="0" dirty="0"/>
                        <a:t>: 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Ký</a:t>
                      </a:r>
                      <a:r>
                        <a:rPr lang="en-US" sz="1200" baseline="0" dirty="0"/>
                        <a:t> cam </a:t>
                      </a:r>
                      <a:r>
                        <a:rPr lang="en-US" sz="1200" baseline="0" dirty="0" err="1"/>
                        <a:t>kết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với</a:t>
                      </a:r>
                      <a:r>
                        <a:rPr lang="en-US" sz="1200" baseline="0" dirty="0"/>
                        <a:t> 100% </a:t>
                      </a:r>
                      <a:r>
                        <a:rPr lang="en-US" sz="1200" baseline="0" dirty="0" err="1"/>
                        <a:t>đại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lý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Tăng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chất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lượng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dịch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vụ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khách</a:t>
                      </a:r>
                      <a:r>
                        <a:rPr lang="en-US" sz="1200" baseline="0" dirty="0"/>
                        <a:t> hang/</a:t>
                      </a:r>
                      <a:r>
                        <a:rPr lang="en-US" sz="1200" baseline="0" dirty="0" err="1"/>
                        <a:t>tuần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3568" y="3587015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26288"/>
              </p:ext>
            </p:extLst>
          </p:nvPr>
        </p:nvGraphicFramePr>
        <p:xfrm>
          <a:off x="6017310" y="3999549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/>
                        <a:t>DT: ???? </a:t>
                      </a:r>
                      <a:r>
                        <a:rPr lang="en-US" sz="1200" baseline="0" dirty="0" err="1"/>
                        <a:t>Và</a:t>
                      </a:r>
                      <a:r>
                        <a:rPr lang="en-US" sz="1200" baseline="0" dirty="0"/>
                        <a:t> Thu </a:t>
                      </a:r>
                      <a:r>
                        <a:rPr lang="en-US" sz="1200" baseline="0" dirty="0" err="1"/>
                        <a:t>tiền</a:t>
                      </a:r>
                      <a:r>
                        <a:rPr lang="en-US" sz="1200" baseline="0" dirty="0"/>
                        <a:t> 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Thiết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lập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bản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đồ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thị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trường</a:t>
                      </a:r>
                      <a:r>
                        <a:rPr lang="en-US" sz="1200" baseline="0" dirty="0"/>
                        <a:t> – Q3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Phát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triển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kênh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Zalo</a:t>
                      </a:r>
                      <a:r>
                        <a:rPr lang="en-US" sz="1200" baseline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19800" y="368280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056" y="5197191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6252" y="533356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970602" y="5566522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/>
                        <a:t>DT: 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Số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lượng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đại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ký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ký</a:t>
                      </a:r>
                      <a:r>
                        <a:rPr lang="en-US" sz="1200" baseline="0" dirty="0"/>
                        <a:t> cam </a:t>
                      </a:r>
                      <a:r>
                        <a:rPr lang="en-US" sz="1200" baseline="0" dirty="0" err="1"/>
                        <a:t>kết</a:t>
                      </a:r>
                      <a:endParaRPr lang="en-US" sz="1200" baseline="0" dirty="0"/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n-US" sz="1200" baseline="0" dirty="0" err="1"/>
                        <a:t>Số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lượt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và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số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lượng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chăm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sóc</a:t>
                      </a:r>
                      <a:r>
                        <a:rPr lang="en-US" sz="1200" baseline="0" dirty="0"/>
                        <a:t>/</a:t>
                      </a:r>
                      <a:r>
                        <a:rPr lang="en-US" sz="1200" baseline="0" dirty="0" err="1"/>
                        <a:t>ngày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Bent Arrow 1">
            <a:extLst>
              <a:ext uri="{FF2B5EF4-FFF2-40B4-BE49-F238E27FC236}">
                <a16:creationId xmlns:a16="http://schemas.microsoft.com/office/drawing/2014/main" id="{C3ED95D2-FF43-9E42-8A61-120F1BB5CBDC}"/>
              </a:ext>
            </a:extLst>
          </p:cNvPr>
          <p:cNvSpPr/>
          <p:nvPr/>
        </p:nvSpPr>
        <p:spPr>
          <a:xfrm rot="5400000">
            <a:off x="6068792" y="1225962"/>
            <a:ext cx="899997" cy="1002962"/>
          </a:xfrm>
          <a:prstGeom prst="bentArrow">
            <a:avLst>
              <a:gd name="adj1" fmla="val 25000"/>
              <a:gd name="adj2" fmla="val 21825"/>
              <a:gd name="adj3" fmla="val 25000"/>
              <a:gd name="adj4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29422CC0-6866-634B-8E22-23061A49FEF2}"/>
              </a:ext>
            </a:extLst>
          </p:cNvPr>
          <p:cNvSpPr/>
          <p:nvPr/>
        </p:nvSpPr>
        <p:spPr>
          <a:xfrm rot="10800000">
            <a:off x="1979712" y="1277442"/>
            <a:ext cx="1144488" cy="8067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C3996FD-60F1-8942-BA17-CA512B9BA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78724"/>
              </p:ext>
            </p:extLst>
          </p:nvPr>
        </p:nvGraphicFramePr>
        <p:xfrm>
          <a:off x="6181912" y="5333569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MỤC</a:t>
                      </a:r>
                      <a:r>
                        <a:rPr lang="en-US" sz="1200" baseline="0" dirty="0"/>
                        <a:t> TIÊU</a:t>
                      </a:r>
                    </a:p>
                    <a:p>
                      <a:pPr algn="ctr"/>
                      <a:r>
                        <a:rPr lang="en-US" sz="1200" baseline="0" dirty="0"/>
                        <a:t>DT: 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KẾT</a:t>
                      </a:r>
                      <a:r>
                        <a:rPr lang="en-US" sz="1200" baseline="0" dirty="0"/>
                        <a:t> QUẢ THEN CHỐT</a:t>
                      </a:r>
                    </a:p>
                    <a:p>
                      <a:pPr algn="ctr"/>
                      <a:r>
                        <a:rPr lang="en-US" sz="1200" baseline="0" dirty="0"/>
                        <a:t>1. </a:t>
                      </a:r>
                      <a:r>
                        <a:rPr lang="en-US" sz="1200" baseline="0" dirty="0" err="1"/>
                        <a:t>Vẽ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bản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đồ</a:t>
                      </a:r>
                      <a:r>
                        <a:rPr lang="en-US" sz="1200" baseline="0" dirty="0"/>
                        <a:t> 1-2 </a:t>
                      </a:r>
                      <a:r>
                        <a:rPr lang="en-US" sz="1200" baseline="0" dirty="0" err="1"/>
                        <a:t>quận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thuộc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vùng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trọng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điểm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19F9026-AF7F-4146-B5DE-88C53CEE3434}"/>
              </a:ext>
            </a:extLst>
          </p:cNvPr>
          <p:cNvSpPr txBox="1"/>
          <p:nvPr/>
        </p:nvSpPr>
        <p:spPr>
          <a:xfrm>
            <a:off x="6098308" y="5049323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A9DA1-06D5-0B44-ACA6-521D281147CB}"/>
              </a:ext>
            </a:extLst>
          </p:cNvPr>
          <p:cNvSpPr txBox="1"/>
          <p:nvPr/>
        </p:nvSpPr>
        <p:spPr>
          <a:xfrm>
            <a:off x="4017891" y="2663685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trên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0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39B4-0098-8048-ADAD-2A84E5DC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07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OKRs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8452-E719-9348-AEB3-426BB637C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33082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1-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r>
              <a:rPr lang="en-US" dirty="0"/>
              <a:t>2-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endParaRPr lang="en-US" dirty="0"/>
          </a:p>
          <a:p>
            <a:pPr lvl="1"/>
            <a:r>
              <a:rPr lang="en-US" dirty="0"/>
              <a:t>SWOT</a:t>
            </a:r>
          </a:p>
          <a:p>
            <a:pPr lvl="1"/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-&gt; SO, ST, WO, WT </a:t>
            </a:r>
          </a:p>
          <a:p>
            <a:r>
              <a:rPr lang="en-US" dirty="0"/>
              <a:t>3-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endParaRPr lang="en-US" dirty="0"/>
          </a:p>
          <a:p>
            <a:pPr lvl="1"/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: F, C, I, L-&gt; O</a:t>
            </a:r>
          </a:p>
          <a:p>
            <a:pPr lvl="1"/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: -&gt; OKRs</a:t>
            </a:r>
          </a:p>
          <a:p>
            <a:r>
              <a:rPr lang="en-US" dirty="0"/>
              <a:t>4-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: </a:t>
            </a:r>
            <a:r>
              <a:rPr lang="en-US" dirty="0" err="1"/>
              <a:t>Tổ</a:t>
            </a:r>
            <a:r>
              <a:rPr lang="en-US" dirty="0"/>
              <a:t> – </a:t>
            </a:r>
            <a:r>
              <a:rPr lang="en-US" dirty="0" err="1"/>
              <a:t>nhóm</a:t>
            </a:r>
            <a:endParaRPr lang="en-US" dirty="0"/>
          </a:p>
          <a:p>
            <a:pPr lvl="1"/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endParaRPr lang="en-US" dirty="0"/>
          </a:p>
          <a:p>
            <a:pPr lvl="1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endParaRPr lang="en-US" dirty="0"/>
          </a:p>
          <a:p>
            <a:pPr lvl="1"/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endParaRPr lang="en-US" dirty="0"/>
          </a:p>
          <a:p>
            <a:pPr lvl="1"/>
            <a:r>
              <a:rPr lang="en-US" dirty="0" err="1"/>
              <a:t>Lãnh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chốt</a:t>
            </a:r>
            <a:endParaRPr lang="en-US" dirty="0"/>
          </a:p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then </a:t>
            </a:r>
            <a:r>
              <a:rPr lang="en-US" dirty="0" err="1"/>
              <a:t>chốt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51A83-ABAE-4D45-B936-71B4548F0E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5-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ma </a:t>
            </a:r>
            <a:r>
              <a:rPr lang="en-US" dirty="0" err="1"/>
              <a:t>trận</a:t>
            </a:r>
            <a:r>
              <a:rPr lang="en-US" dirty="0"/>
              <a:t> 4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KR</a:t>
            </a:r>
          </a:p>
          <a:p>
            <a:pPr lvl="1"/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en-US" dirty="0"/>
          </a:p>
          <a:p>
            <a:pPr lvl="1"/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  <a:p>
            <a:pPr lvl="1"/>
            <a:r>
              <a:rPr lang="en-US" dirty="0"/>
              <a:t>Ma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  <a:p>
            <a:pPr lvl="2"/>
            <a:r>
              <a:rPr lang="en-US" dirty="0"/>
              <a:t>Ma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endParaRPr lang="en-US" dirty="0"/>
          </a:p>
          <a:p>
            <a:pPr lvl="2"/>
            <a:r>
              <a:rPr lang="en-US" dirty="0"/>
              <a:t>Ma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chuỗi</a:t>
            </a:r>
            <a:endParaRPr lang="en-US" dirty="0"/>
          </a:p>
          <a:p>
            <a:pPr lvl="2"/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  <a:p>
            <a:pPr lvl="1"/>
            <a:r>
              <a:rPr lang="en-US" dirty="0"/>
              <a:t>Ma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hưởng</a:t>
            </a:r>
            <a:endParaRPr lang="en-US" dirty="0"/>
          </a:p>
          <a:p>
            <a:r>
              <a:rPr lang="en-US" dirty="0"/>
              <a:t>6-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 (OKRs)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  <a:p>
            <a:r>
              <a:rPr lang="en-US" dirty="0"/>
              <a:t>7-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chuỗi</a:t>
            </a:r>
            <a:r>
              <a:rPr lang="en-US" dirty="0"/>
              <a:t> –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lát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.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3ECA9-A11A-6C45-82D1-12030D71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2BA5E-0C84-EB4A-B8B3-7E3A31E6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31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12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368E07-88C3-394A-AF4B-60B4B3A6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DF2DBD-6A03-4042-B41E-66D30A99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tế</a:t>
            </a:r>
            <a:endParaRPr lang="en-US" dirty="0"/>
          </a:p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ngành</a:t>
            </a:r>
            <a:endParaRPr lang="en-US" dirty="0"/>
          </a:p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endParaRPr lang="en-US" dirty="0"/>
          </a:p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/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9D6DD-B801-E24E-BFA2-A90E9BEB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4725-0E87-F44E-8344-882B2FB0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163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032A-22D8-8D47-A9F8-F5DCB247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SWOT- Strategy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5DD0D-F3A2-F441-97C1-0AC2CB1B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6FB68-9D49-F34C-8AB2-38D40E7D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33</a:t>
            </a:fld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532F1C-CB0D-D741-A0AF-7AD3CD8FDE77}"/>
              </a:ext>
            </a:extLst>
          </p:cNvPr>
          <p:cNvCxnSpPr/>
          <p:nvPr/>
        </p:nvCxnSpPr>
        <p:spPr>
          <a:xfrm>
            <a:off x="529208" y="2564904"/>
            <a:ext cx="36827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4358F5-9333-0F43-BF35-1919258CAE64}"/>
              </a:ext>
            </a:extLst>
          </p:cNvPr>
          <p:cNvCxnSpPr>
            <a:cxnSpLocks/>
          </p:cNvCxnSpPr>
          <p:nvPr/>
        </p:nvCxnSpPr>
        <p:spPr>
          <a:xfrm>
            <a:off x="2123728" y="1628800"/>
            <a:ext cx="0" cy="4104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1DC9FD-05B2-0A45-9435-B430F285C45F}"/>
              </a:ext>
            </a:extLst>
          </p:cNvPr>
          <p:cNvCxnSpPr/>
          <p:nvPr/>
        </p:nvCxnSpPr>
        <p:spPr>
          <a:xfrm>
            <a:off x="457200" y="4149080"/>
            <a:ext cx="36827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E82FE-F3B9-3149-A205-E04F3288346E}"/>
              </a:ext>
            </a:extLst>
          </p:cNvPr>
          <p:cNvCxnSpPr>
            <a:cxnSpLocks/>
          </p:cNvCxnSpPr>
          <p:nvPr/>
        </p:nvCxnSpPr>
        <p:spPr>
          <a:xfrm>
            <a:off x="1187624" y="2564904"/>
            <a:ext cx="0" cy="3168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5886CB-3380-DC46-8B26-8679314F6A54}"/>
              </a:ext>
            </a:extLst>
          </p:cNvPr>
          <p:cNvCxnSpPr>
            <a:cxnSpLocks/>
          </p:cNvCxnSpPr>
          <p:nvPr/>
        </p:nvCxnSpPr>
        <p:spPr>
          <a:xfrm>
            <a:off x="3124200" y="2564904"/>
            <a:ext cx="0" cy="3168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12574E0-7CFC-9B46-8369-FF39027A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02335"/>
              </p:ext>
            </p:extLst>
          </p:nvPr>
        </p:nvGraphicFramePr>
        <p:xfrm>
          <a:off x="4427984" y="1586618"/>
          <a:ext cx="4392489" cy="471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66690102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39466918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268759114"/>
                    </a:ext>
                  </a:extLst>
                </a:gridCol>
              </a:tblGrid>
              <a:tr h="58892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Viễn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cảnh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0206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OKRf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04328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OKRc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23324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OKRi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398243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OKRl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02981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689765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OKRe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1254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OKR1.                   OKR2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295966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55B15C01-BBE7-D045-8420-081D05E1721C}"/>
              </a:ext>
            </a:extLst>
          </p:cNvPr>
          <p:cNvSpPr/>
          <p:nvPr/>
        </p:nvSpPr>
        <p:spPr>
          <a:xfrm>
            <a:off x="6156176" y="1748751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C82E2C-DFF8-314E-8FE0-84C5358BDCF5}"/>
              </a:ext>
            </a:extLst>
          </p:cNvPr>
          <p:cNvSpPr/>
          <p:nvPr/>
        </p:nvSpPr>
        <p:spPr>
          <a:xfrm>
            <a:off x="5674046" y="2315213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3603AF-C5EE-8E46-9D11-D92055BF5709}"/>
              </a:ext>
            </a:extLst>
          </p:cNvPr>
          <p:cNvSpPr/>
          <p:nvPr/>
        </p:nvSpPr>
        <p:spPr>
          <a:xfrm>
            <a:off x="6828141" y="2315213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38171B-B294-3F44-9403-4267F2D5FDCC}"/>
              </a:ext>
            </a:extLst>
          </p:cNvPr>
          <p:cNvSpPr/>
          <p:nvPr/>
        </p:nvSpPr>
        <p:spPr>
          <a:xfrm>
            <a:off x="5704757" y="2924944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EF9A69-C31C-6A4E-9327-B4BD6A3D6E55}"/>
              </a:ext>
            </a:extLst>
          </p:cNvPr>
          <p:cNvSpPr/>
          <p:nvPr/>
        </p:nvSpPr>
        <p:spPr>
          <a:xfrm>
            <a:off x="5688124" y="3428044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A10F0D0-A357-FF41-AAC3-753432286FDC}"/>
              </a:ext>
            </a:extLst>
          </p:cNvPr>
          <p:cNvSpPr/>
          <p:nvPr/>
        </p:nvSpPr>
        <p:spPr>
          <a:xfrm>
            <a:off x="5748902" y="4013208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8AE188-1725-0A4B-ACE8-005BBACB7DF1}"/>
              </a:ext>
            </a:extLst>
          </p:cNvPr>
          <p:cNvSpPr/>
          <p:nvPr/>
        </p:nvSpPr>
        <p:spPr>
          <a:xfrm>
            <a:off x="5704757" y="4706970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3DEC0B6-2756-7C4F-877D-EE8795647D78}"/>
              </a:ext>
            </a:extLst>
          </p:cNvPr>
          <p:cNvSpPr/>
          <p:nvPr/>
        </p:nvSpPr>
        <p:spPr>
          <a:xfrm>
            <a:off x="5704757" y="5229199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5C3FAD-FF48-324E-B055-0198C8251755}"/>
              </a:ext>
            </a:extLst>
          </p:cNvPr>
          <p:cNvSpPr/>
          <p:nvPr/>
        </p:nvSpPr>
        <p:spPr>
          <a:xfrm>
            <a:off x="6856885" y="2924943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0A2C23-3E55-2A44-AE13-54102C56092C}"/>
              </a:ext>
            </a:extLst>
          </p:cNvPr>
          <p:cNvSpPr/>
          <p:nvPr/>
        </p:nvSpPr>
        <p:spPr>
          <a:xfrm>
            <a:off x="6847044" y="3428043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89FBA23-4996-5B42-B138-57AFD087B4E4}"/>
              </a:ext>
            </a:extLst>
          </p:cNvPr>
          <p:cNvSpPr/>
          <p:nvPr/>
        </p:nvSpPr>
        <p:spPr>
          <a:xfrm>
            <a:off x="6843484" y="4023372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BF0328-7108-3A42-8034-708F9F0AD80D}"/>
              </a:ext>
            </a:extLst>
          </p:cNvPr>
          <p:cNvSpPr/>
          <p:nvPr/>
        </p:nvSpPr>
        <p:spPr>
          <a:xfrm>
            <a:off x="6828141" y="4615688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F7856D-2FD8-C543-8E3F-2A4551DADA1F}"/>
              </a:ext>
            </a:extLst>
          </p:cNvPr>
          <p:cNvSpPr/>
          <p:nvPr/>
        </p:nvSpPr>
        <p:spPr>
          <a:xfrm>
            <a:off x="6862151" y="5229199"/>
            <a:ext cx="936104" cy="312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9910A38-DC9E-1F4A-8D9A-73B194C14BA2}"/>
              </a:ext>
            </a:extLst>
          </p:cNvPr>
          <p:cNvCxnSpPr/>
          <p:nvPr/>
        </p:nvCxnSpPr>
        <p:spPr>
          <a:xfrm>
            <a:off x="7308304" y="2401686"/>
            <a:ext cx="0" cy="3403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39AF019-920C-2D4B-B00F-84CF65A0680C}"/>
              </a:ext>
            </a:extLst>
          </p:cNvPr>
          <p:cNvCxnSpPr/>
          <p:nvPr/>
        </p:nvCxnSpPr>
        <p:spPr>
          <a:xfrm>
            <a:off x="5674046" y="2471261"/>
            <a:ext cx="2269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D21B41-A910-9D4C-A183-F4398820BE0D}"/>
              </a:ext>
            </a:extLst>
          </p:cNvPr>
          <p:cNvCxnSpPr/>
          <p:nvPr/>
        </p:nvCxnSpPr>
        <p:spPr>
          <a:xfrm>
            <a:off x="5674046" y="3080991"/>
            <a:ext cx="2269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AA2B1F-514D-BA4B-82C9-C5EAD323EF78}"/>
              </a:ext>
            </a:extLst>
          </p:cNvPr>
          <p:cNvCxnSpPr/>
          <p:nvPr/>
        </p:nvCxnSpPr>
        <p:spPr>
          <a:xfrm>
            <a:off x="5741751" y="4166237"/>
            <a:ext cx="2269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AEE361-79C6-894E-B4F8-E7E6BD3C8750}"/>
              </a:ext>
            </a:extLst>
          </p:cNvPr>
          <p:cNvCxnSpPr/>
          <p:nvPr/>
        </p:nvCxnSpPr>
        <p:spPr>
          <a:xfrm>
            <a:off x="6216954" y="2446174"/>
            <a:ext cx="0" cy="3403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989046-AE72-F548-BFCF-E11C42BC3268}"/>
              </a:ext>
            </a:extLst>
          </p:cNvPr>
          <p:cNvCxnSpPr/>
          <p:nvPr/>
        </p:nvCxnSpPr>
        <p:spPr>
          <a:xfrm>
            <a:off x="5748902" y="5385247"/>
            <a:ext cx="2269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ABF0D09-7CA7-4C43-ADEB-D7896F4388B6}"/>
              </a:ext>
            </a:extLst>
          </p:cNvPr>
          <p:cNvSpPr txBox="1"/>
          <p:nvPr/>
        </p:nvSpPr>
        <p:spPr>
          <a:xfrm>
            <a:off x="467544" y="2636912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440CCF-0ACB-4045-9666-227CA281F0B6}"/>
              </a:ext>
            </a:extLst>
          </p:cNvPr>
          <p:cNvSpPr txBox="1"/>
          <p:nvPr/>
        </p:nvSpPr>
        <p:spPr>
          <a:xfrm>
            <a:off x="1266526" y="2632481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C7AD8E-662C-9C43-B0E2-73F7B2970439}"/>
              </a:ext>
            </a:extLst>
          </p:cNvPr>
          <p:cNvSpPr txBox="1"/>
          <p:nvPr/>
        </p:nvSpPr>
        <p:spPr>
          <a:xfrm>
            <a:off x="495830" y="4182283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4B4828-DC65-A146-B07F-C69F37FB0020}"/>
              </a:ext>
            </a:extLst>
          </p:cNvPr>
          <p:cNvSpPr txBox="1"/>
          <p:nvPr/>
        </p:nvSpPr>
        <p:spPr>
          <a:xfrm>
            <a:off x="3201415" y="2636912"/>
            <a:ext cx="45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098460-4C39-0047-94D5-4393E98CA4C9}"/>
              </a:ext>
            </a:extLst>
          </p:cNvPr>
          <p:cNvSpPr txBox="1"/>
          <p:nvPr/>
        </p:nvSpPr>
        <p:spPr>
          <a:xfrm>
            <a:off x="2173934" y="2654073"/>
            <a:ext cx="46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C8D66AC-2307-B04F-9D73-BFEA79EA97B5}"/>
              </a:ext>
            </a:extLst>
          </p:cNvPr>
          <p:cNvSpPr txBox="1"/>
          <p:nvPr/>
        </p:nvSpPr>
        <p:spPr>
          <a:xfrm>
            <a:off x="2123727" y="4219779"/>
            <a:ext cx="7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823775-B9F5-244D-8101-DD3B2A95BECC}"/>
              </a:ext>
            </a:extLst>
          </p:cNvPr>
          <p:cNvSpPr txBox="1"/>
          <p:nvPr/>
        </p:nvSpPr>
        <p:spPr>
          <a:xfrm>
            <a:off x="3190922" y="4224861"/>
            <a:ext cx="60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F4EFDD-C54E-1447-92DE-F1BC079280CF}"/>
              </a:ext>
            </a:extLst>
          </p:cNvPr>
          <p:cNvSpPr txBox="1"/>
          <p:nvPr/>
        </p:nvSpPr>
        <p:spPr>
          <a:xfrm>
            <a:off x="1257200" y="4246356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50791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OKRs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008741"/>
              </p:ext>
            </p:extLst>
          </p:nvPr>
        </p:nvGraphicFramePr>
        <p:xfrm>
          <a:off x="611560" y="2523945"/>
          <a:ext cx="8208912" cy="34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374593283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Hoạt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động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Nội</a:t>
                      </a:r>
                      <a:r>
                        <a:rPr lang="en-US" baseline="0" dirty="0"/>
                        <a:t> dung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Tạo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tạo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cởi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Chuẩn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cấp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thông</a:t>
                      </a:r>
                      <a:r>
                        <a:rPr lang="en-US" dirty="0"/>
                        <a:t> tin </a:t>
                      </a:r>
                      <a:r>
                        <a:rPr lang="en-US" dirty="0" err="1"/>
                        <a:t>và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liệu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39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nhân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chủ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động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Các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thành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viên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độc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lập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nêu</a:t>
                      </a:r>
                      <a:r>
                        <a:rPr lang="en-US" baseline="0" dirty="0"/>
                        <a:t> 10 </a:t>
                      </a:r>
                      <a:r>
                        <a:rPr lang="en-US" baseline="0" dirty="0" err="1"/>
                        <a:t>công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việc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mà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cần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ưu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tiên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thực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hiện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trong</a:t>
                      </a:r>
                      <a:r>
                        <a:rPr lang="en-US" baseline="0" dirty="0"/>
                        <a:t>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Nhóm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nhóm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nhỏ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thống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nhất</a:t>
                      </a:r>
                      <a:r>
                        <a:rPr lang="en-US" baseline="0" dirty="0"/>
                        <a:t> 10 </a:t>
                      </a:r>
                      <a:r>
                        <a:rPr lang="en-US" baseline="0" dirty="0" err="1"/>
                        <a:t>đầu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việc</a:t>
                      </a:r>
                      <a:r>
                        <a:rPr lang="en-US" baseline="0" dirty="0"/>
                        <a:t> do </a:t>
                      </a:r>
                      <a:r>
                        <a:rPr lang="en-US" baseline="0" dirty="0" err="1"/>
                        <a:t>nhóm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đề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xuất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nhóm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liên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nhóm</a:t>
                      </a:r>
                      <a:r>
                        <a:rPr lang="en-US" baseline="0" dirty="0"/>
                        <a:t> – </a:t>
                      </a:r>
                      <a:r>
                        <a:rPr lang="en-US" baseline="0" dirty="0" err="1"/>
                        <a:t>thống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nhất</a:t>
                      </a:r>
                      <a:r>
                        <a:rPr lang="en-US" baseline="0" dirty="0"/>
                        <a:t> 10 </a:t>
                      </a:r>
                      <a:r>
                        <a:rPr lang="en-US" baseline="0" dirty="0" err="1"/>
                        <a:t>đầu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việc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năm</a:t>
                      </a:r>
                      <a:r>
                        <a:rPr lang="en-US" baseline="0" dirty="0"/>
                        <a:t>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Lãnh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đạo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quyết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định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Lãnh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đạo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chốt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chọn</a:t>
                      </a:r>
                      <a:r>
                        <a:rPr lang="en-US" baseline="0" dirty="0"/>
                        <a:t> 3 </a:t>
                      </a:r>
                      <a:r>
                        <a:rPr lang="en-US" baseline="0" dirty="0" err="1"/>
                        <a:t>đầu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việc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quan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trọng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nhất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đó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tập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trung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xây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dựng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các</a:t>
                      </a:r>
                      <a:r>
                        <a:rPr lang="en-US" baseline="0" dirty="0"/>
                        <a:t> OKRs </a:t>
                      </a:r>
                      <a:r>
                        <a:rPr lang="en-US" baseline="0" dirty="0" err="1"/>
                        <a:t>cho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các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đầu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việc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này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34</a:t>
            </a:fld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916079" y="1440482"/>
            <a:ext cx="3740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OKRs – qua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  <a:p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: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: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23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63899" y="1590730"/>
            <a:ext cx="2509243" cy="548879"/>
          </a:xfrm>
        </p:spPr>
        <p:txBody>
          <a:bodyPr/>
          <a:lstStyle/>
          <a:p>
            <a:r>
              <a:rPr lang="en-US" sz="1800" dirty="0"/>
              <a:t>	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	</a:t>
            </a:r>
            <a:endParaRPr lang="vi-VN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385646" y="2083649"/>
          <a:ext cx="4104456" cy="143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dirty="0"/>
              <a:t>(C) NVM, 2017</a:t>
            </a:r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7610A-4998-4C22-B943-8616D7CA70A8}" type="slidenum">
              <a:rPr lang="vi-VN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35</a:t>
            </a:fld>
            <a:endParaRPr lang="vi-VN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85888" y="3702899"/>
            <a:ext cx="6373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00600" y="2083650"/>
            <a:ext cx="53579" cy="3563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5129212" y="2109843"/>
            <a:ext cx="642938" cy="321469"/>
            <a:chOff x="3508184" y="466"/>
            <a:chExt cx="857644" cy="428822"/>
          </a:xfrm>
        </p:grpSpPr>
        <p:sp>
          <p:nvSpPr>
            <p:cNvPr id="21" name="Rounded Rectangle 20"/>
            <p:cNvSpPr/>
            <p:nvPr/>
          </p:nvSpPr>
          <p:spPr>
            <a:xfrm>
              <a:off x="3508184" y="466"/>
              <a:ext cx="857644" cy="4288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520890" y="13172"/>
              <a:ext cx="832232" cy="403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86" tIns="4286" rIns="4286" bIns="4286" spcCol="1270" anchor="ctr"/>
            <a:lstStyle/>
            <a:p>
              <a:pPr algn="ctr" defTabSz="30003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675" dirty="0" err="1"/>
                <a:t>Mục</a:t>
              </a:r>
              <a:r>
                <a:rPr lang="en-US" sz="675" dirty="0"/>
                <a:t>  </a:t>
              </a:r>
              <a:r>
                <a:rPr lang="en-US" sz="675" dirty="0" err="1"/>
                <a:t>tiêu</a:t>
              </a:r>
              <a:endParaRPr lang="vi-VN" sz="675" dirty="0"/>
            </a:p>
            <a:p>
              <a:pPr algn="ctr" defTabSz="30003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vi-VN" sz="675" dirty="0"/>
                <a:t>(cấp 3)</a:t>
              </a:r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5129212" y="2478936"/>
            <a:ext cx="642938" cy="322659"/>
            <a:chOff x="3508184" y="493611"/>
            <a:chExt cx="857644" cy="428822"/>
          </a:xfrm>
        </p:grpSpPr>
        <p:sp>
          <p:nvSpPr>
            <p:cNvPr id="19" name="Rounded Rectangle 18"/>
            <p:cNvSpPr/>
            <p:nvPr/>
          </p:nvSpPr>
          <p:spPr>
            <a:xfrm>
              <a:off x="3508184" y="493611"/>
              <a:ext cx="857644" cy="4288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3520890" y="506270"/>
              <a:ext cx="832232" cy="4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86" tIns="4286" rIns="4286" bIns="4286" spcCol="1270" anchor="ctr"/>
            <a:lstStyle/>
            <a:p>
              <a:pPr algn="ctr" defTabSz="30003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75" dirty="0"/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5129212" y="2849221"/>
            <a:ext cx="642938" cy="321469"/>
            <a:chOff x="3508184" y="986757"/>
            <a:chExt cx="857644" cy="428822"/>
          </a:xfrm>
        </p:grpSpPr>
        <p:sp>
          <p:nvSpPr>
            <p:cNvPr id="17" name="Rounded Rectangle 16"/>
            <p:cNvSpPr/>
            <p:nvPr/>
          </p:nvSpPr>
          <p:spPr>
            <a:xfrm>
              <a:off x="3508184" y="986757"/>
              <a:ext cx="857644" cy="4288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3520890" y="999463"/>
              <a:ext cx="832232" cy="403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86" tIns="4286" rIns="4286" bIns="4286" spcCol="1270" anchor="ctr"/>
            <a:lstStyle/>
            <a:p>
              <a:pPr algn="ctr" defTabSz="30003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75" dirty="0"/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5129212" y="3219506"/>
            <a:ext cx="642938" cy="321469"/>
            <a:chOff x="3508184" y="1479903"/>
            <a:chExt cx="857644" cy="428822"/>
          </a:xfrm>
        </p:grpSpPr>
        <p:sp>
          <p:nvSpPr>
            <p:cNvPr id="15" name="Rounded Rectangle 14"/>
            <p:cNvSpPr/>
            <p:nvPr/>
          </p:nvSpPr>
          <p:spPr>
            <a:xfrm>
              <a:off x="3508184" y="1479903"/>
              <a:ext cx="857644" cy="4288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/>
            <p:cNvSpPr/>
            <p:nvPr/>
          </p:nvSpPr>
          <p:spPr>
            <a:xfrm>
              <a:off x="3520890" y="1492609"/>
              <a:ext cx="832232" cy="403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86" tIns="4286" rIns="4286" bIns="4286" spcCol="1270" anchor="ctr"/>
            <a:lstStyle/>
            <a:p>
              <a:pPr algn="ctr" defTabSz="30003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675" dirty="0"/>
            </a:p>
          </p:txBody>
        </p:sp>
      </p:grpSp>
      <p:cxnSp>
        <p:nvCxnSpPr>
          <p:cNvPr id="10" name="Straight Arrow Connector 9"/>
          <p:cNvCxnSpPr>
            <a:endCxn id="21" idx="1"/>
          </p:cNvCxnSpPr>
          <p:nvPr/>
        </p:nvCxnSpPr>
        <p:spPr>
          <a:xfrm>
            <a:off x="4680349" y="2245575"/>
            <a:ext cx="448865" cy="2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1"/>
          </p:cNvCxnSpPr>
          <p:nvPr/>
        </p:nvCxnSpPr>
        <p:spPr>
          <a:xfrm>
            <a:off x="4680349" y="2269386"/>
            <a:ext cx="448865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1"/>
          </p:cNvCxnSpPr>
          <p:nvPr/>
        </p:nvCxnSpPr>
        <p:spPr>
          <a:xfrm>
            <a:off x="4680349" y="3009955"/>
            <a:ext cx="448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80349" y="2998050"/>
            <a:ext cx="458390" cy="496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TextBox 28"/>
          <p:cNvSpPr txBox="1">
            <a:spLocks noChangeArrowheads="1"/>
          </p:cNvSpPr>
          <p:nvPr/>
        </p:nvSpPr>
        <p:spPr bwMode="auto">
          <a:xfrm>
            <a:off x="5129213" y="3864824"/>
            <a:ext cx="17604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Ma </a:t>
            </a:r>
            <a:r>
              <a:rPr lang="en-US" sz="1350" dirty="0" err="1"/>
              <a:t>trận</a:t>
            </a:r>
            <a:r>
              <a:rPr lang="en-US" sz="1350" dirty="0"/>
              <a:t> </a:t>
            </a:r>
            <a:r>
              <a:rPr lang="en-US" sz="1350" dirty="0" err="1"/>
              <a:t>cộng</a:t>
            </a:r>
            <a:r>
              <a:rPr lang="en-US" sz="1350" dirty="0"/>
              <a:t> </a:t>
            </a:r>
            <a:r>
              <a:rPr lang="en-US" sz="1350" dirty="0" err="1"/>
              <a:t>hưởng</a:t>
            </a:r>
            <a:endParaRPr lang="en-US" sz="1350" dirty="0"/>
          </a:p>
        </p:txBody>
      </p:sp>
      <p:sp>
        <p:nvSpPr>
          <p:cNvPr id="30" name="Down Arrow 29"/>
          <p:cNvSpPr/>
          <p:nvPr/>
        </p:nvSpPr>
        <p:spPr>
          <a:xfrm>
            <a:off x="5922169" y="3595744"/>
            <a:ext cx="215504" cy="269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1" name="Right Arrow 30"/>
          <p:cNvSpPr/>
          <p:nvPr/>
        </p:nvSpPr>
        <p:spPr>
          <a:xfrm>
            <a:off x="4854178" y="4556576"/>
            <a:ext cx="203597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4576" name="Down Arrow 24575"/>
          <p:cNvSpPr/>
          <p:nvPr/>
        </p:nvSpPr>
        <p:spPr>
          <a:xfrm>
            <a:off x="3330180" y="3595744"/>
            <a:ext cx="215503" cy="269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4598" name="TextBox 24576"/>
          <p:cNvSpPr txBox="1">
            <a:spLocks noChangeArrowheads="1"/>
          </p:cNvSpPr>
          <p:nvPr/>
        </p:nvSpPr>
        <p:spPr bwMode="auto">
          <a:xfrm>
            <a:off x="1385646" y="3765525"/>
            <a:ext cx="202170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Ma </a:t>
            </a:r>
            <a:r>
              <a:rPr lang="en-US" sz="1350" dirty="0" err="1"/>
              <a:t>trận</a:t>
            </a:r>
            <a:r>
              <a:rPr lang="en-US" sz="1350" dirty="0"/>
              <a:t> </a:t>
            </a:r>
            <a:r>
              <a:rPr lang="en-US" sz="1350" dirty="0" err="1"/>
              <a:t>theo</a:t>
            </a:r>
            <a:r>
              <a:rPr lang="en-US" sz="1350" dirty="0"/>
              <a:t> </a:t>
            </a:r>
            <a:r>
              <a:rPr lang="en-US" sz="1350" dirty="0" err="1"/>
              <a:t>chức</a:t>
            </a:r>
            <a:r>
              <a:rPr lang="en-US" sz="1350" dirty="0"/>
              <a:t> </a:t>
            </a:r>
            <a:r>
              <a:rPr lang="en-US" sz="1350" dirty="0" err="1"/>
              <a:t>năng</a:t>
            </a:r>
            <a:endParaRPr lang="en-US" sz="1350" dirty="0"/>
          </a:p>
        </p:txBody>
      </p:sp>
      <p:sp>
        <p:nvSpPr>
          <p:cNvPr id="24599" name="TextBox 24578"/>
          <p:cNvSpPr txBox="1">
            <a:spLocks noChangeArrowheads="1"/>
          </p:cNvSpPr>
          <p:nvPr/>
        </p:nvSpPr>
        <p:spPr bwMode="auto">
          <a:xfrm>
            <a:off x="4988719" y="1590730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7568" y="810435"/>
            <a:ext cx="44576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Ma </a:t>
            </a:r>
            <a:r>
              <a:rPr lang="en-US" sz="2500" dirty="0" err="1"/>
              <a:t>trận</a:t>
            </a:r>
            <a:r>
              <a:rPr lang="en-US" sz="2500" dirty="0"/>
              <a:t> 04 </a:t>
            </a:r>
            <a:r>
              <a:rPr lang="en-US" sz="2500" dirty="0" err="1"/>
              <a:t>cấp</a:t>
            </a:r>
            <a:r>
              <a:rPr lang="en-US" sz="2500" dirty="0"/>
              <a:t> </a:t>
            </a:r>
            <a:r>
              <a:rPr lang="en-US" sz="2500" dirty="0" err="1"/>
              <a:t>để</a:t>
            </a:r>
            <a:r>
              <a:rPr lang="en-US" sz="2500" dirty="0"/>
              <a:t> </a:t>
            </a:r>
            <a:r>
              <a:rPr lang="en-US" sz="2500" dirty="0" err="1"/>
              <a:t>xác</a:t>
            </a:r>
            <a:r>
              <a:rPr lang="en-US" sz="2500" dirty="0"/>
              <a:t> </a:t>
            </a:r>
            <a:r>
              <a:rPr lang="en-US" sz="2500" dirty="0" err="1"/>
              <a:t>định</a:t>
            </a:r>
            <a:r>
              <a:rPr lang="en-US" sz="2500" dirty="0"/>
              <a:t> OKRs</a:t>
            </a:r>
          </a:p>
        </p:txBody>
      </p:sp>
      <p:sp>
        <p:nvSpPr>
          <p:cNvPr id="32" name="TextBox 24576">
            <a:extLst>
              <a:ext uri="{FF2B5EF4-FFF2-40B4-BE49-F238E27FC236}">
                <a16:creationId xmlns:a16="http://schemas.microsoft.com/office/drawing/2014/main" id="{76453AE3-2119-294C-8AEC-CB0DCB9E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4902671"/>
            <a:ext cx="16177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Ma </a:t>
            </a:r>
            <a:r>
              <a:rPr lang="en-US" sz="1350" dirty="0" err="1"/>
              <a:t>trận</a:t>
            </a:r>
            <a:r>
              <a:rPr lang="en-US" sz="1350" dirty="0"/>
              <a:t> </a:t>
            </a:r>
            <a:r>
              <a:rPr lang="en-US" sz="1350" dirty="0" err="1"/>
              <a:t>theo</a:t>
            </a:r>
            <a:r>
              <a:rPr lang="en-US" sz="1350" dirty="0"/>
              <a:t> </a:t>
            </a:r>
            <a:r>
              <a:rPr lang="en-US" sz="1350" dirty="0" err="1"/>
              <a:t>chuỗi</a:t>
            </a:r>
            <a:endParaRPr lang="en-US" sz="1350" dirty="0"/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09A283EF-C134-4048-A9D9-8A0C4D556838}"/>
              </a:ext>
            </a:extLst>
          </p:cNvPr>
          <p:cNvSpPr/>
          <p:nvPr/>
        </p:nvSpPr>
        <p:spPr>
          <a:xfrm>
            <a:off x="1475656" y="5317034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67BF1657-A1E1-D04F-B38B-1CBD15F09F37}"/>
              </a:ext>
            </a:extLst>
          </p:cNvPr>
          <p:cNvSpPr/>
          <p:nvPr/>
        </p:nvSpPr>
        <p:spPr>
          <a:xfrm>
            <a:off x="1845520" y="5317034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entagon 33">
            <a:extLst>
              <a:ext uri="{FF2B5EF4-FFF2-40B4-BE49-F238E27FC236}">
                <a16:creationId xmlns:a16="http://schemas.microsoft.com/office/drawing/2014/main" id="{1D51B2D6-E2D9-014E-9A66-6D6BF5BEE068}"/>
              </a:ext>
            </a:extLst>
          </p:cNvPr>
          <p:cNvSpPr/>
          <p:nvPr/>
        </p:nvSpPr>
        <p:spPr>
          <a:xfrm>
            <a:off x="2219487" y="5310730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entagon 34">
            <a:extLst>
              <a:ext uri="{FF2B5EF4-FFF2-40B4-BE49-F238E27FC236}">
                <a16:creationId xmlns:a16="http://schemas.microsoft.com/office/drawing/2014/main" id="{2A0DB2C2-E9B1-1440-BBA8-8845C2759E85}"/>
              </a:ext>
            </a:extLst>
          </p:cNvPr>
          <p:cNvSpPr/>
          <p:nvPr/>
        </p:nvSpPr>
        <p:spPr>
          <a:xfrm>
            <a:off x="2589351" y="5310730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entagon 35">
            <a:extLst>
              <a:ext uri="{FF2B5EF4-FFF2-40B4-BE49-F238E27FC236}">
                <a16:creationId xmlns:a16="http://schemas.microsoft.com/office/drawing/2014/main" id="{09F95272-8630-4F46-AB3E-3FDF024302D0}"/>
              </a:ext>
            </a:extLst>
          </p:cNvPr>
          <p:cNvSpPr/>
          <p:nvPr/>
        </p:nvSpPr>
        <p:spPr>
          <a:xfrm>
            <a:off x="2940450" y="5317034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E1F132FF-69E0-5C43-9658-884DD7160D3F}"/>
              </a:ext>
            </a:extLst>
          </p:cNvPr>
          <p:cNvSpPr/>
          <p:nvPr/>
        </p:nvSpPr>
        <p:spPr>
          <a:xfrm>
            <a:off x="3310314" y="5317034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37B29D-A1EA-914D-B049-78346131B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21268"/>
              </p:ext>
            </p:extLst>
          </p:nvPr>
        </p:nvGraphicFramePr>
        <p:xfrm>
          <a:off x="1386504" y="4167187"/>
          <a:ext cx="31295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84">
                  <a:extLst>
                    <a:ext uri="{9D8B030D-6E8A-4147-A177-3AD203B41FA5}">
                      <a16:colId xmlns:a16="http://schemas.microsoft.com/office/drawing/2014/main" val="13401873"/>
                    </a:ext>
                  </a:extLst>
                </a:gridCol>
                <a:gridCol w="782384">
                  <a:extLst>
                    <a:ext uri="{9D8B030D-6E8A-4147-A177-3AD203B41FA5}">
                      <a16:colId xmlns:a16="http://schemas.microsoft.com/office/drawing/2014/main" val="2965737273"/>
                    </a:ext>
                  </a:extLst>
                </a:gridCol>
                <a:gridCol w="782384">
                  <a:extLst>
                    <a:ext uri="{9D8B030D-6E8A-4147-A177-3AD203B41FA5}">
                      <a16:colId xmlns:a16="http://schemas.microsoft.com/office/drawing/2014/main" val="2896072100"/>
                    </a:ext>
                  </a:extLst>
                </a:gridCol>
                <a:gridCol w="782384">
                  <a:extLst>
                    <a:ext uri="{9D8B030D-6E8A-4147-A177-3AD203B41FA5}">
                      <a16:colId xmlns:a16="http://schemas.microsoft.com/office/drawing/2014/main" val="2905144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Mục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tiêu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09491"/>
                  </a:ext>
                </a:extLst>
              </a:tr>
            </a:tbl>
          </a:graphicData>
        </a:graphic>
      </p:graphicFrame>
      <p:sp>
        <p:nvSpPr>
          <p:cNvPr id="40" name="Pentagon 39">
            <a:extLst>
              <a:ext uri="{FF2B5EF4-FFF2-40B4-BE49-F238E27FC236}">
                <a16:creationId xmlns:a16="http://schemas.microsoft.com/office/drawing/2014/main" id="{144B6D14-E647-9F45-A3D7-FDC100C6F18E}"/>
              </a:ext>
            </a:extLst>
          </p:cNvPr>
          <p:cNvSpPr/>
          <p:nvPr/>
        </p:nvSpPr>
        <p:spPr>
          <a:xfrm>
            <a:off x="5213822" y="4270673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entagon 40">
            <a:extLst>
              <a:ext uri="{FF2B5EF4-FFF2-40B4-BE49-F238E27FC236}">
                <a16:creationId xmlns:a16="http://schemas.microsoft.com/office/drawing/2014/main" id="{0BB5384F-75AB-2A48-9E20-7D125AAE3846}"/>
              </a:ext>
            </a:extLst>
          </p:cNvPr>
          <p:cNvSpPr/>
          <p:nvPr/>
        </p:nvSpPr>
        <p:spPr>
          <a:xfrm>
            <a:off x="5583686" y="4270673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entagon 41">
            <a:extLst>
              <a:ext uri="{FF2B5EF4-FFF2-40B4-BE49-F238E27FC236}">
                <a16:creationId xmlns:a16="http://schemas.microsoft.com/office/drawing/2014/main" id="{1463E6F9-F565-6D4A-AFB4-72A1B1D05873}"/>
              </a:ext>
            </a:extLst>
          </p:cNvPr>
          <p:cNvSpPr/>
          <p:nvPr/>
        </p:nvSpPr>
        <p:spPr>
          <a:xfrm>
            <a:off x="5957653" y="4264369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entagon 42">
            <a:extLst>
              <a:ext uri="{FF2B5EF4-FFF2-40B4-BE49-F238E27FC236}">
                <a16:creationId xmlns:a16="http://schemas.microsoft.com/office/drawing/2014/main" id="{29F8098A-A18D-0240-866F-75F1727F71A8}"/>
              </a:ext>
            </a:extLst>
          </p:cNvPr>
          <p:cNvSpPr/>
          <p:nvPr/>
        </p:nvSpPr>
        <p:spPr>
          <a:xfrm>
            <a:off x="6327517" y="4264369"/>
            <a:ext cx="360040" cy="272206"/>
          </a:xfrm>
          <a:prstGeom prst="homePlat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103DF9D4-7A97-F840-85E5-9617871DCA87}"/>
              </a:ext>
            </a:extLst>
          </p:cNvPr>
          <p:cNvSpPr/>
          <p:nvPr/>
        </p:nvSpPr>
        <p:spPr>
          <a:xfrm>
            <a:off x="6678616" y="4270673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D185FC39-C3EA-A543-AC83-D597F709A526}"/>
              </a:ext>
            </a:extLst>
          </p:cNvPr>
          <p:cNvSpPr/>
          <p:nvPr/>
        </p:nvSpPr>
        <p:spPr>
          <a:xfrm>
            <a:off x="7048480" y="4270673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858FC481-888A-F949-B434-57A8F69B6249}"/>
              </a:ext>
            </a:extLst>
          </p:cNvPr>
          <p:cNvSpPr/>
          <p:nvPr/>
        </p:nvSpPr>
        <p:spPr>
          <a:xfrm>
            <a:off x="5213822" y="4746249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entagon 46">
            <a:extLst>
              <a:ext uri="{FF2B5EF4-FFF2-40B4-BE49-F238E27FC236}">
                <a16:creationId xmlns:a16="http://schemas.microsoft.com/office/drawing/2014/main" id="{99964384-8F66-D64A-9A9C-5A094AAA6428}"/>
              </a:ext>
            </a:extLst>
          </p:cNvPr>
          <p:cNvSpPr/>
          <p:nvPr/>
        </p:nvSpPr>
        <p:spPr>
          <a:xfrm>
            <a:off x="5583686" y="4746249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D4BB65D2-A681-F64D-A684-B6AC71F2EFAD}"/>
              </a:ext>
            </a:extLst>
          </p:cNvPr>
          <p:cNvSpPr/>
          <p:nvPr/>
        </p:nvSpPr>
        <p:spPr>
          <a:xfrm>
            <a:off x="5957653" y="4739945"/>
            <a:ext cx="360040" cy="272206"/>
          </a:xfrm>
          <a:prstGeom prst="homePlat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2917856D-F708-384B-9053-BCEE7904E426}"/>
              </a:ext>
            </a:extLst>
          </p:cNvPr>
          <p:cNvSpPr/>
          <p:nvPr/>
        </p:nvSpPr>
        <p:spPr>
          <a:xfrm>
            <a:off x="6327517" y="4739945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2EF734BB-66A3-9C4D-9554-DA10D4AB1B46}"/>
              </a:ext>
            </a:extLst>
          </p:cNvPr>
          <p:cNvSpPr/>
          <p:nvPr/>
        </p:nvSpPr>
        <p:spPr>
          <a:xfrm>
            <a:off x="6678616" y="4746249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EEFE36D3-87EE-2846-945E-2656499D4226}"/>
              </a:ext>
            </a:extLst>
          </p:cNvPr>
          <p:cNvSpPr/>
          <p:nvPr/>
        </p:nvSpPr>
        <p:spPr>
          <a:xfrm>
            <a:off x="7048480" y="4746249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CE0FD6FF-9561-7444-9566-C1EAD12C8902}"/>
              </a:ext>
            </a:extLst>
          </p:cNvPr>
          <p:cNvSpPr/>
          <p:nvPr/>
        </p:nvSpPr>
        <p:spPr>
          <a:xfrm>
            <a:off x="5200957" y="5267444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F1DE907D-600F-4645-A8E5-8BD81E46108D}"/>
              </a:ext>
            </a:extLst>
          </p:cNvPr>
          <p:cNvSpPr/>
          <p:nvPr/>
        </p:nvSpPr>
        <p:spPr>
          <a:xfrm>
            <a:off x="5570821" y="5267444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entagon 53">
            <a:extLst>
              <a:ext uri="{FF2B5EF4-FFF2-40B4-BE49-F238E27FC236}">
                <a16:creationId xmlns:a16="http://schemas.microsoft.com/office/drawing/2014/main" id="{B537999D-F479-CE48-BA4A-73CB9B7C6E97}"/>
              </a:ext>
            </a:extLst>
          </p:cNvPr>
          <p:cNvSpPr/>
          <p:nvPr/>
        </p:nvSpPr>
        <p:spPr>
          <a:xfrm>
            <a:off x="5944788" y="5261140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entagon 54">
            <a:extLst>
              <a:ext uri="{FF2B5EF4-FFF2-40B4-BE49-F238E27FC236}">
                <a16:creationId xmlns:a16="http://schemas.microsoft.com/office/drawing/2014/main" id="{75AEB727-4D9A-B044-B7FA-C563F1AB3EEE}"/>
              </a:ext>
            </a:extLst>
          </p:cNvPr>
          <p:cNvSpPr/>
          <p:nvPr/>
        </p:nvSpPr>
        <p:spPr>
          <a:xfrm>
            <a:off x="6314652" y="5261140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entagon 55">
            <a:extLst>
              <a:ext uri="{FF2B5EF4-FFF2-40B4-BE49-F238E27FC236}">
                <a16:creationId xmlns:a16="http://schemas.microsoft.com/office/drawing/2014/main" id="{364121F2-4DCB-2341-98FC-659B42695F59}"/>
              </a:ext>
            </a:extLst>
          </p:cNvPr>
          <p:cNvSpPr/>
          <p:nvPr/>
        </p:nvSpPr>
        <p:spPr>
          <a:xfrm>
            <a:off x="6665751" y="5267444"/>
            <a:ext cx="360040" cy="272206"/>
          </a:xfrm>
          <a:prstGeom prst="homePlat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entagon 56">
            <a:extLst>
              <a:ext uri="{FF2B5EF4-FFF2-40B4-BE49-F238E27FC236}">
                <a16:creationId xmlns:a16="http://schemas.microsoft.com/office/drawing/2014/main" id="{8A6ABF2D-BBD1-C647-BE9A-2833AB8B8730}"/>
              </a:ext>
            </a:extLst>
          </p:cNvPr>
          <p:cNvSpPr/>
          <p:nvPr/>
        </p:nvSpPr>
        <p:spPr>
          <a:xfrm>
            <a:off x="7035615" y="5267444"/>
            <a:ext cx="360040" cy="27220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24576">
            <a:extLst>
              <a:ext uri="{FF2B5EF4-FFF2-40B4-BE49-F238E27FC236}">
                <a16:creationId xmlns:a16="http://schemas.microsoft.com/office/drawing/2014/main" id="{B6C4207B-8C94-E44D-8E17-61CDE0FB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427" y="4589904"/>
            <a:ext cx="3193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O</a:t>
            </a:r>
          </a:p>
        </p:txBody>
      </p:sp>
      <p:sp>
        <p:nvSpPr>
          <p:cNvPr id="59" name="TextBox 24576">
            <a:extLst>
              <a:ext uri="{FF2B5EF4-FFF2-40B4-BE49-F238E27FC236}">
                <a16:creationId xmlns:a16="http://schemas.microsoft.com/office/drawing/2014/main" id="{3191CCAF-094A-5049-96FD-E713910F053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19486" y="4581128"/>
            <a:ext cx="54304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KR1</a:t>
            </a:r>
          </a:p>
        </p:txBody>
      </p:sp>
      <p:sp>
        <p:nvSpPr>
          <p:cNvPr id="60" name="TextBox 24576">
            <a:extLst>
              <a:ext uri="{FF2B5EF4-FFF2-40B4-BE49-F238E27FC236}">
                <a16:creationId xmlns:a16="http://schemas.microsoft.com/office/drawing/2014/main" id="{3790BABA-30D6-DB42-854F-443C381EC5E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89984" y="4589904"/>
            <a:ext cx="6724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KR 2</a:t>
            </a:r>
          </a:p>
        </p:txBody>
      </p:sp>
      <p:sp>
        <p:nvSpPr>
          <p:cNvPr id="61" name="TextBox 24576">
            <a:extLst>
              <a:ext uri="{FF2B5EF4-FFF2-40B4-BE49-F238E27FC236}">
                <a16:creationId xmlns:a16="http://schemas.microsoft.com/office/drawing/2014/main" id="{8EC8B390-4C85-7649-82E4-1E520A16A50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47745" y="4589904"/>
            <a:ext cx="6724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KR 3</a:t>
            </a:r>
          </a:p>
        </p:txBody>
      </p:sp>
      <p:sp>
        <p:nvSpPr>
          <p:cNvPr id="62" name="TextBox 24576">
            <a:extLst>
              <a:ext uri="{FF2B5EF4-FFF2-40B4-BE49-F238E27FC236}">
                <a16:creationId xmlns:a16="http://schemas.microsoft.com/office/drawing/2014/main" id="{85CE9D6B-119E-C640-A5CF-01EAE0C79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742032"/>
            <a:ext cx="3193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O</a:t>
            </a:r>
          </a:p>
        </p:txBody>
      </p:sp>
      <p:sp>
        <p:nvSpPr>
          <p:cNvPr id="63" name="TextBox 24576">
            <a:extLst>
              <a:ext uri="{FF2B5EF4-FFF2-40B4-BE49-F238E27FC236}">
                <a16:creationId xmlns:a16="http://schemas.microsoft.com/office/drawing/2014/main" id="{536CDC22-2E7D-A74A-BA7F-711157BEFD9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22723" y="5733256"/>
            <a:ext cx="54304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KR1</a:t>
            </a:r>
          </a:p>
        </p:txBody>
      </p:sp>
      <p:sp>
        <p:nvSpPr>
          <p:cNvPr id="64" name="TextBox 24576">
            <a:extLst>
              <a:ext uri="{FF2B5EF4-FFF2-40B4-BE49-F238E27FC236}">
                <a16:creationId xmlns:a16="http://schemas.microsoft.com/office/drawing/2014/main" id="{A16A7564-8DA3-454C-9132-C5037790FC7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93221" y="5742032"/>
            <a:ext cx="6724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KR 2</a:t>
            </a:r>
          </a:p>
        </p:txBody>
      </p:sp>
      <p:sp>
        <p:nvSpPr>
          <p:cNvPr id="65" name="TextBox 24576">
            <a:extLst>
              <a:ext uri="{FF2B5EF4-FFF2-40B4-BE49-F238E27FC236}">
                <a16:creationId xmlns:a16="http://schemas.microsoft.com/office/drawing/2014/main" id="{74F13FB1-AF66-0545-9208-5F60A58E30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50982" y="5742032"/>
            <a:ext cx="6724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350" dirty="0"/>
              <a:t>KR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65E60-D70C-0A4A-8D39-4561522E8731}"/>
              </a:ext>
            </a:extLst>
          </p:cNvPr>
          <p:cNvSpPr txBox="1"/>
          <p:nvPr/>
        </p:nvSpPr>
        <p:spPr>
          <a:xfrm>
            <a:off x="6687557" y="5742032"/>
            <a:ext cx="57419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OK1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FD45DE-F14B-DB45-A819-518478AF4AFE}"/>
              </a:ext>
            </a:extLst>
          </p:cNvPr>
          <p:cNvCxnSpPr>
            <a:stCxn id="43" idx="2"/>
            <a:endCxn id="48" idx="0"/>
          </p:cNvCxnSpPr>
          <p:nvPr/>
        </p:nvCxnSpPr>
        <p:spPr>
          <a:xfrm flipH="1">
            <a:off x="6069622" y="4536575"/>
            <a:ext cx="369864" cy="203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0A0E84-B377-CC45-95DF-EA0596BE2435}"/>
              </a:ext>
            </a:extLst>
          </p:cNvPr>
          <p:cNvCxnSpPr>
            <a:stCxn id="48" idx="2"/>
            <a:endCxn id="56" idx="0"/>
          </p:cNvCxnSpPr>
          <p:nvPr/>
        </p:nvCxnSpPr>
        <p:spPr>
          <a:xfrm>
            <a:off x="6069622" y="5012151"/>
            <a:ext cx="708098" cy="255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0685FC-810F-BE49-9136-4A9D21B449C7}"/>
              </a:ext>
            </a:extLst>
          </p:cNvPr>
          <p:cNvCxnSpPr>
            <a:stCxn id="56" idx="2"/>
            <a:endCxn id="11" idx="0"/>
          </p:cNvCxnSpPr>
          <p:nvPr/>
        </p:nvCxnSpPr>
        <p:spPr>
          <a:xfrm>
            <a:off x="6777720" y="5539650"/>
            <a:ext cx="196935" cy="202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54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33" y="980728"/>
            <a:ext cx="6567088" cy="529568"/>
          </a:xfrm>
        </p:spPr>
        <p:txBody>
          <a:bodyPr>
            <a:noAutofit/>
          </a:bodyPr>
          <a:lstStyle/>
          <a:p>
            <a:r>
              <a:rPr lang="en-US" sz="3000" dirty="0" err="1"/>
              <a:t>Lên</a:t>
            </a:r>
            <a:r>
              <a:rPr lang="en-US" sz="3000" dirty="0"/>
              <a:t> </a:t>
            </a:r>
            <a:r>
              <a:rPr lang="en-US" sz="3000" dirty="0" err="1"/>
              <a:t>Chương</a:t>
            </a:r>
            <a:r>
              <a:rPr lang="en-US" sz="3000" dirty="0"/>
              <a:t> </a:t>
            </a:r>
            <a:r>
              <a:rPr lang="en-US" sz="3000" dirty="0" err="1"/>
              <a:t>trình</a:t>
            </a:r>
            <a:r>
              <a:rPr lang="en-US" sz="3000" dirty="0"/>
              <a:t> </a:t>
            </a:r>
            <a:r>
              <a:rPr lang="en-US" sz="3000" dirty="0" err="1"/>
              <a:t>hành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endParaRPr lang="en-US" sz="30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97661" y="1766687"/>
          <a:ext cx="8128415" cy="230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1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6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Mục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Chỉ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Hành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động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Tăng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doanh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250 </a:t>
                      </a:r>
                      <a:r>
                        <a:rPr lang="en-US" sz="1200" dirty="0" err="1"/>
                        <a:t>tỷ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1.1. </a:t>
                      </a:r>
                      <a:r>
                        <a:rPr lang="en-US" sz="1200" dirty="0" err="1"/>
                        <a:t>Tăng</a:t>
                      </a:r>
                      <a:r>
                        <a:rPr lang="en-US" sz="1200" baseline="0" dirty="0"/>
                        <a:t> DT </a:t>
                      </a:r>
                      <a:r>
                        <a:rPr lang="en-US" sz="1200" baseline="0" dirty="0" err="1"/>
                        <a:t>bán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lẻ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lến</a:t>
                      </a:r>
                      <a:r>
                        <a:rPr lang="en-US" sz="1200" baseline="0" dirty="0"/>
                        <a:t> 52%</a:t>
                      </a:r>
                    </a:p>
                    <a:p>
                      <a:r>
                        <a:rPr lang="en-US" sz="1200" baseline="0" dirty="0"/>
                        <a:t>1.2. DT SP </a:t>
                      </a:r>
                      <a:r>
                        <a:rPr lang="en-US" sz="1200" baseline="0" dirty="0" err="1"/>
                        <a:t>mới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Giảm</a:t>
                      </a:r>
                      <a:r>
                        <a:rPr lang="en-US" sz="1200" baseline="0" dirty="0"/>
                        <a:t> chi </a:t>
                      </a:r>
                      <a:r>
                        <a:rPr lang="en-US" sz="1200" baseline="0" dirty="0" err="1"/>
                        <a:t>phí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2.1. </a:t>
                      </a:r>
                      <a:r>
                        <a:rPr lang="en-US" sz="1200" dirty="0" err="1"/>
                        <a:t>Giảm</a:t>
                      </a:r>
                      <a:r>
                        <a:rPr lang="en-US" sz="1200" dirty="0"/>
                        <a:t> CP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vốn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Phát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triển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kênh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phân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phối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Phát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triển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chuỗi</a:t>
                      </a:r>
                      <a:r>
                        <a:rPr lang="en-US" sz="1200" baseline="0" dirty="0"/>
                        <a:t> TT </a:t>
                      </a:r>
                      <a:r>
                        <a:rPr lang="en-US" sz="1200" baseline="0" dirty="0" err="1"/>
                        <a:t>Bán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hàng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Hoàn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thiện</a:t>
                      </a:r>
                      <a:r>
                        <a:rPr lang="en-US" sz="1200" baseline="0" dirty="0"/>
                        <a:t> qui </a:t>
                      </a:r>
                      <a:r>
                        <a:rPr lang="en-US" sz="1200" baseline="0" dirty="0" err="1"/>
                        <a:t>trình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 QT </a:t>
                      </a:r>
                      <a:r>
                        <a:rPr lang="en-US" sz="1200" dirty="0" err="1"/>
                        <a:t>lõi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Qui </a:t>
                      </a:r>
                      <a:r>
                        <a:rPr lang="en-US" sz="1200" dirty="0" err="1"/>
                        <a:t>trình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8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Đào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tạo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nội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bộ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Vận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hành</a:t>
                      </a:r>
                      <a:r>
                        <a:rPr lang="en-US" sz="1200" baseline="0" dirty="0"/>
                        <a:t> qui </a:t>
                      </a:r>
                      <a:r>
                        <a:rPr lang="en-US" sz="1200" baseline="0" dirty="0" err="1"/>
                        <a:t>trình</a:t>
                      </a:r>
                      <a:endParaRPr lang="en-US" sz="1200" baseline="0" dirty="0"/>
                    </a:p>
                    <a:p>
                      <a:r>
                        <a:rPr lang="en-US" sz="1200" baseline="0" dirty="0" err="1"/>
                        <a:t>Đội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ngũ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bán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hàng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Quản trị mục tiêu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8471-4A74-41B4-AE86-39EB01C01067}" type="slidenum">
              <a:rPr lang="vi-VN" smtClean="0"/>
              <a:pPr>
                <a:defRPr/>
              </a:pPr>
              <a:t>36</a:t>
            </a:fld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(C) NVM,2020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9019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75098"/>
            <a:ext cx="7425697" cy="37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chuỗi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Quản trị mục tiêu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8471-4A74-41B4-AE86-39EB01C01067}" type="slidenum">
              <a:rPr lang="vi-VN" smtClean="0"/>
              <a:pPr>
                <a:defRPr/>
              </a:pPr>
              <a:t>37</a:t>
            </a:fld>
            <a:endParaRPr lang="vi-VN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92513"/>
              </p:ext>
            </p:extLst>
          </p:nvPr>
        </p:nvGraphicFramePr>
        <p:xfrm>
          <a:off x="1287450" y="2116786"/>
          <a:ext cx="5390785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TT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/>
                        <a:t>Mục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r>
                        <a:rPr lang="en-US" sz="1200" baseline="0" dirty="0"/>
                        <a:t>/ </a:t>
                      </a:r>
                      <a:r>
                        <a:rPr lang="en-US" sz="1200" dirty="0" err="1"/>
                        <a:t>Hành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động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cốt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lõi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/>
                        <a:t>Chỉ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FO/</a:t>
                      </a:r>
                      <a:r>
                        <a:rPr lang="en-US" sz="1200" dirty="0" err="1"/>
                        <a:t>Vị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trí</a:t>
                      </a:r>
                      <a:endParaRPr lang="en-US" sz="12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BO/</a:t>
                      </a:r>
                      <a:r>
                        <a:rPr lang="en-US" sz="1200" dirty="0" err="1"/>
                        <a:t>Vị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trí</a:t>
                      </a:r>
                      <a:endParaRPr lang="en-US" sz="12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MKT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Bán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hàng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Nhân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sự</a:t>
                      </a:r>
                      <a:endParaRPr lang="en-US" sz="12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Kế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toán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Mục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r>
                        <a:rPr lang="en-US" sz="1200" baseline="0" dirty="0"/>
                        <a:t> 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Chỉ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1.1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Hành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động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1.2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Mục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r>
                        <a:rPr lang="en-US" sz="1200" baseline="0" dirty="0"/>
                        <a:t> 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Chỉ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2.1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2.2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Mục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r>
                        <a:rPr lang="en-US" sz="1200" baseline="0" dirty="0"/>
                        <a:t> 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Chỉ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tiêu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3.1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6435207" y="2371055"/>
            <a:ext cx="1674186" cy="1188132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Mục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tiêu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tổng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quát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10065" y="2830209"/>
            <a:ext cx="2866869" cy="314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(C) NVM,2019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16390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OKRs cam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OKRs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OKRs cam </a:t>
            </a:r>
            <a:r>
              <a:rPr lang="en-US" dirty="0" err="1"/>
              <a:t>kết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(&lt;1)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đạt</a:t>
            </a:r>
            <a:endParaRPr lang="en-US" dirty="0"/>
          </a:p>
          <a:p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OKRs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, </a:t>
            </a:r>
            <a:r>
              <a:rPr lang="en-US" dirty="0" err="1"/>
              <a:t>thậm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hay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  <a:p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&gt;0,7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38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064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lầm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OKRs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#1: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OKRs cam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OKRs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endParaRPr lang="en-US" dirty="0"/>
          </a:p>
          <a:p>
            <a:r>
              <a:rPr lang="en-US" dirty="0"/>
              <a:t>#2: OKRs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endParaRPr lang="en-US" dirty="0"/>
          </a:p>
          <a:p>
            <a:r>
              <a:rPr lang="en-US" dirty="0"/>
              <a:t>#3: OKRs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vọng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r>
              <a:rPr lang="en-US" dirty="0"/>
              <a:t>#4: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endParaRPr lang="en-US" dirty="0"/>
          </a:p>
          <a:p>
            <a:r>
              <a:rPr lang="en-US" dirty="0"/>
              <a:t>#5: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then </a:t>
            </a:r>
            <a:r>
              <a:rPr lang="en-US" dirty="0" err="1"/>
              <a:t>chốt</a:t>
            </a:r>
            <a:r>
              <a:rPr lang="en-US" dirty="0"/>
              <a:t> (KR)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39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146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err="1"/>
              <a:t>Mục</a:t>
            </a:r>
            <a:r>
              <a:rPr lang="en-US" sz="2100" dirty="0"/>
              <a:t> </a:t>
            </a:r>
            <a:r>
              <a:rPr lang="en-US" sz="2100" dirty="0" err="1"/>
              <a:t>tiêu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kết</a:t>
            </a:r>
            <a:r>
              <a:rPr lang="en-US" sz="2100" dirty="0"/>
              <a:t> </a:t>
            </a:r>
            <a:r>
              <a:rPr lang="en-US" sz="2100" dirty="0" err="1"/>
              <a:t>quả</a:t>
            </a:r>
            <a:r>
              <a:rPr lang="en-US" sz="2100" dirty="0"/>
              <a:t> </a:t>
            </a:r>
            <a:r>
              <a:rPr lang="en-US" sz="2100" dirty="0" err="1"/>
              <a:t>của</a:t>
            </a:r>
            <a:r>
              <a:rPr lang="en-US" sz="2100" dirty="0"/>
              <a:t> </a:t>
            </a:r>
            <a:r>
              <a:rPr lang="en-US" sz="2100" dirty="0" err="1"/>
              <a:t>một</a:t>
            </a:r>
            <a:r>
              <a:rPr lang="en-US" sz="2100" dirty="0"/>
              <a:t> </a:t>
            </a:r>
            <a:r>
              <a:rPr lang="en-US" sz="2100" dirty="0" err="1"/>
              <a:t>quá</a:t>
            </a:r>
            <a:r>
              <a:rPr lang="en-US" sz="2100" dirty="0"/>
              <a:t> </a:t>
            </a:r>
            <a:r>
              <a:rPr lang="en-US" sz="2100" dirty="0" err="1"/>
              <a:t>trình</a:t>
            </a:r>
            <a:endParaRPr lang="en-US" sz="2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7D48E-84C7-4380-A744-6D22B7C71AA1}" type="slidenum">
              <a:rPr lang="vi-VN" smtClean="0"/>
              <a:pPr>
                <a:defRPr/>
              </a:pPr>
              <a:t>4</a:t>
            </a:fld>
            <a:endParaRPr lang="vi-VN" dirty="0"/>
          </a:p>
        </p:txBody>
      </p:sp>
      <p:sp>
        <p:nvSpPr>
          <p:cNvPr id="14" name="Rectangle 13"/>
          <p:cNvSpPr/>
          <p:nvPr/>
        </p:nvSpPr>
        <p:spPr>
          <a:xfrm>
            <a:off x="1846233" y="2303207"/>
            <a:ext cx="782093" cy="595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Đầu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vào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61455" y="2303207"/>
            <a:ext cx="964167" cy="595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Quá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trình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68025" y="2303207"/>
            <a:ext cx="964167" cy="595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Đầu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ra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Outputs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74595" y="2302172"/>
            <a:ext cx="964167" cy="595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Đầu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ra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3058" y="2302172"/>
            <a:ext cx="964167" cy="595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Ảnh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hưởng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Impacts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4434" y="1958075"/>
            <a:ext cx="779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Ngắn</a:t>
            </a:r>
            <a:r>
              <a:rPr lang="en-US" sz="1050" dirty="0"/>
              <a:t> </a:t>
            </a:r>
            <a:r>
              <a:rPr lang="en-US" sz="1050" dirty="0" err="1"/>
              <a:t>hạn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4987779" y="1957040"/>
            <a:ext cx="814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Trung</a:t>
            </a:r>
            <a:r>
              <a:rPr lang="en-US" sz="1050" dirty="0"/>
              <a:t> </a:t>
            </a:r>
            <a:r>
              <a:rPr lang="en-US" sz="1050" dirty="0" err="1"/>
              <a:t>hạn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6142622" y="1957039"/>
            <a:ext cx="6605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Dài</a:t>
            </a:r>
            <a:r>
              <a:rPr lang="en-US" sz="1050" dirty="0"/>
              <a:t> </a:t>
            </a:r>
            <a:r>
              <a:rPr lang="en-US" sz="1050" dirty="0" err="1"/>
              <a:t>hạn</a:t>
            </a:r>
            <a:endParaRPr lang="en-US" sz="1050" dirty="0"/>
          </a:p>
        </p:txBody>
      </p:sp>
      <p:sp>
        <p:nvSpPr>
          <p:cNvPr id="23" name="Rounded Rectangle 22"/>
          <p:cNvSpPr/>
          <p:nvPr/>
        </p:nvSpPr>
        <p:spPr>
          <a:xfrm>
            <a:off x="3779912" y="1817153"/>
            <a:ext cx="3816424" cy="15199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4790238" y="3048007"/>
            <a:ext cx="1503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Kết</a:t>
            </a:r>
            <a:r>
              <a:rPr lang="en-US" sz="1050" dirty="0"/>
              <a:t> </a:t>
            </a:r>
            <a:r>
              <a:rPr lang="en-US" sz="1050" dirty="0" err="1"/>
              <a:t>quả</a:t>
            </a:r>
            <a:r>
              <a:rPr lang="en-US" sz="1050" dirty="0"/>
              <a:t> </a:t>
            </a:r>
            <a:r>
              <a:rPr lang="en-US" sz="1050" dirty="0" err="1"/>
              <a:t>cần</a:t>
            </a:r>
            <a:r>
              <a:rPr lang="en-US" sz="1050" dirty="0"/>
              <a:t> </a:t>
            </a:r>
            <a:r>
              <a:rPr lang="en-US" sz="1050" dirty="0" err="1"/>
              <a:t>đạt</a:t>
            </a:r>
            <a:r>
              <a:rPr lang="en-US" sz="1050" dirty="0"/>
              <a:t> </a:t>
            </a:r>
            <a:r>
              <a:rPr lang="en-US" sz="1050" dirty="0" err="1"/>
              <a:t>được</a:t>
            </a:r>
            <a:endParaRPr lang="en-US" sz="1050" dirty="0"/>
          </a:p>
        </p:txBody>
      </p:sp>
      <p:sp>
        <p:nvSpPr>
          <p:cNvPr id="25" name="Right Arrow 24"/>
          <p:cNvSpPr/>
          <p:nvPr/>
        </p:nvSpPr>
        <p:spPr>
          <a:xfrm>
            <a:off x="2554542" y="2577130"/>
            <a:ext cx="228465" cy="10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ight Arrow 25"/>
          <p:cNvSpPr/>
          <p:nvPr/>
        </p:nvSpPr>
        <p:spPr>
          <a:xfrm>
            <a:off x="3641941" y="2558150"/>
            <a:ext cx="228465" cy="10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ight Arrow 26"/>
          <p:cNvSpPr/>
          <p:nvPr/>
        </p:nvSpPr>
        <p:spPr>
          <a:xfrm>
            <a:off x="4760403" y="2551720"/>
            <a:ext cx="228465" cy="10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ight Arrow 27"/>
          <p:cNvSpPr/>
          <p:nvPr/>
        </p:nvSpPr>
        <p:spPr>
          <a:xfrm>
            <a:off x="5874253" y="2539559"/>
            <a:ext cx="228465" cy="10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1846233" y="3736620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* 03 </a:t>
            </a:r>
            <a:r>
              <a:rPr lang="en-US" sz="1350" dirty="0" err="1">
                <a:solidFill>
                  <a:srgbClr val="FF0000"/>
                </a:solidFill>
              </a:rPr>
              <a:t>cách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thức</a:t>
            </a:r>
            <a:r>
              <a:rPr lang="en-US" sz="1350" dirty="0">
                <a:solidFill>
                  <a:srgbClr val="FF0000"/>
                </a:solidFill>
              </a:rPr>
              <a:t>:</a:t>
            </a:r>
          </a:p>
          <a:p>
            <a:r>
              <a:rPr lang="en-US" sz="1350" dirty="0"/>
              <a:t>1- </a:t>
            </a:r>
            <a:r>
              <a:rPr lang="en-US" sz="1350" dirty="0" err="1"/>
              <a:t>Quản</a:t>
            </a:r>
            <a:r>
              <a:rPr lang="en-US" sz="1350" dirty="0"/>
              <a:t> </a:t>
            </a:r>
            <a:r>
              <a:rPr lang="en-US" sz="1350" dirty="0" err="1"/>
              <a:t>trị</a:t>
            </a:r>
            <a:r>
              <a:rPr lang="en-US" sz="1350" dirty="0"/>
              <a:t> </a:t>
            </a:r>
            <a:r>
              <a:rPr lang="en-US" sz="1350" dirty="0" err="1"/>
              <a:t>mục</a:t>
            </a:r>
            <a:r>
              <a:rPr lang="en-US" sz="1350" dirty="0"/>
              <a:t> </a:t>
            </a:r>
            <a:r>
              <a:rPr lang="en-US" sz="1350" dirty="0" err="1"/>
              <a:t>tiêu</a:t>
            </a:r>
            <a:r>
              <a:rPr lang="en-US" sz="1350" dirty="0"/>
              <a:t> - MBO</a:t>
            </a:r>
          </a:p>
          <a:p>
            <a:r>
              <a:rPr lang="en-US" sz="1350" dirty="0"/>
              <a:t>2- </a:t>
            </a:r>
            <a:r>
              <a:rPr lang="en-US" sz="1350" dirty="0" err="1"/>
              <a:t>Quản</a:t>
            </a:r>
            <a:r>
              <a:rPr lang="en-US" sz="1350" dirty="0"/>
              <a:t> </a:t>
            </a:r>
            <a:r>
              <a:rPr lang="en-US" sz="1350" dirty="0" err="1"/>
              <a:t>trị</a:t>
            </a:r>
            <a:r>
              <a:rPr lang="en-US" sz="1350" dirty="0"/>
              <a:t> </a:t>
            </a:r>
            <a:r>
              <a:rPr lang="en-US" sz="1350" dirty="0" err="1"/>
              <a:t>kết</a:t>
            </a:r>
            <a:r>
              <a:rPr lang="en-US" sz="1350" dirty="0"/>
              <a:t> </a:t>
            </a:r>
            <a:r>
              <a:rPr lang="en-US" sz="1350" dirty="0" err="1"/>
              <a:t>quả</a:t>
            </a:r>
            <a:r>
              <a:rPr lang="en-US" sz="1350" dirty="0"/>
              <a:t> </a:t>
            </a:r>
            <a:r>
              <a:rPr lang="en-US" sz="1350" dirty="0" err="1"/>
              <a:t>tịnh</a:t>
            </a:r>
            <a:r>
              <a:rPr lang="en-US" sz="1350" dirty="0"/>
              <a:t> </a:t>
            </a:r>
            <a:r>
              <a:rPr lang="en-US" sz="1350" dirty="0" err="1"/>
              <a:t>tiến</a:t>
            </a:r>
            <a:r>
              <a:rPr lang="en-US" sz="1350" dirty="0"/>
              <a:t> – KPIs</a:t>
            </a:r>
          </a:p>
          <a:p>
            <a:r>
              <a:rPr lang="en-US" sz="1350" dirty="0"/>
              <a:t>3- </a:t>
            </a:r>
            <a:r>
              <a:rPr lang="en-US" sz="1350" dirty="0" err="1"/>
              <a:t>Quản</a:t>
            </a:r>
            <a:r>
              <a:rPr lang="en-US" sz="1350" dirty="0"/>
              <a:t> </a:t>
            </a:r>
            <a:r>
              <a:rPr lang="en-US" sz="1350" dirty="0" err="1"/>
              <a:t>trị</a:t>
            </a:r>
            <a:r>
              <a:rPr lang="en-US" sz="1350" dirty="0"/>
              <a:t> </a:t>
            </a:r>
            <a:r>
              <a:rPr lang="en-US" sz="1350" dirty="0" err="1"/>
              <a:t>quá</a:t>
            </a:r>
            <a:r>
              <a:rPr lang="en-US" sz="1350" dirty="0"/>
              <a:t> </a:t>
            </a:r>
            <a:r>
              <a:rPr lang="en-US" sz="1350" dirty="0" err="1"/>
              <a:t>trình</a:t>
            </a:r>
            <a:r>
              <a:rPr lang="en-US" sz="1350" dirty="0"/>
              <a:t> </a:t>
            </a:r>
            <a:r>
              <a:rPr lang="en-US" sz="1350" dirty="0" err="1"/>
              <a:t>bứt</a:t>
            </a:r>
            <a:r>
              <a:rPr lang="en-US" sz="1350" dirty="0"/>
              <a:t> </a:t>
            </a:r>
            <a:r>
              <a:rPr lang="en-US" sz="1350" dirty="0" err="1"/>
              <a:t>phá</a:t>
            </a:r>
            <a:r>
              <a:rPr lang="en-US" sz="1350" dirty="0"/>
              <a:t> - OKR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7316" y="3759488"/>
            <a:ext cx="2876557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* </a:t>
            </a:r>
            <a:r>
              <a:rPr lang="en-US" sz="1350" dirty="0" err="1">
                <a:solidFill>
                  <a:srgbClr val="FF0000"/>
                </a:solidFill>
              </a:rPr>
              <a:t>Hai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cách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tiếp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cận</a:t>
            </a:r>
            <a:r>
              <a:rPr lang="en-US" sz="1350" dirty="0">
                <a:solidFill>
                  <a:srgbClr val="FF0000"/>
                </a:solidFill>
              </a:rPr>
              <a:t>:</a:t>
            </a:r>
          </a:p>
          <a:p>
            <a:r>
              <a:rPr lang="en-US" sz="1350" dirty="0"/>
              <a:t>1- </a:t>
            </a:r>
            <a:r>
              <a:rPr lang="en-US" sz="1350" dirty="0" err="1"/>
              <a:t>Hệ</a:t>
            </a:r>
            <a:r>
              <a:rPr lang="en-US" sz="1350" dirty="0"/>
              <a:t> </a:t>
            </a:r>
            <a:r>
              <a:rPr lang="en-US" sz="1350" dirty="0" err="1"/>
              <a:t>thống</a:t>
            </a:r>
            <a:r>
              <a:rPr lang="en-US" sz="1350" dirty="0"/>
              <a:t> KÉO – </a:t>
            </a:r>
            <a:r>
              <a:rPr lang="en-US" sz="1350" dirty="0" err="1"/>
              <a:t>Hướng</a:t>
            </a:r>
            <a:r>
              <a:rPr lang="en-US" sz="1350" dirty="0"/>
              <a:t> </a:t>
            </a:r>
            <a:r>
              <a:rPr lang="en-US" sz="1350" dirty="0" err="1"/>
              <a:t>tới</a:t>
            </a:r>
            <a:r>
              <a:rPr lang="en-US" sz="1350" dirty="0"/>
              <a:t> </a:t>
            </a:r>
            <a:r>
              <a:rPr lang="en-US" sz="1350" dirty="0" err="1"/>
              <a:t>tương</a:t>
            </a:r>
            <a:r>
              <a:rPr lang="en-US" sz="1350" dirty="0"/>
              <a:t> </a:t>
            </a:r>
            <a:r>
              <a:rPr lang="en-US" sz="1350" dirty="0" err="1"/>
              <a:t>lai</a:t>
            </a:r>
            <a:endParaRPr lang="en-US" sz="1350" dirty="0"/>
          </a:p>
          <a:p>
            <a:r>
              <a:rPr lang="en-US" sz="1350" dirty="0"/>
              <a:t>2- </a:t>
            </a:r>
            <a:r>
              <a:rPr lang="en-US" sz="1350" dirty="0" err="1"/>
              <a:t>Hệ</a:t>
            </a:r>
            <a:r>
              <a:rPr lang="en-US" sz="1350" dirty="0"/>
              <a:t> </a:t>
            </a:r>
            <a:r>
              <a:rPr lang="en-US" sz="1350" dirty="0" err="1"/>
              <a:t>thống</a:t>
            </a:r>
            <a:r>
              <a:rPr lang="en-US" sz="1350" dirty="0"/>
              <a:t> ĐẨY – </a:t>
            </a:r>
            <a:r>
              <a:rPr lang="en-US" sz="1350" dirty="0" err="1"/>
              <a:t>Nhìn</a:t>
            </a:r>
            <a:r>
              <a:rPr lang="en-US" sz="1350" dirty="0"/>
              <a:t> </a:t>
            </a:r>
            <a:r>
              <a:rPr lang="en-US" sz="1350" dirty="0" err="1"/>
              <a:t>về</a:t>
            </a:r>
            <a:r>
              <a:rPr lang="en-US" sz="1350" dirty="0"/>
              <a:t> </a:t>
            </a:r>
            <a:r>
              <a:rPr lang="en-US" sz="1350" dirty="0" err="1"/>
              <a:t>quá</a:t>
            </a:r>
            <a:r>
              <a:rPr lang="en-US" sz="1350" dirty="0"/>
              <a:t> </a:t>
            </a:r>
            <a:r>
              <a:rPr lang="en-US" sz="1350" dirty="0" err="1"/>
              <a:t>khứ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>
                <a:solidFill>
                  <a:srgbClr val="FF0000"/>
                </a:solidFill>
              </a:rPr>
              <a:t>* Hai </a:t>
            </a:r>
            <a:r>
              <a:rPr lang="en-US" sz="1350" dirty="0" err="1">
                <a:solidFill>
                  <a:srgbClr val="FF0000"/>
                </a:solidFill>
              </a:rPr>
              <a:t>hệ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thống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triển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khai</a:t>
            </a:r>
            <a:r>
              <a:rPr lang="en-US" sz="1350" dirty="0">
                <a:solidFill>
                  <a:srgbClr val="FF0000"/>
                </a:solidFill>
              </a:rPr>
              <a:t>:</a:t>
            </a:r>
          </a:p>
          <a:p>
            <a:r>
              <a:rPr lang="en-US" sz="1350" dirty="0"/>
              <a:t>1- CỨNG</a:t>
            </a:r>
          </a:p>
          <a:p>
            <a:r>
              <a:rPr lang="en-US" sz="1350" dirty="0"/>
              <a:t>2- MỀM</a:t>
            </a:r>
          </a:p>
        </p:txBody>
      </p:sp>
    </p:spTree>
    <p:extLst>
      <p:ext uri="{BB962C8B-B14F-4D97-AF65-F5344CB8AC3E}">
        <p14:creationId xmlns:p14="http://schemas.microsoft.com/office/powerpoint/2010/main" val="1320692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OKRs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0 </a:t>
            </a:r>
            <a:r>
              <a:rPr lang="en-US" dirty="0" err="1"/>
              <a:t>đến</a:t>
            </a:r>
            <a:r>
              <a:rPr lang="en-US" dirty="0"/>
              <a:t> 0,3 =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đỏ</a:t>
            </a:r>
            <a:r>
              <a:rPr lang="en-US" dirty="0"/>
              <a:t>: OKR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endParaRPr lang="en-US" dirty="0"/>
          </a:p>
          <a:p>
            <a:r>
              <a:rPr lang="en-US" dirty="0" err="1"/>
              <a:t>Từ</a:t>
            </a:r>
            <a:r>
              <a:rPr lang="en-US" dirty="0"/>
              <a:t> 0,4 </a:t>
            </a:r>
            <a:r>
              <a:rPr lang="en-US" dirty="0" err="1"/>
              <a:t>đến</a:t>
            </a:r>
            <a:r>
              <a:rPr lang="en-US" dirty="0"/>
              <a:t> 0,6 = </a:t>
            </a:r>
            <a:r>
              <a:rPr lang="en-US" dirty="0" err="1">
                <a:solidFill>
                  <a:srgbClr val="FFC000"/>
                </a:solidFill>
              </a:rPr>
              <a:t>màu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vàng</a:t>
            </a:r>
            <a:r>
              <a:rPr lang="en-US" dirty="0"/>
              <a:t>: OKR</a:t>
            </a:r>
          </a:p>
          <a:p>
            <a:r>
              <a:rPr lang="en-US" dirty="0" err="1"/>
              <a:t>Từ</a:t>
            </a:r>
            <a:r>
              <a:rPr lang="en-US" dirty="0"/>
              <a:t> 0,7 </a:t>
            </a:r>
            <a:r>
              <a:rPr lang="en-US" dirty="0" err="1"/>
              <a:t>đến</a:t>
            </a:r>
            <a:r>
              <a:rPr lang="en-US" dirty="0"/>
              <a:t> 1,0 = </a:t>
            </a:r>
            <a:r>
              <a:rPr lang="en-US" dirty="0" err="1">
                <a:solidFill>
                  <a:srgbClr val="00B050"/>
                </a:solidFill>
              </a:rPr>
              <a:t>màu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xanh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lá</a:t>
            </a:r>
            <a:r>
              <a:rPr lang="en-US" dirty="0"/>
              <a:t>: OKR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846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	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okr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hay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8287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chu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OKRs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4-6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1:</a:t>
            </a:r>
          </a:p>
          <a:p>
            <a:pPr lvl="1"/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OKRs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: </a:t>
            </a:r>
            <a:r>
              <a:rPr lang="en-US" dirty="0" err="1"/>
              <a:t>Lãnh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OKRs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quí</a:t>
            </a:r>
            <a:r>
              <a:rPr lang="en-US" dirty="0"/>
              <a:t> 1:</a:t>
            </a:r>
          </a:p>
          <a:p>
            <a:pPr lvl="1"/>
            <a:r>
              <a:rPr lang="en-US" dirty="0" err="1"/>
              <a:t>Thông</a:t>
            </a:r>
            <a:r>
              <a:rPr lang="en-US" dirty="0"/>
              <a:t> qua OKRs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cuối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1:</a:t>
            </a:r>
          </a:p>
          <a:p>
            <a:pPr lvl="1"/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OKRs CT,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Nhân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OKRs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Nhân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Nhân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OKRs </a:t>
            </a:r>
            <a:r>
              <a:rPr lang="en-US" dirty="0" err="1"/>
              <a:t>quý</a:t>
            </a:r>
            <a:r>
              <a:rPr lang="en-US" dirty="0"/>
              <a:t>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157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OKRs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/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?</a:t>
            </a:r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OKRs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?</a:t>
            </a:r>
          </a:p>
          <a:p>
            <a:r>
              <a:rPr lang="en-US" dirty="0"/>
              <a:t>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OKRs?</a:t>
            </a:r>
          </a:p>
          <a:p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OKRs?</a:t>
            </a:r>
          </a:p>
          <a:p>
            <a:r>
              <a:rPr lang="en-US" dirty="0"/>
              <a:t>OKRs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  <a:p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hay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604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BSC-KPI </a:t>
            </a:r>
            <a:r>
              <a:rPr lang="en-US" dirty="0" err="1"/>
              <a:t>và</a:t>
            </a:r>
            <a:r>
              <a:rPr lang="en-US" dirty="0"/>
              <a:t> OKRs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44</a:t>
            </a:fld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4067944" y="1417638"/>
            <a:ext cx="2376264" cy="444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35696" y="2060848"/>
            <a:ext cx="194421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75060" y="2056413"/>
            <a:ext cx="194421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BSC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4425" y="2056413"/>
            <a:ext cx="194421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KPIs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1560" y="3068960"/>
            <a:ext cx="8398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67944" y="3242970"/>
            <a:ext cx="2376264" cy="444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35696" y="3784178"/>
            <a:ext cx="1944216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76256" y="3784178"/>
            <a:ext cx="1944216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gián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35696" y="4513982"/>
            <a:ext cx="194421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Khoán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35696" y="5242546"/>
            <a:ext cx="194421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91945" y="4513982"/>
            <a:ext cx="194421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91945" y="5242546"/>
            <a:ext cx="194421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11560" y="5877272"/>
            <a:ext cx="8398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8" idx="0"/>
          </p:cNvCxnSpPr>
          <p:nvPr/>
        </p:nvCxnSpPr>
        <p:spPr>
          <a:xfrm flipH="1">
            <a:off x="5247168" y="1862457"/>
            <a:ext cx="8908" cy="193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" idx="1"/>
            <a:endCxn id="14" idx="0"/>
          </p:cNvCxnSpPr>
          <p:nvPr/>
        </p:nvCxnSpPr>
        <p:spPr>
          <a:xfrm rot="10800000" flipV="1">
            <a:off x="2807804" y="3465380"/>
            <a:ext cx="1260140" cy="31879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2" idx="3"/>
            <a:endCxn id="15" idx="0"/>
          </p:cNvCxnSpPr>
          <p:nvPr/>
        </p:nvCxnSpPr>
        <p:spPr>
          <a:xfrm>
            <a:off x="6444208" y="3465380"/>
            <a:ext cx="1404156" cy="31879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6" idx="0"/>
          </p:cNvCxnSpPr>
          <p:nvPr/>
        </p:nvCxnSpPr>
        <p:spPr>
          <a:xfrm>
            <a:off x="2807804" y="4216226"/>
            <a:ext cx="0" cy="297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  <a:endCxn id="17" idx="0"/>
          </p:cNvCxnSpPr>
          <p:nvPr/>
        </p:nvCxnSpPr>
        <p:spPr>
          <a:xfrm>
            <a:off x="2807804" y="4946030"/>
            <a:ext cx="0" cy="296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2"/>
            <a:endCxn id="18" idx="0"/>
          </p:cNvCxnSpPr>
          <p:nvPr/>
        </p:nvCxnSpPr>
        <p:spPr>
          <a:xfrm>
            <a:off x="7848364" y="4216226"/>
            <a:ext cx="15689" cy="297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19" idx="0"/>
          </p:cNvCxnSpPr>
          <p:nvPr/>
        </p:nvCxnSpPr>
        <p:spPr>
          <a:xfrm>
            <a:off x="7864053" y="4946030"/>
            <a:ext cx="0" cy="296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88819" y="2672541"/>
            <a:ext cx="2934513" cy="307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OKRs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ty</a:t>
            </a:r>
            <a:endParaRPr lang="en-US" dirty="0"/>
          </a:p>
        </p:txBody>
      </p:sp>
      <p:cxnSp>
        <p:nvCxnSpPr>
          <p:cNvPr id="41" name="Elbow Connector 40"/>
          <p:cNvCxnSpPr>
            <a:stCxn id="39" idx="1"/>
            <a:endCxn id="17" idx="1"/>
          </p:cNvCxnSpPr>
          <p:nvPr/>
        </p:nvCxnSpPr>
        <p:spPr>
          <a:xfrm rot="10800000" flipV="1">
            <a:off x="1835697" y="2826140"/>
            <a:ext cx="1953123" cy="2632430"/>
          </a:xfrm>
          <a:prstGeom prst="bentConnector3">
            <a:avLst>
              <a:gd name="adj1" fmla="val 111704"/>
            </a:avLst>
          </a:prstGeom>
          <a:ln>
            <a:prstDash val="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9" idx="3"/>
            <a:endCxn id="19" idx="3"/>
          </p:cNvCxnSpPr>
          <p:nvPr/>
        </p:nvCxnSpPr>
        <p:spPr>
          <a:xfrm>
            <a:off x="6723332" y="2826140"/>
            <a:ext cx="2112829" cy="2632430"/>
          </a:xfrm>
          <a:prstGeom prst="bentConnector3">
            <a:avLst>
              <a:gd name="adj1" fmla="val 110820"/>
            </a:avLst>
          </a:prstGeom>
          <a:ln>
            <a:prstDash val="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2"/>
            <a:endCxn id="39" idx="0"/>
          </p:cNvCxnSpPr>
          <p:nvPr/>
        </p:nvCxnSpPr>
        <p:spPr>
          <a:xfrm>
            <a:off x="5247168" y="2488461"/>
            <a:ext cx="8908" cy="184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3"/>
            <a:endCxn id="8" idx="1"/>
          </p:cNvCxnSpPr>
          <p:nvPr/>
        </p:nvCxnSpPr>
        <p:spPr>
          <a:xfrm flipV="1">
            <a:off x="3779912" y="2272437"/>
            <a:ext cx="495148" cy="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3"/>
            <a:endCxn id="9" idx="1"/>
          </p:cNvCxnSpPr>
          <p:nvPr/>
        </p:nvCxnSpPr>
        <p:spPr>
          <a:xfrm>
            <a:off x="6219276" y="2272437"/>
            <a:ext cx="4951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63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699" y="10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err="1"/>
              <a:t>Cấu</a:t>
            </a:r>
            <a:r>
              <a:rPr lang="en-US" sz="3300" dirty="0"/>
              <a:t> </a:t>
            </a:r>
            <a:r>
              <a:rPr lang="en-US" sz="3300" dirty="0" err="1"/>
              <a:t>trúc</a:t>
            </a:r>
            <a:r>
              <a:rPr lang="en-US" sz="3300" dirty="0"/>
              <a:t> </a:t>
            </a:r>
            <a:r>
              <a:rPr lang="en-US" sz="3300" dirty="0" err="1"/>
              <a:t>mục</a:t>
            </a:r>
            <a:r>
              <a:rPr lang="en-US" sz="3300" dirty="0"/>
              <a:t> </a:t>
            </a:r>
            <a:r>
              <a:rPr lang="en-US" sz="3300" dirty="0" err="1"/>
              <a:t>tiêu</a:t>
            </a:r>
            <a:r>
              <a:rPr lang="en-US" sz="3300" dirty="0"/>
              <a:t> </a:t>
            </a:r>
            <a:r>
              <a:rPr lang="en-US" sz="3300" dirty="0" err="1"/>
              <a:t>cấp</a:t>
            </a:r>
            <a:r>
              <a:rPr lang="en-US" sz="3300" dirty="0"/>
              <a:t> </a:t>
            </a:r>
            <a:r>
              <a:rPr lang="en-US" sz="3300" dirty="0" err="1"/>
              <a:t>bộ</a:t>
            </a:r>
            <a:r>
              <a:rPr lang="en-US" sz="3300" dirty="0"/>
              <a:t> </a:t>
            </a:r>
            <a:r>
              <a:rPr lang="en-US" sz="3300" dirty="0" err="1"/>
              <a:t>phận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Quản trị mục tiêu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8471-4A74-41B4-AE86-39EB01C01067}" type="slidenum">
              <a:rPr lang="vi-VN" smtClean="0"/>
              <a:pPr>
                <a:defRPr/>
              </a:pPr>
              <a:t>45</a:t>
            </a:fld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169826" y="2186683"/>
            <a:ext cx="1191719" cy="58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Mục</a:t>
            </a:r>
            <a:r>
              <a:rPr lang="en-US" sz="1350" dirty="0"/>
              <a:t> </a:t>
            </a:r>
            <a:r>
              <a:rPr lang="en-US" sz="1350" dirty="0" err="1"/>
              <a:t>tiêu</a:t>
            </a:r>
            <a:r>
              <a:rPr lang="en-US" sz="1350" dirty="0"/>
              <a:t> </a:t>
            </a:r>
            <a:r>
              <a:rPr lang="en-US" sz="1350" dirty="0" err="1"/>
              <a:t>cấp</a:t>
            </a:r>
            <a:r>
              <a:rPr lang="en-US" sz="1350" dirty="0"/>
              <a:t> </a:t>
            </a:r>
            <a:r>
              <a:rPr lang="en-US" sz="1350" dirty="0" err="1"/>
              <a:t>Công</a:t>
            </a:r>
            <a:r>
              <a:rPr lang="en-US" sz="1350" dirty="0"/>
              <a:t> </a:t>
            </a:r>
            <a:r>
              <a:rPr lang="en-US" sz="1350" dirty="0" err="1"/>
              <a:t>ty</a:t>
            </a:r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4057780" y="2186683"/>
            <a:ext cx="3079673" cy="58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Mục</a:t>
            </a:r>
            <a:r>
              <a:rPr lang="en-US" sz="1350" dirty="0"/>
              <a:t> </a:t>
            </a:r>
            <a:r>
              <a:rPr lang="en-US" sz="1350" dirty="0" err="1"/>
              <a:t>tiêu</a:t>
            </a:r>
            <a:r>
              <a:rPr lang="en-US" sz="1350" dirty="0"/>
              <a:t> </a:t>
            </a:r>
            <a:r>
              <a:rPr lang="en-US" sz="1350" dirty="0" err="1"/>
              <a:t>và</a:t>
            </a:r>
            <a:r>
              <a:rPr lang="en-US" sz="1350" dirty="0"/>
              <a:t> </a:t>
            </a:r>
            <a:r>
              <a:rPr lang="en-US" sz="1350" dirty="0" err="1"/>
              <a:t>hành</a:t>
            </a:r>
            <a:r>
              <a:rPr lang="en-US" sz="1350" dirty="0"/>
              <a:t> </a:t>
            </a:r>
            <a:r>
              <a:rPr lang="en-US" sz="1350" dirty="0" err="1"/>
              <a:t>động</a:t>
            </a:r>
            <a:r>
              <a:rPr lang="en-US" sz="1350" dirty="0"/>
              <a:t> </a:t>
            </a:r>
            <a:r>
              <a:rPr lang="en-US" sz="1350" dirty="0" err="1"/>
              <a:t>của</a:t>
            </a:r>
            <a:r>
              <a:rPr lang="en-US" sz="1350" dirty="0"/>
              <a:t> </a:t>
            </a:r>
            <a:r>
              <a:rPr lang="en-US" sz="1350" dirty="0" err="1"/>
              <a:t>đơn</a:t>
            </a:r>
            <a:r>
              <a:rPr lang="en-US" sz="1350" dirty="0"/>
              <a:t> </a:t>
            </a:r>
            <a:r>
              <a:rPr lang="en-US" sz="1350" dirty="0" err="1"/>
              <a:t>vị</a:t>
            </a:r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2169826" y="3210575"/>
            <a:ext cx="1191719" cy="58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BSC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7780" y="3210575"/>
            <a:ext cx="1191719" cy="58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Mục</a:t>
            </a:r>
            <a:r>
              <a:rPr lang="en-US" sz="1350" dirty="0"/>
              <a:t> </a:t>
            </a:r>
            <a:r>
              <a:rPr lang="en-US" sz="1350" dirty="0" err="1"/>
              <a:t>tiêu</a:t>
            </a:r>
            <a:r>
              <a:rPr lang="en-US" sz="1350" dirty="0"/>
              <a:t> </a:t>
            </a:r>
            <a:r>
              <a:rPr lang="en-US" sz="1350" dirty="0" err="1"/>
              <a:t>được</a:t>
            </a:r>
            <a:r>
              <a:rPr lang="en-US" sz="1350" dirty="0"/>
              <a:t> </a:t>
            </a:r>
            <a:r>
              <a:rPr lang="en-US" sz="1350" dirty="0" err="1"/>
              <a:t>giao</a:t>
            </a: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4057780" y="4201552"/>
            <a:ext cx="1191719" cy="58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Mục</a:t>
            </a:r>
            <a:r>
              <a:rPr lang="en-US" sz="1350" dirty="0"/>
              <a:t> </a:t>
            </a:r>
            <a:r>
              <a:rPr lang="en-US" sz="1350" dirty="0" err="1"/>
              <a:t>tiêu</a:t>
            </a:r>
            <a:r>
              <a:rPr lang="en-US" sz="1350" dirty="0"/>
              <a:t> </a:t>
            </a:r>
            <a:r>
              <a:rPr lang="en-US" sz="1350" dirty="0" err="1"/>
              <a:t>được</a:t>
            </a:r>
            <a:r>
              <a:rPr lang="en-US" sz="1350" dirty="0"/>
              <a:t> </a:t>
            </a:r>
            <a:r>
              <a:rPr lang="en-US" sz="1350" dirty="0" err="1"/>
              <a:t>giao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5945734" y="3210575"/>
            <a:ext cx="1191719" cy="58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Mục</a:t>
            </a:r>
            <a:r>
              <a:rPr lang="en-US" sz="1350" dirty="0"/>
              <a:t> </a:t>
            </a:r>
            <a:r>
              <a:rPr lang="en-US" sz="1350" dirty="0" err="1"/>
              <a:t>tiêu</a:t>
            </a:r>
            <a:r>
              <a:rPr lang="en-US" sz="1350" dirty="0"/>
              <a:t> </a:t>
            </a:r>
            <a:r>
              <a:rPr lang="en-US" sz="1350" dirty="0" err="1"/>
              <a:t>theo</a:t>
            </a:r>
            <a:r>
              <a:rPr lang="en-US" sz="1350" dirty="0"/>
              <a:t> </a:t>
            </a:r>
            <a:r>
              <a:rPr lang="en-US" sz="1350" dirty="0" err="1"/>
              <a:t>chức</a:t>
            </a:r>
            <a:r>
              <a:rPr lang="en-US" sz="1350" dirty="0"/>
              <a:t> </a:t>
            </a:r>
            <a:r>
              <a:rPr lang="en-US" sz="1350" dirty="0" err="1"/>
              <a:t>năng</a:t>
            </a:r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>
            <a:off x="5945734" y="4201552"/>
            <a:ext cx="1191719" cy="58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Kết</a:t>
            </a:r>
            <a:r>
              <a:rPr lang="en-US" sz="1350" dirty="0"/>
              <a:t> </a:t>
            </a:r>
            <a:r>
              <a:rPr lang="en-US" sz="1350" dirty="0" err="1"/>
              <a:t>quả</a:t>
            </a:r>
            <a:r>
              <a:rPr lang="en-US" sz="1350" dirty="0"/>
              <a:t> </a:t>
            </a:r>
            <a:r>
              <a:rPr lang="en-US" sz="1350" dirty="0" err="1"/>
              <a:t>cốt</a:t>
            </a:r>
            <a:r>
              <a:rPr lang="en-US" sz="1350" dirty="0"/>
              <a:t> </a:t>
            </a:r>
            <a:r>
              <a:rPr lang="en-US" sz="1350" dirty="0" err="1"/>
              <a:t>yếu</a:t>
            </a:r>
            <a:endParaRPr lang="en-US" sz="1350" dirty="0"/>
          </a:p>
        </p:txBody>
      </p:sp>
      <p:sp>
        <p:nvSpPr>
          <p:cNvPr id="19" name="Rectangle 18"/>
          <p:cNvSpPr/>
          <p:nvPr/>
        </p:nvSpPr>
        <p:spPr>
          <a:xfrm>
            <a:off x="2169825" y="4193926"/>
            <a:ext cx="1191719" cy="58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OKR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811250" y="1920479"/>
            <a:ext cx="0" cy="327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69825" y="3971457"/>
            <a:ext cx="5396460" cy="3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6808925" y="3497475"/>
            <a:ext cx="1894108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CHỨC NĂNG, NHIỆM VỤ</a:t>
            </a:r>
          </a:p>
        </p:txBody>
      </p:sp>
      <p:cxnSp>
        <p:nvCxnSpPr>
          <p:cNvPr id="42" name="Straight Arrow Connector 41"/>
          <p:cNvCxnSpPr>
            <a:stCxn id="14" idx="3"/>
          </p:cNvCxnSpPr>
          <p:nvPr/>
        </p:nvCxnSpPr>
        <p:spPr>
          <a:xfrm flipV="1">
            <a:off x="3361545" y="3503335"/>
            <a:ext cx="4497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9" idx="3"/>
          </p:cNvCxnSpPr>
          <p:nvPr/>
        </p:nvCxnSpPr>
        <p:spPr>
          <a:xfrm flipV="1">
            <a:off x="3361544" y="4486686"/>
            <a:ext cx="44970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0640" y="2947564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A - </a:t>
            </a:r>
            <a:r>
              <a:rPr lang="en-US" sz="1350" dirty="0" err="1">
                <a:solidFill>
                  <a:srgbClr val="FF0000"/>
                </a:solidFill>
              </a:rPr>
              <a:t>KPIt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07605" y="2954478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B - </a:t>
            </a:r>
            <a:r>
              <a:rPr lang="en-US" sz="1350" dirty="0" err="1">
                <a:solidFill>
                  <a:srgbClr val="FF0000"/>
                </a:solidFill>
              </a:rPr>
              <a:t>KPIf</a:t>
            </a:r>
            <a:endParaRPr lang="en-US" sz="135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>
            <a:stCxn id="16" idx="3"/>
            <a:endCxn id="18" idx="1"/>
          </p:cNvCxnSpPr>
          <p:nvPr/>
        </p:nvCxnSpPr>
        <p:spPr>
          <a:xfrm flipV="1">
            <a:off x="5249499" y="4494312"/>
            <a:ext cx="6962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69825" y="2947565"/>
            <a:ext cx="5396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3"/>
            <a:endCxn id="17" idx="1"/>
          </p:cNvCxnSpPr>
          <p:nvPr/>
        </p:nvCxnSpPr>
        <p:spPr>
          <a:xfrm>
            <a:off x="5249499" y="3503336"/>
            <a:ext cx="6962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1" idx="3"/>
            <a:endCxn id="12" idx="1"/>
          </p:cNvCxnSpPr>
          <p:nvPr/>
        </p:nvCxnSpPr>
        <p:spPr>
          <a:xfrm>
            <a:off x="3361545" y="2479444"/>
            <a:ext cx="696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90639" y="3967227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38437" y="3958517"/>
            <a:ext cx="3690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KR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(C) NVM,2019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01845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9B8FB-F3BB-8D40-B00D-D6271FE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Rạng</a:t>
            </a:r>
            <a:r>
              <a:rPr lang="en-US" dirty="0"/>
              <a:t> </a:t>
            </a:r>
            <a:r>
              <a:rPr lang="en-US" dirty="0" err="1"/>
              <a:t>Đông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BD1AF4B-5ACB-CC47-AF52-6CBED0633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E84C4-ED82-564D-B553-E640E292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63289-84CA-954D-B967-4D66F374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934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F05E-695C-AD4A-A035-FE3340DF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3AA0-E9D0-364F-87B1-3FEAFA61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2015: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–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.</a:t>
            </a:r>
          </a:p>
          <a:p>
            <a:r>
              <a:rPr lang="en-US" dirty="0"/>
              <a:t>2016: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BSC </a:t>
            </a:r>
            <a:r>
              <a:rPr lang="en-US" dirty="0" err="1"/>
              <a:t>và</a:t>
            </a:r>
            <a:r>
              <a:rPr lang="en-US" dirty="0"/>
              <a:t> KPI</a:t>
            </a:r>
          </a:p>
          <a:p>
            <a:r>
              <a:rPr lang="en-US" dirty="0"/>
              <a:t>2017: </a:t>
            </a:r>
            <a:r>
              <a:rPr lang="en-US" dirty="0" err="1"/>
              <a:t>Bổ</a:t>
            </a:r>
            <a:r>
              <a:rPr lang="en-US" dirty="0"/>
              <a:t> sung: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endParaRPr lang="en-US" dirty="0"/>
          </a:p>
          <a:p>
            <a:r>
              <a:rPr lang="en-US" dirty="0"/>
              <a:t>2020: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OKRs.</a:t>
            </a:r>
          </a:p>
          <a:p>
            <a:r>
              <a:rPr lang="en-US" i="1" dirty="0" err="1">
                <a:solidFill>
                  <a:srgbClr val="00B050"/>
                </a:solidFill>
              </a:rPr>
              <a:t>Đó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là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một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quá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trình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phát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triển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các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công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cụ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quản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trị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liên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tục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có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tính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kế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thừa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và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đáp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ứng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với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tình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hình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mới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cũng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như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trình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độ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của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đội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ngũ</a:t>
            </a:r>
            <a:r>
              <a:rPr lang="en-US" i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1987D-F4DE-4645-80DB-B70EDFA8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AC31D-AD73-B543-B6D2-2A688BC3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825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AF5D-D475-8841-9F58-7CA1BB0E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5" y="256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Rạng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2020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FB5F10-67DD-5D46-833D-5C7870321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9119"/>
              </p:ext>
            </p:extLst>
          </p:nvPr>
        </p:nvGraphicFramePr>
        <p:xfrm>
          <a:off x="458788" y="1574800"/>
          <a:ext cx="8229600" cy="280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44">
                  <a:extLst>
                    <a:ext uri="{9D8B030D-6E8A-4147-A177-3AD203B41FA5}">
                      <a16:colId xmlns:a16="http://schemas.microsoft.com/office/drawing/2014/main" val="267649956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69130088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1940341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302807547"/>
                    </a:ext>
                  </a:extLst>
                </a:gridCol>
                <a:gridCol w="1812132">
                  <a:extLst>
                    <a:ext uri="{9D8B030D-6E8A-4147-A177-3AD203B41FA5}">
                      <a16:colId xmlns:a16="http://schemas.microsoft.com/office/drawing/2014/main" val="2485587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năng</a:t>
                      </a:r>
                      <a:r>
                        <a:rPr lang="en-US" dirty="0"/>
                        <a:t> – </a:t>
                      </a:r>
                      <a:r>
                        <a:rPr lang="en-US" dirty="0" err="1"/>
                        <a:t>nhiệm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BSC-KPI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Chương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tâm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OKRs –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điểm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6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nghĩa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căn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bản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chức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thống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Kiểm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soát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cân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bằng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chiến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lược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phát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triển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vững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Tạo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trì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trục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vận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suốt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theo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chuỗi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Thiết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tâm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chuỗi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giải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quyết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mục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thách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thức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76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Nhiệm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Củng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cố</a:t>
                      </a:r>
                      <a:r>
                        <a:rPr lang="en-US" dirty="0"/>
                        <a:t> - </a:t>
                      </a:r>
                      <a:r>
                        <a:rPr lang="en-US" dirty="0" err="1"/>
                        <a:t>tinh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gọn</a:t>
                      </a:r>
                      <a:r>
                        <a:rPr lang="en-US" dirty="0"/>
                        <a:t> – </a:t>
                      </a:r>
                      <a:r>
                        <a:rPr lang="en-US" dirty="0" err="1"/>
                        <a:t>chuẩn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hoá</a:t>
                      </a:r>
                      <a:r>
                        <a:rPr lang="en-US" dirty="0"/>
                        <a:t> –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soát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chỉ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vững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trì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vận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Triển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kỳ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kiểm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soát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42240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6BC49-F5DC-9A42-998F-A9F9AD3A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EB113-C3D9-A64B-9CA2-2AD878BE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74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A6AF-3135-8D40-9781-8EB5C100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Chiến lược và mô hình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5BB9-B603-C741-9BE3-33899684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2020-2025: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4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2025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DT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2030. </a:t>
            </a:r>
          </a:p>
          <a:p>
            <a:r>
              <a:rPr lang="en-US" dirty="0"/>
              <a:t>2020-2021: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-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đột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bền</a:t>
            </a:r>
            <a:r>
              <a:rPr lang="en-US" dirty="0"/>
              <a:t> </a:t>
            </a:r>
            <a:r>
              <a:rPr lang="en-US" dirty="0" err="1"/>
              <a:t>vững</a:t>
            </a:r>
            <a:r>
              <a:rPr lang="en-US" dirty="0"/>
              <a:t>.</a:t>
            </a:r>
          </a:p>
          <a:p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OKRs.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EF790-D772-754C-BCF0-2F1C1A13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66F25-708F-7B44-B573-2DEAD649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49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6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9FB57-D605-47D5-82B1-A203500F4455}" type="datetime1">
              <a:rPr lang="vi-VN" smtClean="0"/>
              <a:t>19/08/2020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(C) NVM, 2009-2018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3CB89-C038-462A-9BFE-300A59871B0E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914400" y="1447800"/>
          <a:ext cx="396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30416" y="1916832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02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THỐNG NHẤT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XUYÊN SUỐT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Sứ</a:t>
            </a:r>
            <a:r>
              <a:rPr lang="en-US" dirty="0"/>
              <a:t> </a:t>
            </a:r>
            <a:r>
              <a:rPr lang="en-US" dirty="0" err="1"/>
              <a:t>mệnh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Tầm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dung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mốc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lai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hẹp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7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72BC-B4CE-1B4C-9B37-41069F1C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96" y="373956"/>
            <a:ext cx="7886700" cy="462756"/>
          </a:xfrm>
        </p:spPr>
        <p:txBody>
          <a:bodyPr>
            <a:noAutofit/>
          </a:bodyPr>
          <a:lstStyle/>
          <a:p>
            <a:r>
              <a:rPr lang="en-US" sz="2800" dirty="0"/>
              <a:t>03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CFF214-41C0-6E42-B333-02664978A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576178"/>
              </p:ext>
            </p:extLst>
          </p:nvPr>
        </p:nvGraphicFramePr>
        <p:xfrm>
          <a:off x="628650" y="1436603"/>
          <a:ext cx="7886702" cy="462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3115801658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412752434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89734946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415674024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27422425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9762495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360622476"/>
                    </a:ext>
                  </a:extLst>
                </a:gridCol>
                <a:gridCol w="447005">
                  <a:extLst>
                    <a:ext uri="{9D8B030D-6E8A-4147-A177-3AD203B41FA5}">
                      <a16:colId xmlns:a16="http://schemas.microsoft.com/office/drawing/2014/main" val="2479652816"/>
                    </a:ext>
                  </a:extLst>
                </a:gridCol>
                <a:gridCol w="357389">
                  <a:extLst>
                    <a:ext uri="{9D8B030D-6E8A-4147-A177-3AD203B41FA5}">
                      <a16:colId xmlns:a16="http://schemas.microsoft.com/office/drawing/2014/main" val="4034894003"/>
                    </a:ext>
                  </a:extLst>
                </a:gridCol>
                <a:gridCol w="289775">
                  <a:extLst>
                    <a:ext uri="{9D8B030D-6E8A-4147-A177-3AD203B41FA5}">
                      <a16:colId xmlns:a16="http://schemas.microsoft.com/office/drawing/2014/main" val="379227139"/>
                    </a:ext>
                  </a:extLst>
                </a:gridCol>
                <a:gridCol w="289775">
                  <a:extLst>
                    <a:ext uri="{9D8B030D-6E8A-4147-A177-3AD203B41FA5}">
                      <a16:colId xmlns:a16="http://schemas.microsoft.com/office/drawing/2014/main" val="2158973983"/>
                    </a:ext>
                  </a:extLst>
                </a:gridCol>
                <a:gridCol w="357389">
                  <a:extLst>
                    <a:ext uri="{9D8B030D-6E8A-4147-A177-3AD203B41FA5}">
                      <a16:colId xmlns:a16="http://schemas.microsoft.com/office/drawing/2014/main" val="3061990488"/>
                    </a:ext>
                  </a:extLst>
                </a:gridCol>
                <a:gridCol w="411319">
                  <a:extLst>
                    <a:ext uri="{9D8B030D-6E8A-4147-A177-3AD203B41FA5}">
                      <a16:colId xmlns:a16="http://schemas.microsoft.com/office/drawing/2014/main" val="3497292452"/>
                    </a:ext>
                  </a:extLst>
                </a:gridCol>
              </a:tblGrid>
              <a:tr h="345225">
                <a:tc gridSpan="4">
                  <a:txBody>
                    <a:bodyPr/>
                    <a:lstStyle/>
                    <a:p>
                      <a:r>
                        <a:rPr lang="en-US" sz="1200" dirty="0"/>
                        <a:t>1. </a:t>
                      </a:r>
                      <a:r>
                        <a:rPr lang="en-US" sz="1200" dirty="0" err="1"/>
                        <a:t>Phân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tích</a:t>
                      </a:r>
                      <a:r>
                        <a:rPr lang="en-US" sz="1200" dirty="0"/>
                        <a:t> SWOT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2. </a:t>
                      </a:r>
                      <a:r>
                        <a:rPr lang="en-US" sz="1200" dirty="0" err="1"/>
                        <a:t>Thiết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lập</a:t>
                      </a:r>
                      <a:r>
                        <a:rPr lang="en-US" sz="1200" dirty="0"/>
                        <a:t> Ma </a:t>
                      </a:r>
                      <a:r>
                        <a:rPr lang="en-US" sz="1200" dirty="0" err="1"/>
                        <a:t>trận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hành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động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en-US" sz="1200" dirty="0"/>
                        <a:t>3. </a:t>
                      </a:r>
                      <a:r>
                        <a:rPr lang="en-US" sz="1200" dirty="0" err="1"/>
                        <a:t>Mô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hình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cộng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hưởng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1073"/>
                  </a:ext>
                </a:extLst>
              </a:tr>
              <a:tr h="581732">
                <a:tc rowSpan="2" gridSpan="2">
                  <a:txBody>
                    <a:bodyPr/>
                    <a:lstStyle/>
                    <a:p>
                      <a:r>
                        <a:rPr lang="en-US" sz="1200" dirty="0" err="1"/>
                        <a:t>Thông</a:t>
                      </a:r>
                      <a:r>
                        <a:rPr lang="en-US" sz="1200" dirty="0"/>
                        <a:t> tin </a:t>
                      </a:r>
                      <a:r>
                        <a:rPr lang="en-US" sz="1200" dirty="0" err="1"/>
                        <a:t>chung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Mục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tiêu</a:t>
                      </a:r>
                      <a:r>
                        <a:rPr lang="en-US" sz="1200" dirty="0"/>
                        <a:t>:</a:t>
                      </a:r>
                    </a:p>
                    <a:p>
                      <a:r>
                        <a:rPr lang="en-US" sz="1200" dirty="0"/>
                        <a:t>KFS: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sz="1200" dirty="0" err="1"/>
                        <a:t>Biểu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đồ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1. </a:t>
                      </a:r>
                      <a:r>
                        <a:rPr lang="en-US" sz="1200" dirty="0" err="1"/>
                        <a:t>Cây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mục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tiêu</a:t>
                      </a:r>
                      <a:endParaRPr lang="en-US" sz="12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2. </a:t>
                      </a:r>
                      <a:r>
                        <a:rPr lang="en-US" sz="1200" dirty="0" err="1"/>
                        <a:t>Cây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hành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động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01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1200" dirty="0" err="1"/>
                        <a:t>Dựng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chuỗi</a:t>
                      </a:r>
                      <a:r>
                        <a:rPr lang="en-US" sz="1200" dirty="0"/>
                        <a:t>: CTY / </a:t>
                      </a:r>
                      <a:r>
                        <a:rPr lang="en-US" sz="1200" dirty="0" err="1"/>
                        <a:t>Đơn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vị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958248"/>
                  </a:ext>
                </a:extLst>
              </a:tr>
              <a:tr h="10406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200"/>
                        <a:t>02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6">
                  <a:txBody>
                    <a:bodyPr/>
                    <a:lstStyle/>
                    <a:p>
                      <a:r>
                        <a:rPr lang="en-US" sz="1200" dirty="0" err="1"/>
                        <a:t>Xác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định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lợi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thế</a:t>
                      </a:r>
                      <a:r>
                        <a:rPr lang="en-US" sz="1200" dirty="0"/>
                        <a:t> so </a:t>
                      </a:r>
                      <a:r>
                        <a:rPr lang="en-US" sz="1200" dirty="0" err="1"/>
                        <a:t>sánh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theo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từng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mắt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xích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85883"/>
                  </a:ext>
                </a:extLst>
              </a:tr>
              <a:tr h="258557">
                <a:tc gridSpan="2">
                  <a:txBody>
                    <a:bodyPr/>
                    <a:lstStyle/>
                    <a:p>
                      <a:r>
                        <a:rPr lang="en-US" sz="1200" dirty="0" err="1"/>
                        <a:t>Nội</a:t>
                      </a:r>
                      <a:r>
                        <a:rPr lang="en-US" sz="1200" dirty="0"/>
                        <a:t> dung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err="1"/>
                        <a:t>Giải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pháp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09284"/>
                  </a:ext>
                </a:extLst>
              </a:tr>
              <a:tr h="172702"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SO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r>
                        <a:rPr lang="en-US" dirty="0" err="1"/>
                        <a:t>Xác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định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lợi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thế</a:t>
                      </a:r>
                      <a:r>
                        <a:rPr lang="en-US" dirty="0"/>
                        <a:t> so </a:t>
                      </a:r>
                      <a:r>
                        <a:rPr lang="en-US" dirty="0" err="1"/>
                        <a:t>sánh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theo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mắt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xích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38138"/>
                  </a:ext>
                </a:extLst>
              </a:tr>
              <a:tr h="329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355618"/>
                  </a:ext>
                </a:extLst>
              </a:tr>
              <a:tr h="197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en-US" sz="1200" dirty="0"/>
                        <a:t>3. Ma </a:t>
                      </a:r>
                      <a:r>
                        <a:rPr lang="en-US" sz="1200" dirty="0" err="1"/>
                        <a:t>trận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hành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động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r>
                        <a:rPr lang="en-US" sz="1200" dirty="0"/>
                        <a:t>4. </a:t>
                      </a:r>
                      <a:r>
                        <a:rPr lang="en-US" sz="1200" dirty="0" err="1"/>
                        <a:t>Chương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trình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trọng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tâm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452296"/>
                  </a:ext>
                </a:extLst>
              </a:tr>
              <a:tr h="501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Lợi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thế</a:t>
                      </a:r>
                      <a:endParaRPr lang="en-US" sz="12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61152"/>
                  </a:ext>
                </a:extLst>
              </a:tr>
              <a:tr h="4137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03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r>
                        <a:rPr lang="en-US" sz="1200" dirty="0" err="1"/>
                        <a:t>Thiết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lập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chương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trình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cộng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hưởng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119905"/>
                  </a:ext>
                </a:extLst>
              </a:tr>
              <a:tr h="106011">
                <a:tc rowSpan="4">
                  <a:txBody>
                    <a:bodyPr/>
                    <a:lstStyle/>
                    <a:p>
                      <a:r>
                        <a:rPr lang="en-US" sz="1200"/>
                        <a:t>O</a:t>
                      </a:r>
                      <a:endParaRPr lang="en-US" sz="12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T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WO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dirty="0"/>
                        <a:t>WT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14846"/>
                  </a:ext>
                </a:extLst>
              </a:tr>
              <a:tr h="258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420335"/>
                  </a:ext>
                </a:extLst>
              </a:tr>
              <a:tr h="461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CT 1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1200" dirty="0" err="1"/>
                        <a:t>Tăng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trưởng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thị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phần</a:t>
                      </a:r>
                      <a:r>
                        <a:rPr lang="en-US" sz="1200" dirty="0"/>
                        <a:t> / DT </a:t>
                      </a:r>
                      <a:r>
                        <a:rPr lang="en-US" sz="1200" dirty="0" err="1"/>
                        <a:t>sản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phẩm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truyền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thống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558490"/>
                  </a:ext>
                </a:extLst>
              </a:tr>
              <a:tr h="448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CT2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1200" dirty="0" err="1"/>
                        <a:t>Cộng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hưởng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dọc</a:t>
                      </a:r>
                      <a:r>
                        <a:rPr lang="en-US" sz="1200" dirty="0"/>
                        <a:t>/ </a:t>
                      </a:r>
                      <a:r>
                        <a:rPr lang="en-US" sz="1200" dirty="0" err="1"/>
                        <a:t>liên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chuỗi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013851"/>
                  </a:ext>
                </a:extLst>
              </a:tr>
              <a:tr h="4485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XC/</a:t>
                      </a:r>
                    </a:p>
                    <a:p>
                      <a:r>
                        <a:rPr lang="en-US" sz="1200" dirty="0"/>
                        <a:t>AP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 err="1"/>
                        <a:t>Xương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cá</a:t>
                      </a:r>
                      <a:endParaRPr lang="en-US" sz="12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Action Plan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29411"/>
                  </a:ext>
                </a:extLst>
              </a:tr>
            </a:tbl>
          </a:graphicData>
        </a:graphic>
      </p:graphicFrame>
      <p:sp>
        <p:nvSpPr>
          <p:cNvPr id="10" name="Pentagon 9">
            <a:extLst>
              <a:ext uri="{FF2B5EF4-FFF2-40B4-BE49-F238E27FC236}">
                <a16:creationId xmlns:a16="http://schemas.microsoft.com/office/drawing/2014/main" id="{D5BC0C34-7100-A84C-A493-94AA18F551E2}"/>
              </a:ext>
            </a:extLst>
          </p:cNvPr>
          <p:cNvSpPr/>
          <p:nvPr/>
        </p:nvSpPr>
        <p:spPr>
          <a:xfrm>
            <a:off x="6512697" y="3058874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B65B7CC6-4642-7543-A1DD-2BD2F25FB403}"/>
              </a:ext>
            </a:extLst>
          </p:cNvPr>
          <p:cNvSpPr/>
          <p:nvPr/>
        </p:nvSpPr>
        <p:spPr>
          <a:xfrm>
            <a:off x="6874648" y="3060238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1FDA0315-E157-8143-B029-2B1F97E7724F}"/>
              </a:ext>
            </a:extLst>
          </p:cNvPr>
          <p:cNvSpPr/>
          <p:nvPr/>
        </p:nvSpPr>
        <p:spPr>
          <a:xfrm>
            <a:off x="7154048" y="3060238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CBCB98FD-10E7-E348-9E19-DACE328A05F2}"/>
              </a:ext>
            </a:extLst>
          </p:cNvPr>
          <p:cNvSpPr/>
          <p:nvPr/>
        </p:nvSpPr>
        <p:spPr>
          <a:xfrm>
            <a:off x="7455672" y="3060238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8D8903DF-F8DB-AA47-B116-92CC50932A21}"/>
              </a:ext>
            </a:extLst>
          </p:cNvPr>
          <p:cNvSpPr/>
          <p:nvPr/>
        </p:nvSpPr>
        <p:spPr>
          <a:xfrm>
            <a:off x="7817623" y="3060238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8CBBC133-68F8-ED4E-97FA-45B30909A71B}"/>
              </a:ext>
            </a:extLst>
          </p:cNvPr>
          <p:cNvSpPr/>
          <p:nvPr/>
        </p:nvSpPr>
        <p:spPr>
          <a:xfrm>
            <a:off x="6556241" y="2089431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2153C041-ECB7-3741-B6F7-B7F63ABF8674}"/>
              </a:ext>
            </a:extLst>
          </p:cNvPr>
          <p:cNvSpPr/>
          <p:nvPr/>
        </p:nvSpPr>
        <p:spPr>
          <a:xfrm>
            <a:off x="6899141" y="2089431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8495D6C3-7979-1741-9A3B-7E06C49CEBA2}"/>
              </a:ext>
            </a:extLst>
          </p:cNvPr>
          <p:cNvSpPr/>
          <p:nvPr/>
        </p:nvSpPr>
        <p:spPr>
          <a:xfrm>
            <a:off x="7178542" y="2089431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AA82647D-119D-6943-91A4-18D2A0B21322}"/>
              </a:ext>
            </a:extLst>
          </p:cNvPr>
          <p:cNvSpPr/>
          <p:nvPr/>
        </p:nvSpPr>
        <p:spPr>
          <a:xfrm>
            <a:off x="7480165" y="2089431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1BC32F5B-9448-6D45-B74E-0DE467A7D6BA}"/>
              </a:ext>
            </a:extLst>
          </p:cNvPr>
          <p:cNvSpPr/>
          <p:nvPr/>
        </p:nvSpPr>
        <p:spPr>
          <a:xfrm>
            <a:off x="7842116" y="2089431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Pentagon 33">
            <a:extLst>
              <a:ext uri="{FF2B5EF4-FFF2-40B4-BE49-F238E27FC236}">
                <a16:creationId xmlns:a16="http://schemas.microsoft.com/office/drawing/2014/main" id="{89020B93-53BF-214F-BCCF-40F30491FD66}"/>
              </a:ext>
            </a:extLst>
          </p:cNvPr>
          <p:cNvSpPr/>
          <p:nvPr/>
        </p:nvSpPr>
        <p:spPr>
          <a:xfrm>
            <a:off x="8155145" y="3058875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E6F0F09-FD1B-F74B-815B-05F8F21AC9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55521" y="3967843"/>
          <a:ext cx="1126671" cy="896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57">
                  <a:extLst>
                    <a:ext uri="{9D8B030D-6E8A-4147-A177-3AD203B41FA5}">
                      <a16:colId xmlns:a16="http://schemas.microsoft.com/office/drawing/2014/main" val="2628440546"/>
                    </a:ext>
                  </a:extLst>
                </a:gridCol>
                <a:gridCol w="375557">
                  <a:extLst>
                    <a:ext uri="{9D8B030D-6E8A-4147-A177-3AD203B41FA5}">
                      <a16:colId xmlns:a16="http://schemas.microsoft.com/office/drawing/2014/main" val="125353070"/>
                    </a:ext>
                  </a:extLst>
                </a:gridCol>
                <a:gridCol w="375557">
                  <a:extLst>
                    <a:ext uri="{9D8B030D-6E8A-4147-A177-3AD203B41FA5}">
                      <a16:colId xmlns:a16="http://schemas.microsoft.com/office/drawing/2014/main" val="1078900735"/>
                    </a:ext>
                  </a:extLst>
                </a:gridCol>
              </a:tblGrid>
              <a:tr h="29884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7325519"/>
                  </a:ext>
                </a:extLst>
              </a:tr>
              <a:tr h="29884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7110555"/>
                  </a:ext>
                </a:extLst>
              </a:tr>
              <a:tr h="29884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3493849"/>
                  </a:ext>
                </a:extLst>
              </a:tr>
            </a:tbl>
          </a:graphicData>
        </a:graphic>
      </p:graphicFrame>
      <p:sp>
        <p:nvSpPr>
          <p:cNvPr id="36" name="Pentagon 35">
            <a:extLst>
              <a:ext uri="{FF2B5EF4-FFF2-40B4-BE49-F238E27FC236}">
                <a16:creationId xmlns:a16="http://schemas.microsoft.com/office/drawing/2014/main" id="{F4928A84-27CD-FF48-83F7-B04056D459DF}"/>
              </a:ext>
            </a:extLst>
          </p:cNvPr>
          <p:cNvSpPr/>
          <p:nvPr/>
        </p:nvSpPr>
        <p:spPr>
          <a:xfrm>
            <a:off x="8147050" y="2089430"/>
            <a:ext cx="254000" cy="203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2B498473-F295-EB4A-B060-D242BE92FA43}"/>
              </a:ext>
            </a:extLst>
          </p:cNvPr>
          <p:cNvSpPr/>
          <p:nvPr/>
        </p:nvSpPr>
        <p:spPr>
          <a:xfrm>
            <a:off x="4751615" y="3918852"/>
            <a:ext cx="1016453" cy="551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75596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513132-0EC3-451B-8E2F-900574F05FB5}"/>
              </a:ext>
            </a:extLst>
          </p:cNvPr>
          <p:cNvSpPr txBox="1"/>
          <p:nvPr/>
        </p:nvSpPr>
        <p:spPr>
          <a:xfrm>
            <a:off x="51758" y="870190"/>
            <a:ext cx="9144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350" b="1">
                <a:solidFill>
                  <a:srgbClr val="0000FF"/>
                </a:solidFill>
              </a:rPr>
              <a:t>MÔ HÌNH TĂNG TRƯỞNG CẤP SỐ NHÂN QUÁ ĐỘ</a:t>
            </a:r>
            <a:endParaRPr lang="en-US" sz="1350" b="1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C2CF7-78D3-4C72-AD22-24D29973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8" y="1093807"/>
            <a:ext cx="8903081" cy="4853561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6AAC12C5-6A9B-A346-8526-BCC45207ABB3}"/>
              </a:ext>
            </a:extLst>
          </p:cNvPr>
          <p:cNvSpPr/>
          <p:nvPr/>
        </p:nvSpPr>
        <p:spPr>
          <a:xfrm>
            <a:off x="3779912" y="3573016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A4B5F84-90BA-8D4E-AB0B-9ECB6ABC260E}"/>
              </a:ext>
            </a:extLst>
          </p:cNvPr>
          <p:cNvSpPr/>
          <p:nvPr/>
        </p:nvSpPr>
        <p:spPr>
          <a:xfrm rot="5400000">
            <a:off x="3059832" y="4185084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34C5301-5AB6-764C-9298-1EF5F84B16D5}"/>
              </a:ext>
            </a:extLst>
          </p:cNvPr>
          <p:cNvSpPr/>
          <p:nvPr/>
        </p:nvSpPr>
        <p:spPr>
          <a:xfrm rot="10800000">
            <a:off x="2267744" y="3573016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7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F2A0-0C84-3F42-B863-0E9E097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68" y="159196"/>
            <a:ext cx="8229600" cy="214907"/>
          </a:xfrm>
        </p:spPr>
        <p:txBody>
          <a:bodyPr>
            <a:noAutofit/>
          </a:bodyPr>
          <a:lstStyle/>
          <a:p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OKRs – </a:t>
            </a:r>
            <a:r>
              <a:rPr lang="en-US" sz="2800" dirty="0" err="1"/>
              <a:t>Rạng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6FA72-EA2C-004E-AB20-A9D7040D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67097-C1BD-024A-BE97-300AA944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5790786"/>
            <a:ext cx="2133600" cy="365125"/>
          </a:xfrm>
        </p:spPr>
        <p:txBody>
          <a:bodyPr/>
          <a:lstStyle/>
          <a:p>
            <a:fld id="{968DDFC2-B4F4-4837-8453-142620A47C28}" type="slidenum">
              <a:rPr lang="vi-VN" smtClean="0"/>
              <a:pPr/>
              <a:t>52</a:t>
            </a:fld>
            <a:endParaRPr lang="vi-VN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92707A-D77D-A249-8AB0-CEDA1CD7D1F8}"/>
              </a:ext>
            </a:extLst>
          </p:cNvPr>
          <p:cNvSpPr/>
          <p:nvPr/>
        </p:nvSpPr>
        <p:spPr>
          <a:xfrm>
            <a:off x="3430216" y="497950"/>
            <a:ext cx="2651780" cy="4995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6t </a:t>
            </a:r>
            <a:r>
              <a:rPr lang="en-US" dirty="0" err="1"/>
              <a:t>cuối</a:t>
            </a:r>
            <a:r>
              <a:rPr lang="en-US" dirty="0"/>
              <a:t> 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E3DED2-EA0C-954A-85D7-EAE9ADA6AD0D}"/>
              </a:ext>
            </a:extLst>
          </p:cNvPr>
          <p:cNvSpPr/>
          <p:nvPr/>
        </p:nvSpPr>
        <p:spPr>
          <a:xfrm>
            <a:off x="1065559" y="1608190"/>
            <a:ext cx="1152128" cy="533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OKR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6771DB-A2EC-444C-B90B-12735F8D7D49}"/>
              </a:ext>
            </a:extLst>
          </p:cNvPr>
          <p:cNvSpPr/>
          <p:nvPr/>
        </p:nvSpPr>
        <p:spPr>
          <a:xfrm>
            <a:off x="6690718" y="1608189"/>
            <a:ext cx="1056620" cy="533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OKR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504A91-997D-5F42-86CA-C94301BCBF75}"/>
              </a:ext>
            </a:extLst>
          </p:cNvPr>
          <p:cNvSpPr/>
          <p:nvPr/>
        </p:nvSpPr>
        <p:spPr>
          <a:xfrm>
            <a:off x="3993995" y="1602044"/>
            <a:ext cx="1172764" cy="5700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OKR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97FCD8-C449-BC4B-9A76-35F1FBA5501A}"/>
              </a:ext>
            </a:extLst>
          </p:cNvPr>
          <p:cNvCxnSpPr/>
          <p:nvPr/>
        </p:nvCxnSpPr>
        <p:spPr>
          <a:xfrm flipV="1">
            <a:off x="710208" y="3923663"/>
            <a:ext cx="828092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4EA1B0-02ED-3D4A-B10F-79425B9465A1}"/>
              </a:ext>
            </a:extLst>
          </p:cNvPr>
          <p:cNvSpPr txBox="1"/>
          <p:nvPr/>
        </p:nvSpPr>
        <p:spPr>
          <a:xfrm>
            <a:off x="65909" y="5219807"/>
            <a:ext cx="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OKRs </a:t>
            </a:r>
            <a:r>
              <a:rPr lang="en-US" sz="1200" dirty="0" err="1"/>
              <a:t>cấp</a:t>
            </a:r>
            <a:r>
              <a:rPr lang="en-US" sz="1200" dirty="0"/>
              <a:t> </a:t>
            </a:r>
            <a:r>
              <a:rPr lang="en-US" sz="1200" dirty="0" err="1"/>
              <a:t>đơn</a:t>
            </a:r>
            <a:r>
              <a:rPr lang="en-US" sz="1200" dirty="0"/>
              <a:t> </a:t>
            </a:r>
            <a:r>
              <a:rPr lang="en-US" sz="1200" dirty="0" err="1"/>
              <a:t>vị</a:t>
            </a:r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9FB923-F872-A047-97B5-ACF7910EA483}"/>
              </a:ext>
            </a:extLst>
          </p:cNvPr>
          <p:cNvCxnSpPr/>
          <p:nvPr/>
        </p:nvCxnSpPr>
        <p:spPr>
          <a:xfrm flipV="1">
            <a:off x="710208" y="4519609"/>
            <a:ext cx="828092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356537-4EBE-AA49-80D7-7EB47A88C60E}"/>
              </a:ext>
            </a:extLst>
          </p:cNvPr>
          <p:cNvSpPr txBox="1"/>
          <p:nvPr/>
        </p:nvSpPr>
        <p:spPr>
          <a:xfrm>
            <a:off x="0" y="4037371"/>
            <a:ext cx="108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Nhóm</a:t>
            </a:r>
            <a:r>
              <a:rPr lang="en-US" sz="1200" dirty="0"/>
              <a:t> </a:t>
            </a:r>
            <a:r>
              <a:rPr lang="en-US" sz="1200" dirty="0" err="1"/>
              <a:t>triển</a:t>
            </a:r>
            <a:r>
              <a:rPr lang="en-US" sz="1200" dirty="0"/>
              <a:t> </a:t>
            </a:r>
            <a:r>
              <a:rPr lang="en-US" sz="1200" dirty="0" err="1"/>
              <a:t>khai</a:t>
            </a:r>
            <a:r>
              <a:rPr lang="en-US" sz="1200" dirty="0"/>
              <a:t> </a:t>
            </a:r>
            <a:r>
              <a:rPr lang="en-US" sz="1200" dirty="0" err="1"/>
              <a:t>cấp</a:t>
            </a:r>
            <a:r>
              <a:rPr lang="en-US" sz="1200" dirty="0"/>
              <a:t> 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FD5075-F377-8B4E-A338-00C417C19DF7}"/>
              </a:ext>
            </a:extLst>
          </p:cNvPr>
          <p:cNvSpPr txBox="1"/>
          <p:nvPr/>
        </p:nvSpPr>
        <p:spPr>
          <a:xfrm>
            <a:off x="278160" y="1124744"/>
            <a:ext cx="181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OKRs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A9599-164A-AF40-8193-DEC61C1B91E0}"/>
              </a:ext>
            </a:extLst>
          </p:cNvPr>
          <p:cNvCxnSpPr/>
          <p:nvPr/>
        </p:nvCxnSpPr>
        <p:spPr>
          <a:xfrm flipV="1">
            <a:off x="710208" y="5018008"/>
            <a:ext cx="828092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210BE4-F410-324C-9264-991EF5A5861A}"/>
              </a:ext>
            </a:extLst>
          </p:cNvPr>
          <p:cNvSpPr txBox="1"/>
          <p:nvPr/>
        </p:nvSpPr>
        <p:spPr>
          <a:xfrm>
            <a:off x="135948" y="5949962"/>
            <a:ext cx="83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Chương</a:t>
            </a:r>
            <a:r>
              <a:rPr lang="en-US" sz="1200" dirty="0"/>
              <a:t> </a:t>
            </a:r>
            <a:r>
              <a:rPr lang="en-US" sz="1200" dirty="0" err="1"/>
              <a:t>trình</a:t>
            </a:r>
            <a:r>
              <a:rPr lang="en-US" sz="1200" dirty="0"/>
              <a:t> HĐ </a:t>
            </a:r>
            <a:r>
              <a:rPr lang="en-US" sz="1200" dirty="0" err="1"/>
              <a:t>cá</a:t>
            </a:r>
            <a:r>
              <a:rPr lang="en-US" sz="1200" dirty="0"/>
              <a:t> </a:t>
            </a:r>
            <a:r>
              <a:rPr lang="en-US" sz="1200" dirty="0" err="1"/>
              <a:t>nhân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2900EE-6FD6-F840-A2A0-012F55E23604}"/>
              </a:ext>
            </a:extLst>
          </p:cNvPr>
          <p:cNvSpPr/>
          <p:nvPr/>
        </p:nvSpPr>
        <p:spPr>
          <a:xfrm>
            <a:off x="457200" y="2224744"/>
            <a:ext cx="2386608" cy="441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" dirty="0"/>
              <a:t>Bảo vệ công ty, phát triển xuất khẩu, tham gia chuỗi giá trị toàn cầu</a:t>
            </a:r>
            <a:endParaRPr lang="en-US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32DB8-BB02-454F-AB8D-DC76A17850BD}"/>
              </a:ext>
            </a:extLst>
          </p:cNvPr>
          <p:cNvSpPr/>
          <p:nvPr/>
        </p:nvSpPr>
        <p:spPr>
          <a:xfrm>
            <a:off x="5868144" y="2994616"/>
            <a:ext cx="1009475" cy="71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Phát</a:t>
            </a:r>
            <a:r>
              <a:rPr lang="en-US" sz="1000" dirty="0"/>
              <a:t> </a:t>
            </a:r>
            <a:r>
              <a:rPr lang="en-US" sz="1000" dirty="0" err="1"/>
              <a:t>triển</a:t>
            </a:r>
            <a:r>
              <a:rPr lang="en-US" sz="1000" dirty="0"/>
              <a:t> </a:t>
            </a:r>
            <a:r>
              <a:rPr lang="en-US" sz="1000" dirty="0" err="1"/>
              <a:t>các</a:t>
            </a:r>
            <a:r>
              <a:rPr lang="en-US" sz="1000" dirty="0"/>
              <a:t> </a:t>
            </a:r>
            <a:r>
              <a:rPr lang="en-US" sz="1000" dirty="0" err="1"/>
              <a:t>trọng</a:t>
            </a:r>
            <a:r>
              <a:rPr lang="en-US" sz="1000" dirty="0"/>
              <a:t> </a:t>
            </a:r>
            <a:r>
              <a:rPr lang="en-US" sz="1000" dirty="0" err="1"/>
              <a:t>điểm</a:t>
            </a:r>
            <a:r>
              <a:rPr lang="en-US" sz="1000" dirty="0"/>
              <a:t> </a:t>
            </a:r>
            <a:r>
              <a:rPr lang="en-US" sz="1000" dirty="0" err="1"/>
              <a:t>thị</a:t>
            </a:r>
            <a:r>
              <a:rPr lang="en-US" sz="1000" dirty="0"/>
              <a:t> </a:t>
            </a:r>
            <a:r>
              <a:rPr lang="en-US" sz="1000" dirty="0" err="1"/>
              <a:t>trường</a:t>
            </a:r>
            <a:endParaRPr lang="en-US" sz="1000" dirty="0"/>
          </a:p>
          <a:p>
            <a:pPr algn="ctr"/>
            <a:r>
              <a:rPr lang="en-US" sz="1000" dirty="0"/>
              <a:t>- 3 </a:t>
            </a:r>
            <a:r>
              <a:rPr lang="en-US" sz="1000" dirty="0" err="1"/>
              <a:t>cấp</a:t>
            </a:r>
            <a:r>
              <a:rPr lang="en-US" sz="1000" dirty="0"/>
              <a:t> </a:t>
            </a:r>
            <a:r>
              <a:rPr lang="en-US" sz="1000" dirty="0" err="1"/>
              <a:t>độ</a:t>
            </a:r>
            <a:endParaRPr lang="en-US" sz="1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69F79C-F422-2844-9624-8C3E98BC1A55}"/>
              </a:ext>
            </a:extLst>
          </p:cNvPr>
          <p:cNvSpPr/>
          <p:nvPr/>
        </p:nvSpPr>
        <p:spPr>
          <a:xfrm>
            <a:off x="3831284" y="2224744"/>
            <a:ext cx="1604812" cy="404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Củng</a:t>
            </a:r>
            <a:r>
              <a:rPr lang="en-US" sz="1000" dirty="0"/>
              <a:t> </a:t>
            </a:r>
            <a:r>
              <a:rPr lang="en-US" sz="1000" dirty="0" err="1"/>
              <a:t>cố</a:t>
            </a:r>
            <a:r>
              <a:rPr lang="en-US" sz="1000" dirty="0"/>
              <a:t> </a:t>
            </a:r>
            <a:r>
              <a:rPr lang="en-US" sz="1000" dirty="0" err="1"/>
              <a:t>hệ</a:t>
            </a:r>
            <a:r>
              <a:rPr lang="en-US" sz="1000" dirty="0"/>
              <a:t> </a:t>
            </a:r>
            <a:r>
              <a:rPr lang="en-US" sz="1000" dirty="0" err="1"/>
              <a:t>thống</a:t>
            </a:r>
            <a:endParaRPr lang="en-US" sz="1000" dirty="0"/>
          </a:p>
          <a:p>
            <a:pPr algn="ctr"/>
            <a:r>
              <a:rPr lang="en-US" sz="1000" dirty="0"/>
              <a:t> </a:t>
            </a:r>
            <a:r>
              <a:rPr lang="en-US" sz="1000" dirty="0" err="1"/>
              <a:t>và</a:t>
            </a:r>
            <a:r>
              <a:rPr lang="en-US" sz="1000" dirty="0"/>
              <a:t> </a:t>
            </a:r>
            <a:r>
              <a:rPr lang="en-US" sz="1000" dirty="0" err="1"/>
              <a:t>thực</a:t>
            </a:r>
            <a:r>
              <a:rPr lang="en-US" sz="1000" dirty="0"/>
              <a:t> </a:t>
            </a:r>
            <a:r>
              <a:rPr lang="en-US" sz="1000" dirty="0" err="1"/>
              <a:t>hiện</a:t>
            </a:r>
            <a:r>
              <a:rPr lang="en-US" sz="1000" dirty="0"/>
              <a:t> CĐS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D45342-7BEE-6E40-AD12-06B9812F5B8C}"/>
              </a:ext>
            </a:extLst>
          </p:cNvPr>
          <p:cNvSpPr/>
          <p:nvPr/>
        </p:nvSpPr>
        <p:spPr>
          <a:xfrm>
            <a:off x="6948264" y="2996456"/>
            <a:ext cx="1009475" cy="71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Phát</a:t>
            </a:r>
            <a:r>
              <a:rPr lang="en-US" sz="1000" dirty="0"/>
              <a:t> </a:t>
            </a:r>
            <a:r>
              <a:rPr lang="en-US" sz="1000" dirty="0" err="1"/>
              <a:t>triển</a:t>
            </a:r>
            <a:r>
              <a:rPr lang="en-US" sz="1000" dirty="0"/>
              <a:t> </a:t>
            </a:r>
            <a:r>
              <a:rPr lang="en-US" sz="1000" dirty="0" err="1"/>
              <a:t>các</a:t>
            </a:r>
            <a:r>
              <a:rPr lang="en-US" sz="1000" dirty="0"/>
              <a:t> </a:t>
            </a:r>
            <a:r>
              <a:rPr lang="en-US" sz="1000" dirty="0" err="1"/>
              <a:t>trọng</a:t>
            </a:r>
            <a:r>
              <a:rPr lang="en-US" sz="1000" dirty="0"/>
              <a:t> </a:t>
            </a:r>
            <a:r>
              <a:rPr lang="en-US" sz="1000" dirty="0" err="1"/>
              <a:t>tâm</a:t>
            </a:r>
            <a:r>
              <a:rPr lang="en-US" sz="1000" dirty="0"/>
              <a:t> </a:t>
            </a:r>
            <a:r>
              <a:rPr lang="en-US" sz="1000" dirty="0" err="1"/>
              <a:t>sản</a:t>
            </a:r>
            <a:r>
              <a:rPr lang="en-US" sz="1000" dirty="0"/>
              <a:t> </a:t>
            </a:r>
            <a:r>
              <a:rPr lang="en-US" sz="1000" dirty="0" err="1"/>
              <a:t>phẩm</a:t>
            </a:r>
            <a:endParaRPr lang="en-US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A35EB2-6FB2-B241-BBE3-3747D544C918}"/>
              </a:ext>
            </a:extLst>
          </p:cNvPr>
          <p:cNvSpPr/>
          <p:nvPr/>
        </p:nvSpPr>
        <p:spPr>
          <a:xfrm>
            <a:off x="8065773" y="2996456"/>
            <a:ext cx="1009475" cy="71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Phát</a:t>
            </a:r>
            <a:r>
              <a:rPr lang="en-US" sz="1000" dirty="0"/>
              <a:t> </a:t>
            </a:r>
            <a:r>
              <a:rPr lang="en-US" sz="1000" dirty="0" err="1"/>
              <a:t>triển</a:t>
            </a:r>
            <a:r>
              <a:rPr lang="en-US" sz="1000" dirty="0"/>
              <a:t> </a:t>
            </a:r>
            <a:r>
              <a:rPr lang="en-US" sz="1000" dirty="0" err="1"/>
              <a:t>Hệ</a:t>
            </a:r>
            <a:r>
              <a:rPr lang="en-US" sz="1000" dirty="0"/>
              <a:t> </a:t>
            </a:r>
            <a:r>
              <a:rPr lang="en-US" sz="1000" dirty="0" err="1"/>
              <a:t>sinh</a:t>
            </a:r>
            <a:r>
              <a:rPr lang="en-US" sz="1000" dirty="0"/>
              <a:t> </a:t>
            </a:r>
            <a:r>
              <a:rPr lang="en-US" sz="1000" dirty="0" err="1"/>
              <a:t>thái</a:t>
            </a:r>
            <a:r>
              <a:rPr lang="en-US" sz="1000" dirty="0"/>
              <a:t> LED4.0 </a:t>
            </a:r>
            <a:r>
              <a:rPr lang="en-US" sz="1000" dirty="0" err="1"/>
              <a:t>và</a:t>
            </a:r>
            <a:r>
              <a:rPr lang="en-US" sz="1000" dirty="0"/>
              <a:t> CTDA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9161AD-145F-D74C-869C-72B07F36DD09}"/>
              </a:ext>
            </a:extLst>
          </p:cNvPr>
          <p:cNvSpPr/>
          <p:nvPr/>
        </p:nvSpPr>
        <p:spPr>
          <a:xfrm>
            <a:off x="6495580" y="2212726"/>
            <a:ext cx="1604812" cy="404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Phát</a:t>
            </a:r>
            <a:r>
              <a:rPr lang="en-US" sz="1000" dirty="0"/>
              <a:t> </a:t>
            </a:r>
            <a:r>
              <a:rPr lang="en-US" sz="1000" dirty="0" err="1"/>
              <a:t>triển</a:t>
            </a:r>
            <a:r>
              <a:rPr lang="en-US" sz="1000" dirty="0"/>
              <a:t> </a:t>
            </a:r>
            <a:r>
              <a:rPr lang="en-US" sz="1000" dirty="0" err="1"/>
              <a:t>thị</a:t>
            </a:r>
            <a:r>
              <a:rPr lang="en-US" sz="1000" dirty="0"/>
              <a:t> </a:t>
            </a:r>
            <a:r>
              <a:rPr lang="en-US" sz="1000" dirty="0" err="1"/>
              <a:t>trường</a:t>
            </a:r>
            <a:r>
              <a:rPr lang="en-US" sz="1000" dirty="0"/>
              <a:t> </a:t>
            </a:r>
            <a:r>
              <a:rPr lang="en-US" sz="1000" dirty="0" err="1"/>
              <a:t>nội</a:t>
            </a:r>
            <a:r>
              <a:rPr lang="en-US" sz="1000" dirty="0"/>
              <a:t> </a:t>
            </a:r>
            <a:r>
              <a:rPr lang="en-US" sz="1000" dirty="0" err="1"/>
              <a:t>địa</a:t>
            </a:r>
            <a:endParaRPr lang="en-US" sz="1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9B2237-91A7-8A46-8853-B45E9CF080A5}"/>
              </a:ext>
            </a:extLst>
          </p:cNvPr>
          <p:cNvSpPr/>
          <p:nvPr/>
        </p:nvSpPr>
        <p:spPr>
          <a:xfrm>
            <a:off x="107504" y="2989864"/>
            <a:ext cx="1009475" cy="71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Chương</a:t>
            </a:r>
            <a:r>
              <a:rPr lang="en-US" sz="1000" dirty="0"/>
              <a:t> </a:t>
            </a:r>
            <a:r>
              <a:rPr lang="en-US" sz="1000" dirty="0" err="1"/>
              <a:t>trình</a:t>
            </a:r>
            <a:r>
              <a:rPr lang="en-US" sz="1000" dirty="0"/>
              <a:t> </a:t>
            </a:r>
            <a:r>
              <a:rPr lang="en-US" sz="1000" dirty="0" err="1"/>
              <a:t>bảo</a:t>
            </a:r>
            <a:r>
              <a:rPr lang="en-US" sz="1000" dirty="0"/>
              <a:t> </a:t>
            </a:r>
            <a:r>
              <a:rPr lang="en-US" sz="1000" dirty="0" err="1"/>
              <a:t>vệ</a:t>
            </a:r>
            <a:r>
              <a:rPr lang="en-US" sz="1000" dirty="0"/>
              <a:t> </a:t>
            </a:r>
            <a:r>
              <a:rPr lang="en-US" sz="1000" dirty="0" err="1"/>
              <a:t>công</a:t>
            </a:r>
            <a:r>
              <a:rPr lang="en-US" sz="1000" dirty="0"/>
              <a:t> ty, </a:t>
            </a:r>
            <a:r>
              <a:rPr lang="en-US" sz="1000" dirty="0" err="1"/>
              <a:t>chăm</a:t>
            </a:r>
            <a:r>
              <a:rPr lang="en-US" sz="1000" dirty="0"/>
              <a:t> lo </a:t>
            </a:r>
            <a:r>
              <a:rPr lang="en-US" sz="1000" dirty="0" err="1"/>
              <a:t>sức</a:t>
            </a:r>
            <a:r>
              <a:rPr lang="en-US" sz="1000" dirty="0"/>
              <a:t> </a:t>
            </a:r>
            <a:r>
              <a:rPr lang="en-US" sz="1000" dirty="0" err="1"/>
              <a:t>khoẻ</a:t>
            </a:r>
            <a:r>
              <a:rPr lang="en-US" sz="1000" dirty="0"/>
              <a:t> CBCNV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8524E4-DBD2-5F4E-BAE0-4CD0EAEF49B7}"/>
              </a:ext>
            </a:extLst>
          </p:cNvPr>
          <p:cNvSpPr/>
          <p:nvPr/>
        </p:nvSpPr>
        <p:spPr>
          <a:xfrm>
            <a:off x="1269976" y="2996456"/>
            <a:ext cx="1009475" cy="71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Chiến</a:t>
            </a:r>
            <a:r>
              <a:rPr lang="en-US" sz="1000" dirty="0"/>
              <a:t> </a:t>
            </a:r>
            <a:r>
              <a:rPr lang="en-US" sz="1000" dirty="0" err="1"/>
              <a:t>lược</a:t>
            </a:r>
            <a:r>
              <a:rPr lang="en-US" sz="1000" dirty="0"/>
              <a:t> </a:t>
            </a:r>
            <a:r>
              <a:rPr lang="en-US" sz="1000" dirty="0" err="1"/>
              <a:t>hội</a:t>
            </a:r>
            <a:r>
              <a:rPr lang="en-US" sz="1000" dirty="0"/>
              <a:t> </a:t>
            </a:r>
            <a:r>
              <a:rPr lang="en-US" sz="1000" dirty="0" err="1"/>
              <a:t>nhập</a:t>
            </a:r>
            <a:r>
              <a:rPr lang="en-US" sz="1000" dirty="0"/>
              <a:t> KTQT </a:t>
            </a:r>
            <a:r>
              <a:rPr lang="en-US" sz="1000" dirty="0" err="1"/>
              <a:t>trong</a:t>
            </a:r>
            <a:r>
              <a:rPr lang="en-US" sz="1000" dirty="0"/>
              <a:t> BTM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924E64-6BFF-8D4A-A203-14C12F47C8E7}"/>
              </a:ext>
            </a:extLst>
          </p:cNvPr>
          <p:cNvSpPr/>
          <p:nvPr/>
        </p:nvSpPr>
        <p:spPr>
          <a:xfrm>
            <a:off x="2420741" y="2973020"/>
            <a:ext cx="1009475" cy="71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Thúc</a:t>
            </a:r>
            <a:r>
              <a:rPr lang="en-US" sz="1000" dirty="0"/>
              <a:t> </a:t>
            </a:r>
            <a:r>
              <a:rPr lang="en-US" sz="1000" dirty="0" err="1"/>
              <a:t>đẩy</a:t>
            </a:r>
            <a:r>
              <a:rPr lang="en-US" sz="1000" dirty="0"/>
              <a:t> </a:t>
            </a:r>
            <a:r>
              <a:rPr lang="en-US" sz="1000" dirty="0" err="1"/>
              <a:t>nhanh</a:t>
            </a:r>
            <a:r>
              <a:rPr lang="en-US" sz="1000" dirty="0"/>
              <a:t> </a:t>
            </a:r>
            <a:r>
              <a:rPr lang="en-US" sz="1000" dirty="0" err="1"/>
              <a:t>năng</a:t>
            </a:r>
            <a:r>
              <a:rPr lang="en-US" sz="1000" dirty="0"/>
              <a:t> </a:t>
            </a:r>
            <a:r>
              <a:rPr lang="en-US" sz="1000" dirty="0" err="1"/>
              <a:t>lực</a:t>
            </a:r>
            <a:r>
              <a:rPr lang="en-US" sz="1000" dirty="0"/>
              <a:t> </a:t>
            </a:r>
            <a:r>
              <a:rPr lang="en-US" sz="1000" dirty="0" err="1"/>
              <a:t>hội</a:t>
            </a:r>
            <a:r>
              <a:rPr lang="en-US" sz="1000" dirty="0"/>
              <a:t> </a:t>
            </a:r>
            <a:r>
              <a:rPr lang="en-US" sz="1000" dirty="0" err="1"/>
              <a:t>nhập</a:t>
            </a:r>
            <a:endParaRPr lang="en-US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F5119C-ADAA-074A-95F1-387B71334F4A}"/>
              </a:ext>
            </a:extLst>
          </p:cNvPr>
          <p:cNvSpPr/>
          <p:nvPr/>
        </p:nvSpPr>
        <p:spPr>
          <a:xfrm>
            <a:off x="3634533" y="2987386"/>
            <a:ext cx="1009475" cy="71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Tinh</a:t>
            </a:r>
            <a:r>
              <a:rPr lang="en-US" sz="1000" dirty="0"/>
              <a:t> </a:t>
            </a:r>
            <a:r>
              <a:rPr lang="en-US" sz="1000" dirty="0" err="1"/>
              <a:t>gọn</a:t>
            </a:r>
            <a:r>
              <a:rPr lang="en-US" sz="1000" dirty="0"/>
              <a:t> - </a:t>
            </a:r>
            <a:r>
              <a:rPr lang="en-US" sz="1000" dirty="0" err="1"/>
              <a:t>Chuẩn</a:t>
            </a:r>
            <a:r>
              <a:rPr lang="en-US" sz="1000" dirty="0"/>
              <a:t> </a:t>
            </a:r>
            <a:r>
              <a:rPr lang="en-US" sz="1000" dirty="0" err="1"/>
              <a:t>hoá</a:t>
            </a:r>
            <a:r>
              <a:rPr lang="en-US" sz="1000" dirty="0"/>
              <a:t> – </a:t>
            </a:r>
            <a:r>
              <a:rPr lang="en-US" sz="1000" dirty="0" err="1"/>
              <a:t>Số</a:t>
            </a:r>
            <a:r>
              <a:rPr lang="en-US" sz="1000" dirty="0"/>
              <a:t> </a:t>
            </a:r>
            <a:r>
              <a:rPr lang="en-US" sz="1000" dirty="0" err="1"/>
              <a:t>hoá</a:t>
            </a:r>
            <a:r>
              <a:rPr lang="en-US" sz="1000" dirty="0"/>
              <a:t> </a:t>
            </a:r>
            <a:r>
              <a:rPr lang="en-US" sz="1000" dirty="0" err="1"/>
              <a:t>hệ</a:t>
            </a:r>
            <a:r>
              <a:rPr lang="en-US" sz="1000" dirty="0"/>
              <a:t> </a:t>
            </a:r>
            <a:r>
              <a:rPr lang="en-US" sz="1000" dirty="0" err="1"/>
              <a:t>thống</a:t>
            </a:r>
            <a:r>
              <a:rPr lang="en-US" sz="1000" dirty="0"/>
              <a:t> </a:t>
            </a:r>
            <a:r>
              <a:rPr lang="en-US" sz="1000" dirty="0" err="1"/>
              <a:t>quản</a:t>
            </a:r>
            <a:r>
              <a:rPr lang="en-US" sz="1000" dirty="0"/>
              <a:t> </a:t>
            </a:r>
            <a:r>
              <a:rPr lang="en-US" sz="1000" dirty="0" err="1"/>
              <a:t>trị</a:t>
            </a:r>
            <a:r>
              <a:rPr lang="en-US" sz="1000" dirty="0"/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73045C-4595-0347-B99E-A7837309A5FA}"/>
              </a:ext>
            </a:extLst>
          </p:cNvPr>
          <p:cNvSpPr/>
          <p:nvPr/>
        </p:nvSpPr>
        <p:spPr>
          <a:xfrm>
            <a:off x="4716016" y="2996456"/>
            <a:ext cx="1009475" cy="71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Thúc</a:t>
            </a:r>
            <a:r>
              <a:rPr lang="en-US" sz="1000" dirty="0"/>
              <a:t> </a:t>
            </a:r>
            <a:r>
              <a:rPr lang="en-US" sz="1000" dirty="0" err="1"/>
              <a:t>đẩy</a:t>
            </a:r>
            <a:r>
              <a:rPr lang="en-US" sz="1000" dirty="0"/>
              <a:t> </a:t>
            </a:r>
            <a:r>
              <a:rPr lang="en-US" sz="1000" dirty="0" err="1"/>
              <a:t>nhanh</a:t>
            </a:r>
            <a:r>
              <a:rPr lang="en-US" sz="1000" dirty="0"/>
              <a:t> </a:t>
            </a:r>
            <a:r>
              <a:rPr lang="en-US" sz="1000" dirty="0" err="1"/>
              <a:t>Chuyển</a:t>
            </a:r>
            <a:r>
              <a:rPr lang="en-US" sz="1000" dirty="0"/>
              <a:t> </a:t>
            </a:r>
            <a:r>
              <a:rPr lang="en-US" sz="1000" dirty="0" err="1"/>
              <a:t>đổi</a:t>
            </a:r>
            <a:r>
              <a:rPr lang="en-US" sz="1000" dirty="0"/>
              <a:t> </a:t>
            </a:r>
            <a:r>
              <a:rPr lang="en-US" sz="1000" dirty="0" err="1"/>
              <a:t>số</a:t>
            </a:r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7C3C7F-A721-3E40-8B30-4C60F0D27B06}"/>
              </a:ext>
            </a:extLst>
          </p:cNvPr>
          <p:cNvSpPr txBox="1"/>
          <p:nvPr/>
        </p:nvSpPr>
        <p:spPr>
          <a:xfrm>
            <a:off x="104556" y="223934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167EA-D045-1948-8F62-9C2EBBDDD02B}"/>
              </a:ext>
            </a:extLst>
          </p:cNvPr>
          <p:cNvSpPr txBox="1"/>
          <p:nvPr/>
        </p:nvSpPr>
        <p:spPr>
          <a:xfrm>
            <a:off x="104556" y="261510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KR1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FFE03B0-3D53-A246-8D95-AB95FA81AE6B}"/>
              </a:ext>
            </a:extLst>
          </p:cNvPr>
          <p:cNvCxnSpPr>
            <a:stCxn id="12" idx="2"/>
            <a:endCxn id="27" idx="0"/>
          </p:cNvCxnSpPr>
          <p:nvPr/>
        </p:nvCxnSpPr>
        <p:spPr>
          <a:xfrm flipH="1">
            <a:off x="612242" y="2666063"/>
            <a:ext cx="1038262" cy="323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1C9594-D624-8E40-AD14-E406BCC1F9F2}"/>
              </a:ext>
            </a:extLst>
          </p:cNvPr>
          <p:cNvCxnSpPr>
            <a:stCxn id="12" idx="2"/>
            <a:endCxn id="28" idx="0"/>
          </p:cNvCxnSpPr>
          <p:nvPr/>
        </p:nvCxnSpPr>
        <p:spPr>
          <a:xfrm>
            <a:off x="1650504" y="2666063"/>
            <a:ext cx="124210" cy="330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2D3CB60-6B71-1548-8018-BDF641DC4F54}"/>
              </a:ext>
            </a:extLst>
          </p:cNvPr>
          <p:cNvCxnSpPr>
            <a:stCxn id="12" idx="2"/>
            <a:endCxn id="29" idx="0"/>
          </p:cNvCxnSpPr>
          <p:nvPr/>
        </p:nvCxnSpPr>
        <p:spPr>
          <a:xfrm>
            <a:off x="1650504" y="2666063"/>
            <a:ext cx="1274975" cy="306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52C5A1-D62B-F741-8331-527706AB62AD}"/>
              </a:ext>
            </a:extLst>
          </p:cNvPr>
          <p:cNvCxnSpPr>
            <a:stCxn id="21" idx="2"/>
            <a:endCxn id="30" idx="0"/>
          </p:cNvCxnSpPr>
          <p:nvPr/>
        </p:nvCxnSpPr>
        <p:spPr>
          <a:xfrm flipH="1">
            <a:off x="4139271" y="2629288"/>
            <a:ext cx="494419" cy="358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9F4F74-8BD9-4149-9001-08AB28D3E0BB}"/>
              </a:ext>
            </a:extLst>
          </p:cNvPr>
          <p:cNvCxnSpPr>
            <a:stCxn id="21" idx="2"/>
            <a:endCxn id="31" idx="0"/>
          </p:cNvCxnSpPr>
          <p:nvPr/>
        </p:nvCxnSpPr>
        <p:spPr>
          <a:xfrm>
            <a:off x="4633690" y="2629288"/>
            <a:ext cx="587064" cy="367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2518D5-7A74-F744-8ACE-FCE16344E3CB}"/>
              </a:ext>
            </a:extLst>
          </p:cNvPr>
          <p:cNvCxnSpPr>
            <a:stCxn id="26" idx="2"/>
            <a:endCxn id="20" idx="0"/>
          </p:cNvCxnSpPr>
          <p:nvPr/>
        </p:nvCxnSpPr>
        <p:spPr>
          <a:xfrm flipH="1">
            <a:off x="6372882" y="2617270"/>
            <a:ext cx="925104" cy="377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183EBB7-3A3F-994B-837F-BE0DAB681693}"/>
              </a:ext>
            </a:extLst>
          </p:cNvPr>
          <p:cNvCxnSpPr>
            <a:stCxn id="26" idx="2"/>
            <a:endCxn id="22" idx="0"/>
          </p:cNvCxnSpPr>
          <p:nvPr/>
        </p:nvCxnSpPr>
        <p:spPr>
          <a:xfrm>
            <a:off x="7297986" y="2617270"/>
            <a:ext cx="155016" cy="379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5DF52FE-0387-A541-BBBA-4585716D1888}"/>
              </a:ext>
            </a:extLst>
          </p:cNvPr>
          <p:cNvCxnSpPr>
            <a:stCxn id="26" idx="2"/>
            <a:endCxn id="25" idx="0"/>
          </p:cNvCxnSpPr>
          <p:nvPr/>
        </p:nvCxnSpPr>
        <p:spPr>
          <a:xfrm>
            <a:off x="7297986" y="2617270"/>
            <a:ext cx="1272525" cy="379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8E455DB-522E-3341-A302-AC4EC56ADB0A}"/>
              </a:ext>
            </a:extLst>
          </p:cNvPr>
          <p:cNvSpPr txBox="1"/>
          <p:nvPr/>
        </p:nvSpPr>
        <p:spPr>
          <a:xfrm>
            <a:off x="3361165" y="21882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0867EC-E45D-9148-80F0-A2C080EB14BA}"/>
              </a:ext>
            </a:extLst>
          </p:cNvPr>
          <p:cNvSpPr txBox="1"/>
          <p:nvPr/>
        </p:nvSpPr>
        <p:spPr>
          <a:xfrm>
            <a:off x="5946374" y="221474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182F51-A663-A84C-A192-820D041D48C4}"/>
              </a:ext>
            </a:extLst>
          </p:cNvPr>
          <p:cNvSpPr txBox="1"/>
          <p:nvPr/>
        </p:nvSpPr>
        <p:spPr>
          <a:xfrm>
            <a:off x="1134649" y="266808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KR2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6C7FA1-C554-9149-9329-8C4DEAEAC95B}"/>
              </a:ext>
            </a:extLst>
          </p:cNvPr>
          <p:cNvSpPr txBox="1"/>
          <p:nvPr/>
        </p:nvSpPr>
        <p:spPr>
          <a:xfrm>
            <a:off x="2510842" y="262751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KR3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323D53-F100-0441-87BD-16CF0C82D035}"/>
              </a:ext>
            </a:extLst>
          </p:cNvPr>
          <p:cNvSpPr txBox="1"/>
          <p:nvPr/>
        </p:nvSpPr>
        <p:spPr>
          <a:xfrm>
            <a:off x="3577148" y="261510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KR1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84FC7B-5A5C-9441-9E4D-0551E0058CFB}"/>
              </a:ext>
            </a:extLst>
          </p:cNvPr>
          <p:cNvSpPr txBox="1"/>
          <p:nvPr/>
        </p:nvSpPr>
        <p:spPr>
          <a:xfrm>
            <a:off x="5094176" y="260130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KR2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0259FC-9858-2E4C-B0C6-E236133332DA}"/>
              </a:ext>
            </a:extLst>
          </p:cNvPr>
          <p:cNvSpPr txBox="1"/>
          <p:nvPr/>
        </p:nvSpPr>
        <p:spPr>
          <a:xfrm>
            <a:off x="5924549" y="260368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KR1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C0D577-99AF-FC43-865E-7F1C2910FC9D}"/>
              </a:ext>
            </a:extLst>
          </p:cNvPr>
          <p:cNvSpPr txBox="1"/>
          <p:nvPr/>
        </p:nvSpPr>
        <p:spPr>
          <a:xfrm>
            <a:off x="6977383" y="261822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KR2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CE187F-5F2D-B64F-A571-FB425752E40D}"/>
              </a:ext>
            </a:extLst>
          </p:cNvPr>
          <p:cNvSpPr txBox="1"/>
          <p:nvPr/>
        </p:nvSpPr>
        <p:spPr>
          <a:xfrm>
            <a:off x="8195628" y="261822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KR3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A4CFBBF-4D87-9A40-BE2D-2A05BD026028}"/>
              </a:ext>
            </a:extLst>
          </p:cNvPr>
          <p:cNvCxnSpPr>
            <a:cxnSpLocks/>
            <a:stCxn id="74" idx="1"/>
            <a:endCxn id="7" idx="0"/>
          </p:cNvCxnSpPr>
          <p:nvPr/>
        </p:nvCxnSpPr>
        <p:spPr>
          <a:xfrm flipH="1">
            <a:off x="1641623" y="1273396"/>
            <a:ext cx="1482577" cy="334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FFF8E2A-C4A9-3946-8CA0-6620E025E68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580377" y="1176583"/>
            <a:ext cx="0" cy="425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DBA57B33-723D-1C45-A2C0-73E5A767F995}"/>
              </a:ext>
            </a:extLst>
          </p:cNvPr>
          <p:cNvSpPr/>
          <p:nvPr/>
        </p:nvSpPr>
        <p:spPr>
          <a:xfrm>
            <a:off x="3124200" y="1052736"/>
            <a:ext cx="3175991" cy="441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DT: 3070 </a:t>
            </a:r>
            <a:r>
              <a:rPr lang="en-US" sz="1000" dirty="0" err="1"/>
              <a:t>tỷ</a:t>
            </a:r>
            <a:r>
              <a:rPr lang="en-US" sz="1000" dirty="0"/>
              <a:t>/ </a:t>
            </a:r>
            <a:r>
              <a:rPr lang="en-US" sz="1000" dirty="0" err="1"/>
              <a:t>tăng</a:t>
            </a:r>
            <a:r>
              <a:rPr lang="en-US" sz="1000" dirty="0"/>
              <a:t> 1,5lần | Thu </a:t>
            </a:r>
            <a:r>
              <a:rPr lang="en-US" sz="1000" dirty="0" err="1"/>
              <a:t>tiền</a:t>
            </a:r>
            <a:r>
              <a:rPr lang="en-US" sz="1000" dirty="0"/>
              <a:t> NĐ: 3400t </a:t>
            </a:r>
          </a:p>
          <a:p>
            <a:pPr algn="ctr"/>
            <a:r>
              <a:rPr lang="en-US" sz="1000" dirty="0" err="1"/>
              <a:t>Lợi</a:t>
            </a:r>
            <a:r>
              <a:rPr lang="en-US" sz="1000" dirty="0"/>
              <a:t> </a:t>
            </a:r>
            <a:r>
              <a:rPr lang="en-US" sz="1000" dirty="0" err="1"/>
              <a:t>nhuận</a:t>
            </a:r>
            <a:r>
              <a:rPr lang="en-US" sz="1000" dirty="0"/>
              <a:t>/DT (6t): 9,2%</a:t>
            </a:r>
          </a:p>
          <a:p>
            <a:pPr algn="ctr"/>
            <a:r>
              <a:rPr lang="en-US" sz="1000" dirty="0"/>
              <a:t>LED: </a:t>
            </a:r>
            <a:r>
              <a:rPr lang="en-US" sz="1000" dirty="0" err="1"/>
              <a:t>Tăng</a:t>
            </a:r>
            <a:r>
              <a:rPr lang="en-US" sz="1000" dirty="0"/>
              <a:t> 1.62 | PN: 1,2 </a:t>
            </a:r>
            <a:r>
              <a:rPr lang="en-US" sz="1000" dirty="0" err="1"/>
              <a:t>lần</a:t>
            </a:r>
            <a:r>
              <a:rPr lang="en-US" sz="1000" dirty="0"/>
              <a:t> | XK </a:t>
            </a:r>
            <a:r>
              <a:rPr lang="en-US" sz="1000" dirty="0" err="1"/>
              <a:t>tăng</a:t>
            </a:r>
            <a:r>
              <a:rPr lang="en-US" sz="1000" dirty="0"/>
              <a:t>: 1,73lần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182A5FE-DFDC-3E41-8BF7-167C25C13E34}"/>
              </a:ext>
            </a:extLst>
          </p:cNvPr>
          <p:cNvCxnSpPr>
            <a:cxnSpLocks/>
            <a:stCxn id="74" idx="3"/>
            <a:endCxn id="8" idx="0"/>
          </p:cNvCxnSpPr>
          <p:nvPr/>
        </p:nvCxnSpPr>
        <p:spPr>
          <a:xfrm>
            <a:off x="6300191" y="1273396"/>
            <a:ext cx="918837" cy="334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Hexagon 77">
            <a:extLst>
              <a:ext uri="{FF2B5EF4-FFF2-40B4-BE49-F238E27FC236}">
                <a16:creationId xmlns:a16="http://schemas.microsoft.com/office/drawing/2014/main" id="{B396155D-8BBD-8D4F-8A84-7C2D45E31C79}"/>
              </a:ext>
            </a:extLst>
          </p:cNvPr>
          <p:cNvSpPr/>
          <p:nvPr/>
        </p:nvSpPr>
        <p:spPr>
          <a:xfrm>
            <a:off x="899592" y="4083382"/>
            <a:ext cx="962990" cy="43185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Ban CLHN</a:t>
            </a:r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307B9282-1A9A-F541-98FF-F0D868E40868}"/>
              </a:ext>
            </a:extLst>
          </p:cNvPr>
          <p:cNvSpPr/>
          <p:nvPr/>
        </p:nvSpPr>
        <p:spPr>
          <a:xfrm>
            <a:off x="6031239" y="4034493"/>
            <a:ext cx="962990" cy="43185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Đội</a:t>
            </a:r>
            <a:r>
              <a:rPr lang="en-US" sz="1000" dirty="0"/>
              <a:t> </a:t>
            </a:r>
            <a:r>
              <a:rPr lang="en-US" sz="1000" dirty="0" err="1"/>
              <a:t>Xung</a:t>
            </a:r>
            <a:r>
              <a:rPr lang="en-US" sz="1000" dirty="0"/>
              <a:t> </a:t>
            </a:r>
            <a:r>
              <a:rPr lang="en-US" sz="1000" dirty="0" err="1"/>
              <a:t>kích</a:t>
            </a:r>
            <a:r>
              <a:rPr lang="en-US" sz="1000" dirty="0"/>
              <a:t> 1-2</a:t>
            </a:r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B4F33540-C1A2-814A-B2EB-9C6B2F711532}"/>
              </a:ext>
            </a:extLst>
          </p:cNvPr>
          <p:cNvSpPr/>
          <p:nvPr/>
        </p:nvSpPr>
        <p:spPr>
          <a:xfrm>
            <a:off x="7051172" y="4037371"/>
            <a:ext cx="962990" cy="43185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Khối</a:t>
            </a:r>
            <a:r>
              <a:rPr lang="en-US" sz="1000" dirty="0"/>
              <a:t> </a:t>
            </a:r>
            <a:r>
              <a:rPr lang="en-US" sz="1000" dirty="0" err="1"/>
              <a:t>hỗ</a:t>
            </a:r>
            <a:r>
              <a:rPr lang="en-US" sz="1000" dirty="0"/>
              <a:t> </a:t>
            </a:r>
            <a:r>
              <a:rPr lang="en-US" sz="1000" dirty="0" err="1"/>
              <a:t>trợ</a:t>
            </a:r>
            <a:endParaRPr lang="en-US" sz="1000" dirty="0"/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77669BC2-521C-3846-8F06-D3DFF7E5D361}"/>
              </a:ext>
            </a:extLst>
          </p:cNvPr>
          <p:cNvSpPr/>
          <p:nvPr/>
        </p:nvSpPr>
        <p:spPr>
          <a:xfrm>
            <a:off x="8073506" y="4024991"/>
            <a:ext cx="962990" cy="43185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Khối</a:t>
            </a:r>
            <a:r>
              <a:rPr lang="en-US" sz="1000" dirty="0"/>
              <a:t> </a:t>
            </a:r>
            <a:r>
              <a:rPr lang="en-US" sz="1000" dirty="0" err="1"/>
              <a:t>Khối</a:t>
            </a:r>
            <a:r>
              <a:rPr lang="en-US" sz="1000" dirty="0"/>
              <a:t> C4LED &amp; CTDA</a:t>
            </a:r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EEB5DBD7-3A0D-9E4F-9E39-9654B2D671D7}"/>
              </a:ext>
            </a:extLst>
          </p:cNvPr>
          <p:cNvSpPr/>
          <p:nvPr/>
        </p:nvSpPr>
        <p:spPr>
          <a:xfrm>
            <a:off x="1996092" y="4068525"/>
            <a:ext cx="962990" cy="43185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Khối</a:t>
            </a:r>
            <a:r>
              <a:rPr lang="en-US" sz="1000" dirty="0"/>
              <a:t> </a:t>
            </a:r>
            <a:r>
              <a:rPr lang="en-US" sz="1000" dirty="0" err="1"/>
              <a:t>Xuất</a:t>
            </a:r>
            <a:r>
              <a:rPr lang="en-US" sz="1000" dirty="0"/>
              <a:t> </a:t>
            </a:r>
            <a:r>
              <a:rPr lang="en-US" sz="1000" dirty="0" err="1"/>
              <a:t>khẩu</a:t>
            </a:r>
            <a:r>
              <a:rPr lang="en-US" sz="1000" dirty="0"/>
              <a:t> </a:t>
            </a:r>
            <a:r>
              <a:rPr lang="en-US" sz="1000" dirty="0" err="1"/>
              <a:t>và</a:t>
            </a:r>
            <a:r>
              <a:rPr lang="en-US" sz="1000" dirty="0"/>
              <a:t> TMĐT</a:t>
            </a: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58E974B5-EF50-1B45-AE38-AD14F1764D69}"/>
              </a:ext>
            </a:extLst>
          </p:cNvPr>
          <p:cNvSpPr/>
          <p:nvPr/>
        </p:nvSpPr>
        <p:spPr>
          <a:xfrm>
            <a:off x="3124200" y="4046055"/>
            <a:ext cx="962990" cy="43185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Ban CĐS</a:t>
            </a:r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E2B0AA58-1247-A048-AAAD-EBB819B3861E}"/>
              </a:ext>
            </a:extLst>
          </p:cNvPr>
          <p:cNvSpPr/>
          <p:nvPr/>
        </p:nvSpPr>
        <p:spPr>
          <a:xfrm>
            <a:off x="4060304" y="4058435"/>
            <a:ext cx="962990" cy="43185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Quản</a:t>
            </a:r>
            <a:r>
              <a:rPr lang="en-US" sz="1000" dirty="0"/>
              <a:t> </a:t>
            </a:r>
            <a:r>
              <a:rPr lang="en-US" sz="1000" dirty="0" err="1"/>
              <a:t>lý</a:t>
            </a:r>
            <a:r>
              <a:rPr lang="en-US" sz="1000" dirty="0"/>
              <a:t> </a:t>
            </a:r>
            <a:r>
              <a:rPr lang="en-US" sz="1000" dirty="0" err="1"/>
              <a:t>hệ</a:t>
            </a:r>
            <a:r>
              <a:rPr lang="en-US" sz="1000" dirty="0"/>
              <a:t> </a:t>
            </a:r>
            <a:r>
              <a:rPr lang="en-US" sz="1000" dirty="0" err="1"/>
              <a:t>thống</a:t>
            </a:r>
            <a:endParaRPr lang="en-US" sz="1000" dirty="0"/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DA998E24-D48F-964E-AC1D-0A67DE007F09}"/>
              </a:ext>
            </a:extLst>
          </p:cNvPr>
          <p:cNvSpPr/>
          <p:nvPr/>
        </p:nvSpPr>
        <p:spPr>
          <a:xfrm>
            <a:off x="4977162" y="4058435"/>
            <a:ext cx="962990" cy="43185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TT </a:t>
            </a:r>
            <a:r>
              <a:rPr lang="en-US" sz="1000" dirty="0" err="1"/>
              <a:t>Thông</a:t>
            </a:r>
            <a:r>
              <a:rPr lang="en-US" sz="1000" dirty="0"/>
              <a:t> tin </a:t>
            </a:r>
            <a:r>
              <a:rPr lang="en-US" sz="1000" dirty="0" err="1"/>
              <a:t>và</a:t>
            </a:r>
            <a:r>
              <a:rPr lang="en-US" sz="1000" dirty="0"/>
              <a:t> CĐS</a:t>
            </a:r>
          </a:p>
        </p:txBody>
      </p:sp>
      <p:sp>
        <p:nvSpPr>
          <p:cNvPr id="86" name="Down Arrow 85">
            <a:extLst>
              <a:ext uri="{FF2B5EF4-FFF2-40B4-BE49-F238E27FC236}">
                <a16:creationId xmlns:a16="http://schemas.microsoft.com/office/drawing/2014/main" id="{60A95786-7579-C240-A964-C4A639B2ACA3}"/>
              </a:ext>
            </a:extLst>
          </p:cNvPr>
          <p:cNvSpPr/>
          <p:nvPr/>
        </p:nvSpPr>
        <p:spPr>
          <a:xfrm>
            <a:off x="1819939" y="3779647"/>
            <a:ext cx="231781" cy="1800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id="{9C1271F8-CD5A-7B43-A861-D6D98C330BC2}"/>
              </a:ext>
            </a:extLst>
          </p:cNvPr>
          <p:cNvSpPr/>
          <p:nvPr/>
        </p:nvSpPr>
        <p:spPr>
          <a:xfrm>
            <a:off x="4572000" y="3789588"/>
            <a:ext cx="231781" cy="1800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>
            <a:extLst>
              <a:ext uri="{FF2B5EF4-FFF2-40B4-BE49-F238E27FC236}">
                <a16:creationId xmlns:a16="http://schemas.microsoft.com/office/drawing/2014/main" id="{CD1BC8E3-522D-1C4A-B261-1678881C1553}"/>
              </a:ext>
            </a:extLst>
          </p:cNvPr>
          <p:cNvSpPr/>
          <p:nvPr/>
        </p:nvSpPr>
        <p:spPr>
          <a:xfrm>
            <a:off x="7308304" y="3743643"/>
            <a:ext cx="231781" cy="1800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5474DFE-C645-824D-85CB-3E7A4AEA0ECC}"/>
              </a:ext>
            </a:extLst>
          </p:cNvPr>
          <p:cNvSpPr txBox="1"/>
          <p:nvPr/>
        </p:nvSpPr>
        <p:spPr>
          <a:xfrm>
            <a:off x="-21978" y="4538634"/>
            <a:ext cx="108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Kế</a:t>
            </a:r>
            <a:r>
              <a:rPr lang="en-US" sz="1200" dirty="0"/>
              <a:t> </a:t>
            </a:r>
            <a:r>
              <a:rPr lang="en-US" sz="1200" dirty="0" err="1"/>
              <a:t>hoach</a:t>
            </a:r>
            <a:r>
              <a:rPr lang="en-US" sz="1200" dirty="0"/>
              <a:t> </a:t>
            </a:r>
            <a:r>
              <a:rPr lang="en-US" sz="1200" dirty="0" err="1"/>
              <a:t>hành</a:t>
            </a:r>
            <a:r>
              <a:rPr lang="en-US" sz="1200" dirty="0"/>
              <a:t> </a:t>
            </a:r>
            <a:r>
              <a:rPr lang="en-US" sz="1200" dirty="0" err="1"/>
              <a:t>động</a:t>
            </a:r>
            <a:r>
              <a:rPr lang="en-US" sz="1200" dirty="0"/>
              <a:t> </a:t>
            </a:r>
            <a:r>
              <a:rPr lang="en-US" sz="1200" dirty="0" err="1"/>
              <a:t>cấp</a:t>
            </a:r>
            <a:r>
              <a:rPr lang="en-US" sz="1200" dirty="0"/>
              <a:t> CT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68A0FBB-A3F5-4A44-8821-451CAB2BE3FA}"/>
              </a:ext>
            </a:extLst>
          </p:cNvPr>
          <p:cNvSpPr txBox="1"/>
          <p:nvPr/>
        </p:nvSpPr>
        <p:spPr>
          <a:xfrm>
            <a:off x="899592" y="4571735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nhóm</a:t>
            </a:r>
            <a:r>
              <a:rPr lang="en-US" sz="1400" dirty="0"/>
              <a:t> </a:t>
            </a:r>
            <a:r>
              <a:rPr lang="en-US" sz="1400" dirty="0" err="1"/>
              <a:t>xác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 </a:t>
            </a:r>
            <a:r>
              <a:rPr lang="en-US" sz="1400" dirty="0" err="1"/>
              <a:t>rõ</a:t>
            </a:r>
            <a:r>
              <a:rPr lang="en-US" sz="1400" dirty="0"/>
              <a:t> </a:t>
            </a:r>
            <a:r>
              <a:rPr lang="en-US" sz="1400" dirty="0" err="1"/>
              <a:t>chỉ</a:t>
            </a:r>
            <a:r>
              <a:rPr lang="en-US" sz="1400" dirty="0"/>
              <a:t> </a:t>
            </a:r>
            <a:r>
              <a:rPr lang="en-US" sz="1400" dirty="0" err="1"/>
              <a:t>tiêu</a:t>
            </a:r>
            <a:r>
              <a:rPr lang="en-US" sz="1400" dirty="0"/>
              <a:t> / </a:t>
            </a:r>
            <a:r>
              <a:rPr lang="en-US" sz="1400" dirty="0" err="1"/>
              <a:t>lên</a:t>
            </a:r>
            <a:r>
              <a:rPr lang="en-US" sz="1400" dirty="0"/>
              <a:t> </a:t>
            </a:r>
            <a:r>
              <a:rPr lang="en-US" sz="1400" dirty="0" err="1"/>
              <a:t>kế</a:t>
            </a:r>
            <a:r>
              <a:rPr lang="en-US" sz="1400" dirty="0"/>
              <a:t> </a:t>
            </a:r>
            <a:r>
              <a:rPr lang="en-US" sz="1400" dirty="0" err="1"/>
              <a:t>hoạch</a:t>
            </a:r>
            <a:r>
              <a:rPr lang="en-US" sz="1400" dirty="0"/>
              <a:t> chi </a:t>
            </a:r>
            <a:r>
              <a:rPr lang="en-US" sz="1400" dirty="0" err="1"/>
              <a:t>tiết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02 </a:t>
            </a:r>
            <a:r>
              <a:rPr lang="en-US" sz="1400" dirty="0" err="1"/>
              <a:t>kỳ</a:t>
            </a:r>
            <a:r>
              <a:rPr lang="en-US" sz="1400" dirty="0"/>
              <a:t> : Q3 / Q4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nguyên</a:t>
            </a:r>
            <a:r>
              <a:rPr lang="en-US" sz="1400" dirty="0"/>
              <a:t> </a:t>
            </a:r>
            <a:r>
              <a:rPr lang="en-US" sz="1400" dirty="0" err="1"/>
              <a:t>tắc</a:t>
            </a:r>
            <a:r>
              <a:rPr lang="en-US" sz="1400" dirty="0"/>
              <a:t> 1-3-3</a:t>
            </a:r>
          </a:p>
          <a:p>
            <a:r>
              <a:rPr lang="en-US" sz="1400" dirty="0"/>
              <a:t>/ </a:t>
            </a:r>
            <a:r>
              <a:rPr lang="en-US" sz="1400" dirty="0" err="1"/>
              <a:t>Nhóm</a:t>
            </a:r>
            <a:r>
              <a:rPr lang="en-US" sz="1400" dirty="0"/>
              <a:t> – Ban </a:t>
            </a:r>
            <a:r>
              <a:rPr lang="en-US" sz="1400" dirty="0" err="1"/>
              <a:t>trưởng</a:t>
            </a:r>
            <a:r>
              <a:rPr lang="en-US" sz="1400" dirty="0"/>
              <a:t> </a:t>
            </a:r>
            <a:r>
              <a:rPr lang="en-US" sz="1400" dirty="0" err="1"/>
              <a:t>kiểm</a:t>
            </a:r>
            <a:r>
              <a:rPr lang="en-US" sz="1400" dirty="0"/>
              <a:t> </a:t>
            </a:r>
            <a:r>
              <a:rPr lang="en-US" sz="1400" dirty="0" err="1"/>
              <a:t>soát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thời</a:t>
            </a:r>
            <a:r>
              <a:rPr lang="en-US" sz="1400" dirty="0"/>
              <a:t> </a:t>
            </a:r>
            <a:r>
              <a:rPr lang="en-US" sz="1400" dirty="0" err="1"/>
              <a:t>gian</a:t>
            </a:r>
            <a:r>
              <a:rPr lang="en-US" sz="1400" dirty="0"/>
              <a:t> </a:t>
            </a:r>
            <a:r>
              <a:rPr lang="en-US" sz="1400" dirty="0" err="1"/>
              <a:t>thực</a:t>
            </a:r>
            <a:r>
              <a:rPr lang="en-US" sz="1400" dirty="0"/>
              <a:t> / QLHT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dõi</a:t>
            </a:r>
            <a:r>
              <a:rPr lang="en-US" sz="1400" dirty="0"/>
              <a:t> </a:t>
            </a:r>
            <a:r>
              <a:rPr lang="en-US" sz="1400" dirty="0" err="1"/>
              <a:t>báo</a:t>
            </a:r>
            <a:r>
              <a:rPr lang="en-US" sz="1400" dirty="0"/>
              <a:t> </a:t>
            </a:r>
            <a:r>
              <a:rPr lang="en-US" sz="1400" dirty="0" err="1"/>
              <a:t>cáo</a:t>
            </a:r>
            <a:endParaRPr lang="en-US" sz="1400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16B16AF-A538-7144-B80B-80A3F7E36696}"/>
              </a:ext>
            </a:extLst>
          </p:cNvPr>
          <p:cNvCxnSpPr/>
          <p:nvPr/>
        </p:nvCxnSpPr>
        <p:spPr>
          <a:xfrm flipV="1">
            <a:off x="675648" y="5713021"/>
            <a:ext cx="828092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2802956-6113-DB48-8569-6A580864C0A2}"/>
              </a:ext>
            </a:extLst>
          </p:cNvPr>
          <p:cNvSpPr txBox="1"/>
          <p:nvPr/>
        </p:nvSpPr>
        <p:spPr>
          <a:xfrm>
            <a:off x="839410" y="5147799"/>
            <a:ext cx="811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đơn</a:t>
            </a:r>
            <a:r>
              <a:rPr lang="en-US" sz="1400" dirty="0"/>
              <a:t> </a:t>
            </a:r>
            <a:r>
              <a:rPr lang="en-US" sz="1400" dirty="0" err="1"/>
              <a:t>vị</a:t>
            </a:r>
            <a:r>
              <a:rPr lang="en-US" sz="1400" dirty="0"/>
              <a:t> </a:t>
            </a:r>
            <a:r>
              <a:rPr lang="en-US" sz="1400" dirty="0" err="1"/>
              <a:t>bám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trọng</a:t>
            </a:r>
            <a:r>
              <a:rPr lang="en-US" sz="1400" dirty="0"/>
              <a:t> </a:t>
            </a:r>
            <a:r>
              <a:rPr lang="en-US" sz="1400" dirty="0" err="1"/>
              <a:t>tâm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Công</a:t>
            </a:r>
            <a:r>
              <a:rPr lang="en-US" sz="1400" dirty="0"/>
              <a:t> ty </a:t>
            </a:r>
            <a:r>
              <a:rPr lang="en-US" sz="1400" dirty="0" err="1"/>
              <a:t>xác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 </a:t>
            </a:r>
            <a:r>
              <a:rPr lang="en-US" sz="1400" dirty="0" err="1"/>
              <a:t>rõ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Mục</a:t>
            </a:r>
            <a:r>
              <a:rPr lang="en-US" sz="1400" dirty="0"/>
              <a:t> </a:t>
            </a:r>
            <a:r>
              <a:rPr lang="en-US" sz="1400" dirty="0" err="1"/>
              <a:t>tiêu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Kết</a:t>
            </a:r>
            <a:r>
              <a:rPr lang="en-US" sz="1400" dirty="0"/>
              <a:t> </a:t>
            </a:r>
            <a:r>
              <a:rPr lang="en-US" sz="1400" dirty="0" err="1"/>
              <a:t>quả</a:t>
            </a:r>
            <a:r>
              <a:rPr lang="en-US" sz="1400" dirty="0"/>
              <a:t> then </a:t>
            </a:r>
            <a:r>
              <a:rPr lang="en-US" sz="1400" dirty="0" err="1"/>
              <a:t>chốt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kỳ</a:t>
            </a:r>
            <a:r>
              <a:rPr lang="en-US" sz="1400" dirty="0"/>
              <a:t> (OKRs </a:t>
            </a:r>
            <a:r>
              <a:rPr lang="en-US" sz="1400" dirty="0" err="1"/>
              <a:t>đơn</a:t>
            </a:r>
            <a:r>
              <a:rPr lang="en-US" sz="1400" dirty="0"/>
              <a:t> </a:t>
            </a:r>
            <a:r>
              <a:rPr lang="en-US" sz="1400" dirty="0" err="1"/>
              <a:t>vị</a:t>
            </a:r>
            <a:r>
              <a:rPr lang="en-US" sz="1400" dirty="0"/>
              <a:t>) / </a:t>
            </a:r>
            <a:r>
              <a:rPr lang="en-US" sz="1400" dirty="0" err="1"/>
              <a:t>Lên</a:t>
            </a:r>
            <a:r>
              <a:rPr lang="en-US" sz="1400" dirty="0"/>
              <a:t> </a:t>
            </a:r>
            <a:r>
              <a:rPr lang="en-US" sz="1400" dirty="0" err="1"/>
              <a:t>kế</a:t>
            </a:r>
            <a:r>
              <a:rPr lang="en-US" sz="1400" dirty="0"/>
              <a:t> </a:t>
            </a:r>
            <a:r>
              <a:rPr lang="en-US" sz="1400" dirty="0" err="1"/>
              <a:t>hoạch</a:t>
            </a:r>
            <a:r>
              <a:rPr lang="en-US" sz="1400" dirty="0"/>
              <a:t> chi </a:t>
            </a:r>
            <a:r>
              <a:rPr lang="en-US" sz="1400" dirty="0" err="1"/>
              <a:t>tiết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tuần</a:t>
            </a:r>
            <a:r>
              <a:rPr lang="en-US" sz="1400" dirty="0"/>
              <a:t> – </a:t>
            </a:r>
            <a:r>
              <a:rPr lang="en-US" sz="1400" dirty="0" err="1"/>
              <a:t>ngày</a:t>
            </a:r>
            <a:r>
              <a:rPr lang="en-US" sz="1400" dirty="0"/>
              <a:t> / </a:t>
            </a:r>
            <a:r>
              <a:rPr lang="en-US" sz="1400" dirty="0" err="1"/>
              <a:t>Kiểm</a:t>
            </a:r>
            <a:r>
              <a:rPr lang="en-US" sz="1400" dirty="0"/>
              <a:t> </a:t>
            </a:r>
            <a:r>
              <a:rPr lang="en-US" sz="1400" dirty="0" err="1"/>
              <a:t>soát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thời</a:t>
            </a:r>
            <a:r>
              <a:rPr lang="en-US" sz="1400" dirty="0"/>
              <a:t> </a:t>
            </a:r>
            <a:r>
              <a:rPr lang="en-US" sz="1400" dirty="0" err="1"/>
              <a:t>gian</a:t>
            </a:r>
            <a:r>
              <a:rPr lang="en-US" sz="1400" dirty="0"/>
              <a:t> </a:t>
            </a:r>
            <a:r>
              <a:rPr lang="en-US" sz="1400" dirty="0" err="1"/>
              <a:t>thực</a:t>
            </a:r>
            <a:r>
              <a:rPr lang="en-US" sz="1400" dirty="0"/>
              <a:t> / </a:t>
            </a:r>
            <a:r>
              <a:rPr lang="en-US" sz="1400" dirty="0" err="1"/>
              <a:t>Chủ</a:t>
            </a:r>
            <a:r>
              <a:rPr lang="en-US" sz="1400" dirty="0"/>
              <a:t> </a:t>
            </a:r>
            <a:r>
              <a:rPr lang="en-US" sz="1400" dirty="0" err="1"/>
              <a:t>động</a:t>
            </a:r>
            <a:r>
              <a:rPr lang="en-US" sz="1400" dirty="0"/>
              <a:t> </a:t>
            </a:r>
            <a:r>
              <a:rPr lang="en-US" sz="1400" dirty="0" err="1"/>
              <a:t>báo</a:t>
            </a:r>
            <a:r>
              <a:rPr lang="en-US" sz="1400" dirty="0"/>
              <a:t> </a:t>
            </a:r>
            <a:r>
              <a:rPr lang="en-US" sz="1400" dirty="0" err="1"/>
              <a:t>cáo</a:t>
            </a:r>
            <a:endParaRPr lang="en-US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1EBC231-31B1-DB42-AEB2-184F64F20430}"/>
              </a:ext>
            </a:extLst>
          </p:cNvPr>
          <p:cNvSpPr txBox="1"/>
          <p:nvPr/>
        </p:nvSpPr>
        <p:spPr>
          <a:xfrm>
            <a:off x="848310" y="5786100"/>
            <a:ext cx="811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cá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, </a:t>
            </a:r>
            <a:r>
              <a:rPr lang="en-US" sz="1400" dirty="0" err="1"/>
              <a:t>nắm</a:t>
            </a:r>
            <a:r>
              <a:rPr lang="en-US" sz="1400" dirty="0"/>
              <a:t> </a:t>
            </a:r>
            <a:r>
              <a:rPr lang="en-US" sz="1400" dirty="0" err="1"/>
              <a:t>rõ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trọng</a:t>
            </a:r>
            <a:r>
              <a:rPr lang="en-US" sz="1400" dirty="0"/>
              <a:t> </a:t>
            </a:r>
            <a:r>
              <a:rPr lang="en-US" sz="1400" dirty="0" err="1"/>
              <a:t>tâm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Công</a:t>
            </a:r>
            <a:r>
              <a:rPr lang="en-US" sz="1400" dirty="0"/>
              <a:t> ty / </a:t>
            </a:r>
            <a:r>
              <a:rPr lang="en-US" sz="1400" dirty="0" err="1"/>
              <a:t>nhóm</a:t>
            </a:r>
            <a:r>
              <a:rPr lang="en-US" sz="1400" dirty="0"/>
              <a:t> / </a:t>
            </a:r>
            <a:r>
              <a:rPr lang="en-US" sz="1400" dirty="0" err="1"/>
              <a:t>đơn</a:t>
            </a:r>
            <a:r>
              <a:rPr lang="en-US" sz="1400" dirty="0"/>
              <a:t> </a:t>
            </a:r>
            <a:r>
              <a:rPr lang="en-US" sz="1400" dirty="0" err="1"/>
              <a:t>vị</a:t>
            </a:r>
            <a:r>
              <a:rPr lang="en-US" sz="1400" dirty="0"/>
              <a:t>. </a:t>
            </a:r>
            <a:r>
              <a:rPr lang="en-US" sz="1400" dirty="0" err="1"/>
              <a:t>Dựa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chức</a:t>
            </a:r>
            <a:r>
              <a:rPr lang="en-US" sz="1400" dirty="0"/>
              <a:t> </a:t>
            </a:r>
            <a:r>
              <a:rPr lang="en-US" sz="1400" dirty="0" err="1"/>
              <a:t>năng</a:t>
            </a:r>
            <a:r>
              <a:rPr lang="en-US" sz="1400" dirty="0"/>
              <a:t> </a:t>
            </a:r>
            <a:r>
              <a:rPr lang="en-US" sz="1400" dirty="0" err="1"/>
              <a:t>nhiệm</a:t>
            </a:r>
            <a:r>
              <a:rPr lang="en-US" sz="1400" dirty="0"/>
              <a:t> </a:t>
            </a:r>
            <a:r>
              <a:rPr lang="en-US" sz="1400" dirty="0" err="1"/>
              <a:t>vụ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phân</a:t>
            </a:r>
            <a:r>
              <a:rPr lang="en-US" sz="1400" dirty="0"/>
              <a:t> </a:t>
            </a:r>
            <a:r>
              <a:rPr lang="en-US" sz="1400" dirty="0" err="1"/>
              <a:t>công</a:t>
            </a:r>
            <a:r>
              <a:rPr lang="en-US" sz="1400" dirty="0"/>
              <a:t> – </a:t>
            </a:r>
            <a:r>
              <a:rPr lang="en-US" sz="1400" dirty="0" err="1"/>
              <a:t>lên</a:t>
            </a:r>
            <a:r>
              <a:rPr lang="en-US" sz="1400" dirty="0"/>
              <a:t> </a:t>
            </a:r>
            <a:r>
              <a:rPr lang="en-US" sz="1400" dirty="0" err="1"/>
              <a:t>kế</a:t>
            </a:r>
            <a:r>
              <a:rPr lang="en-US" sz="1400" dirty="0"/>
              <a:t> </a:t>
            </a:r>
            <a:r>
              <a:rPr lang="en-US" sz="1400" dirty="0" err="1"/>
              <a:t>hoạch</a:t>
            </a:r>
            <a:r>
              <a:rPr lang="en-US" sz="1400" dirty="0"/>
              <a:t> </a:t>
            </a:r>
            <a:r>
              <a:rPr lang="en-US" sz="1400" dirty="0" err="1"/>
              <a:t>thực</a:t>
            </a:r>
            <a:r>
              <a:rPr lang="en-US" sz="1400" dirty="0"/>
              <a:t> </a:t>
            </a:r>
            <a:r>
              <a:rPr lang="en-US" sz="1400" dirty="0" err="1"/>
              <a:t>hiện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thứ</a:t>
            </a:r>
            <a:r>
              <a:rPr lang="en-US" sz="1400" dirty="0"/>
              <a:t> </a:t>
            </a:r>
            <a:r>
              <a:rPr lang="en-US" sz="1400" dirty="0" err="1"/>
              <a:t>tự</a:t>
            </a:r>
            <a:r>
              <a:rPr lang="en-US" sz="1400" dirty="0"/>
              <a:t> </a:t>
            </a:r>
            <a:r>
              <a:rPr lang="en-US" sz="1400" dirty="0" err="1"/>
              <a:t>ưu</a:t>
            </a:r>
            <a:r>
              <a:rPr lang="en-US" sz="1400" dirty="0"/>
              <a:t> </a:t>
            </a:r>
            <a:r>
              <a:rPr lang="en-US" sz="1400" dirty="0" err="1"/>
              <a:t>tiên</a:t>
            </a:r>
            <a:r>
              <a:rPr lang="en-US" sz="1400" dirty="0"/>
              <a:t> 1-3-3. </a:t>
            </a:r>
            <a:r>
              <a:rPr lang="en-US" sz="1400" dirty="0" err="1"/>
              <a:t>Phát</a:t>
            </a:r>
            <a:r>
              <a:rPr lang="en-US" sz="1400" dirty="0"/>
              <a:t> </a:t>
            </a:r>
            <a:r>
              <a:rPr lang="en-US" sz="1400" dirty="0" err="1"/>
              <a:t>huy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tạo</a:t>
            </a:r>
            <a:r>
              <a:rPr lang="en-US" sz="1400" dirty="0"/>
              <a:t>, </a:t>
            </a:r>
            <a:r>
              <a:rPr lang="en-US" sz="1400" dirty="0" err="1"/>
              <a:t>cải</a:t>
            </a:r>
            <a:r>
              <a:rPr lang="en-US" sz="1400" dirty="0"/>
              <a:t> </a:t>
            </a:r>
            <a:r>
              <a:rPr lang="en-US" sz="1400" dirty="0" err="1"/>
              <a:t>tiến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7466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0E18-119B-ED48-A7F4-ED097E1C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F36E-3476-EC45-ADBE-E22322BE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ty:</a:t>
            </a:r>
          </a:p>
          <a:p>
            <a:pPr lvl="1"/>
            <a:r>
              <a:rPr lang="en-US" dirty="0" err="1"/>
              <a:t>Các</a:t>
            </a:r>
            <a:r>
              <a:rPr lang="en-US" dirty="0"/>
              <a:t> Ban / </a:t>
            </a:r>
            <a:r>
              <a:rPr lang="en-US" dirty="0" err="1"/>
              <a:t>nhóm</a:t>
            </a:r>
            <a:r>
              <a:rPr lang="en-US" dirty="0"/>
              <a:t>/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độ</a:t>
            </a:r>
            <a:endParaRPr lang="en-US" dirty="0"/>
          </a:p>
          <a:p>
            <a:pPr lvl="1"/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then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1-3-3</a:t>
            </a:r>
          </a:p>
          <a:p>
            <a:pPr lvl="2"/>
            <a:r>
              <a:rPr lang="en-US" dirty="0" err="1"/>
              <a:t>Chọn</a:t>
            </a:r>
            <a:r>
              <a:rPr lang="en-US" dirty="0"/>
              <a:t> OKRs </a:t>
            </a:r>
            <a:r>
              <a:rPr lang="en-US" dirty="0" err="1"/>
              <a:t>theo</a:t>
            </a:r>
            <a:r>
              <a:rPr lang="en-US" dirty="0"/>
              <a:t> 2 </a:t>
            </a:r>
            <a:r>
              <a:rPr lang="en-US" dirty="0" err="1"/>
              <a:t>kỳ</a:t>
            </a:r>
            <a:r>
              <a:rPr lang="en-US" dirty="0"/>
              <a:t>: </a:t>
            </a:r>
            <a:r>
              <a:rPr lang="en-US" dirty="0" err="1"/>
              <a:t>Quí</a:t>
            </a:r>
            <a:r>
              <a:rPr lang="en-US" dirty="0"/>
              <a:t> 3 (1,5t) Q4 (3t) : </a:t>
            </a:r>
            <a:r>
              <a:rPr lang="en-US" dirty="0" err="1"/>
              <a:t>từ</a:t>
            </a:r>
            <a:r>
              <a:rPr lang="en-US" dirty="0"/>
              <a:t> 5-7 KR</a:t>
            </a:r>
          </a:p>
          <a:p>
            <a:pPr lvl="1"/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/ </a:t>
            </a:r>
            <a:r>
              <a:rPr lang="en-US" dirty="0" err="1"/>
              <a:t>ngày</a:t>
            </a:r>
            <a:endParaRPr lang="en-US" dirty="0"/>
          </a:p>
          <a:p>
            <a:pPr lvl="2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/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/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  <a:p>
            <a:pPr lvl="1"/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,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–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lãnh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,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đạo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23B06-620A-F843-A9BE-FD092878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FCAC-6251-D44B-8FC8-A3F663D8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53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9585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CA68-74F6-4B46-83C5-A063DA02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5F-1AE5-9E4D-B0BE-811C5282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  <a:p>
            <a:pPr lvl="1"/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OKRs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trên</a:t>
            </a:r>
            <a:endParaRPr lang="en-US" dirty="0"/>
          </a:p>
          <a:p>
            <a:pPr lvl="1"/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vững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lang="en-US" dirty="0"/>
          </a:p>
          <a:p>
            <a:pPr lvl="1"/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ưu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giao</a:t>
            </a:r>
            <a:endParaRPr lang="en-US" dirty="0"/>
          </a:p>
          <a:p>
            <a:pPr lvl="1"/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OKRs </a:t>
            </a:r>
            <a:r>
              <a:rPr lang="en-US" dirty="0" err="1"/>
              <a:t>bổ</a:t>
            </a:r>
            <a:r>
              <a:rPr lang="en-US" dirty="0"/>
              <a:t> sung</a:t>
            </a:r>
          </a:p>
          <a:p>
            <a:pPr lvl="1"/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OKRs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1-3-3 </a:t>
            </a:r>
            <a:r>
              <a:rPr lang="en-US" dirty="0" err="1"/>
              <a:t>với</a:t>
            </a:r>
            <a:r>
              <a:rPr lang="en-US" dirty="0"/>
              <a:t> 2 </a:t>
            </a:r>
            <a:r>
              <a:rPr lang="en-US" dirty="0" err="1"/>
              <a:t>kỳ</a:t>
            </a:r>
            <a:endParaRPr lang="en-US" dirty="0"/>
          </a:p>
          <a:p>
            <a:pPr lvl="1"/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chi </a:t>
            </a:r>
            <a:r>
              <a:rPr lang="en-US" dirty="0" err="1"/>
              <a:t>tiết</a:t>
            </a:r>
            <a:endParaRPr lang="en-US" dirty="0"/>
          </a:p>
          <a:p>
            <a:pPr lvl="1"/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endParaRPr lang="en-US" dirty="0"/>
          </a:p>
          <a:p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CF4D2-B712-9B47-87AC-360EEB0C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5DA6-B73D-8444-BDB6-47F81192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54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925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B6200-886B-5C48-B25F-4AD6B5AF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23FD7-F3B4-394D-919B-BEB72FF55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09EC1-0C20-9B47-A76F-FC951FEC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792A5-62FC-6C4A-8C50-6AA40B06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55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634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5BE6-1249-CB48-A967-04B2CAF5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OKRs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1AA7B8-9721-FF47-862D-B894BEDA1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930819"/>
              </p:ext>
            </p:extLst>
          </p:nvPr>
        </p:nvGraphicFramePr>
        <p:xfrm>
          <a:off x="458788" y="1574800"/>
          <a:ext cx="8229600" cy="437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672046191"/>
                    </a:ext>
                  </a:extLst>
                </a:gridCol>
              </a:tblGrid>
              <a:tr h="145816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Mục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quả</a:t>
                      </a:r>
                      <a:r>
                        <a:rPr lang="en-US" dirty="0"/>
                        <a:t> then </a:t>
                      </a:r>
                      <a:r>
                        <a:rPr lang="en-US" dirty="0" err="1"/>
                        <a:t>chốt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63336"/>
                  </a:ext>
                </a:extLst>
              </a:tr>
              <a:tr h="1458160">
                <a:tc>
                  <a:txBody>
                    <a:bodyPr/>
                    <a:lstStyle/>
                    <a:p>
                      <a:r>
                        <a:rPr lang="en-US" dirty="0" err="1"/>
                        <a:t>Chương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động</a:t>
                      </a:r>
                      <a:r>
                        <a:rPr lang="en-US" dirty="0"/>
                        <a:t> chi </a:t>
                      </a:r>
                      <a:r>
                        <a:rPr lang="en-US" dirty="0" err="1"/>
                        <a:t>tiết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21989"/>
                  </a:ext>
                </a:extLst>
              </a:tr>
              <a:tr h="145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237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06DCF-AF90-984B-9039-504BE77C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6B977-8A6C-8447-BA44-BB9241BB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56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E69F2-23A1-884F-8154-254FA368DE29}"/>
              </a:ext>
            </a:extLst>
          </p:cNvPr>
          <p:cNvSpPr txBox="1"/>
          <p:nvPr/>
        </p:nvSpPr>
        <p:spPr>
          <a:xfrm>
            <a:off x="611560" y="6100800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OKRs</a:t>
            </a:r>
          </a:p>
        </p:txBody>
      </p:sp>
    </p:spTree>
    <p:extLst>
      <p:ext uri="{BB962C8B-B14F-4D97-AF65-F5344CB8AC3E}">
        <p14:creationId xmlns:p14="http://schemas.microsoft.com/office/powerpoint/2010/main" val="8365942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dirty="0"/>
              <a:t>Q </a:t>
            </a:r>
            <a:r>
              <a:rPr lang="vi-VN" dirty="0"/>
              <a:t>&amp; A</a:t>
            </a:r>
            <a:br>
              <a:rPr lang="en-US" dirty="0"/>
            </a:b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thức</a:t>
            </a:r>
            <a:r>
              <a:rPr lang="en-US" sz="2600" dirty="0"/>
              <a:t> </a:t>
            </a:r>
            <a:r>
              <a:rPr lang="en-US" sz="2600" dirty="0" err="1"/>
              <a:t>lựa</a:t>
            </a:r>
            <a:r>
              <a:rPr lang="en-US" sz="2600" dirty="0"/>
              <a:t>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hệ</a:t>
            </a:r>
            <a:r>
              <a:rPr lang="en-US" sz="2600" dirty="0"/>
              <a:t> </a:t>
            </a:r>
            <a:r>
              <a:rPr lang="en-US" sz="2600" dirty="0" err="1"/>
              <a:t>thống</a:t>
            </a:r>
            <a:r>
              <a:rPr lang="en-US" sz="2600" dirty="0"/>
              <a:t> OKRs</a:t>
            </a:r>
            <a:endParaRPr lang="vi-VN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C0CA5-083B-584A-96F8-17C7AC611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Sách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mới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dirty="0"/>
              <a:t>tomaha.net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58</a:t>
            </a:fld>
            <a:endParaRPr lang="vi-VN"/>
          </a:p>
        </p:txBody>
      </p:sp>
      <p:pic>
        <p:nvPicPr>
          <p:cNvPr id="1028" name="Picture 4" descr="IMG_20181114_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74" y="1285057"/>
            <a:ext cx="1645305" cy="24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sachkhaitam.com/Data/Sites/1/Product/4065/kinh-te-hoc-danh-cho-doanh-n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12" y="4033135"/>
            <a:ext cx="1512168" cy="24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808" y="1285057"/>
            <a:ext cx="1733550" cy="2638425"/>
          </a:xfrm>
          <a:prstGeom prst="rect">
            <a:avLst/>
          </a:prstGeom>
        </p:spPr>
      </p:pic>
      <p:pic>
        <p:nvPicPr>
          <p:cNvPr id="6" name="Picture 4" descr="Káº¿t quáº£ hÃ¬nh áº£nh cho sÃ¡ch B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12" y="1390178"/>
            <a:ext cx="1657266" cy="2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sÃ¡ch B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0" y="4033176"/>
            <a:ext cx="1562765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áº¿t quáº£ hÃ¬nh áº£nh cho sÃ¡ch báº£n Äá» chiáº¿n lÆ°á»£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79" y="4056677"/>
            <a:ext cx="1562765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Káº¿t quáº£ hÃ¬nh áº£nh cho há»i ÄÃ¡p vá» BSC&amp;K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84" y="4048460"/>
            <a:ext cx="2023544" cy="22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00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6385-8C6C-EC4A-8BED-7F10B6B9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78CF-559E-C449-8628-CD2E1FF7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C186D-52F6-3C4F-8E05-91462B89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36403-6D51-1947-A7D3-6AE053E6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59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46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(C) NVM, 2018</a:t>
            </a:r>
            <a:endParaRPr lang="vi-VN" dirty="0"/>
          </a:p>
        </p:txBody>
      </p:sp>
      <p:sp>
        <p:nvSpPr>
          <p:cNvPr id="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D8ED-6BFB-4625-9742-065841512C3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9264" y="912617"/>
            <a:ext cx="7607426" cy="44529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eaLnBrk="1" hangingPunct="1"/>
            <a:r>
              <a:rPr lang="en-US" sz="2500" dirty="0" err="1"/>
              <a:t>Mạng</a:t>
            </a:r>
            <a:r>
              <a:rPr lang="en-US" sz="2500" dirty="0"/>
              <a:t> </a:t>
            </a:r>
            <a:r>
              <a:rPr lang="en-US" sz="2500" dirty="0" err="1"/>
              <a:t>lưới</a:t>
            </a:r>
            <a:r>
              <a:rPr lang="en-US" sz="2500" dirty="0"/>
              <a:t> </a:t>
            </a:r>
            <a:r>
              <a:rPr lang="en-US" sz="2500" dirty="0" err="1"/>
              <a:t>liên</a:t>
            </a:r>
            <a:r>
              <a:rPr lang="en-US" sz="2500" dirty="0"/>
              <a:t> </a:t>
            </a:r>
            <a:r>
              <a:rPr lang="en-US" sz="2500" dirty="0" err="1"/>
              <a:t>kết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Sứ</a:t>
            </a:r>
            <a:r>
              <a:rPr lang="en-US" sz="2500" dirty="0"/>
              <a:t> </a:t>
            </a:r>
            <a:r>
              <a:rPr lang="en-US" sz="2500" dirty="0" err="1"/>
              <a:t>mệnh</a:t>
            </a:r>
            <a:r>
              <a:rPr lang="en-US" sz="2500" dirty="0"/>
              <a:t>, </a:t>
            </a:r>
            <a:r>
              <a:rPr lang="en-US" sz="2500" dirty="0" err="1"/>
              <a:t>Mục</a:t>
            </a:r>
            <a:r>
              <a:rPr lang="en-US" sz="2500" dirty="0"/>
              <a:t> </a:t>
            </a:r>
            <a:r>
              <a:rPr lang="en-US" sz="2500" dirty="0" err="1"/>
              <a:t>tiêu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Chiến</a:t>
            </a:r>
            <a:r>
              <a:rPr lang="en-US" sz="2500" dirty="0"/>
              <a:t> </a:t>
            </a:r>
            <a:r>
              <a:rPr lang="en-US" sz="2500" dirty="0" err="1"/>
              <a:t>lược</a:t>
            </a:r>
            <a:endParaRPr lang="en-US" sz="2500" dirty="0"/>
          </a:p>
        </p:txBody>
      </p: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1257301" y="1543051"/>
            <a:ext cx="1718073" cy="4210051"/>
            <a:chOff x="140" y="630"/>
            <a:chExt cx="1443" cy="3536"/>
          </a:xfrm>
        </p:grpSpPr>
        <p:grpSp>
          <p:nvGrpSpPr>
            <p:cNvPr id="24655" name="Group 4"/>
            <p:cNvGrpSpPr>
              <a:grpSpLocks/>
            </p:cNvGrpSpPr>
            <p:nvPr/>
          </p:nvGrpSpPr>
          <p:grpSpPr bwMode="auto">
            <a:xfrm>
              <a:off x="140" y="630"/>
              <a:ext cx="1136" cy="830"/>
              <a:chOff x="140" y="642"/>
              <a:chExt cx="1136" cy="830"/>
            </a:xfrm>
          </p:grpSpPr>
          <p:sp>
            <p:nvSpPr>
              <p:cNvPr id="24665" name="Rectangle 5"/>
              <p:cNvSpPr>
                <a:spLocks noChangeArrowheads="1"/>
              </p:cNvSpPr>
              <p:nvPr/>
            </p:nvSpPr>
            <p:spPr bwMode="auto">
              <a:xfrm>
                <a:off x="140" y="642"/>
                <a:ext cx="970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7866" tIns="33338" rIns="67866" bIns="33338" anchor="ctr"/>
              <a:lstStyle/>
              <a:p>
                <a:pPr algn="ctr"/>
                <a:r>
                  <a:rPr lang="en-US" sz="2100" b="1">
                    <a:solidFill>
                      <a:srgbClr val="00FF00"/>
                    </a:solidFill>
                    <a:latin typeface="Calibri" pitchFamily="34" charset="0"/>
                  </a:rPr>
                  <a:t>Cấp bậc 1</a:t>
                </a:r>
              </a:p>
            </p:txBody>
          </p:sp>
          <p:sp>
            <p:nvSpPr>
              <p:cNvPr id="24666" name="Rectangle 6"/>
              <p:cNvSpPr>
                <a:spLocks noChangeArrowheads="1"/>
              </p:cNvSpPr>
              <p:nvPr/>
            </p:nvSpPr>
            <p:spPr bwMode="auto">
              <a:xfrm>
                <a:off x="140" y="1066"/>
                <a:ext cx="1136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1350" b="1">
                    <a:latin typeface="Calibri" pitchFamily="34" charset="0"/>
                  </a:rPr>
                  <a:t>Các nhà quản trị </a:t>
                </a:r>
              </a:p>
              <a:p>
                <a:r>
                  <a:rPr lang="en-US" sz="1350" b="1">
                    <a:latin typeface="Calibri" pitchFamily="34" charset="0"/>
                  </a:rPr>
                  <a:t>Lãnh đạo công ty</a:t>
                </a:r>
              </a:p>
            </p:txBody>
          </p:sp>
        </p:grpSp>
        <p:grpSp>
          <p:nvGrpSpPr>
            <p:cNvPr id="24656" name="Group 7"/>
            <p:cNvGrpSpPr>
              <a:grpSpLocks/>
            </p:cNvGrpSpPr>
            <p:nvPr/>
          </p:nvGrpSpPr>
          <p:grpSpPr bwMode="auto">
            <a:xfrm>
              <a:off x="140" y="1467"/>
              <a:ext cx="1321" cy="992"/>
              <a:chOff x="140" y="1506"/>
              <a:chExt cx="1321" cy="992"/>
            </a:xfrm>
          </p:grpSpPr>
          <p:sp>
            <p:nvSpPr>
              <p:cNvPr id="24663" name="Rectangle 8"/>
              <p:cNvSpPr>
                <a:spLocks noChangeArrowheads="1"/>
              </p:cNvSpPr>
              <p:nvPr/>
            </p:nvSpPr>
            <p:spPr bwMode="auto">
              <a:xfrm>
                <a:off x="140" y="1506"/>
                <a:ext cx="970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7866" tIns="33338" rIns="67866" bIns="33338" anchor="ctr"/>
              <a:lstStyle/>
              <a:p>
                <a:pPr algn="ctr"/>
                <a:r>
                  <a:rPr lang="en-US" sz="2100" b="1">
                    <a:solidFill>
                      <a:srgbClr val="00FF00"/>
                    </a:solidFill>
                    <a:latin typeface="Calibri" pitchFamily="34" charset="0"/>
                  </a:rPr>
                  <a:t>Cấp bậc 2</a:t>
                </a:r>
              </a:p>
            </p:txBody>
          </p:sp>
          <p:sp>
            <p:nvSpPr>
              <p:cNvPr id="24664" name="Rectangle 9"/>
              <p:cNvSpPr>
                <a:spLocks noChangeArrowheads="1"/>
              </p:cNvSpPr>
              <p:nvPr/>
            </p:nvSpPr>
            <p:spPr bwMode="auto">
              <a:xfrm>
                <a:off x="140" y="1918"/>
                <a:ext cx="1321" cy="5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1350" b="1">
                    <a:latin typeface="Calibri" pitchFamily="34" charset="0"/>
                  </a:rPr>
                  <a:t>Các nhà quản lý</a:t>
                </a:r>
              </a:p>
              <a:p>
                <a:r>
                  <a:rPr lang="en-US" sz="1350" b="1">
                    <a:latin typeface="Calibri" pitchFamily="34" charset="0"/>
                  </a:rPr>
                  <a:t>Điều hành công việc</a:t>
                </a:r>
              </a:p>
              <a:p>
                <a:r>
                  <a:rPr lang="en-US" sz="1350" b="1">
                    <a:latin typeface="Calibri" pitchFamily="34" charset="0"/>
                  </a:rPr>
                  <a:t>Kinh doanh</a:t>
                </a:r>
              </a:p>
            </p:txBody>
          </p:sp>
        </p:grpSp>
        <p:grpSp>
          <p:nvGrpSpPr>
            <p:cNvPr id="24657" name="Group 10"/>
            <p:cNvGrpSpPr>
              <a:grpSpLocks/>
            </p:cNvGrpSpPr>
            <p:nvPr/>
          </p:nvGrpSpPr>
          <p:grpSpPr bwMode="auto">
            <a:xfrm>
              <a:off x="140" y="2292"/>
              <a:ext cx="1091" cy="1024"/>
              <a:chOff x="140" y="2350"/>
              <a:chExt cx="1091" cy="1024"/>
            </a:xfrm>
          </p:grpSpPr>
          <p:sp>
            <p:nvSpPr>
              <p:cNvPr id="24661" name="AutoShape 11"/>
              <p:cNvSpPr>
                <a:spLocks noChangeArrowheads="1"/>
              </p:cNvSpPr>
              <p:nvPr/>
            </p:nvSpPr>
            <p:spPr bwMode="auto">
              <a:xfrm>
                <a:off x="140" y="2350"/>
                <a:ext cx="970" cy="576"/>
              </a:xfrm>
              <a:prstGeom prst="roundRect">
                <a:avLst>
                  <a:gd name="adj" fmla="val 12431"/>
                </a:avLst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lIns="67866" tIns="33338" rIns="67866" bIns="33338" anchor="ctr"/>
              <a:lstStyle/>
              <a:p>
                <a:pPr algn="ctr"/>
                <a:r>
                  <a:rPr lang="en-US" sz="2100" b="1">
                    <a:solidFill>
                      <a:srgbClr val="00FF00"/>
                    </a:solidFill>
                    <a:latin typeface="Calibri" pitchFamily="34" charset="0"/>
                  </a:rPr>
                  <a:t>Cấp bậc 3</a:t>
                </a:r>
              </a:p>
            </p:txBody>
          </p:sp>
          <p:sp>
            <p:nvSpPr>
              <p:cNvPr id="24662" name="Rectangle 12"/>
              <p:cNvSpPr>
                <a:spLocks noChangeArrowheads="1"/>
              </p:cNvSpPr>
              <p:nvPr/>
            </p:nvSpPr>
            <p:spPr bwMode="auto">
              <a:xfrm>
                <a:off x="140" y="2794"/>
                <a:ext cx="1091" cy="5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1350" b="1">
                    <a:latin typeface="Calibri" pitchFamily="34" charset="0"/>
                  </a:rPr>
                  <a:t>Các nhà quản lý </a:t>
                </a:r>
              </a:p>
              <a:p>
                <a:r>
                  <a:rPr lang="en-US" sz="1350" b="1">
                    <a:latin typeface="Calibri" pitchFamily="34" charset="0"/>
                  </a:rPr>
                  <a:t> chức năng (cấp </a:t>
                </a:r>
              </a:p>
              <a:p>
                <a:r>
                  <a:rPr lang="en-US" sz="1350" b="1">
                    <a:latin typeface="Calibri" pitchFamily="34" charset="0"/>
                  </a:rPr>
                  <a:t>Phòng, ban)</a:t>
                </a:r>
              </a:p>
            </p:txBody>
          </p:sp>
        </p:grpSp>
        <p:grpSp>
          <p:nvGrpSpPr>
            <p:cNvPr id="24658" name="Group 13"/>
            <p:cNvGrpSpPr>
              <a:grpSpLocks/>
            </p:cNvGrpSpPr>
            <p:nvPr/>
          </p:nvGrpSpPr>
          <p:grpSpPr bwMode="auto">
            <a:xfrm>
              <a:off x="140" y="3150"/>
              <a:ext cx="1443" cy="1016"/>
              <a:chOff x="140" y="3162"/>
              <a:chExt cx="1443" cy="1016"/>
            </a:xfrm>
          </p:grpSpPr>
          <p:sp>
            <p:nvSpPr>
              <p:cNvPr id="24659" name="AutoShape 14"/>
              <p:cNvSpPr>
                <a:spLocks noChangeArrowheads="1"/>
              </p:cNvSpPr>
              <p:nvPr/>
            </p:nvSpPr>
            <p:spPr bwMode="auto">
              <a:xfrm>
                <a:off x="140" y="3162"/>
                <a:ext cx="970" cy="576"/>
              </a:xfrm>
              <a:prstGeom prst="diamond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7866" tIns="33338" rIns="67866" bIns="33338" anchor="ctr"/>
              <a:lstStyle/>
              <a:p>
                <a:pPr algn="ctr"/>
                <a:r>
                  <a:rPr lang="en-US" sz="2100" b="1">
                    <a:solidFill>
                      <a:srgbClr val="00FF00"/>
                    </a:solidFill>
                    <a:latin typeface="Calibri" pitchFamily="34" charset="0"/>
                  </a:rPr>
                  <a:t>Cấp bậc 4</a:t>
                </a:r>
              </a:p>
            </p:txBody>
          </p:sp>
          <p:sp>
            <p:nvSpPr>
              <p:cNvPr id="24660" name="Rectangle 15"/>
              <p:cNvSpPr>
                <a:spLocks noChangeArrowheads="1"/>
              </p:cNvSpPr>
              <p:nvPr/>
            </p:nvSpPr>
            <p:spPr bwMode="auto">
              <a:xfrm>
                <a:off x="140" y="3598"/>
                <a:ext cx="1443" cy="5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7866" tIns="33338" rIns="67866" bIns="33338">
                <a:spAutoFit/>
              </a:bodyPr>
              <a:lstStyle/>
              <a:p>
                <a:r>
                  <a:rPr lang="en-US" sz="1350" b="1" dirty="0" err="1">
                    <a:latin typeface="Calibri" pitchFamily="34" charset="0"/>
                  </a:rPr>
                  <a:t>Giám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đốc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bộ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phận</a:t>
                </a:r>
                <a:r>
                  <a:rPr lang="en-US" sz="1350" b="1" dirty="0">
                    <a:latin typeface="Calibri" pitchFamily="34" charset="0"/>
                  </a:rPr>
                  <a:t>, </a:t>
                </a:r>
                <a:r>
                  <a:rPr lang="en-US" sz="1350" b="1" dirty="0" err="1">
                    <a:latin typeface="Calibri" pitchFamily="34" charset="0"/>
                  </a:rPr>
                  <a:t>tổ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</a:p>
              <a:p>
                <a:r>
                  <a:rPr lang="en-US" sz="1350" b="1" dirty="0" err="1">
                    <a:latin typeface="Calibri" pitchFamily="34" charset="0"/>
                  </a:rPr>
                  <a:t>Các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Giám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sát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viên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ở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</a:p>
              <a:p>
                <a:r>
                  <a:rPr lang="en-US" sz="1350" b="1" dirty="0" err="1">
                    <a:latin typeface="Calibri" pitchFamily="34" charset="0"/>
                  </a:rPr>
                  <a:t>Cấp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bậc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thấp</a:t>
                </a:r>
                <a:r>
                  <a:rPr lang="en-US" sz="1350" b="1" dirty="0">
                    <a:latin typeface="Calibri" pitchFamily="34" charset="0"/>
                  </a:rPr>
                  <a:t> </a:t>
                </a:r>
                <a:r>
                  <a:rPr lang="en-US" sz="1350" b="1" dirty="0" err="1">
                    <a:latin typeface="Calibri" pitchFamily="34" charset="0"/>
                  </a:rPr>
                  <a:t>hơn</a:t>
                </a:r>
                <a:endParaRPr lang="en-US" sz="1350" b="1" dirty="0">
                  <a:latin typeface="Calibri" pitchFamily="34" charset="0"/>
                </a:endParaRPr>
              </a:p>
            </p:txBody>
          </p:sp>
        </p:grpSp>
      </p:grp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4701780" y="1725217"/>
            <a:ext cx="1293019" cy="672703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>
                <a:latin typeface="Calibri" pitchFamily="34" charset="0"/>
              </a:rPr>
              <a:t>Mục tiêu cấp</a:t>
            </a:r>
          </a:p>
          <a:p>
            <a:pPr algn="ctr"/>
            <a:r>
              <a:rPr lang="en-US" sz="1200" b="1">
                <a:latin typeface="Calibri" pitchFamily="34" charset="0"/>
              </a:rPr>
              <a:t>Công ty</a:t>
            </a:r>
          </a:p>
        </p:txBody>
      </p:sp>
      <p:sp>
        <p:nvSpPr>
          <p:cNvPr id="24584" name="Rectangle 17"/>
          <p:cNvSpPr>
            <a:spLocks noChangeArrowheads="1"/>
          </p:cNvSpPr>
          <p:nvPr/>
        </p:nvSpPr>
        <p:spPr bwMode="auto">
          <a:xfrm>
            <a:off x="2933701" y="1725217"/>
            <a:ext cx="1293019" cy="672703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>
                <a:latin typeface="Calibri" pitchFamily="34" charset="0"/>
              </a:rPr>
              <a:t>Sứ mệnh</a:t>
            </a:r>
          </a:p>
          <a:p>
            <a:pPr algn="ctr"/>
            <a:r>
              <a:rPr lang="en-US" sz="1200" b="1">
                <a:latin typeface="Calibri" pitchFamily="34" charset="0"/>
              </a:rPr>
              <a:t>Tổng quát</a:t>
            </a:r>
          </a:p>
          <a:p>
            <a:pPr algn="ctr"/>
            <a:r>
              <a:rPr lang="en-US" sz="1200" b="1">
                <a:latin typeface="Calibri" pitchFamily="34" charset="0"/>
              </a:rPr>
              <a:t>của Công ty</a:t>
            </a:r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6477001" y="1725217"/>
            <a:ext cx="1293019" cy="672703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>
                <a:latin typeface="Calibri" pitchFamily="34" charset="0"/>
              </a:rPr>
              <a:t>Chiến lược cấp </a:t>
            </a:r>
          </a:p>
          <a:p>
            <a:pPr algn="ctr"/>
            <a:r>
              <a:rPr lang="en-US" sz="1200" b="1">
                <a:latin typeface="Calibri" pitchFamily="34" charset="0"/>
              </a:rPr>
              <a:t>Công ty</a:t>
            </a:r>
          </a:p>
        </p:txBody>
      </p:sp>
      <p:sp>
        <p:nvSpPr>
          <p:cNvPr id="24586" name="AutoShape 19"/>
          <p:cNvSpPr>
            <a:spLocks noChangeArrowheads="1"/>
          </p:cNvSpPr>
          <p:nvPr/>
        </p:nvSpPr>
        <p:spPr bwMode="auto">
          <a:xfrm>
            <a:off x="4697017" y="2770586"/>
            <a:ext cx="1302544" cy="682228"/>
          </a:xfrm>
          <a:prstGeom prst="flowChartDisplay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>
                <a:latin typeface="Calibri" pitchFamily="34" charset="0"/>
              </a:rPr>
              <a:t>Mục tiêu </a:t>
            </a:r>
          </a:p>
          <a:p>
            <a:pPr algn="ctr"/>
            <a:r>
              <a:rPr lang="en-US" sz="1200" b="1">
                <a:latin typeface="Calibri" pitchFamily="34" charset="0"/>
              </a:rPr>
              <a:t>Kinh doanh</a:t>
            </a:r>
          </a:p>
        </p:txBody>
      </p:sp>
      <p:sp>
        <p:nvSpPr>
          <p:cNvPr id="24587" name="AutoShape 20"/>
          <p:cNvSpPr>
            <a:spLocks noChangeArrowheads="1"/>
          </p:cNvSpPr>
          <p:nvPr/>
        </p:nvSpPr>
        <p:spPr bwMode="auto">
          <a:xfrm>
            <a:off x="2919412" y="2770586"/>
            <a:ext cx="1320404" cy="682228"/>
          </a:xfrm>
          <a:prstGeom prst="flowChartDisplay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en-US" sz="1200" b="1">
                <a:latin typeface="Calibri" pitchFamily="34" charset="0"/>
              </a:rPr>
              <a:t>Sứ mệnh </a:t>
            </a:r>
          </a:p>
          <a:p>
            <a:pPr algn="ctr"/>
            <a:r>
              <a:rPr lang="en-US" sz="1200" b="1">
                <a:latin typeface="Calibri" pitchFamily="34" charset="0"/>
              </a:rPr>
              <a:t>kinh doanh</a:t>
            </a:r>
          </a:p>
          <a:p>
            <a:pPr algn="ctr"/>
            <a:r>
              <a:rPr lang="en-US" sz="1200" b="1">
                <a:latin typeface="Calibri" pitchFamily="34" charset="0"/>
              </a:rPr>
              <a:t>Chiến lược </a:t>
            </a:r>
          </a:p>
          <a:p>
            <a:pPr algn="ctr"/>
            <a:endParaRPr lang="en-US" sz="1200" b="1">
              <a:latin typeface="Calibri" pitchFamily="34" charset="0"/>
            </a:endParaRPr>
          </a:p>
        </p:txBody>
      </p:sp>
      <p:sp>
        <p:nvSpPr>
          <p:cNvPr id="24588" name="AutoShape 21"/>
          <p:cNvSpPr>
            <a:spLocks noChangeArrowheads="1"/>
          </p:cNvSpPr>
          <p:nvPr/>
        </p:nvSpPr>
        <p:spPr bwMode="auto">
          <a:xfrm>
            <a:off x="6471048" y="2770586"/>
            <a:ext cx="1302544" cy="682228"/>
          </a:xfrm>
          <a:prstGeom prst="flowChartDisplay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 dirty="0" err="1">
                <a:latin typeface="Calibri" pitchFamily="34" charset="0"/>
              </a:rPr>
              <a:t>Chiến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lược</a:t>
            </a:r>
            <a:r>
              <a:rPr lang="en-US" sz="1200" b="1" dirty="0">
                <a:latin typeface="Calibri" pitchFamily="34" charset="0"/>
              </a:rPr>
              <a:t> </a:t>
            </a:r>
          </a:p>
          <a:p>
            <a:pPr algn="ctr"/>
            <a:r>
              <a:rPr lang="en-US" sz="1200" b="1" dirty="0" err="1">
                <a:latin typeface="Calibri" pitchFamily="34" charset="0"/>
              </a:rPr>
              <a:t>Kinh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doanh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4589" name="AutoShape 22"/>
          <p:cNvSpPr>
            <a:spLocks noChangeArrowheads="1"/>
          </p:cNvSpPr>
          <p:nvPr/>
        </p:nvSpPr>
        <p:spPr bwMode="auto">
          <a:xfrm>
            <a:off x="4701780" y="3869531"/>
            <a:ext cx="1293019" cy="672704"/>
          </a:xfrm>
          <a:prstGeom prst="hexagon">
            <a:avLst>
              <a:gd name="adj" fmla="val 48053"/>
              <a:gd name="vf" fmla="val 115470"/>
            </a:avLst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>
                <a:latin typeface="Calibri" pitchFamily="34" charset="0"/>
              </a:rPr>
              <a:t>Mục tiêu</a:t>
            </a:r>
          </a:p>
          <a:p>
            <a:pPr algn="ctr"/>
            <a:r>
              <a:rPr lang="en-US" sz="1200" b="1">
                <a:latin typeface="Calibri" pitchFamily="34" charset="0"/>
              </a:rPr>
              <a:t>Phòng, ban</a:t>
            </a:r>
          </a:p>
        </p:txBody>
      </p:sp>
      <p:sp>
        <p:nvSpPr>
          <p:cNvPr id="24590" name="AutoShape 23"/>
          <p:cNvSpPr>
            <a:spLocks noChangeArrowheads="1"/>
          </p:cNvSpPr>
          <p:nvPr/>
        </p:nvSpPr>
        <p:spPr bwMode="auto">
          <a:xfrm>
            <a:off x="2933701" y="3869531"/>
            <a:ext cx="1293019" cy="672704"/>
          </a:xfrm>
          <a:prstGeom prst="hexagon">
            <a:avLst>
              <a:gd name="adj" fmla="val 48053"/>
              <a:gd name="vf" fmla="val 115470"/>
            </a:avLst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>
                <a:latin typeface="Calibri" pitchFamily="34" charset="0"/>
              </a:rPr>
              <a:t>Sứ mệnh </a:t>
            </a:r>
          </a:p>
          <a:p>
            <a:pPr algn="ctr"/>
            <a:r>
              <a:rPr lang="en-US" sz="1200" b="1">
                <a:latin typeface="Calibri" pitchFamily="34" charset="0"/>
              </a:rPr>
              <a:t>Phòng, ban</a:t>
            </a:r>
          </a:p>
        </p:txBody>
      </p:sp>
      <p:sp>
        <p:nvSpPr>
          <p:cNvPr id="24591" name="AutoShape 24"/>
          <p:cNvSpPr>
            <a:spLocks noChangeArrowheads="1"/>
          </p:cNvSpPr>
          <p:nvPr/>
        </p:nvSpPr>
        <p:spPr bwMode="auto">
          <a:xfrm>
            <a:off x="6477001" y="3869531"/>
            <a:ext cx="1293019" cy="672704"/>
          </a:xfrm>
          <a:prstGeom prst="hexagon">
            <a:avLst>
              <a:gd name="adj" fmla="val 48053"/>
              <a:gd name="vf" fmla="val 115470"/>
            </a:avLst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 dirty="0" err="1">
                <a:latin typeface="Calibri" pitchFamily="34" charset="0"/>
              </a:rPr>
              <a:t>Chiến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lược</a:t>
            </a:r>
            <a:r>
              <a:rPr lang="en-US" sz="1200" b="1" dirty="0">
                <a:latin typeface="Calibri" pitchFamily="34" charset="0"/>
              </a:rPr>
              <a:t> </a:t>
            </a:r>
          </a:p>
          <a:p>
            <a:pPr algn="ctr"/>
            <a:r>
              <a:rPr lang="en-US" sz="1200" b="1" dirty="0" err="1">
                <a:latin typeface="Calibri" pitchFamily="34" charset="0"/>
              </a:rPr>
              <a:t>Chức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năng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4592" name="AutoShape 25"/>
          <p:cNvSpPr>
            <a:spLocks noChangeArrowheads="1"/>
          </p:cNvSpPr>
          <p:nvPr/>
        </p:nvSpPr>
        <p:spPr bwMode="auto">
          <a:xfrm>
            <a:off x="4701780" y="4877991"/>
            <a:ext cx="1293019" cy="814388"/>
          </a:xfrm>
          <a:prstGeom prst="diamond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>
                <a:latin typeface="Calibri" pitchFamily="34" charset="0"/>
              </a:rPr>
              <a:t>Mục tiêu </a:t>
            </a:r>
          </a:p>
          <a:p>
            <a:pPr algn="ctr"/>
            <a:r>
              <a:rPr lang="en-US" sz="1200" b="1">
                <a:latin typeface="Calibri" pitchFamily="34" charset="0"/>
              </a:rPr>
              <a:t>hoạt động</a:t>
            </a:r>
          </a:p>
        </p:txBody>
      </p:sp>
      <p:sp>
        <p:nvSpPr>
          <p:cNvPr id="24593" name="AutoShape 26"/>
          <p:cNvSpPr>
            <a:spLocks noChangeArrowheads="1"/>
          </p:cNvSpPr>
          <p:nvPr/>
        </p:nvSpPr>
        <p:spPr bwMode="auto">
          <a:xfrm>
            <a:off x="2933701" y="4877991"/>
            <a:ext cx="1293019" cy="814388"/>
          </a:xfrm>
          <a:prstGeom prst="diamond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>
                <a:latin typeface="Calibri" pitchFamily="34" charset="0"/>
              </a:rPr>
              <a:t>Sứ mệnh </a:t>
            </a:r>
          </a:p>
          <a:p>
            <a:pPr algn="ctr"/>
            <a:r>
              <a:rPr lang="en-US" sz="1200" b="1">
                <a:latin typeface="Calibri" pitchFamily="34" charset="0"/>
              </a:rPr>
              <a:t>hoạt động</a:t>
            </a:r>
          </a:p>
        </p:txBody>
      </p:sp>
      <p:sp>
        <p:nvSpPr>
          <p:cNvPr id="24594" name="AutoShape 27"/>
          <p:cNvSpPr>
            <a:spLocks noChangeArrowheads="1"/>
          </p:cNvSpPr>
          <p:nvPr/>
        </p:nvSpPr>
        <p:spPr bwMode="auto">
          <a:xfrm>
            <a:off x="6457951" y="4857750"/>
            <a:ext cx="1293019" cy="814388"/>
          </a:xfrm>
          <a:prstGeom prst="diamond">
            <a:avLst/>
          </a:prstGeom>
          <a:gradFill rotWithShape="0">
            <a:gsLst>
              <a:gs pos="0">
                <a:srgbClr val="B2B2B2"/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 algn="ctr"/>
            <a:r>
              <a:rPr lang="en-US" sz="1200" b="1" dirty="0" err="1">
                <a:latin typeface="Calibri" pitchFamily="34" charset="0"/>
              </a:rPr>
              <a:t>Chiến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lược</a:t>
            </a:r>
            <a:endParaRPr lang="en-US" sz="1200" b="1" dirty="0">
              <a:latin typeface="Calibri" pitchFamily="34" charset="0"/>
            </a:endParaRPr>
          </a:p>
          <a:p>
            <a:pPr algn="ctr"/>
            <a:r>
              <a:rPr lang="en-US" sz="1200" b="1" dirty="0" err="1">
                <a:latin typeface="Calibri" pitchFamily="34" charset="0"/>
              </a:rPr>
              <a:t>hoạt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động</a:t>
            </a:r>
            <a:r>
              <a:rPr lang="en-US" sz="1200" b="1" dirty="0">
                <a:latin typeface="Calibri" pitchFamily="34" charset="0"/>
              </a:rPr>
              <a:t> </a:t>
            </a:r>
          </a:p>
        </p:txBody>
      </p:sp>
      <p:grpSp>
        <p:nvGrpSpPr>
          <p:cNvPr id="24595" name="Group 28"/>
          <p:cNvGrpSpPr>
            <a:grpSpLocks/>
          </p:cNvGrpSpPr>
          <p:nvPr/>
        </p:nvGrpSpPr>
        <p:grpSpPr bwMode="auto">
          <a:xfrm>
            <a:off x="4245770" y="2009776"/>
            <a:ext cx="440531" cy="103585"/>
            <a:chOff x="2856" y="1060"/>
            <a:chExt cx="328" cy="88"/>
          </a:xfrm>
        </p:grpSpPr>
        <p:sp>
          <p:nvSpPr>
            <p:cNvPr id="24653" name="AutoShape 29"/>
            <p:cNvSpPr>
              <a:spLocks noChangeArrowheads="1"/>
            </p:cNvSpPr>
            <p:nvPr/>
          </p:nvSpPr>
          <p:spPr bwMode="auto">
            <a:xfrm rot="5400000" flipH="1">
              <a:off x="3066" y="1030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54" name="AutoShape 30"/>
            <p:cNvSpPr>
              <a:spLocks noChangeArrowheads="1"/>
            </p:cNvSpPr>
            <p:nvPr/>
          </p:nvSpPr>
          <p:spPr bwMode="auto">
            <a:xfrm rot="5400000" flipH="1">
              <a:off x="2886" y="1030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596" name="Group 31"/>
          <p:cNvGrpSpPr>
            <a:grpSpLocks/>
          </p:cNvGrpSpPr>
          <p:nvPr/>
        </p:nvGrpSpPr>
        <p:grpSpPr bwMode="auto">
          <a:xfrm>
            <a:off x="2986089" y="2347913"/>
            <a:ext cx="1194197" cy="448866"/>
            <a:chOff x="1548" y="1252"/>
            <a:chExt cx="1003" cy="377"/>
          </a:xfrm>
        </p:grpSpPr>
        <p:sp>
          <p:nvSpPr>
            <p:cNvPr id="24650" name="AutoShape 32"/>
            <p:cNvSpPr>
              <a:spLocks noChangeArrowheads="1"/>
            </p:cNvSpPr>
            <p:nvPr/>
          </p:nvSpPr>
          <p:spPr bwMode="auto">
            <a:xfrm rot="10800000" flipH="1">
              <a:off x="2001" y="1498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51" name="AutoShape 33"/>
            <p:cNvSpPr>
              <a:spLocks noChangeArrowheads="1"/>
            </p:cNvSpPr>
            <p:nvPr/>
          </p:nvSpPr>
          <p:spPr bwMode="auto">
            <a:xfrm>
              <a:off x="2001" y="1252"/>
              <a:ext cx="89" cy="130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52" name="Rectangle 34"/>
            <p:cNvSpPr>
              <a:spLocks noChangeArrowheads="1"/>
            </p:cNvSpPr>
            <p:nvPr/>
          </p:nvSpPr>
          <p:spPr bwMode="auto">
            <a:xfrm>
              <a:off x="1548" y="1345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 </a:t>
              </a:r>
            </a:p>
          </p:txBody>
        </p:sp>
      </p:grpSp>
      <p:grpSp>
        <p:nvGrpSpPr>
          <p:cNvPr id="24597" name="Group 35"/>
          <p:cNvGrpSpPr>
            <a:grpSpLocks/>
          </p:cNvGrpSpPr>
          <p:nvPr/>
        </p:nvGrpSpPr>
        <p:grpSpPr bwMode="auto">
          <a:xfrm>
            <a:off x="4752977" y="2347913"/>
            <a:ext cx="1194197" cy="448866"/>
            <a:chOff x="3032" y="1252"/>
            <a:chExt cx="1003" cy="377"/>
          </a:xfrm>
        </p:grpSpPr>
        <p:sp>
          <p:nvSpPr>
            <p:cNvPr id="24647" name="AutoShape 36"/>
            <p:cNvSpPr>
              <a:spLocks noChangeArrowheads="1"/>
            </p:cNvSpPr>
            <p:nvPr/>
          </p:nvSpPr>
          <p:spPr bwMode="auto">
            <a:xfrm rot="10800000" flipH="1">
              <a:off x="3490" y="1498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48" name="AutoShape 37"/>
            <p:cNvSpPr>
              <a:spLocks noChangeArrowheads="1"/>
            </p:cNvSpPr>
            <p:nvPr/>
          </p:nvSpPr>
          <p:spPr bwMode="auto">
            <a:xfrm>
              <a:off x="3490" y="1252"/>
              <a:ext cx="89" cy="130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49" name="Rectangle 38"/>
            <p:cNvSpPr>
              <a:spLocks noChangeArrowheads="1"/>
            </p:cNvSpPr>
            <p:nvPr/>
          </p:nvSpPr>
          <p:spPr bwMode="auto">
            <a:xfrm>
              <a:off x="3032" y="1345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</a:t>
              </a:r>
              <a:r>
                <a:rPr lang="en-US" sz="105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24598" name="Group 39"/>
          <p:cNvGrpSpPr>
            <a:grpSpLocks/>
          </p:cNvGrpSpPr>
          <p:nvPr/>
        </p:nvGrpSpPr>
        <p:grpSpPr bwMode="auto">
          <a:xfrm>
            <a:off x="6524628" y="2347913"/>
            <a:ext cx="1194197" cy="448866"/>
            <a:chOff x="4520" y="1252"/>
            <a:chExt cx="1003" cy="377"/>
          </a:xfrm>
        </p:grpSpPr>
        <p:sp>
          <p:nvSpPr>
            <p:cNvPr id="24644" name="AutoShape 40"/>
            <p:cNvSpPr>
              <a:spLocks noChangeArrowheads="1"/>
            </p:cNvSpPr>
            <p:nvPr/>
          </p:nvSpPr>
          <p:spPr bwMode="auto">
            <a:xfrm rot="10800000" flipH="1">
              <a:off x="4978" y="1498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45" name="AutoShape 41"/>
            <p:cNvSpPr>
              <a:spLocks noChangeArrowheads="1"/>
            </p:cNvSpPr>
            <p:nvPr/>
          </p:nvSpPr>
          <p:spPr bwMode="auto">
            <a:xfrm>
              <a:off x="4978" y="1252"/>
              <a:ext cx="89" cy="130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46" name="Rectangle 42"/>
            <p:cNvSpPr>
              <a:spLocks noChangeArrowheads="1"/>
            </p:cNvSpPr>
            <p:nvPr/>
          </p:nvSpPr>
          <p:spPr bwMode="auto">
            <a:xfrm>
              <a:off x="4520" y="1345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</a:t>
              </a:r>
              <a:r>
                <a:rPr lang="en-US" sz="105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24599" name="Group 43"/>
          <p:cNvGrpSpPr>
            <a:grpSpLocks/>
          </p:cNvGrpSpPr>
          <p:nvPr/>
        </p:nvGrpSpPr>
        <p:grpSpPr bwMode="auto">
          <a:xfrm>
            <a:off x="2981326" y="3440908"/>
            <a:ext cx="1194197" cy="450056"/>
            <a:chOff x="1544" y="2170"/>
            <a:chExt cx="1003" cy="378"/>
          </a:xfrm>
        </p:grpSpPr>
        <p:sp>
          <p:nvSpPr>
            <p:cNvPr id="24641" name="AutoShape 44"/>
            <p:cNvSpPr>
              <a:spLocks noChangeArrowheads="1"/>
            </p:cNvSpPr>
            <p:nvPr/>
          </p:nvSpPr>
          <p:spPr bwMode="auto">
            <a:xfrm rot="10800000" flipH="1">
              <a:off x="2001" y="2417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42" name="AutoShape 45"/>
            <p:cNvSpPr>
              <a:spLocks noChangeArrowheads="1"/>
            </p:cNvSpPr>
            <p:nvPr/>
          </p:nvSpPr>
          <p:spPr bwMode="auto">
            <a:xfrm>
              <a:off x="2001" y="2170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43" name="Rectangle 46"/>
            <p:cNvSpPr>
              <a:spLocks noChangeArrowheads="1"/>
            </p:cNvSpPr>
            <p:nvPr/>
          </p:nvSpPr>
          <p:spPr bwMode="auto">
            <a:xfrm>
              <a:off x="1544" y="2263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</a:t>
              </a:r>
              <a:r>
                <a:rPr lang="en-US" sz="105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24600" name="Group 47"/>
          <p:cNvGrpSpPr>
            <a:grpSpLocks/>
          </p:cNvGrpSpPr>
          <p:nvPr/>
        </p:nvGrpSpPr>
        <p:grpSpPr bwMode="auto">
          <a:xfrm>
            <a:off x="4752977" y="3440908"/>
            <a:ext cx="1194197" cy="450056"/>
            <a:chOff x="3032" y="2170"/>
            <a:chExt cx="1003" cy="378"/>
          </a:xfrm>
        </p:grpSpPr>
        <p:sp>
          <p:nvSpPr>
            <p:cNvPr id="24638" name="AutoShape 48"/>
            <p:cNvSpPr>
              <a:spLocks noChangeArrowheads="1"/>
            </p:cNvSpPr>
            <p:nvPr/>
          </p:nvSpPr>
          <p:spPr bwMode="auto">
            <a:xfrm rot="10800000" flipH="1">
              <a:off x="3490" y="2417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39" name="AutoShape 49"/>
            <p:cNvSpPr>
              <a:spLocks noChangeArrowheads="1"/>
            </p:cNvSpPr>
            <p:nvPr/>
          </p:nvSpPr>
          <p:spPr bwMode="auto">
            <a:xfrm>
              <a:off x="3490" y="2170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40" name="Rectangle 50"/>
            <p:cNvSpPr>
              <a:spLocks noChangeArrowheads="1"/>
            </p:cNvSpPr>
            <p:nvPr/>
          </p:nvSpPr>
          <p:spPr bwMode="auto">
            <a:xfrm>
              <a:off x="3032" y="2263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</a:t>
              </a:r>
              <a:r>
                <a:rPr lang="en-US" sz="105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24601" name="Group 51"/>
          <p:cNvGrpSpPr>
            <a:grpSpLocks/>
          </p:cNvGrpSpPr>
          <p:nvPr/>
        </p:nvGrpSpPr>
        <p:grpSpPr bwMode="auto">
          <a:xfrm>
            <a:off x="6524628" y="3440908"/>
            <a:ext cx="1194197" cy="450056"/>
            <a:chOff x="4520" y="2170"/>
            <a:chExt cx="1003" cy="378"/>
          </a:xfrm>
        </p:grpSpPr>
        <p:sp>
          <p:nvSpPr>
            <p:cNvPr id="24635" name="AutoShape 52"/>
            <p:cNvSpPr>
              <a:spLocks noChangeArrowheads="1"/>
            </p:cNvSpPr>
            <p:nvPr/>
          </p:nvSpPr>
          <p:spPr bwMode="auto">
            <a:xfrm rot="10800000" flipH="1">
              <a:off x="4976" y="2417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36" name="AutoShape 53"/>
            <p:cNvSpPr>
              <a:spLocks noChangeArrowheads="1"/>
            </p:cNvSpPr>
            <p:nvPr/>
          </p:nvSpPr>
          <p:spPr bwMode="auto">
            <a:xfrm>
              <a:off x="4976" y="2170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37" name="Rectangle 54"/>
            <p:cNvSpPr>
              <a:spLocks noChangeArrowheads="1"/>
            </p:cNvSpPr>
            <p:nvPr/>
          </p:nvSpPr>
          <p:spPr bwMode="auto">
            <a:xfrm>
              <a:off x="4520" y="2263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</a:t>
              </a:r>
              <a:r>
                <a:rPr lang="en-US" sz="105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24602" name="Group 55"/>
          <p:cNvGrpSpPr>
            <a:grpSpLocks/>
          </p:cNvGrpSpPr>
          <p:nvPr/>
        </p:nvGrpSpPr>
        <p:grpSpPr bwMode="auto">
          <a:xfrm>
            <a:off x="2981326" y="4485085"/>
            <a:ext cx="1194197" cy="470297"/>
            <a:chOff x="1544" y="3047"/>
            <a:chExt cx="1003" cy="395"/>
          </a:xfrm>
        </p:grpSpPr>
        <p:sp>
          <p:nvSpPr>
            <p:cNvPr id="24632" name="AutoShape 56"/>
            <p:cNvSpPr>
              <a:spLocks noChangeArrowheads="1"/>
            </p:cNvSpPr>
            <p:nvPr/>
          </p:nvSpPr>
          <p:spPr bwMode="auto">
            <a:xfrm rot="10800000" flipH="1">
              <a:off x="2002" y="3311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33" name="AutoShape 57"/>
            <p:cNvSpPr>
              <a:spLocks noChangeArrowheads="1"/>
            </p:cNvSpPr>
            <p:nvPr/>
          </p:nvSpPr>
          <p:spPr bwMode="auto">
            <a:xfrm>
              <a:off x="2001" y="3047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34" name="Rectangle 58"/>
            <p:cNvSpPr>
              <a:spLocks noChangeArrowheads="1"/>
            </p:cNvSpPr>
            <p:nvPr/>
          </p:nvSpPr>
          <p:spPr bwMode="auto">
            <a:xfrm>
              <a:off x="1544" y="3151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</a:t>
              </a:r>
              <a:r>
                <a:rPr lang="en-US" sz="105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24603" name="Group 59"/>
          <p:cNvGrpSpPr>
            <a:grpSpLocks/>
          </p:cNvGrpSpPr>
          <p:nvPr/>
        </p:nvGrpSpPr>
        <p:grpSpPr bwMode="auto">
          <a:xfrm>
            <a:off x="6015039" y="2009776"/>
            <a:ext cx="440531" cy="103585"/>
            <a:chOff x="4134" y="1060"/>
            <a:chExt cx="328" cy="88"/>
          </a:xfrm>
        </p:grpSpPr>
        <p:sp>
          <p:nvSpPr>
            <p:cNvPr id="24630" name="AutoShape 60"/>
            <p:cNvSpPr>
              <a:spLocks noChangeArrowheads="1"/>
            </p:cNvSpPr>
            <p:nvPr/>
          </p:nvSpPr>
          <p:spPr bwMode="auto">
            <a:xfrm rot="5400000" flipH="1">
              <a:off x="4344" y="1030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31" name="AutoShape 61"/>
            <p:cNvSpPr>
              <a:spLocks noChangeArrowheads="1"/>
            </p:cNvSpPr>
            <p:nvPr/>
          </p:nvSpPr>
          <p:spPr bwMode="auto">
            <a:xfrm rot="5400000" flipH="1">
              <a:off x="4164" y="1030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604" name="Group 62"/>
          <p:cNvGrpSpPr>
            <a:grpSpLocks/>
          </p:cNvGrpSpPr>
          <p:nvPr/>
        </p:nvGrpSpPr>
        <p:grpSpPr bwMode="auto">
          <a:xfrm>
            <a:off x="4245770" y="3059906"/>
            <a:ext cx="440531" cy="104775"/>
            <a:chOff x="2844" y="1966"/>
            <a:chExt cx="328" cy="88"/>
          </a:xfrm>
        </p:grpSpPr>
        <p:sp>
          <p:nvSpPr>
            <p:cNvPr id="24628" name="AutoShape 63"/>
            <p:cNvSpPr>
              <a:spLocks noChangeArrowheads="1"/>
            </p:cNvSpPr>
            <p:nvPr/>
          </p:nvSpPr>
          <p:spPr bwMode="auto">
            <a:xfrm rot="5400000" flipH="1">
              <a:off x="3054" y="1936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29" name="AutoShape 64"/>
            <p:cNvSpPr>
              <a:spLocks noChangeArrowheads="1"/>
            </p:cNvSpPr>
            <p:nvPr/>
          </p:nvSpPr>
          <p:spPr bwMode="auto">
            <a:xfrm rot="5400000" flipH="1">
              <a:off x="2874" y="1936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605" name="Group 65"/>
          <p:cNvGrpSpPr>
            <a:grpSpLocks/>
          </p:cNvGrpSpPr>
          <p:nvPr/>
        </p:nvGrpSpPr>
        <p:grpSpPr bwMode="auto">
          <a:xfrm>
            <a:off x="6013849" y="3059906"/>
            <a:ext cx="440531" cy="104775"/>
            <a:chOff x="4122" y="1966"/>
            <a:chExt cx="328" cy="88"/>
          </a:xfrm>
        </p:grpSpPr>
        <p:sp>
          <p:nvSpPr>
            <p:cNvPr id="24626" name="AutoShape 66"/>
            <p:cNvSpPr>
              <a:spLocks noChangeArrowheads="1"/>
            </p:cNvSpPr>
            <p:nvPr/>
          </p:nvSpPr>
          <p:spPr bwMode="auto">
            <a:xfrm rot="5400000" flipH="1">
              <a:off x="4332" y="1936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27" name="AutoShape 67"/>
            <p:cNvSpPr>
              <a:spLocks noChangeArrowheads="1"/>
            </p:cNvSpPr>
            <p:nvPr/>
          </p:nvSpPr>
          <p:spPr bwMode="auto">
            <a:xfrm rot="5400000" flipH="1">
              <a:off x="4152" y="1936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606" name="Group 68"/>
          <p:cNvGrpSpPr>
            <a:grpSpLocks/>
          </p:cNvGrpSpPr>
          <p:nvPr/>
        </p:nvGrpSpPr>
        <p:grpSpPr bwMode="auto">
          <a:xfrm>
            <a:off x="4245770" y="4154091"/>
            <a:ext cx="440531" cy="103584"/>
            <a:chOff x="2838" y="2842"/>
            <a:chExt cx="328" cy="88"/>
          </a:xfrm>
        </p:grpSpPr>
        <p:sp>
          <p:nvSpPr>
            <p:cNvPr id="24624" name="AutoShape 69"/>
            <p:cNvSpPr>
              <a:spLocks noChangeArrowheads="1"/>
            </p:cNvSpPr>
            <p:nvPr/>
          </p:nvSpPr>
          <p:spPr bwMode="auto">
            <a:xfrm rot="5400000" flipH="1">
              <a:off x="3048" y="2812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25" name="AutoShape 70"/>
            <p:cNvSpPr>
              <a:spLocks noChangeArrowheads="1"/>
            </p:cNvSpPr>
            <p:nvPr/>
          </p:nvSpPr>
          <p:spPr bwMode="auto">
            <a:xfrm rot="5400000" flipH="1">
              <a:off x="2868" y="2812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607" name="Group 71"/>
          <p:cNvGrpSpPr>
            <a:grpSpLocks/>
          </p:cNvGrpSpPr>
          <p:nvPr/>
        </p:nvGrpSpPr>
        <p:grpSpPr bwMode="auto">
          <a:xfrm>
            <a:off x="6013849" y="4154091"/>
            <a:ext cx="440531" cy="103584"/>
            <a:chOff x="4116" y="2842"/>
            <a:chExt cx="328" cy="88"/>
          </a:xfrm>
        </p:grpSpPr>
        <p:sp>
          <p:nvSpPr>
            <p:cNvPr id="24622" name="AutoShape 72"/>
            <p:cNvSpPr>
              <a:spLocks noChangeArrowheads="1"/>
            </p:cNvSpPr>
            <p:nvPr/>
          </p:nvSpPr>
          <p:spPr bwMode="auto">
            <a:xfrm rot="5400000" flipH="1">
              <a:off x="4326" y="2812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23" name="AutoShape 73"/>
            <p:cNvSpPr>
              <a:spLocks noChangeArrowheads="1"/>
            </p:cNvSpPr>
            <p:nvPr/>
          </p:nvSpPr>
          <p:spPr bwMode="auto">
            <a:xfrm rot="5400000" flipH="1">
              <a:off x="4146" y="2812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608" name="Group 74"/>
          <p:cNvGrpSpPr>
            <a:grpSpLocks/>
          </p:cNvGrpSpPr>
          <p:nvPr/>
        </p:nvGrpSpPr>
        <p:grpSpPr bwMode="auto">
          <a:xfrm>
            <a:off x="4245770" y="5232797"/>
            <a:ext cx="440531" cy="104775"/>
            <a:chOff x="2853" y="3667"/>
            <a:chExt cx="328" cy="88"/>
          </a:xfrm>
        </p:grpSpPr>
        <p:sp>
          <p:nvSpPr>
            <p:cNvPr id="24620" name="AutoShape 75"/>
            <p:cNvSpPr>
              <a:spLocks noChangeArrowheads="1"/>
            </p:cNvSpPr>
            <p:nvPr/>
          </p:nvSpPr>
          <p:spPr bwMode="auto">
            <a:xfrm rot="5400000" flipH="1">
              <a:off x="3063" y="3637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21" name="AutoShape 76"/>
            <p:cNvSpPr>
              <a:spLocks noChangeArrowheads="1"/>
            </p:cNvSpPr>
            <p:nvPr/>
          </p:nvSpPr>
          <p:spPr bwMode="auto">
            <a:xfrm rot="5400000" flipH="1">
              <a:off x="2883" y="3637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609" name="Group 77"/>
          <p:cNvGrpSpPr>
            <a:grpSpLocks/>
          </p:cNvGrpSpPr>
          <p:nvPr/>
        </p:nvGrpSpPr>
        <p:grpSpPr bwMode="auto">
          <a:xfrm>
            <a:off x="6015039" y="5232797"/>
            <a:ext cx="440531" cy="104775"/>
            <a:chOff x="4149" y="3676"/>
            <a:chExt cx="328" cy="88"/>
          </a:xfrm>
        </p:grpSpPr>
        <p:sp>
          <p:nvSpPr>
            <p:cNvPr id="24618" name="AutoShape 78"/>
            <p:cNvSpPr>
              <a:spLocks noChangeArrowheads="1"/>
            </p:cNvSpPr>
            <p:nvPr/>
          </p:nvSpPr>
          <p:spPr bwMode="auto">
            <a:xfrm rot="5400000" flipH="1">
              <a:off x="4359" y="3646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19" name="AutoShape 79"/>
            <p:cNvSpPr>
              <a:spLocks noChangeArrowheads="1"/>
            </p:cNvSpPr>
            <p:nvPr/>
          </p:nvSpPr>
          <p:spPr bwMode="auto">
            <a:xfrm rot="5400000" flipH="1">
              <a:off x="4179" y="3646"/>
              <a:ext cx="88" cy="148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610" name="Group 80"/>
          <p:cNvGrpSpPr>
            <a:grpSpLocks/>
          </p:cNvGrpSpPr>
          <p:nvPr/>
        </p:nvGrpSpPr>
        <p:grpSpPr bwMode="auto">
          <a:xfrm>
            <a:off x="4752977" y="4471987"/>
            <a:ext cx="1194197" cy="461963"/>
            <a:chOff x="3032" y="3036"/>
            <a:chExt cx="1003" cy="388"/>
          </a:xfrm>
        </p:grpSpPr>
        <p:sp>
          <p:nvSpPr>
            <p:cNvPr id="24615" name="AutoShape 81"/>
            <p:cNvSpPr>
              <a:spLocks noChangeArrowheads="1"/>
            </p:cNvSpPr>
            <p:nvPr/>
          </p:nvSpPr>
          <p:spPr bwMode="auto">
            <a:xfrm>
              <a:off x="3490" y="3036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16" name="Rectangle 82"/>
            <p:cNvSpPr>
              <a:spLocks noChangeArrowheads="1"/>
            </p:cNvSpPr>
            <p:nvPr/>
          </p:nvSpPr>
          <p:spPr bwMode="auto">
            <a:xfrm>
              <a:off x="3032" y="3138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</a:t>
              </a:r>
              <a:r>
                <a:rPr lang="en-US" sz="1050">
                  <a:latin typeface="Calibri" pitchFamily="34" charset="0"/>
                </a:rPr>
                <a:t> </a:t>
              </a:r>
            </a:p>
          </p:txBody>
        </p:sp>
        <p:sp>
          <p:nvSpPr>
            <p:cNvPr id="24617" name="AutoShape 83"/>
            <p:cNvSpPr>
              <a:spLocks noChangeArrowheads="1"/>
            </p:cNvSpPr>
            <p:nvPr/>
          </p:nvSpPr>
          <p:spPr bwMode="auto">
            <a:xfrm rot="10800000" flipH="1">
              <a:off x="3488" y="3293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  <p:grpSp>
        <p:nvGrpSpPr>
          <p:cNvPr id="24611" name="Group 84"/>
          <p:cNvGrpSpPr>
            <a:grpSpLocks/>
          </p:cNvGrpSpPr>
          <p:nvPr/>
        </p:nvGrpSpPr>
        <p:grpSpPr bwMode="auto">
          <a:xfrm>
            <a:off x="6523438" y="4477941"/>
            <a:ext cx="1194197" cy="456009"/>
            <a:chOff x="4519" y="3041"/>
            <a:chExt cx="1003" cy="383"/>
          </a:xfrm>
        </p:grpSpPr>
        <p:sp>
          <p:nvSpPr>
            <p:cNvPr id="24612" name="AutoShape 85"/>
            <p:cNvSpPr>
              <a:spLocks noChangeArrowheads="1"/>
            </p:cNvSpPr>
            <p:nvPr/>
          </p:nvSpPr>
          <p:spPr bwMode="auto">
            <a:xfrm>
              <a:off x="4975" y="3041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  <p:sp>
          <p:nvSpPr>
            <p:cNvPr id="24613" name="Rectangle 86"/>
            <p:cNvSpPr>
              <a:spLocks noChangeArrowheads="1"/>
            </p:cNvSpPr>
            <p:nvPr/>
          </p:nvSpPr>
          <p:spPr bwMode="auto">
            <a:xfrm>
              <a:off x="4519" y="3144"/>
              <a:ext cx="1003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1913" tIns="30956" rIns="61913" bIns="30956">
              <a:spAutoFit/>
            </a:bodyPr>
            <a:lstStyle/>
            <a:p>
              <a:pPr algn="ctr" defTabSz="554831"/>
              <a:r>
                <a:rPr lang="en-US" sz="1050" b="1">
                  <a:latin typeface="Calibri" pitchFamily="34" charset="0"/>
                </a:rPr>
                <a:t>Tác động hai chiều</a:t>
              </a:r>
              <a:r>
                <a:rPr lang="en-US" sz="1050">
                  <a:latin typeface="Calibri" pitchFamily="34" charset="0"/>
                </a:rPr>
                <a:t> </a:t>
              </a:r>
            </a:p>
          </p:txBody>
        </p:sp>
        <p:sp>
          <p:nvSpPr>
            <p:cNvPr id="24614" name="AutoShape 87"/>
            <p:cNvSpPr>
              <a:spLocks noChangeArrowheads="1"/>
            </p:cNvSpPr>
            <p:nvPr/>
          </p:nvSpPr>
          <p:spPr bwMode="auto">
            <a:xfrm rot="10800000" flipH="1">
              <a:off x="4978" y="3293"/>
              <a:ext cx="89" cy="131"/>
            </a:xfrm>
            <a:prstGeom prst="triangle">
              <a:avLst>
                <a:gd name="adj" fmla="val 49931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135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0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Thay cho lời tạm biệt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772400" cy="269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iEIT-CEO - Giám đốc điều hành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60</a:t>
            </a:fld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2714644" y="485776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PGS, TS. NGUYỄN VĂN MINH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TRƯỜNG ĐẠI HỌC NGOẠI THƯƠNG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098 311 89 69|| minhnv@ftu.edu.vn</a:t>
            </a:r>
            <a:endParaRPr lang="vi-V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100" dirty="0"/>
            </a:b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phương</a:t>
            </a:r>
            <a:r>
              <a:rPr lang="en-US" sz="2100" dirty="0"/>
              <a:t> </a:t>
            </a:r>
            <a:r>
              <a:rPr lang="en-US" sz="2100" dirty="0" err="1"/>
              <a:t>pháp</a:t>
            </a:r>
            <a:r>
              <a:rPr lang="en-US" sz="2100" dirty="0"/>
              <a:t> </a:t>
            </a:r>
            <a:r>
              <a:rPr lang="en-US" sz="2100" dirty="0" err="1"/>
              <a:t>quản</a:t>
            </a:r>
            <a:r>
              <a:rPr lang="en-US" sz="2100" dirty="0"/>
              <a:t> </a:t>
            </a:r>
            <a:r>
              <a:rPr lang="en-US" sz="2100" dirty="0" err="1"/>
              <a:t>trị</a:t>
            </a:r>
            <a:r>
              <a:rPr lang="en-US" sz="2100" dirty="0"/>
              <a:t> </a:t>
            </a:r>
            <a:r>
              <a:rPr lang="en-US" sz="2100" dirty="0" err="1"/>
              <a:t>mục</a:t>
            </a:r>
            <a:r>
              <a:rPr lang="en-US" sz="2100" dirty="0"/>
              <a:t> </a:t>
            </a:r>
            <a:r>
              <a:rPr lang="en-US" sz="2100" dirty="0" err="1"/>
              <a:t>tiêu</a:t>
            </a:r>
            <a:r>
              <a:rPr lang="en-US" sz="2100" dirty="0"/>
              <a:t>: </a:t>
            </a:r>
            <a:br>
              <a:rPr lang="en-US" sz="2100" dirty="0"/>
            </a:br>
            <a:r>
              <a:rPr lang="en-US" sz="2100" dirty="0"/>
              <a:t>MBO – KPI - BSC - OKR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828800" y="1943100"/>
          <a:ext cx="58293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(C) NVM, 2018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8471-4A74-41B4-AE86-39EB01C01067}" type="slidenum">
              <a:rPr lang="vi-VN" smtClean="0"/>
              <a:pPr>
                <a:defRPr/>
              </a:pPr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02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131A-1CD0-884B-B8C3-0BE97D7F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bối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FBE4-1837-A747-958A-3281AA37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Quản trị mục tiêu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BEC3C-8C35-1241-8846-E1513446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DFC2-B4F4-4837-8453-142620A47C28}" type="slidenum">
              <a:rPr lang="vi-VN" smtClean="0"/>
              <a:pPr/>
              <a:t>8</a:t>
            </a:fld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2E904-A281-B348-85E1-4EE9DEB0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35" y="1844824"/>
            <a:ext cx="2739693" cy="1584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A53B1-4CDE-6243-9654-0F721EF3F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69096"/>
            <a:ext cx="1450504" cy="2240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005074-4377-2344-9BF6-EDCC1F256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36" y="1971755"/>
            <a:ext cx="3267043" cy="1829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2AC98-2AA9-4442-9548-5C822ED45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744" y="1772816"/>
            <a:ext cx="1409680" cy="1973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333FC-38D0-C549-AAC0-6A1D42EBC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231910"/>
            <a:ext cx="1380996" cy="1933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77DBFA-E065-5B4F-8CB2-208764AA7D1A}"/>
              </a:ext>
            </a:extLst>
          </p:cNvPr>
          <p:cNvSpPr txBox="1"/>
          <p:nvPr/>
        </p:nvSpPr>
        <p:spPr>
          <a:xfrm>
            <a:off x="683568" y="15156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7ECC18-7609-6646-BD9B-49F55BCA1066}"/>
              </a:ext>
            </a:extLst>
          </p:cNvPr>
          <p:cNvSpPr txBox="1"/>
          <p:nvPr/>
        </p:nvSpPr>
        <p:spPr>
          <a:xfrm>
            <a:off x="3484221" y="1441871"/>
            <a:ext cx="19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iMBO</a:t>
            </a:r>
            <a:r>
              <a:rPr lang="en-US" dirty="0"/>
              <a:t> – OKR - Intel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2BCA5-E461-2D40-A3DD-7DAFA046AC0A}"/>
              </a:ext>
            </a:extLst>
          </p:cNvPr>
          <p:cNvSpPr txBox="1"/>
          <p:nvPr/>
        </p:nvSpPr>
        <p:spPr>
          <a:xfrm>
            <a:off x="7171840" y="141277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DC33B-C2DA-7540-9C10-9F5DB636DAE9}"/>
              </a:ext>
            </a:extLst>
          </p:cNvPr>
          <p:cNvSpPr txBox="1"/>
          <p:nvPr/>
        </p:nvSpPr>
        <p:spPr>
          <a:xfrm>
            <a:off x="7188798" y="3779748"/>
            <a:ext cx="105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R. Kaplan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A09A0-7522-E147-9D76-E7D757580F2C}"/>
              </a:ext>
            </a:extLst>
          </p:cNvPr>
          <p:cNvSpPr txBox="1"/>
          <p:nvPr/>
        </p:nvSpPr>
        <p:spPr>
          <a:xfrm>
            <a:off x="7164288" y="6156012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Norton</a:t>
            </a:r>
          </a:p>
        </p:txBody>
      </p:sp>
      <p:pic>
        <p:nvPicPr>
          <p:cNvPr id="17" name="Picture 4" descr="Káº¿t quáº£ hÃ¬nh áº£nh cho sÃ¡ch BSC">
            <a:extLst>
              <a:ext uri="{FF2B5EF4-FFF2-40B4-BE49-F238E27FC236}">
                <a16:creationId xmlns:a16="http://schemas.microsoft.com/office/drawing/2014/main" id="{607734C3-8FE1-914F-A415-F899F176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54" y="4227891"/>
            <a:ext cx="1473490" cy="21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G_20181114_0003">
            <a:extLst>
              <a:ext uri="{FF2B5EF4-FFF2-40B4-BE49-F238E27FC236}">
                <a16:creationId xmlns:a16="http://schemas.microsoft.com/office/drawing/2014/main" id="{BE11A8A5-4B89-9A46-B999-C80516C5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68" y="3990405"/>
            <a:ext cx="1645305" cy="24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7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694" y="228779"/>
            <a:ext cx="5254053" cy="1143000"/>
          </a:xfrm>
        </p:spPr>
        <p:txBody>
          <a:bodyPr/>
          <a:lstStyle/>
          <a:p>
            <a:r>
              <a:rPr lang="en-US" sz="2100" dirty="0"/>
              <a:t>MBO: BSC &amp; KPI || O &amp; KR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1388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vi-VN"/>
              <a:t>(C) NVM, 2018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8471-4A74-41B4-AE86-39EB01C01067}" type="slidenum">
              <a:rPr lang="vi-VN" smtClean="0"/>
              <a:pPr>
                <a:defRPr/>
              </a:pPr>
              <a:t>9</a:t>
            </a:fld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642610" y="1700808"/>
            <a:ext cx="2068643" cy="56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/>
              <a:t>Quản</a:t>
            </a:r>
            <a:r>
              <a:rPr lang="en-US" sz="1650" dirty="0"/>
              <a:t> </a:t>
            </a:r>
            <a:r>
              <a:rPr lang="en-US" sz="1650" dirty="0" err="1"/>
              <a:t>trị</a:t>
            </a:r>
            <a:r>
              <a:rPr lang="en-US" sz="1650" dirty="0"/>
              <a:t> </a:t>
            </a:r>
            <a:r>
              <a:rPr lang="en-US" sz="1650" dirty="0" err="1"/>
              <a:t>mục</a:t>
            </a:r>
            <a:r>
              <a:rPr lang="en-US" sz="1650" dirty="0"/>
              <a:t> </a:t>
            </a:r>
            <a:r>
              <a:rPr lang="en-US" sz="1650" dirty="0" err="1"/>
              <a:t>tiêu</a:t>
            </a:r>
            <a:endParaRPr lang="en-US" sz="1650" dirty="0"/>
          </a:p>
        </p:txBody>
      </p:sp>
      <p:sp>
        <p:nvSpPr>
          <p:cNvPr id="7" name="Rectangle 6"/>
          <p:cNvSpPr/>
          <p:nvPr/>
        </p:nvSpPr>
        <p:spPr>
          <a:xfrm>
            <a:off x="1356454" y="2423742"/>
            <a:ext cx="835858" cy="56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/>
              <a:t>Mục</a:t>
            </a:r>
            <a:r>
              <a:rPr lang="en-US" sz="1650" dirty="0"/>
              <a:t> </a:t>
            </a:r>
            <a:r>
              <a:rPr lang="en-US" sz="1650" dirty="0" err="1"/>
              <a:t>tiêu</a:t>
            </a:r>
            <a:endParaRPr lang="en-US" sz="1650" dirty="0"/>
          </a:p>
        </p:txBody>
      </p:sp>
      <p:sp>
        <p:nvSpPr>
          <p:cNvPr id="8" name="Rectangle 7"/>
          <p:cNvSpPr/>
          <p:nvPr/>
        </p:nvSpPr>
        <p:spPr>
          <a:xfrm>
            <a:off x="2390775" y="2430886"/>
            <a:ext cx="835858" cy="56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/>
              <a:t>Quản</a:t>
            </a:r>
            <a:r>
              <a:rPr lang="en-US" sz="1650" dirty="0"/>
              <a:t> </a:t>
            </a:r>
            <a:r>
              <a:rPr lang="en-US" sz="1650" dirty="0" err="1"/>
              <a:t>trị</a:t>
            </a:r>
            <a:endParaRPr lang="en-US" sz="1650" dirty="0"/>
          </a:p>
        </p:txBody>
      </p:sp>
      <p:sp>
        <p:nvSpPr>
          <p:cNvPr id="9" name="Rectangle 8"/>
          <p:cNvSpPr/>
          <p:nvPr/>
        </p:nvSpPr>
        <p:spPr>
          <a:xfrm>
            <a:off x="1356454" y="3409385"/>
            <a:ext cx="835858" cy="562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BSC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3969" y="4207913"/>
            <a:ext cx="851515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 err="1"/>
              <a:t>Cân</a:t>
            </a:r>
            <a:r>
              <a:rPr lang="en-US" sz="1350" dirty="0"/>
              <a:t> </a:t>
            </a:r>
            <a:r>
              <a:rPr lang="en-US" sz="1350" dirty="0" err="1"/>
              <a:t>bằng</a:t>
            </a:r>
            <a:endParaRPr lang="en-US" sz="1350" dirty="0"/>
          </a:p>
          <a:p>
            <a:r>
              <a:rPr lang="en-US" sz="1350" dirty="0" err="1"/>
              <a:t>Bền</a:t>
            </a:r>
            <a:r>
              <a:rPr lang="en-US" sz="1350" dirty="0"/>
              <a:t> </a:t>
            </a:r>
            <a:r>
              <a:rPr lang="en-US" sz="1350" dirty="0" err="1"/>
              <a:t>vững</a:t>
            </a:r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2390775" y="3409385"/>
            <a:ext cx="835858" cy="562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RI/PI</a:t>
            </a:r>
          </a:p>
          <a:p>
            <a:pPr algn="ctr"/>
            <a:r>
              <a:rPr lang="en-US" sz="1650" dirty="0"/>
              <a:t>KPI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3049" y="4207913"/>
            <a:ext cx="723275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 err="1"/>
              <a:t>Chỉ</a:t>
            </a:r>
            <a:r>
              <a:rPr lang="en-US" sz="1350" dirty="0"/>
              <a:t> </a:t>
            </a:r>
            <a:r>
              <a:rPr lang="en-US" sz="1350" dirty="0" err="1"/>
              <a:t>tiêu</a:t>
            </a:r>
            <a:endParaRPr lang="en-US" sz="1350" dirty="0"/>
          </a:p>
          <a:p>
            <a:r>
              <a:rPr lang="en-US" sz="1350" dirty="0" err="1"/>
              <a:t>Kết</a:t>
            </a:r>
            <a:r>
              <a:rPr lang="en-US" sz="1350" dirty="0"/>
              <a:t> </a:t>
            </a:r>
            <a:r>
              <a:rPr lang="en-US" sz="1350" dirty="0" err="1"/>
              <a:t>quả</a:t>
            </a:r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6157054" y="2430886"/>
            <a:ext cx="835858" cy="56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/>
              <a:t>Mục</a:t>
            </a:r>
            <a:r>
              <a:rPr lang="en-US" sz="1650" dirty="0"/>
              <a:t> </a:t>
            </a:r>
            <a:r>
              <a:rPr lang="en-US" sz="1650" dirty="0" err="1"/>
              <a:t>tiêu</a:t>
            </a:r>
            <a:endParaRPr lang="en-US" sz="1650" dirty="0"/>
          </a:p>
        </p:txBody>
      </p:sp>
      <p:sp>
        <p:nvSpPr>
          <p:cNvPr id="15" name="Rectangle 14"/>
          <p:cNvSpPr/>
          <p:nvPr/>
        </p:nvSpPr>
        <p:spPr>
          <a:xfrm>
            <a:off x="7191375" y="2438030"/>
            <a:ext cx="835858" cy="56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/>
              <a:t>Quản</a:t>
            </a:r>
            <a:r>
              <a:rPr lang="en-US" sz="1650" dirty="0"/>
              <a:t> </a:t>
            </a:r>
            <a:r>
              <a:rPr lang="en-US" sz="1650" dirty="0" err="1"/>
              <a:t>trị</a:t>
            </a:r>
            <a:endParaRPr lang="en-US" sz="1650" dirty="0"/>
          </a:p>
        </p:txBody>
      </p:sp>
      <p:sp>
        <p:nvSpPr>
          <p:cNvPr id="16" name="Rectangle 15"/>
          <p:cNvSpPr/>
          <p:nvPr/>
        </p:nvSpPr>
        <p:spPr>
          <a:xfrm>
            <a:off x="6157054" y="3416528"/>
            <a:ext cx="835858" cy="562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3326" y="4215056"/>
            <a:ext cx="896784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 err="1"/>
              <a:t>Trọng</a:t>
            </a:r>
            <a:r>
              <a:rPr lang="en-US" sz="1350" dirty="0"/>
              <a:t> </a:t>
            </a:r>
            <a:r>
              <a:rPr lang="en-US" sz="1350" dirty="0" err="1"/>
              <a:t>tâm</a:t>
            </a:r>
            <a:endParaRPr lang="en-US" sz="1350" dirty="0"/>
          </a:p>
          <a:p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>
            <a:off x="7191375" y="3416528"/>
            <a:ext cx="835858" cy="562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KR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2407" y="4215056"/>
            <a:ext cx="1193596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 err="1"/>
              <a:t>Hành</a:t>
            </a:r>
            <a:r>
              <a:rPr lang="en-US" sz="1350" dirty="0"/>
              <a:t> </a:t>
            </a:r>
            <a:r>
              <a:rPr lang="en-US" sz="1350" dirty="0" err="1"/>
              <a:t>động</a:t>
            </a:r>
            <a:r>
              <a:rPr lang="en-US" sz="1350" dirty="0"/>
              <a:t> </a:t>
            </a:r>
            <a:r>
              <a:rPr lang="en-US" sz="1350" dirty="0" err="1"/>
              <a:t>và</a:t>
            </a:r>
            <a:r>
              <a:rPr lang="en-US" sz="1350" dirty="0"/>
              <a:t> </a:t>
            </a:r>
          </a:p>
          <a:p>
            <a:r>
              <a:rPr lang="en-US" sz="1350" dirty="0" err="1"/>
              <a:t>Kết</a:t>
            </a:r>
            <a:r>
              <a:rPr lang="en-US" sz="1350" dirty="0"/>
              <a:t> </a:t>
            </a:r>
            <a:r>
              <a:rPr lang="en-US" sz="1350" dirty="0" err="1"/>
              <a:t>quả</a:t>
            </a:r>
            <a:endParaRPr lang="en-US" sz="1350" dirty="0"/>
          </a:p>
          <a:p>
            <a:r>
              <a:rPr lang="en-US" sz="1350" dirty="0"/>
              <a:t>then </a:t>
            </a:r>
            <a:r>
              <a:rPr lang="en-US" sz="1350" dirty="0" err="1"/>
              <a:t>chốt</a:t>
            </a:r>
            <a:endParaRPr lang="en-US" sz="1350" dirty="0"/>
          </a:p>
        </p:txBody>
      </p:sp>
      <p:cxnSp>
        <p:nvCxnSpPr>
          <p:cNvPr id="28" name="Elbow Connector 27"/>
          <p:cNvCxnSpPr>
            <a:stCxn id="7" idx="0"/>
            <a:endCxn id="8" idx="0"/>
          </p:cNvCxnSpPr>
          <p:nvPr/>
        </p:nvCxnSpPr>
        <p:spPr>
          <a:xfrm rot="16200000" flipH="1">
            <a:off x="2287971" y="1910154"/>
            <a:ext cx="7144" cy="1034321"/>
          </a:xfrm>
          <a:prstGeom prst="bentConnector3">
            <a:avLst>
              <a:gd name="adj1" fmla="val -24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1"/>
          </p:cNvCxnSpPr>
          <p:nvPr/>
        </p:nvCxnSpPr>
        <p:spPr>
          <a:xfrm flipH="1">
            <a:off x="2291543" y="1981873"/>
            <a:ext cx="1351067" cy="281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0"/>
            <a:endCxn id="15" idx="0"/>
          </p:cNvCxnSpPr>
          <p:nvPr/>
        </p:nvCxnSpPr>
        <p:spPr>
          <a:xfrm rot="16200000" flipH="1">
            <a:off x="7088571" y="1917298"/>
            <a:ext cx="7144" cy="1034321"/>
          </a:xfrm>
          <a:prstGeom prst="bentConnector3">
            <a:avLst>
              <a:gd name="adj1" fmla="val -24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</p:cNvCxnSpPr>
          <p:nvPr/>
        </p:nvCxnSpPr>
        <p:spPr>
          <a:xfrm>
            <a:off x="5711253" y="1981873"/>
            <a:ext cx="1380890" cy="281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11" idx="1"/>
          </p:cNvCxnSpPr>
          <p:nvPr/>
        </p:nvCxnSpPr>
        <p:spPr>
          <a:xfrm>
            <a:off x="2192311" y="3690450"/>
            <a:ext cx="198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3"/>
            <a:endCxn id="18" idx="1"/>
          </p:cNvCxnSpPr>
          <p:nvPr/>
        </p:nvCxnSpPr>
        <p:spPr>
          <a:xfrm>
            <a:off x="6992911" y="3697594"/>
            <a:ext cx="198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2"/>
            <a:endCxn id="9" idx="0"/>
          </p:cNvCxnSpPr>
          <p:nvPr/>
        </p:nvCxnSpPr>
        <p:spPr>
          <a:xfrm>
            <a:off x="1774383" y="2985873"/>
            <a:ext cx="0" cy="42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2"/>
            <a:endCxn id="11" idx="0"/>
          </p:cNvCxnSpPr>
          <p:nvPr/>
        </p:nvCxnSpPr>
        <p:spPr>
          <a:xfrm>
            <a:off x="2808704" y="2993017"/>
            <a:ext cx="0" cy="41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  <a:endCxn id="16" idx="0"/>
          </p:cNvCxnSpPr>
          <p:nvPr/>
        </p:nvCxnSpPr>
        <p:spPr>
          <a:xfrm>
            <a:off x="6574983" y="2993017"/>
            <a:ext cx="0" cy="42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2"/>
            <a:endCxn id="18" idx="0"/>
          </p:cNvCxnSpPr>
          <p:nvPr/>
        </p:nvCxnSpPr>
        <p:spPr>
          <a:xfrm>
            <a:off x="7609304" y="3000161"/>
            <a:ext cx="0" cy="41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9999" y="1770516"/>
            <a:ext cx="16006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BSC&amp;KPI -</a:t>
            </a:r>
          </a:p>
          <a:p>
            <a:r>
              <a:rPr lang="en-US" sz="1350" dirty="0">
                <a:solidFill>
                  <a:srgbClr val="FF0000"/>
                </a:solidFill>
              </a:rPr>
              <a:t>Balanced Scorecard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92912" y="1791484"/>
            <a:ext cx="19214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 &amp; KR -</a:t>
            </a:r>
          </a:p>
          <a:p>
            <a:r>
              <a:rPr lang="en-US" sz="1350" dirty="0">
                <a:solidFill>
                  <a:srgbClr val="FF0000"/>
                </a:solidFill>
              </a:rPr>
              <a:t>Objective and Key Result</a:t>
            </a:r>
          </a:p>
        </p:txBody>
      </p:sp>
      <p:cxnSp>
        <p:nvCxnSpPr>
          <p:cNvPr id="58" name="Straight Arrow Connector 57"/>
          <p:cNvCxnSpPr>
            <a:stCxn id="11" idx="2"/>
            <a:endCxn id="12" idx="0"/>
          </p:cNvCxnSpPr>
          <p:nvPr/>
        </p:nvCxnSpPr>
        <p:spPr>
          <a:xfrm flipH="1">
            <a:off x="2804687" y="3971516"/>
            <a:ext cx="4017" cy="23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9" idx="2"/>
            <a:endCxn id="10" idx="0"/>
          </p:cNvCxnSpPr>
          <p:nvPr/>
        </p:nvCxnSpPr>
        <p:spPr>
          <a:xfrm flipH="1">
            <a:off x="1759727" y="3971516"/>
            <a:ext cx="14656" cy="23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110974" y="2508269"/>
            <a:ext cx="1131913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MBO - 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</a:rPr>
              <a:t>Management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</a:rPr>
              <a:t>By Objectives</a:t>
            </a:r>
          </a:p>
        </p:txBody>
      </p:sp>
      <p:cxnSp>
        <p:nvCxnSpPr>
          <p:cNvPr id="65" name="Straight Arrow Connector 64"/>
          <p:cNvCxnSpPr>
            <a:stCxn id="6" idx="2"/>
          </p:cNvCxnSpPr>
          <p:nvPr/>
        </p:nvCxnSpPr>
        <p:spPr>
          <a:xfrm>
            <a:off x="4676931" y="2262939"/>
            <a:ext cx="0" cy="24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6" idx="2"/>
            <a:endCxn id="17" idx="0"/>
          </p:cNvCxnSpPr>
          <p:nvPr/>
        </p:nvCxnSpPr>
        <p:spPr>
          <a:xfrm flipH="1">
            <a:off x="6571718" y="3978659"/>
            <a:ext cx="3265" cy="23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9" idx="0"/>
          </p:cNvCxnSpPr>
          <p:nvPr/>
        </p:nvCxnSpPr>
        <p:spPr>
          <a:xfrm>
            <a:off x="7812360" y="3978659"/>
            <a:ext cx="16845" cy="23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354472-00CF-5646-AD07-AEA10C90BD41}"/>
              </a:ext>
            </a:extLst>
          </p:cNvPr>
          <p:cNvSpPr txBox="1"/>
          <p:nvPr/>
        </p:nvSpPr>
        <p:spPr>
          <a:xfrm>
            <a:off x="3648224" y="3513242"/>
            <a:ext cx="2044149" cy="1546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6 </a:t>
            </a:r>
            <a:r>
              <a:rPr lang="en-US" sz="1350" dirty="0" err="1">
                <a:solidFill>
                  <a:srgbClr val="FF0000"/>
                </a:solidFill>
              </a:rPr>
              <a:t>bước</a:t>
            </a:r>
            <a:r>
              <a:rPr lang="en-US" sz="1350" dirty="0">
                <a:solidFill>
                  <a:srgbClr val="FF0000"/>
                </a:solidFill>
              </a:rPr>
              <a:t> MBO</a:t>
            </a:r>
          </a:p>
          <a:p>
            <a:pPr marL="342900" indent="-342900">
              <a:buAutoNum type="arabicPeriod"/>
            </a:pPr>
            <a:r>
              <a:rPr lang="en-US" sz="1350" dirty="0" err="1">
                <a:solidFill>
                  <a:srgbClr val="FF0000"/>
                </a:solidFill>
              </a:rPr>
              <a:t>Thiết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lập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mục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tiêu</a:t>
            </a:r>
            <a:r>
              <a:rPr lang="en-US" sz="1350" dirty="0">
                <a:solidFill>
                  <a:srgbClr val="FF0000"/>
                </a:solidFill>
              </a:rPr>
              <a:t> CT</a:t>
            </a:r>
          </a:p>
          <a:p>
            <a:pPr marL="342900" indent="-342900">
              <a:buAutoNum type="arabicPeriod"/>
            </a:pPr>
            <a:r>
              <a:rPr lang="en-US" sz="1350" dirty="0" err="1">
                <a:solidFill>
                  <a:srgbClr val="FF0000"/>
                </a:solidFill>
              </a:rPr>
              <a:t>Phân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bổ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mục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tiêu</a:t>
            </a:r>
            <a:r>
              <a:rPr lang="en-US" sz="1350" dirty="0">
                <a:solidFill>
                  <a:srgbClr val="FF0000"/>
                </a:solidFill>
              </a:rPr>
              <a:t> BP</a:t>
            </a:r>
          </a:p>
          <a:p>
            <a:pPr marL="342900" indent="-342900">
              <a:buAutoNum type="arabicPeriod"/>
            </a:pPr>
            <a:r>
              <a:rPr lang="en-US" sz="1350" dirty="0" err="1">
                <a:solidFill>
                  <a:srgbClr val="FF0000"/>
                </a:solidFill>
              </a:rPr>
              <a:t>Thiết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lập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mục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tiêu</a:t>
            </a:r>
            <a:r>
              <a:rPr lang="en-US" sz="1350" dirty="0">
                <a:solidFill>
                  <a:srgbClr val="FF0000"/>
                </a:solidFill>
              </a:rPr>
              <a:t> CN</a:t>
            </a:r>
          </a:p>
          <a:p>
            <a:pPr marL="342900" indent="-342900">
              <a:buAutoNum type="arabicPeriod"/>
            </a:pPr>
            <a:r>
              <a:rPr lang="en-US" sz="1350" dirty="0" err="1">
                <a:solidFill>
                  <a:srgbClr val="FF0000"/>
                </a:solidFill>
              </a:rPr>
              <a:t>Lập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kế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hoạch</a:t>
            </a:r>
            <a:endParaRPr lang="en-US" sz="135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350" dirty="0" err="1">
                <a:solidFill>
                  <a:srgbClr val="FF0000"/>
                </a:solidFill>
              </a:rPr>
              <a:t>Tổ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chức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thực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hiện</a:t>
            </a:r>
            <a:endParaRPr lang="en-US" sz="135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350" dirty="0" err="1">
                <a:solidFill>
                  <a:srgbClr val="FF0000"/>
                </a:solidFill>
              </a:rPr>
              <a:t>Kiểm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soát</a:t>
            </a:r>
            <a:r>
              <a:rPr lang="en-US" sz="1350" dirty="0">
                <a:solidFill>
                  <a:srgbClr val="FF0000"/>
                </a:solidFill>
              </a:rPr>
              <a:t>, </a:t>
            </a:r>
            <a:r>
              <a:rPr lang="en-US" sz="1350" dirty="0" err="1">
                <a:solidFill>
                  <a:srgbClr val="FF0000"/>
                </a:solidFill>
              </a:rPr>
              <a:t>điều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chỉnh</a:t>
            </a:r>
            <a:endParaRPr lang="en-US" sz="135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1300F3-454C-384A-A13F-7AFC5E91A1C8}"/>
              </a:ext>
            </a:extLst>
          </p:cNvPr>
          <p:cNvCxnSpPr>
            <a:stCxn id="63" idx="2"/>
            <a:endCxn id="37" idx="0"/>
          </p:cNvCxnSpPr>
          <p:nvPr/>
        </p:nvCxnSpPr>
        <p:spPr>
          <a:xfrm flipH="1">
            <a:off x="4670299" y="3223850"/>
            <a:ext cx="6632" cy="289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13C223-2C53-784F-A1BA-4AB43306CCB1}"/>
              </a:ext>
            </a:extLst>
          </p:cNvPr>
          <p:cNvSpPr txBox="1"/>
          <p:nvPr/>
        </p:nvSpPr>
        <p:spPr>
          <a:xfrm>
            <a:off x="1333970" y="5059819"/>
            <a:ext cx="18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</a:rPr>
              <a:t>Kiểm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soát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kết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quả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tịnh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tiến</a:t>
            </a:r>
            <a:r>
              <a:rPr lang="en-US" sz="1400" dirty="0">
                <a:solidFill>
                  <a:srgbClr val="00B050"/>
                </a:solidFill>
              </a:rPr>
              <a:t>, </a:t>
            </a:r>
            <a:r>
              <a:rPr lang="en-US" sz="1400" dirty="0" err="1">
                <a:solidFill>
                  <a:srgbClr val="00B050"/>
                </a:solidFill>
              </a:rPr>
              <a:t>cân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bằng</a:t>
            </a:r>
            <a:r>
              <a:rPr lang="en-US" sz="1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495975-A712-6342-A8DE-EAF9D4B0FF7E}"/>
              </a:ext>
            </a:extLst>
          </p:cNvPr>
          <p:cNvSpPr txBox="1"/>
          <p:nvPr/>
        </p:nvSpPr>
        <p:spPr>
          <a:xfrm>
            <a:off x="6084168" y="5070163"/>
            <a:ext cx="18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</a:rPr>
              <a:t>Kiểm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soát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kết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quả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đột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phá</a:t>
            </a:r>
            <a:r>
              <a:rPr lang="en-US" sz="1400" dirty="0">
                <a:solidFill>
                  <a:srgbClr val="00B050"/>
                </a:solidFill>
              </a:rPr>
              <a:t>, </a:t>
            </a:r>
            <a:r>
              <a:rPr lang="en-US" sz="1400" dirty="0" err="1">
                <a:solidFill>
                  <a:srgbClr val="00B050"/>
                </a:solidFill>
              </a:rPr>
              <a:t>dẫn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dắt</a:t>
            </a:r>
            <a:r>
              <a:rPr lang="en-US" sz="14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3050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4866B0A2-0688-8646-9D60-20ED791A43DA}" vid="{81E05D63-EC95-7346-81F2-C1D4DC7455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Mẫu Khai giảng khoá học</Template>
  <TotalTime>8764</TotalTime>
  <Words>5549</Words>
  <Application>Microsoft Macintosh PowerPoint</Application>
  <PresentationFormat>On-screen Show (4:3)</PresentationFormat>
  <Paragraphs>998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Tahoma</vt:lpstr>
      <vt:lpstr>Times New Roman</vt:lpstr>
      <vt:lpstr>Wingdings 2</vt:lpstr>
      <vt:lpstr>Theme2</vt:lpstr>
      <vt:lpstr>QUẢN TRỊ MỤC TIÊU BẰNG OKRs (Objectives and Key Results)</vt:lpstr>
      <vt:lpstr>Nội dung</vt:lpstr>
      <vt:lpstr>1. Mục tiêu và các Phương pháp quản trị mục tiêu</vt:lpstr>
      <vt:lpstr>Mục tiêu là kết quả của một quá trình</vt:lpstr>
      <vt:lpstr>Hệ thống cây mục tiêu</vt:lpstr>
      <vt:lpstr>Mạng lưới liên kết các Sứ mệnh, Mục tiêu và Chiến lược</vt:lpstr>
      <vt:lpstr> Các phương pháp quản trị mục tiêu:  MBO – KPI - BSC - OKR</vt:lpstr>
      <vt:lpstr>Các bậc tiền bối</vt:lpstr>
      <vt:lpstr>MBO: BSC &amp; KPI || O &amp; KR</vt:lpstr>
      <vt:lpstr>MBO – khái niệm và nguyên tắc</vt:lpstr>
      <vt:lpstr>6 bước của mô hình quản trị theo mục tiêu - MBO</vt:lpstr>
      <vt:lpstr>Qui trình 7 bước để hoạch định mục tiêu (phát triển từ MBO)</vt:lpstr>
      <vt:lpstr>Thảo luận: Sự khác biệt và phù hợp</vt:lpstr>
      <vt:lpstr>2. quản trị mục tiêu theo OKR</vt:lpstr>
      <vt:lpstr>Lịch sử phát triển OKRs</vt:lpstr>
      <vt:lpstr>Phân biệt giữa MBOs và OKRs</vt:lpstr>
      <vt:lpstr>Khái niệm</vt:lpstr>
      <vt:lpstr>Triết lý của OKRs</vt:lpstr>
      <vt:lpstr>05 đặc điểm khác biệt của OKRs</vt:lpstr>
      <vt:lpstr>PowerPoint Presentation</vt:lpstr>
      <vt:lpstr>Thế nào là một OKR hiệu quả?</vt:lpstr>
      <vt:lpstr>Ví dụ về OKRs</vt:lpstr>
      <vt:lpstr>Rủi ro khi triển khai OKRs</vt:lpstr>
      <vt:lpstr>Giải pháp phòng ngừa rủi ro</vt:lpstr>
      <vt:lpstr>Phương pháp triển khai okr</vt:lpstr>
      <vt:lpstr>02 Phương pháp: Cứng và Mềm</vt:lpstr>
      <vt:lpstr>Sơ đồ triển khai: Cứng và Mềm</vt:lpstr>
      <vt:lpstr>Ví dụ về OKRs Đội bóng – PP Cứng</vt:lpstr>
      <vt:lpstr>Ví dụ: OKRs Rạng Đông – PP Cứng</vt:lpstr>
      <vt:lpstr>Ví dụ: OKRs Rạng Đông – PP Mềm</vt:lpstr>
      <vt:lpstr>07 bước để thiết lập OKRs</vt:lpstr>
      <vt:lpstr>1. Tổ chức thông tin và dữ liệu</vt:lpstr>
      <vt:lpstr>SWOT- Strategy Map</vt:lpstr>
      <vt:lpstr>Thảo luận nhóm để thiết lập OKRs</vt:lpstr>
      <vt:lpstr> Cây mục tiêu </vt:lpstr>
      <vt:lpstr>Lên Chương trình hành động</vt:lpstr>
      <vt:lpstr>Chương trình hành động theo chuỗi</vt:lpstr>
      <vt:lpstr>OKRs cam kết và OKRs mở rộng</vt:lpstr>
      <vt:lpstr>Những sai lầm khi viết OKRs</vt:lpstr>
      <vt:lpstr>Chấm điểm OKRs</vt:lpstr>
      <vt:lpstr>3.  Quy trình triển khai okr</vt:lpstr>
      <vt:lpstr>Một chu kỳ OKRs điển hình</vt:lpstr>
      <vt:lpstr>Quản lý công việc liên tục  Bộ câu hỏi để thực hiện và kiểm soát</vt:lpstr>
      <vt:lpstr>Tích hợp giữa BSC-KPI và OKRs</vt:lpstr>
      <vt:lpstr>Cấu trúc mục tiêu cấp bộ phận</vt:lpstr>
      <vt:lpstr>Hệ thống quản trị mục tiêu  tại Rạng Đông</vt:lpstr>
      <vt:lpstr>Quá trình phát triển</vt:lpstr>
      <vt:lpstr>Hệ thống quản trị mục tiêu của Rạng Đông tại thời điểm 2020</vt:lpstr>
      <vt:lpstr>Chiến lược và mô hình</vt:lpstr>
      <vt:lpstr>03 bước để thiết lập mô hình cộng hưởng giá trị</vt:lpstr>
      <vt:lpstr>PowerPoint Presentation</vt:lpstr>
      <vt:lpstr>Hệ thống OKRs – Rạng Đông 2020</vt:lpstr>
      <vt:lpstr>Công việc cần triển khai</vt:lpstr>
      <vt:lpstr>Công việc cần triển khai</vt:lpstr>
      <vt:lpstr>Sản phẩm</vt:lpstr>
      <vt:lpstr>Cấu trúc của Thẻ OKRs</vt:lpstr>
      <vt:lpstr>Q &amp; A Cách thức lựa chọn hệ thống OKRs</vt:lpstr>
      <vt:lpstr>Sách mới - tomaha.net</vt:lpstr>
      <vt:lpstr>Tổng kết</vt:lpstr>
      <vt:lpstr>Thay cho lời tạm biệt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QUẢN</dc:title>
  <dc:creator>Mr Minh</dc:creator>
  <cp:lastModifiedBy>nguyenvm2002@gmail.com</cp:lastModifiedBy>
  <cp:revision>527</cp:revision>
  <cp:lastPrinted>2019-03-30T01:29:12Z</cp:lastPrinted>
  <dcterms:created xsi:type="dcterms:W3CDTF">2010-08-09T17:47:53Z</dcterms:created>
  <dcterms:modified xsi:type="dcterms:W3CDTF">2020-08-19T06:10:24Z</dcterms:modified>
</cp:coreProperties>
</file>