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312" r:id="rId6"/>
    <p:sldId id="313" r:id="rId7"/>
    <p:sldId id="314" r:id="rId8"/>
    <p:sldId id="315" r:id="rId9"/>
    <p:sldId id="260" r:id="rId10"/>
    <p:sldId id="316" r:id="rId11"/>
    <p:sldId id="261" r:id="rId12"/>
    <p:sldId id="317" r:id="rId13"/>
    <p:sldId id="262" r:id="rId14"/>
    <p:sldId id="263" r:id="rId15"/>
    <p:sldId id="264" r:id="rId16"/>
    <p:sldId id="265" r:id="rId17"/>
    <p:sldId id="266" r:id="rId18"/>
    <p:sldId id="267" r:id="rId19"/>
    <p:sldId id="311" r:id="rId20"/>
    <p:sldId id="268" r:id="rId21"/>
    <p:sldId id="269" r:id="rId22"/>
    <p:sldId id="270" r:id="rId23"/>
    <p:sldId id="271" r:id="rId24"/>
    <p:sldId id="275" r:id="rId25"/>
    <p:sldId id="276" r:id="rId26"/>
    <p:sldId id="277" r:id="rId27"/>
    <p:sldId id="278" r:id="rId28"/>
    <p:sldId id="279" r:id="rId29"/>
    <p:sldId id="280" r:id="rId30"/>
    <p:sldId id="281" r:id="rId31"/>
    <p:sldId id="284" r:id="rId32"/>
    <p:sldId id="282" r:id="rId33"/>
    <p:sldId id="283" r:id="rId34"/>
    <p:sldId id="285" r:id="rId35"/>
    <p:sldId id="287" r:id="rId36"/>
    <p:sldId id="288" r:id="rId37"/>
    <p:sldId id="289"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4" r:id="rId51"/>
    <p:sldId id="305" r:id="rId52"/>
    <p:sldId id="306" r:id="rId53"/>
    <p:sldId id="307" r:id="rId54"/>
    <p:sldId id="30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86A72-DAFE-4C03-A36F-9979645F3DA9}" type="doc">
      <dgm:prSet loTypeId="urn:microsoft.com/office/officeart/2005/8/layout/chevron1" loCatId="process" qsTypeId="urn:microsoft.com/office/officeart/2005/8/quickstyle/simple1" qsCatId="simple" csTypeId="urn:microsoft.com/office/officeart/2005/8/colors/colorful5" csCatId="colorful" phldr="1"/>
      <dgm:spPr/>
    </dgm:pt>
    <dgm:pt modelId="{2D35D51D-83EA-4746-9593-F125B226C016}">
      <dgm:prSet phldrT="[Text]"/>
      <dgm:spPr/>
      <dgm:t>
        <a:bodyPr/>
        <a:lstStyle/>
        <a:p>
          <a:r>
            <a:rPr lang="en-US" dirty="0" err="1" smtClean="0">
              <a:latin typeface="Calibri" panose="020F0502020204030204" pitchFamily="34" charset="0"/>
              <a:cs typeface="Calibri" panose="020F0502020204030204" pitchFamily="34" charset="0"/>
            </a:rPr>
            <a:t>Soạn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thảo</a:t>
          </a:r>
          <a:endParaRPr lang="en-US" dirty="0">
            <a:latin typeface="Calibri" panose="020F0502020204030204" pitchFamily="34" charset="0"/>
            <a:cs typeface="Calibri" panose="020F0502020204030204" pitchFamily="34" charset="0"/>
          </a:endParaRPr>
        </a:p>
      </dgm:t>
    </dgm:pt>
    <dgm:pt modelId="{15B49546-BEC4-4B99-B63E-D994C7C66EA1}" type="parTrans" cxnId="{08F52A91-7BF5-4B24-AF3F-0EBFC06276A6}">
      <dgm:prSet/>
      <dgm:spPr/>
      <dgm:t>
        <a:bodyPr/>
        <a:lstStyle/>
        <a:p>
          <a:endParaRPr lang="en-US"/>
        </a:p>
      </dgm:t>
    </dgm:pt>
    <dgm:pt modelId="{0A155FD3-6796-4FD7-A3F2-80597AC95B64}" type="sibTrans" cxnId="{08F52A91-7BF5-4B24-AF3F-0EBFC06276A6}">
      <dgm:prSet/>
      <dgm:spPr/>
      <dgm:t>
        <a:bodyPr/>
        <a:lstStyle/>
        <a:p>
          <a:endParaRPr lang="en-US"/>
        </a:p>
      </dgm:t>
    </dgm:pt>
    <dgm:pt modelId="{80A8D51C-32BF-4023-95E7-FE2763051602}">
      <dgm:prSet phldrT="[Text]"/>
      <dgm:spPr/>
      <dgm:t>
        <a:bodyPr/>
        <a:lstStyle/>
        <a:p>
          <a:r>
            <a:rPr lang="en-US" dirty="0" err="1" smtClean="0">
              <a:latin typeface="Calibri" panose="020F0502020204030204" pitchFamily="34" charset="0"/>
              <a:cs typeface="Calibri" panose="020F0502020204030204" pitchFamily="34" charset="0"/>
            </a:rPr>
            <a:t>Yêu cầu Phê</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duyệt</a:t>
          </a:r>
          <a:endParaRPr lang="en-US" dirty="0">
            <a:latin typeface="Calibri" panose="020F0502020204030204" pitchFamily="34" charset="0"/>
            <a:cs typeface="Calibri" panose="020F0502020204030204" pitchFamily="34" charset="0"/>
          </a:endParaRPr>
        </a:p>
      </dgm:t>
    </dgm:pt>
    <dgm:pt modelId="{42F21470-34E7-41D3-8F26-94CC3C49CF5F}" type="parTrans" cxnId="{CBC288D6-BBE4-40BF-AD5C-CA8322639E90}">
      <dgm:prSet/>
      <dgm:spPr/>
      <dgm:t>
        <a:bodyPr/>
        <a:lstStyle/>
        <a:p>
          <a:endParaRPr lang="en-US"/>
        </a:p>
      </dgm:t>
    </dgm:pt>
    <dgm:pt modelId="{732144FD-078B-4F72-9A38-97F64EADCB0C}" type="sibTrans" cxnId="{CBC288D6-BBE4-40BF-AD5C-CA8322639E90}">
      <dgm:prSet/>
      <dgm:spPr/>
      <dgm:t>
        <a:bodyPr/>
        <a:lstStyle/>
        <a:p>
          <a:endParaRPr lang="en-US"/>
        </a:p>
      </dgm:t>
    </dgm:pt>
    <dgm:pt modelId="{19D7509A-7D6C-4451-A3FD-6AB6094289F9}">
      <dgm:prSet phldrT="[Text]"/>
      <dgm:spPr/>
      <dgm:t>
        <a:bodyPr/>
        <a:lstStyle/>
        <a:p>
          <a:r>
            <a:rPr lang="en-US" dirty="0" smtClean="0">
              <a:latin typeface="Calibri" panose="020F0502020204030204" pitchFamily="34" charset="0"/>
              <a:cs typeface="Calibri" panose="020F0502020204030204" pitchFamily="34" charset="0"/>
            </a:rPr>
            <a:t>Ban </a:t>
          </a:r>
          <a:r>
            <a:rPr lang="en-US" dirty="0" err="1" smtClean="0">
              <a:latin typeface="Calibri" panose="020F0502020204030204" pitchFamily="34" charset="0"/>
              <a:cs typeface="Calibri" panose="020F0502020204030204" pitchFamily="34" charset="0"/>
            </a:rPr>
            <a:t>hành</a:t>
          </a:r>
          <a:endParaRPr lang="en-US" dirty="0">
            <a:latin typeface="Calibri" panose="020F0502020204030204" pitchFamily="34" charset="0"/>
            <a:cs typeface="Calibri" panose="020F0502020204030204" pitchFamily="34" charset="0"/>
          </a:endParaRPr>
        </a:p>
      </dgm:t>
    </dgm:pt>
    <dgm:pt modelId="{88CD8338-731F-4256-8481-AED43CD38D37}" type="parTrans" cxnId="{E7EF68C2-D6FA-4BCF-AF3B-3AF07C91EE86}">
      <dgm:prSet/>
      <dgm:spPr/>
      <dgm:t>
        <a:bodyPr/>
        <a:lstStyle/>
        <a:p>
          <a:endParaRPr lang="en-US"/>
        </a:p>
      </dgm:t>
    </dgm:pt>
    <dgm:pt modelId="{2F9DFC3E-CBB3-4446-9D70-5785D5AF918D}" type="sibTrans" cxnId="{E7EF68C2-D6FA-4BCF-AF3B-3AF07C91EE86}">
      <dgm:prSet/>
      <dgm:spPr/>
      <dgm:t>
        <a:bodyPr/>
        <a:lstStyle/>
        <a:p>
          <a:endParaRPr lang="en-US"/>
        </a:p>
      </dgm:t>
    </dgm:pt>
    <dgm:pt modelId="{C8E5753F-155E-433F-A73C-554D9A59E4B1}">
      <dgm:prSet phldrT="[Text]"/>
      <dgm:spPr/>
      <dgm:t>
        <a:bodyPr/>
        <a:lstStyle/>
        <a:p>
          <a:r>
            <a:rPr lang="en-US" dirty="0" err="1" smtClean="0">
              <a:latin typeface="Calibri" panose="020F0502020204030204" pitchFamily="34" charset="0"/>
              <a:cs typeface="Calibri" panose="020F0502020204030204" pitchFamily="34" charset="0"/>
            </a:rPr>
            <a:t>Lỗi</a:t>
          </a:r>
          <a:r>
            <a:rPr lang="en-US" dirty="0" smtClean="0">
              <a:latin typeface="Calibri" panose="020F0502020204030204" pitchFamily="34" charset="0"/>
              <a:cs typeface="Calibri" panose="020F0502020204030204" pitchFamily="34" charset="0"/>
            </a:rPr>
            <a:t> </a:t>
          </a:r>
          <a:r>
            <a:rPr lang="en-US" smtClean="0">
              <a:latin typeface="Calibri" panose="020F0502020204030204" pitchFamily="34" charset="0"/>
              <a:cs typeface="Calibri" panose="020F0502020204030204" pitchFamily="34" charset="0"/>
            </a:rPr>
            <a:t>thời</a:t>
          </a:r>
          <a:endParaRPr lang="en-US">
            <a:latin typeface="Calibri" panose="020F0502020204030204" pitchFamily="34" charset="0"/>
            <a:cs typeface="Calibri" panose="020F0502020204030204" pitchFamily="34" charset="0"/>
          </a:endParaRPr>
        </a:p>
      </dgm:t>
    </dgm:pt>
    <dgm:pt modelId="{AE67FE24-964D-43E3-B3A1-491C99FEF18C}" type="parTrans" cxnId="{114210A5-41D3-4B82-89DC-8CD77B79DCBC}">
      <dgm:prSet/>
      <dgm:spPr/>
      <dgm:t>
        <a:bodyPr/>
        <a:lstStyle/>
        <a:p>
          <a:endParaRPr lang="en-US"/>
        </a:p>
      </dgm:t>
    </dgm:pt>
    <dgm:pt modelId="{A73BF993-C669-4302-8597-6BC69B42E209}" type="sibTrans" cxnId="{114210A5-41D3-4B82-89DC-8CD77B79DCBC}">
      <dgm:prSet/>
      <dgm:spPr/>
      <dgm:t>
        <a:bodyPr/>
        <a:lstStyle/>
        <a:p>
          <a:endParaRPr lang="en-US"/>
        </a:p>
      </dgm:t>
    </dgm:pt>
    <dgm:pt modelId="{08922012-69D7-4381-964D-CA5C4631AFD5}" type="pres">
      <dgm:prSet presAssocID="{4F386A72-DAFE-4C03-A36F-9979645F3DA9}" presName="Name0" presStyleCnt="0">
        <dgm:presLayoutVars>
          <dgm:dir/>
          <dgm:animLvl val="lvl"/>
          <dgm:resizeHandles val="exact"/>
        </dgm:presLayoutVars>
      </dgm:prSet>
      <dgm:spPr/>
    </dgm:pt>
    <dgm:pt modelId="{B54F276E-83F7-4DA3-89BB-C92B6E58C34B}" type="pres">
      <dgm:prSet presAssocID="{2D35D51D-83EA-4746-9593-F125B226C016}" presName="parTxOnly" presStyleLbl="node1" presStyleIdx="0" presStyleCnt="4" custLinFactNeighborX="-16301" custLinFactNeighborY="-752">
        <dgm:presLayoutVars>
          <dgm:chMax val="0"/>
          <dgm:chPref val="0"/>
          <dgm:bulletEnabled val="1"/>
        </dgm:presLayoutVars>
      </dgm:prSet>
      <dgm:spPr/>
      <dgm:t>
        <a:bodyPr/>
        <a:lstStyle/>
        <a:p>
          <a:endParaRPr lang="en-US"/>
        </a:p>
      </dgm:t>
    </dgm:pt>
    <dgm:pt modelId="{4375EF30-3D7D-4575-96D9-48E570E5C380}" type="pres">
      <dgm:prSet presAssocID="{0A155FD3-6796-4FD7-A3F2-80597AC95B64}" presName="parTxOnlySpace" presStyleCnt="0"/>
      <dgm:spPr/>
    </dgm:pt>
    <dgm:pt modelId="{2AC88E10-066E-4C58-A225-0933B5FE5ECF}" type="pres">
      <dgm:prSet presAssocID="{80A8D51C-32BF-4023-95E7-FE2763051602}" presName="parTxOnly" presStyleLbl="node1" presStyleIdx="1" presStyleCnt="4">
        <dgm:presLayoutVars>
          <dgm:chMax val="0"/>
          <dgm:chPref val="0"/>
          <dgm:bulletEnabled val="1"/>
        </dgm:presLayoutVars>
      </dgm:prSet>
      <dgm:spPr/>
      <dgm:t>
        <a:bodyPr/>
        <a:lstStyle/>
        <a:p>
          <a:endParaRPr lang="en-US"/>
        </a:p>
      </dgm:t>
    </dgm:pt>
    <dgm:pt modelId="{B5BDB4A6-5E0B-41DF-9E7E-67199EA13060}" type="pres">
      <dgm:prSet presAssocID="{732144FD-078B-4F72-9A38-97F64EADCB0C}" presName="parTxOnlySpace" presStyleCnt="0"/>
      <dgm:spPr/>
    </dgm:pt>
    <dgm:pt modelId="{997D24C5-F3E7-4CA0-ABBE-9A5161E6C2A2}" type="pres">
      <dgm:prSet presAssocID="{19D7509A-7D6C-4451-A3FD-6AB6094289F9}" presName="parTxOnly" presStyleLbl="node1" presStyleIdx="2" presStyleCnt="4">
        <dgm:presLayoutVars>
          <dgm:chMax val="0"/>
          <dgm:chPref val="0"/>
          <dgm:bulletEnabled val="1"/>
        </dgm:presLayoutVars>
      </dgm:prSet>
      <dgm:spPr/>
      <dgm:t>
        <a:bodyPr/>
        <a:lstStyle/>
        <a:p>
          <a:endParaRPr lang="en-US"/>
        </a:p>
      </dgm:t>
    </dgm:pt>
    <dgm:pt modelId="{2940D439-73E4-41ED-A93D-C175000E1F3F}" type="pres">
      <dgm:prSet presAssocID="{2F9DFC3E-CBB3-4446-9D70-5785D5AF918D}" presName="parTxOnlySpace" presStyleCnt="0"/>
      <dgm:spPr/>
    </dgm:pt>
    <dgm:pt modelId="{4E85B259-2671-4757-83E6-74970B9D3E66}" type="pres">
      <dgm:prSet presAssocID="{C8E5753F-155E-433F-A73C-554D9A59E4B1}" presName="parTxOnly" presStyleLbl="node1" presStyleIdx="3" presStyleCnt="4">
        <dgm:presLayoutVars>
          <dgm:chMax val="0"/>
          <dgm:chPref val="0"/>
          <dgm:bulletEnabled val="1"/>
        </dgm:presLayoutVars>
      </dgm:prSet>
      <dgm:spPr/>
      <dgm:t>
        <a:bodyPr/>
        <a:lstStyle/>
        <a:p>
          <a:endParaRPr lang="en-US"/>
        </a:p>
      </dgm:t>
    </dgm:pt>
  </dgm:ptLst>
  <dgm:cxnLst>
    <dgm:cxn modelId="{D15DE0A0-05FF-4DE0-835E-F00F188D7185}" type="presOf" srcId="{2D35D51D-83EA-4746-9593-F125B226C016}" destId="{B54F276E-83F7-4DA3-89BB-C92B6E58C34B}" srcOrd="0" destOrd="0" presId="urn:microsoft.com/office/officeart/2005/8/layout/chevron1"/>
    <dgm:cxn modelId="{114210A5-41D3-4B82-89DC-8CD77B79DCBC}" srcId="{4F386A72-DAFE-4C03-A36F-9979645F3DA9}" destId="{C8E5753F-155E-433F-A73C-554D9A59E4B1}" srcOrd="3" destOrd="0" parTransId="{AE67FE24-964D-43E3-B3A1-491C99FEF18C}" sibTransId="{A73BF993-C669-4302-8597-6BC69B42E209}"/>
    <dgm:cxn modelId="{6EB99E22-B7C2-4B99-86B7-6867C6E7CCD8}" type="presOf" srcId="{4F386A72-DAFE-4C03-A36F-9979645F3DA9}" destId="{08922012-69D7-4381-964D-CA5C4631AFD5}" srcOrd="0" destOrd="0" presId="urn:microsoft.com/office/officeart/2005/8/layout/chevron1"/>
    <dgm:cxn modelId="{24C6FBE7-235C-4D99-97D5-24EEA91A081F}" type="presOf" srcId="{C8E5753F-155E-433F-A73C-554D9A59E4B1}" destId="{4E85B259-2671-4757-83E6-74970B9D3E66}" srcOrd="0" destOrd="0" presId="urn:microsoft.com/office/officeart/2005/8/layout/chevron1"/>
    <dgm:cxn modelId="{E265E57E-7188-4806-85B2-0FB94795A4BC}" type="presOf" srcId="{80A8D51C-32BF-4023-95E7-FE2763051602}" destId="{2AC88E10-066E-4C58-A225-0933B5FE5ECF}" srcOrd="0" destOrd="0" presId="urn:microsoft.com/office/officeart/2005/8/layout/chevron1"/>
    <dgm:cxn modelId="{08F52A91-7BF5-4B24-AF3F-0EBFC06276A6}" srcId="{4F386A72-DAFE-4C03-A36F-9979645F3DA9}" destId="{2D35D51D-83EA-4746-9593-F125B226C016}" srcOrd="0" destOrd="0" parTransId="{15B49546-BEC4-4B99-B63E-D994C7C66EA1}" sibTransId="{0A155FD3-6796-4FD7-A3F2-80597AC95B64}"/>
    <dgm:cxn modelId="{446292E0-5AF4-413C-BDA4-1B2E1A9D1217}" type="presOf" srcId="{19D7509A-7D6C-4451-A3FD-6AB6094289F9}" destId="{997D24C5-F3E7-4CA0-ABBE-9A5161E6C2A2}" srcOrd="0" destOrd="0" presId="urn:microsoft.com/office/officeart/2005/8/layout/chevron1"/>
    <dgm:cxn modelId="{E7EF68C2-D6FA-4BCF-AF3B-3AF07C91EE86}" srcId="{4F386A72-DAFE-4C03-A36F-9979645F3DA9}" destId="{19D7509A-7D6C-4451-A3FD-6AB6094289F9}" srcOrd="2" destOrd="0" parTransId="{88CD8338-731F-4256-8481-AED43CD38D37}" sibTransId="{2F9DFC3E-CBB3-4446-9D70-5785D5AF918D}"/>
    <dgm:cxn modelId="{CBC288D6-BBE4-40BF-AD5C-CA8322639E90}" srcId="{4F386A72-DAFE-4C03-A36F-9979645F3DA9}" destId="{80A8D51C-32BF-4023-95E7-FE2763051602}" srcOrd="1" destOrd="0" parTransId="{42F21470-34E7-41D3-8F26-94CC3C49CF5F}" sibTransId="{732144FD-078B-4F72-9A38-97F64EADCB0C}"/>
    <dgm:cxn modelId="{1171C3E0-1D23-46A6-8342-EBEEF5E5C0A4}" type="presParOf" srcId="{08922012-69D7-4381-964D-CA5C4631AFD5}" destId="{B54F276E-83F7-4DA3-89BB-C92B6E58C34B}" srcOrd="0" destOrd="0" presId="urn:microsoft.com/office/officeart/2005/8/layout/chevron1"/>
    <dgm:cxn modelId="{EBE4C119-C102-4997-8F03-3BAC301020ED}" type="presParOf" srcId="{08922012-69D7-4381-964D-CA5C4631AFD5}" destId="{4375EF30-3D7D-4575-96D9-48E570E5C380}" srcOrd="1" destOrd="0" presId="urn:microsoft.com/office/officeart/2005/8/layout/chevron1"/>
    <dgm:cxn modelId="{1B540CA4-CE37-40E1-8209-B05216803BA4}" type="presParOf" srcId="{08922012-69D7-4381-964D-CA5C4631AFD5}" destId="{2AC88E10-066E-4C58-A225-0933B5FE5ECF}" srcOrd="2" destOrd="0" presId="urn:microsoft.com/office/officeart/2005/8/layout/chevron1"/>
    <dgm:cxn modelId="{ECFD9ABD-9404-4B14-A7D6-6D2F9ADC0B6E}" type="presParOf" srcId="{08922012-69D7-4381-964D-CA5C4631AFD5}" destId="{B5BDB4A6-5E0B-41DF-9E7E-67199EA13060}" srcOrd="3" destOrd="0" presId="urn:microsoft.com/office/officeart/2005/8/layout/chevron1"/>
    <dgm:cxn modelId="{C6A0145D-A1CC-4365-9541-2803D0DDCD6B}" type="presParOf" srcId="{08922012-69D7-4381-964D-CA5C4631AFD5}" destId="{997D24C5-F3E7-4CA0-ABBE-9A5161E6C2A2}" srcOrd="4" destOrd="0" presId="urn:microsoft.com/office/officeart/2005/8/layout/chevron1"/>
    <dgm:cxn modelId="{E2A04737-79AD-45D7-AC5D-1FD49EF766F0}" type="presParOf" srcId="{08922012-69D7-4381-964D-CA5C4631AFD5}" destId="{2940D439-73E4-41ED-A93D-C175000E1F3F}" srcOrd="5" destOrd="0" presId="urn:microsoft.com/office/officeart/2005/8/layout/chevron1"/>
    <dgm:cxn modelId="{1D044CF0-FF8E-4833-8A99-E87BDCA0E2B6}" type="presParOf" srcId="{08922012-69D7-4381-964D-CA5C4631AFD5}" destId="{4E85B259-2671-4757-83E6-74970B9D3E6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86A72-DAFE-4C03-A36F-9979645F3DA9}"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2D35D51D-83EA-4746-9593-F125B226C016}">
      <dgm:prSet phldrT="[Text]"/>
      <dgm:spPr/>
      <dgm:t>
        <a:bodyPr/>
        <a:lstStyle/>
        <a:p>
          <a:r>
            <a:rPr lang="en-US" dirty="0" err="1" smtClean="0">
              <a:latin typeface="Calibri" panose="020F0502020204030204" pitchFamily="34" charset="0"/>
              <a:cs typeface="Calibri" panose="020F0502020204030204" pitchFamily="34" charset="0"/>
            </a:rPr>
            <a:t>Soạn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thảo</a:t>
          </a:r>
          <a:endParaRPr lang="en-US" dirty="0">
            <a:latin typeface="Calibri" panose="020F0502020204030204" pitchFamily="34" charset="0"/>
            <a:cs typeface="Calibri" panose="020F0502020204030204" pitchFamily="34" charset="0"/>
          </a:endParaRPr>
        </a:p>
      </dgm:t>
    </dgm:pt>
    <dgm:pt modelId="{15B49546-BEC4-4B99-B63E-D994C7C66EA1}" type="parTrans" cxnId="{08F52A91-7BF5-4B24-AF3F-0EBFC06276A6}">
      <dgm:prSet/>
      <dgm:spPr/>
      <dgm:t>
        <a:bodyPr/>
        <a:lstStyle/>
        <a:p>
          <a:endParaRPr lang="en-US"/>
        </a:p>
      </dgm:t>
    </dgm:pt>
    <dgm:pt modelId="{0A155FD3-6796-4FD7-A3F2-80597AC95B64}" type="sibTrans" cxnId="{08F52A91-7BF5-4B24-AF3F-0EBFC06276A6}">
      <dgm:prSet/>
      <dgm:spPr/>
      <dgm:t>
        <a:bodyPr/>
        <a:lstStyle/>
        <a:p>
          <a:endParaRPr lang="en-US"/>
        </a:p>
      </dgm:t>
    </dgm:pt>
    <dgm:pt modelId="{19D7509A-7D6C-4451-A3FD-6AB6094289F9}">
      <dgm:prSet phldrT="[Text]"/>
      <dgm:spPr/>
      <dgm:t>
        <a:bodyPr/>
        <a:lstStyle/>
        <a:p>
          <a:r>
            <a:rPr lang="en-US" dirty="0" smtClean="0">
              <a:latin typeface="Calibri" panose="020F0502020204030204" pitchFamily="34" charset="0"/>
              <a:cs typeface="Calibri" panose="020F0502020204030204" pitchFamily="34" charset="0"/>
            </a:rPr>
            <a:t>Ban </a:t>
          </a:r>
          <a:r>
            <a:rPr lang="en-US" dirty="0" err="1" smtClean="0">
              <a:latin typeface="Calibri" panose="020F0502020204030204" pitchFamily="34" charset="0"/>
              <a:cs typeface="Calibri" panose="020F0502020204030204" pitchFamily="34" charset="0"/>
            </a:rPr>
            <a:t>hành</a:t>
          </a:r>
          <a:endParaRPr lang="en-US" dirty="0">
            <a:latin typeface="Calibri" panose="020F0502020204030204" pitchFamily="34" charset="0"/>
            <a:cs typeface="Calibri" panose="020F0502020204030204" pitchFamily="34" charset="0"/>
          </a:endParaRPr>
        </a:p>
      </dgm:t>
    </dgm:pt>
    <dgm:pt modelId="{88CD8338-731F-4256-8481-AED43CD38D37}" type="parTrans" cxnId="{E7EF68C2-D6FA-4BCF-AF3B-3AF07C91EE86}">
      <dgm:prSet/>
      <dgm:spPr/>
      <dgm:t>
        <a:bodyPr/>
        <a:lstStyle/>
        <a:p>
          <a:endParaRPr lang="en-US"/>
        </a:p>
      </dgm:t>
    </dgm:pt>
    <dgm:pt modelId="{2F9DFC3E-CBB3-4446-9D70-5785D5AF918D}" type="sibTrans" cxnId="{E7EF68C2-D6FA-4BCF-AF3B-3AF07C91EE86}">
      <dgm:prSet/>
      <dgm:spPr/>
      <dgm:t>
        <a:bodyPr/>
        <a:lstStyle/>
        <a:p>
          <a:endParaRPr lang="en-US"/>
        </a:p>
      </dgm:t>
    </dgm:pt>
    <dgm:pt modelId="{C8E5753F-155E-433F-A73C-554D9A59E4B1}">
      <dgm:prSet phldrT="[Text]"/>
      <dgm:spPr/>
      <dgm:t>
        <a:bodyPr/>
        <a:lstStyle/>
        <a:p>
          <a:r>
            <a:rPr lang="en-US" dirty="0" err="1" smtClean="0">
              <a:latin typeface="Calibri" panose="020F0502020204030204" pitchFamily="34" charset="0"/>
              <a:cs typeface="Calibri" panose="020F0502020204030204" pitchFamily="34" charset="0"/>
            </a:rPr>
            <a:t>Lỗi</a:t>
          </a:r>
          <a:r>
            <a:rPr lang="en-US" dirty="0" smtClean="0">
              <a:latin typeface="Calibri" panose="020F0502020204030204" pitchFamily="34" charset="0"/>
              <a:cs typeface="Calibri" panose="020F0502020204030204" pitchFamily="34" charset="0"/>
            </a:rPr>
            <a:t> </a:t>
          </a:r>
          <a:r>
            <a:rPr lang="en-US" smtClean="0">
              <a:latin typeface="Calibri" panose="020F0502020204030204" pitchFamily="34" charset="0"/>
              <a:cs typeface="Calibri" panose="020F0502020204030204" pitchFamily="34" charset="0"/>
            </a:rPr>
            <a:t>thời</a:t>
          </a:r>
          <a:endParaRPr lang="en-US">
            <a:latin typeface="Calibri" panose="020F0502020204030204" pitchFamily="34" charset="0"/>
            <a:cs typeface="Calibri" panose="020F0502020204030204" pitchFamily="34" charset="0"/>
          </a:endParaRPr>
        </a:p>
      </dgm:t>
    </dgm:pt>
    <dgm:pt modelId="{AE67FE24-964D-43E3-B3A1-491C99FEF18C}" type="parTrans" cxnId="{114210A5-41D3-4B82-89DC-8CD77B79DCBC}">
      <dgm:prSet/>
      <dgm:spPr/>
      <dgm:t>
        <a:bodyPr/>
        <a:lstStyle/>
        <a:p>
          <a:endParaRPr lang="en-US"/>
        </a:p>
      </dgm:t>
    </dgm:pt>
    <dgm:pt modelId="{A73BF993-C669-4302-8597-6BC69B42E209}" type="sibTrans" cxnId="{114210A5-41D3-4B82-89DC-8CD77B79DCBC}">
      <dgm:prSet/>
      <dgm:spPr/>
      <dgm:t>
        <a:bodyPr/>
        <a:lstStyle/>
        <a:p>
          <a:endParaRPr lang="en-US"/>
        </a:p>
      </dgm:t>
    </dgm:pt>
    <dgm:pt modelId="{08922012-69D7-4381-964D-CA5C4631AFD5}" type="pres">
      <dgm:prSet presAssocID="{4F386A72-DAFE-4C03-A36F-9979645F3DA9}" presName="Name0" presStyleCnt="0">
        <dgm:presLayoutVars>
          <dgm:dir/>
          <dgm:animLvl val="lvl"/>
          <dgm:resizeHandles val="exact"/>
        </dgm:presLayoutVars>
      </dgm:prSet>
      <dgm:spPr/>
      <dgm:t>
        <a:bodyPr/>
        <a:lstStyle/>
        <a:p>
          <a:endParaRPr lang="en-US"/>
        </a:p>
      </dgm:t>
    </dgm:pt>
    <dgm:pt modelId="{B54F276E-83F7-4DA3-89BB-C92B6E58C34B}" type="pres">
      <dgm:prSet presAssocID="{2D35D51D-83EA-4746-9593-F125B226C016}" presName="parTxOnly" presStyleLbl="node1" presStyleIdx="0" presStyleCnt="3" custLinFactNeighborY="-35179">
        <dgm:presLayoutVars>
          <dgm:chMax val="0"/>
          <dgm:chPref val="0"/>
          <dgm:bulletEnabled val="1"/>
        </dgm:presLayoutVars>
      </dgm:prSet>
      <dgm:spPr/>
      <dgm:t>
        <a:bodyPr/>
        <a:lstStyle/>
        <a:p>
          <a:endParaRPr lang="en-US"/>
        </a:p>
      </dgm:t>
    </dgm:pt>
    <dgm:pt modelId="{4375EF30-3D7D-4575-96D9-48E570E5C380}" type="pres">
      <dgm:prSet presAssocID="{0A155FD3-6796-4FD7-A3F2-80597AC95B64}" presName="parTxOnlySpace" presStyleCnt="0"/>
      <dgm:spPr/>
    </dgm:pt>
    <dgm:pt modelId="{997D24C5-F3E7-4CA0-ABBE-9A5161E6C2A2}" type="pres">
      <dgm:prSet presAssocID="{19D7509A-7D6C-4451-A3FD-6AB6094289F9}" presName="parTxOnly" presStyleLbl="node1" presStyleIdx="1" presStyleCnt="3" custLinFactNeighborY="-35179">
        <dgm:presLayoutVars>
          <dgm:chMax val="0"/>
          <dgm:chPref val="0"/>
          <dgm:bulletEnabled val="1"/>
        </dgm:presLayoutVars>
      </dgm:prSet>
      <dgm:spPr/>
      <dgm:t>
        <a:bodyPr/>
        <a:lstStyle/>
        <a:p>
          <a:endParaRPr lang="en-US"/>
        </a:p>
      </dgm:t>
    </dgm:pt>
    <dgm:pt modelId="{2940D439-73E4-41ED-A93D-C175000E1F3F}" type="pres">
      <dgm:prSet presAssocID="{2F9DFC3E-CBB3-4446-9D70-5785D5AF918D}" presName="parTxOnlySpace" presStyleCnt="0"/>
      <dgm:spPr/>
    </dgm:pt>
    <dgm:pt modelId="{4E85B259-2671-4757-83E6-74970B9D3E66}" type="pres">
      <dgm:prSet presAssocID="{C8E5753F-155E-433F-A73C-554D9A59E4B1}" presName="parTxOnly" presStyleLbl="node1" presStyleIdx="2" presStyleCnt="3" custLinFactNeighborY="-35179">
        <dgm:presLayoutVars>
          <dgm:chMax val="0"/>
          <dgm:chPref val="0"/>
          <dgm:bulletEnabled val="1"/>
        </dgm:presLayoutVars>
      </dgm:prSet>
      <dgm:spPr/>
      <dgm:t>
        <a:bodyPr/>
        <a:lstStyle/>
        <a:p>
          <a:endParaRPr lang="en-US"/>
        </a:p>
      </dgm:t>
    </dgm:pt>
  </dgm:ptLst>
  <dgm:cxnLst>
    <dgm:cxn modelId="{97170CCF-AC79-467F-AA29-8F14AF6D54B3}" type="presOf" srcId="{2D35D51D-83EA-4746-9593-F125B226C016}" destId="{B54F276E-83F7-4DA3-89BB-C92B6E58C34B}" srcOrd="0" destOrd="0" presId="urn:microsoft.com/office/officeart/2005/8/layout/chevron1"/>
    <dgm:cxn modelId="{E7EF68C2-D6FA-4BCF-AF3B-3AF07C91EE86}" srcId="{4F386A72-DAFE-4C03-A36F-9979645F3DA9}" destId="{19D7509A-7D6C-4451-A3FD-6AB6094289F9}" srcOrd="1" destOrd="0" parTransId="{88CD8338-731F-4256-8481-AED43CD38D37}" sibTransId="{2F9DFC3E-CBB3-4446-9D70-5785D5AF918D}"/>
    <dgm:cxn modelId="{6ABBE6A8-AB19-4CB1-8C4A-20DDDF6B63BE}" type="presOf" srcId="{4F386A72-DAFE-4C03-A36F-9979645F3DA9}" destId="{08922012-69D7-4381-964D-CA5C4631AFD5}" srcOrd="0" destOrd="0" presId="urn:microsoft.com/office/officeart/2005/8/layout/chevron1"/>
    <dgm:cxn modelId="{2AAD8CF7-D386-4064-9AED-28B0C32816EE}" type="presOf" srcId="{C8E5753F-155E-433F-A73C-554D9A59E4B1}" destId="{4E85B259-2671-4757-83E6-74970B9D3E66}" srcOrd="0" destOrd="0" presId="urn:microsoft.com/office/officeart/2005/8/layout/chevron1"/>
    <dgm:cxn modelId="{08F52A91-7BF5-4B24-AF3F-0EBFC06276A6}" srcId="{4F386A72-DAFE-4C03-A36F-9979645F3DA9}" destId="{2D35D51D-83EA-4746-9593-F125B226C016}" srcOrd="0" destOrd="0" parTransId="{15B49546-BEC4-4B99-B63E-D994C7C66EA1}" sibTransId="{0A155FD3-6796-4FD7-A3F2-80597AC95B64}"/>
    <dgm:cxn modelId="{114210A5-41D3-4B82-89DC-8CD77B79DCBC}" srcId="{4F386A72-DAFE-4C03-A36F-9979645F3DA9}" destId="{C8E5753F-155E-433F-A73C-554D9A59E4B1}" srcOrd="2" destOrd="0" parTransId="{AE67FE24-964D-43E3-B3A1-491C99FEF18C}" sibTransId="{A73BF993-C669-4302-8597-6BC69B42E209}"/>
    <dgm:cxn modelId="{D77506C3-3B48-4DCF-8720-DD5C774574EC}" type="presOf" srcId="{19D7509A-7D6C-4451-A3FD-6AB6094289F9}" destId="{997D24C5-F3E7-4CA0-ABBE-9A5161E6C2A2}" srcOrd="0" destOrd="0" presId="urn:microsoft.com/office/officeart/2005/8/layout/chevron1"/>
    <dgm:cxn modelId="{CC6AC521-043F-4A94-BEE6-CB245EB46A53}" type="presParOf" srcId="{08922012-69D7-4381-964D-CA5C4631AFD5}" destId="{B54F276E-83F7-4DA3-89BB-C92B6E58C34B}" srcOrd="0" destOrd="0" presId="urn:microsoft.com/office/officeart/2005/8/layout/chevron1"/>
    <dgm:cxn modelId="{BB6B4D04-0185-4C79-BB0E-CB90DC587F66}" type="presParOf" srcId="{08922012-69D7-4381-964D-CA5C4631AFD5}" destId="{4375EF30-3D7D-4575-96D9-48E570E5C380}" srcOrd="1" destOrd="0" presId="urn:microsoft.com/office/officeart/2005/8/layout/chevron1"/>
    <dgm:cxn modelId="{EEF4B510-6A69-4031-ACDD-B4D74EE714F3}" type="presParOf" srcId="{08922012-69D7-4381-964D-CA5C4631AFD5}" destId="{997D24C5-F3E7-4CA0-ABBE-9A5161E6C2A2}" srcOrd="2" destOrd="0" presId="urn:microsoft.com/office/officeart/2005/8/layout/chevron1"/>
    <dgm:cxn modelId="{FDAB8FE1-27FC-43F9-A355-8EB5C4537EA2}" type="presParOf" srcId="{08922012-69D7-4381-964D-CA5C4631AFD5}" destId="{2940D439-73E4-41ED-A93D-C175000E1F3F}" srcOrd="3" destOrd="0" presId="urn:microsoft.com/office/officeart/2005/8/layout/chevron1"/>
    <dgm:cxn modelId="{F9A5BEEA-CC4A-4559-9EDE-DF0AEC13F45E}" type="presParOf" srcId="{08922012-69D7-4381-964D-CA5C4631AFD5}" destId="{4E85B259-2671-4757-83E6-74970B9D3E6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386A72-DAFE-4C03-A36F-9979645F3DA9}"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2D35D51D-83EA-4746-9593-F125B226C016}">
      <dgm:prSet phldrT="[Text]"/>
      <dgm:spPr/>
      <dgm:t>
        <a:bodyPr/>
        <a:lstStyle/>
        <a:p>
          <a:r>
            <a:rPr lang="en-US" dirty="0" err="1" smtClean="0">
              <a:latin typeface="Calibri" panose="020F0502020204030204" pitchFamily="34" charset="0"/>
              <a:cs typeface="Calibri" panose="020F0502020204030204" pitchFamily="34" charset="0"/>
            </a:rPr>
            <a:t>Tạo thông báo chung</a:t>
          </a:r>
          <a:endParaRPr lang="en-US" dirty="0">
            <a:latin typeface="Calibri" panose="020F0502020204030204" pitchFamily="34" charset="0"/>
            <a:cs typeface="Calibri" panose="020F0502020204030204" pitchFamily="34" charset="0"/>
          </a:endParaRPr>
        </a:p>
      </dgm:t>
    </dgm:pt>
    <dgm:pt modelId="{15B49546-BEC4-4B99-B63E-D994C7C66EA1}" type="parTrans" cxnId="{08F52A91-7BF5-4B24-AF3F-0EBFC06276A6}">
      <dgm:prSet/>
      <dgm:spPr/>
      <dgm:t>
        <a:bodyPr/>
        <a:lstStyle/>
        <a:p>
          <a:endParaRPr lang="en-US"/>
        </a:p>
      </dgm:t>
    </dgm:pt>
    <dgm:pt modelId="{0A155FD3-6796-4FD7-A3F2-80597AC95B64}" type="sibTrans" cxnId="{08F52A91-7BF5-4B24-AF3F-0EBFC06276A6}">
      <dgm:prSet/>
      <dgm:spPr/>
      <dgm:t>
        <a:bodyPr/>
        <a:lstStyle/>
        <a:p>
          <a:endParaRPr lang="en-US"/>
        </a:p>
      </dgm:t>
    </dgm:pt>
    <dgm:pt modelId="{19D7509A-7D6C-4451-A3FD-6AB6094289F9}">
      <dgm:prSet phldrT="[Text]"/>
      <dgm:spPr/>
      <dgm:t>
        <a:bodyPr/>
        <a:lstStyle/>
        <a:p>
          <a:r>
            <a:rPr lang="en-US" dirty="0" smtClean="0">
              <a:latin typeface="Calibri" panose="020F0502020204030204" pitchFamily="34" charset="0"/>
              <a:cs typeface="Calibri" panose="020F0502020204030204" pitchFamily="34" charset="0"/>
            </a:rPr>
            <a:t>Thông báo đến tất cả người dùng</a:t>
          </a:r>
          <a:endParaRPr lang="en-US" dirty="0">
            <a:latin typeface="Calibri" panose="020F0502020204030204" pitchFamily="34" charset="0"/>
            <a:cs typeface="Calibri" panose="020F0502020204030204" pitchFamily="34" charset="0"/>
          </a:endParaRPr>
        </a:p>
      </dgm:t>
    </dgm:pt>
    <dgm:pt modelId="{88CD8338-731F-4256-8481-AED43CD38D37}" type="parTrans" cxnId="{E7EF68C2-D6FA-4BCF-AF3B-3AF07C91EE86}">
      <dgm:prSet/>
      <dgm:spPr/>
      <dgm:t>
        <a:bodyPr/>
        <a:lstStyle/>
        <a:p>
          <a:endParaRPr lang="en-US"/>
        </a:p>
      </dgm:t>
    </dgm:pt>
    <dgm:pt modelId="{2F9DFC3E-CBB3-4446-9D70-5785D5AF918D}" type="sibTrans" cxnId="{E7EF68C2-D6FA-4BCF-AF3B-3AF07C91EE86}">
      <dgm:prSet/>
      <dgm:spPr/>
      <dgm:t>
        <a:bodyPr/>
        <a:lstStyle/>
        <a:p>
          <a:endParaRPr lang="en-US"/>
        </a:p>
      </dgm:t>
    </dgm:pt>
    <dgm:pt modelId="{C8E5753F-155E-433F-A73C-554D9A59E4B1}">
      <dgm:prSet phldrT="[Text]"/>
      <dgm:spPr/>
      <dgm:t>
        <a:bodyPr/>
        <a:lstStyle/>
        <a:p>
          <a:r>
            <a:rPr lang="en-US">
              <a:latin typeface="Calibri" panose="020F0502020204030204" pitchFamily="34" charset="0"/>
              <a:cs typeface="Calibri" panose="020F0502020204030204" pitchFamily="34" charset="0"/>
            </a:rPr>
            <a:t>Nhận thông báo</a:t>
          </a:r>
        </a:p>
      </dgm:t>
    </dgm:pt>
    <dgm:pt modelId="{AE67FE24-964D-43E3-B3A1-491C99FEF18C}" type="parTrans" cxnId="{114210A5-41D3-4B82-89DC-8CD77B79DCBC}">
      <dgm:prSet/>
      <dgm:spPr/>
      <dgm:t>
        <a:bodyPr/>
        <a:lstStyle/>
        <a:p>
          <a:endParaRPr lang="en-US"/>
        </a:p>
      </dgm:t>
    </dgm:pt>
    <dgm:pt modelId="{A73BF993-C669-4302-8597-6BC69B42E209}" type="sibTrans" cxnId="{114210A5-41D3-4B82-89DC-8CD77B79DCBC}">
      <dgm:prSet/>
      <dgm:spPr/>
      <dgm:t>
        <a:bodyPr/>
        <a:lstStyle/>
        <a:p>
          <a:endParaRPr lang="en-US"/>
        </a:p>
      </dgm:t>
    </dgm:pt>
    <dgm:pt modelId="{08922012-69D7-4381-964D-CA5C4631AFD5}" type="pres">
      <dgm:prSet presAssocID="{4F386A72-DAFE-4C03-A36F-9979645F3DA9}" presName="Name0" presStyleCnt="0">
        <dgm:presLayoutVars>
          <dgm:dir/>
          <dgm:animLvl val="lvl"/>
          <dgm:resizeHandles val="exact"/>
        </dgm:presLayoutVars>
      </dgm:prSet>
      <dgm:spPr/>
      <dgm:t>
        <a:bodyPr/>
        <a:lstStyle/>
        <a:p>
          <a:endParaRPr lang="en-US"/>
        </a:p>
      </dgm:t>
    </dgm:pt>
    <dgm:pt modelId="{B54F276E-83F7-4DA3-89BB-C92B6E58C34B}" type="pres">
      <dgm:prSet presAssocID="{2D35D51D-83EA-4746-9593-F125B226C016}" presName="parTxOnly" presStyleLbl="node1" presStyleIdx="0" presStyleCnt="3">
        <dgm:presLayoutVars>
          <dgm:chMax val="0"/>
          <dgm:chPref val="0"/>
          <dgm:bulletEnabled val="1"/>
        </dgm:presLayoutVars>
      </dgm:prSet>
      <dgm:spPr/>
      <dgm:t>
        <a:bodyPr/>
        <a:lstStyle/>
        <a:p>
          <a:endParaRPr lang="en-US"/>
        </a:p>
      </dgm:t>
    </dgm:pt>
    <dgm:pt modelId="{4375EF30-3D7D-4575-96D9-48E570E5C380}" type="pres">
      <dgm:prSet presAssocID="{0A155FD3-6796-4FD7-A3F2-80597AC95B64}" presName="parTxOnlySpace" presStyleCnt="0"/>
      <dgm:spPr/>
      <dgm:t>
        <a:bodyPr/>
        <a:lstStyle/>
        <a:p>
          <a:endParaRPr lang="en-US"/>
        </a:p>
      </dgm:t>
    </dgm:pt>
    <dgm:pt modelId="{997D24C5-F3E7-4CA0-ABBE-9A5161E6C2A2}" type="pres">
      <dgm:prSet presAssocID="{19D7509A-7D6C-4451-A3FD-6AB6094289F9}" presName="parTxOnly" presStyleLbl="node1" presStyleIdx="1" presStyleCnt="3" custLinFactNeighborX="-13469">
        <dgm:presLayoutVars>
          <dgm:chMax val="0"/>
          <dgm:chPref val="0"/>
          <dgm:bulletEnabled val="1"/>
        </dgm:presLayoutVars>
      </dgm:prSet>
      <dgm:spPr/>
      <dgm:t>
        <a:bodyPr/>
        <a:lstStyle/>
        <a:p>
          <a:endParaRPr lang="en-US"/>
        </a:p>
      </dgm:t>
    </dgm:pt>
    <dgm:pt modelId="{2940D439-73E4-41ED-A93D-C175000E1F3F}" type="pres">
      <dgm:prSet presAssocID="{2F9DFC3E-CBB3-4446-9D70-5785D5AF918D}" presName="parTxOnlySpace" presStyleCnt="0"/>
      <dgm:spPr/>
      <dgm:t>
        <a:bodyPr/>
        <a:lstStyle/>
        <a:p>
          <a:endParaRPr lang="en-US"/>
        </a:p>
      </dgm:t>
    </dgm:pt>
    <dgm:pt modelId="{4E85B259-2671-4757-83E6-74970B9D3E66}" type="pres">
      <dgm:prSet presAssocID="{C8E5753F-155E-433F-A73C-554D9A59E4B1}" presName="parTxOnly" presStyleLbl="node1" presStyleIdx="2" presStyleCnt="3">
        <dgm:presLayoutVars>
          <dgm:chMax val="0"/>
          <dgm:chPref val="0"/>
          <dgm:bulletEnabled val="1"/>
        </dgm:presLayoutVars>
      </dgm:prSet>
      <dgm:spPr/>
      <dgm:t>
        <a:bodyPr/>
        <a:lstStyle/>
        <a:p>
          <a:endParaRPr lang="en-US"/>
        </a:p>
      </dgm:t>
    </dgm:pt>
  </dgm:ptLst>
  <dgm:cxnLst>
    <dgm:cxn modelId="{97170CCF-AC79-467F-AA29-8F14AF6D54B3}" type="presOf" srcId="{2D35D51D-83EA-4746-9593-F125B226C016}" destId="{B54F276E-83F7-4DA3-89BB-C92B6E58C34B}" srcOrd="0" destOrd="0" presId="urn:microsoft.com/office/officeart/2005/8/layout/chevron1"/>
    <dgm:cxn modelId="{E7EF68C2-D6FA-4BCF-AF3B-3AF07C91EE86}" srcId="{4F386A72-DAFE-4C03-A36F-9979645F3DA9}" destId="{19D7509A-7D6C-4451-A3FD-6AB6094289F9}" srcOrd="1" destOrd="0" parTransId="{88CD8338-731F-4256-8481-AED43CD38D37}" sibTransId="{2F9DFC3E-CBB3-4446-9D70-5785D5AF918D}"/>
    <dgm:cxn modelId="{6ABBE6A8-AB19-4CB1-8C4A-20DDDF6B63BE}" type="presOf" srcId="{4F386A72-DAFE-4C03-A36F-9979645F3DA9}" destId="{08922012-69D7-4381-964D-CA5C4631AFD5}" srcOrd="0" destOrd="0" presId="urn:microsoft.com/office/officeart/2005/8/layout/chevron1"/>
    <dgm:cxn modelId="{2AAD8CF7-D386-4064-9AED-28B0C32816EE}" type="presOf" srcId="{C8E5753F-155E-433F-A73C-554D9A59E4B1}" destId="{4E85B259-2671-4757-83E6-74970B9D3E66}" srcOrd="0" destOrd="0" presId="urn:microsoft.com/office/officeart/2005/8/layout/chevron1"/>
    <dgm:cxn modelId="{08F52A91-7BF5-4B24-AF3F-0EBFC06276A6}" srcId="{4F386A72-DAFE-4C03-A36F-9979645F3DA9}" destId="{2D35D51D-83EA-4746-9593-F125B226C016}" srcOrd="0" destOrd="0" parTransId="{15B49546-BEC4-4B99-B63E-D994C7C66EA1}" sibTransId="{0A155FD3-6796-4FD7-A3F2-80597AC95B64}"/>
    <dgm:cxn modelId="{114210A5-41D3-4B82-89DC-8CD77B79DCBC}" srcId="{4F386A72-DAFE-4C03-A36F-9979645F3DA9}" destId="{C8E5753F-155E-433F-A73C-554D9A59E4B1}" srcOrd="2" destOrd="0" parTransId="{AE67FE24-964D-43E3-B3A1-491C99FEF18C}" sibTransId="{A73BF993-C669-4302-8597-6BC69B42E209}"/>
    <dgm:cxn modelId="{D77506C3-3B48-4DCF-8720-DD5C774574EC}" type="presOf" srcId="{19D7509A-7D6C-4451-A3FD-6AB6094289F9}" destId="{997D24C5-F3E7-4CA0-ABBE-9A5161E6C2A2}" srcOrd="0" destOrd="0" presId="urn:microsoft.com/office/officeart/2005/8/layout/chevron1"/>
    <dgm:cxn modelId="{CC6AC521-043F-4A94-BEE6-CB245EB46A53}" type="presParOf" srcId="{08922012-69D7-4381-964D-CA5C4631AFD5}" destId="{B54F276E-83F7-4DA3-89BB-C92B6E58C34B}" srcOrd="0" destOrd="0" presId="urn:microsoft.com/office/officeart/2005/8/layout/chevron1"/>
    <dgm:cxn modelId="{BB6B4D04-0185-4C79-BB0E-CB90DC587F66}" type="presParOf" srcId="{08922012-69D7-4381-964D-CA5C4631AFD5}" destId="{4375EF30-3D7D-4575-96D9-48E570E5C380}" srcOrd="1" destOrd="0" presId="urn:microsoft.com/office/officeart/2005/8/layout/chevron1"/>
    <dgm:cxn modelId="{EEF4B510-6A69-4031-ACDD-B4D74EE714F3}" type="presParOf" srcId="{08922012-69D7-4381-964D-CA5C4631AFD5}" destId="{997D24C5-F3E7-4CA0-ABBE-9A5161E6C2A2}" srcOrd="2" destOrd="0" presId="urn:microsoft.com/office/officeart/2005/8/layout/chevron1"/>
    <dgm:cxn modelId="{FDAB8FE1-27FC-43F9-A355-8EB5C4537EA2}" type="presParOf" srcId="{08922012-69D7-4381-964D-CA5C4631AFD5}" destId="{2940D439-73E4-41ED-A93D-C175000E1F3F}" srcOrd="3" destOrd="0" presId="urn:microsoft.com/office/officeart/2005/8/layout/chevron1"/>
    <dgm:cxn modelId="{F9A5BEEA-CC4A-4559-9EDE-DF0AEC13F45E}" type="presParOf" srcId="{08922012-69D7-4381-964D-CA5C4631AFD5}" destId="{4E85B259-2671-4757-83E6-74970B9D3E6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386A72-DAFE-4C03-A36F-9979645F3DA9}"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2D35D51D-83EA-4746-9593-F125B226C016}">
      <dgm:prSet phldrT="[Text]"/>
      <dgm:spPr/>
      <dgm:t>
        <a:bodyPr/>
        <a:lstStyle/>
        <a:p>
          <a:r>
            <a:rPr lang="en-US" dirty="0" err="1" smtClean="0">
              <a:latin typeface="Calibri" panose="020F0502020204030204" pitchFamily="34" charset="0"/>
              <a:cs typeface="Calibri" panose="020F0502020204030204" pitchFamily="34" charset="0"/>
            </a:rPr>
            <a:t>Tạo thông báo nội bộ đến từng cá nhân</a:t>
          </a:r>
          <a:endParaRPr lang="en-US" dirty="0">
            <a:latin typeface="Calibri" panose="020F0502020204030204" pitchFamily="34" charset="0"/>
            <a:cs typeface="Calibri" panose="020F0502020204030204" pitchFamily="34" charset="0"/>
          </a:endParaRPr>
        </a:p>
      </dgm:t>
    </dgm:pt>
    <dgm:pt modelId="{15B49546-BEC4-4B99-B63E-D994C7C66EA1}" type="parTrans" cxnId="{08F52A91-7BF5-4B24-AF3F-0EBFC06276A6}">
      <dgm:prSet/>
      <dgm:spPr/>
      <dgm:t>
        <a:bodyPr/>
        <a:lstStyle/>
        <a:p>
          <a:endParaRPr lang="en-US"/>
        </a:p>
      </dgm:t>
    </dgm:pt>
    <dgm:pt modelId="{0A155FD3-6796-4FD7-A3F2-80597AC95B64}" type="sibTrans" cxnId="{08F52A91-7BF5-4B24-AF3F-0EBFC06276A6}">
      <dgm:prSet/>
      <dgm:spPr/>
      <dgm:t>
        <a:bodyPr/>
        <a:lstStyle/>
        <a:p>
          <a:endParaRPr lang="en-US"/>
        </a:p>
      </dgm:t>
    </dgm:pt>
    <dgm:pt modelId="{19D7509A-7D6C-4451-A3FD-6AB6094289F9}">
      <dgm:prSet phldrT="[Text]"/>
      <dgm:spPr/>
      <dgm:t>
        <a:bodyPr/>
        <a:lstStyle/>
        <a:p>
          <a:r>
            <a:rPr lang="en-US" dirty="0" smtClean="0">
              <a:latin typeface="Calibri" panose="020F0502020204030204" pitchFamily="34" charset="0"/>
              <a:cs typeface="Calibri" panose="020F0502020204030204" pitchFamily="34" charset="0"/>
            </a:rPr>
            <a:t>Thông báo đến cá nhân được phân quyền</a:t>
          </a:r>
          <a:endParaRPr lang="en-US" dirty="0">
            <a:latin typeface="Calibri" panose="020F0502020204030204" pitchFamily="34" charset="0"/>
            <a:cs typeface="Calibri" panose="020F0502020204030204" pitchFamily="34" charset="0"/>
          </a:endParaRPr>
        </a:p>
      </dgm:t>
    </dgm:pt>
    <dgm:pt modelId="{88CD8338-731F-4256-8481-AED43CD38D37}" type="parTrans" cxnId="{E7EF68C2-D6FA-4BCF-AF3B-3AF07C91EE86}">
      <dgm:prSet/>
      <dgm:spPr/>
      <dgm:t>
        <a:bodyPr/>
        <a:lstStyle/>
        <a:p>
          <a:endParaRPr lang="en-US"/>
        </a:p>
      </dgm:t>
    </dgm:pt>
    <dgm:pt modelId="{2F9DFC3E-CBB3-4446-9D70-5785D5AF918D}" type="sibTrans" cxnId="{E7EF68C2-D6FA-4BCF-AF3B-3AF07C91EE86}">
      <dgm:prSet/>
      <dgm:spPr/>
      <dgm:t>
        <a:bodyPr/>
        <a:lstStyle/>
        <a:p>
          <a:endParaRPr lang="en-US"/>
        </a:p>
      </dgm:t>
    </dgm:pt>
    <dgm:pt modelId="{C8E5753F-155E-433F-A73C-554D9A59E4B1}">
      <dgm:prSet phldrT="[Text]"/>
      <dgm:spPr/>
      <dgm:t>
        <a:bodyPr/>
        <a:lstStyle/>
        <a:p>
          <a:r>
            <a:rPr lang="en-US" dirty="0" err="1" smtClean="0">
              <a:latin typeface="Calibri" panose="020F0502020204030204" pitchFamily="34" charset="0"/>
              <a:cs typeface="Calibri" panose="020F0502020204030204" pitchFamily="34" charset="0"/>
            </a:rPr>
            <a:t>Nhận thông báo</a:t>
          </a:r>
          <a:endParaRPr lang="en-US">
            <a:latin typeface="Calibri" panose="020F0502020204030204" pitchFamily="34" charset="0"/>
            <a:cs typeface="Calibri" panose="020F0502020204030204" pitchFamily="34" charset="0"/>
          </a:endParaRPr>
        </a:p>
      </dgm:t>
    </dgm:pt>
    <dgm:pt modelId="{AE67FE24-964D-43E3-B3A1-491C99FEF18C}" type="parTrans" cxnId="{114210A5-41D3-4B82-89DC-8CD77B79DCBC}">
      <dgm:prSet/>
      <dgm:spPr/>
      <dgm:t>
        <a:bodyPr/>
        <a:lstStyle/>
        <a:p>
          <a:endParaRPr lang="en-US"/>
        </a:p>
      </dgm:t>
    </dgm:pt>
    <dgm:pt modelId="{A73BF993-C669-4302-8597-6BC69B42E209}" type="sibTrans" cxnId="{114210A5-41D3-4B82-89DC-8CD77B79DCBC}">
      <dgm:prSet/>
      <dgm:spPr/>
      <dgm:t>
        <a:bodyPr/>
        <a:lstStyle/>
        <a:p>
          <a:endParaRPr lang="en-US"/>
        </a:p>
      </dgm:t>
    </dgm:pt>
    <dgm:pt modelId="{08922012-69D7-4381-964D-CA5C4631AFD5}" type="pres">
      <dgm:prSet presAssocID="{4F386A72-DAFE-4C03-A36F-9979645F3DA9}" presName="Name0" presStyleCnt="0">
        <dgm:presLayoutVars>
          <dgm:dir/>
          <dgm:animLvl val="lvl"/>
          <dgm:resizeHandles val="exact"/>
        </dgm:presLayoutVars>
      </dgm:prSet>
      <dgm:spPr/>
      <dgm:t>
        <a:bodyPr/>
        <a:lstStyle/>
        <a:p>
          <a:endParaRPr lang="en-US"/>
        </a:p>
      </dgm:t>
    </dgm:pt>
    <dgm:pt modelId="{B54F276E-83F7-4DA3-89BB-C92B6E58C34B}" type="pres">
      <dgm:prSet presAssocID="{2D35D51D-83EA-4746-9593-F125B226C016}" presName="parTxOnly" presStyleLbl="node1" presStyleIdx="0" presStyleCnt="3">
        <dgm:presLayoutVars>
          <dgm:chMax val="0"/>
          <dgm:chPref val="0"/>
          <dgm:bulletEnabled val="1"/>
        </dgm:presLayoutVars>
      </dgm:prSet>
      <dgm:spPr/>
      <dgm:t>
        <a:bodyPr/>
        <a:lstStyle/>
        <a:p>
          <a:endParaRPr lang="en-US"/>
        </a:p>
      </dgm:t>
    </dgm:pt>
    <dgm:pt modelId="{4375EF30-3D7D-4575-96D9-48E570E5C380}" type="pres">
      <dgm:prSet presAssocID="{0A155FD3-6796-4FD7-A3F2-80597AC95B64}" presName="parTxOnlySpace" presStyleCnt="0"/>
      <dgm:spPr/>
      <dgm:t>
        <a:bodyPr/>
        <a:lstStyle/>
        <a:p>
          <a:endParaRPr lang="en-US"/>
        </a:p>
      </dgm:t>
    </dgm:pt>
    <dgm:pt modelId="{997D24C5-F3E7-4CA0-ABBE-9A5161E6C2A2}" type="pres">
      <dgm:prSet presAssocID="{19D7509A-7D6C-4451-A3FD-6AB6094289F9}" presName="parTxOnly" presStyleLbl="node1" presStyleIdx="1" presStyleCnt="3">
        <dgm:presLayoutVars>
          <dgm:chMax val="0"/>
          <dgm:chPref val="0"/>
          <dgm:bulletEnabled val="1"/>
        </dgm:presLayoutVars>
      </dgm:prSet>
      <dgm:spPr/>
      <dgm:t>
        <a:bodyPr/>
        <a:lstStyle/>
        <a:p>
          <a:endParaRPr lang="en-US"/>
        </a:p>
      </dgm:t>
    </dgm:pt>
    <dgm:pt modelId="{2940D439-73E4-41ED-A93D-C175000E1F3F}" type="pres">
      <dgm:prSet presAssocID="{2F9DFC3E-CBB3-4446-9D70-5785D5AF918D}" presName="parTxOnlySpace" presStyleCnt="0"/>
      <dgm:spPr/>
      <dgm:t>
        <a:bodyPr/>
        <a:lstStyle/>
        <a:p>
          <a:endParaRPr lang="en-US"/>
        </a:p>
      </dgm:t>
    </dgm:pt>
    <dgm:pt modelId="{4E85B259-2671-4757-83E6-74970B9D3E66}" type="pres">
      <dgm:prSet presAssocID="{C8E5753F-155E-433F-A73C-554D9A59E4B1}" presName="parTxOnly" presStyleLbl="node1" presStyleIdx="2" presStyleCnt="3">
        <dgm:presLayoutVars>
          <dgm:chMax val="0"/>
          <dgm:chPref val="0"/>
          <dgm:bulletEnabled val="1"/>
        </dgm:presLayoutVars>
      </dgm:prSet>
      <dgm:spPr/>
      <dgm:t>
        <a:bodyPr/>
        <a:lstStyle/>
        <a:p>
          <a:endParaRPr lang="en-US"/>
        </a:p>
      </dgm:t>
    </dgm:pt>
  </dgm:ptLst>
  <dgm:cxnLst>
    <dgm:cxn modelId="{97170CCF-AC79-467F-AA29-8F14AF6D54B3}" type="presOf" srcId="{2D35D51D-83EA-4746-9593-F125B226C016}" destId="{B54F276E-83F7-4DA3-89BB-C92B6E58C34B}" srcOrd="0" destOrd="0" presId="urn:microsoft.com/office/officeart/2005/8/layout/chevron1"/>
    <dgm:cxn modelId="{E7EF68C2-D6FA-4BCF-AF3B-3AF07C91EE86}" srcId="{4F386A72-DAFE-4C03-A36F-9979645F3DA9}" destId="{19D7509A-7D6C-4451-A3FD-6AB6094289F9}" srcOrd="1" destOrd="0" parTransId="{88CD8338-731F-4256-8481-AED43CD38D37}" sibTransId="{2F9DFC3E-CBB3-4446-9D70-5785D5AF918D}"/>
    <dgm:cxn modelId="{6ABBE6A8-AB19-4CB1-8C4A-20DDDF6B63BE}" type="presOf" srcId="{4F386A72-DAFE-4C03-A36F-9979645F3DA9}" destId="{08922012-69D7-4381-964D-CA5C4631AFD5}" srcOrd="0" destOrd="0" presId="urn:microsoft.com/office/officeart/2005/8/layout/chevron1"/>
    <dgm:cxn modelId="{2AAD8CF7-D386-4064-9AED-28B0C32816EE}" type="presOf" srcId="{C8E5753F-155E-433F-A73C-554D9A59E4B1}" destId="{4E85B259-2671-4757-83E6-74970B9D3E66}" srcOrd="0" destOrd="0" presId="urn:microsoft.com/office/officeart/2005/8/layout/chevron1"/>
    <dgm:cxn modelId="{08F52A91-7BF5-4B24-AF3F-0EBFC06276A6}" srcId="{4F386A72-DAFE-4C03-A36F-9979645F3DA9}" destId="{2D35D51D-83EA-4746-9593-F125B226C016}" srcOrd="0" destOrd="0" parTransId="{15B49546-BEC4-4B99-B63E-D994C7C66EA1}" sibTransId="{0A155FD3-6796-4FD7-A3F2-80597AC95B64}"/>
    <dgm:cxn modelId="{114210A5-41D3-4B82-89DC-8CD77B79DCBC}" srcId="{4F386A72-DAFE-4C03-A36F-9979645F3DA9}" destId="{C8E5753F-155E-433F-A73C-554D9A59E4B1}" srcOrd="2" destOrd="0" parTransId="{AE67FE24-964D-43E3-B3A1-491C99FEF18C}" sibTransId="{A73BF993-C669-4302-8597-6BC69B42E209}"/>
    <dgm:cxn modelId="{D77506C3-3B48-4DCF-8720-DD5C774574EC}" type="presOf" srcId="{19D7509A-7D6C-4451-A3FD-6AB6094289F9}" destId="{997D24C5-F3E7-4CA0-ABBE-9A5161E6C2A2}" srcOrd="0" destOrd="0" presId="urn:microsoft.com/office/officeart/2005/8/layout/chevron1"/>
    <dgm:cxn modelId="{CC6AC521-043F-4A94-BEE6-CB245EB46A53}" type="presParOf" srcId="{08922012-69D7-4381-964D-CA5C4631AFD5}" destId="{B54F276E-83F7-4DA3-89BB-C92B6E58C34B}" srcOrd="0" destOrd="0" presId="urn:microsoft.com/office/officeart/2005/8/layout/chevron1"/>
    <dgm:cxn modelId="{BB6B4D04-0185-4C79-BB0E-CB90DC587F66}" type="presParOf" srcId="{08922012-69D7-4381-964D-CA5C4631AFD5}" destId="{4375EF30-3D7D-4575-96D9-48E570E5C380}" srcOrd="1" destOrd="0" presId="urn:microsoft.com/office/officeart/2005/8/layout/chevron1"/>
    <dgm:cxn modelId="{EEF4B510-6A69-4031-ACDD-B4D74EE714F3}" type="presParOf" srcId="{08922012-69D7-4381-964D-CA5C4631AFD5}" destId="{997D24C5-F3E7-4CA0-ABBE-9A5161E6C2A2}" srcOrd="2" destOrd="0" presId="urn:microsoft.com/office/officeart/2005/8/layout/chevron1"/>
    <dgm:cxn modelId="{FDAB8FE1-27FC-43F9-A355-8EB5C4537EA2}" type="presParOf" srcId="{08922012-69D7-4381-964D-CA5C4631AFD5}" destId="{2940D439-73E4-41ED-A93D-C175000E1F3F}" srcOrd="3" destOrd="0" presId="urn:microsoft.com/office/officeart/2005/8/layout/chevron1"/>
    <dgm:cxn modelId="{F9A5BEEA-CC4A-4559-9EDE-DF0AEC13F45E}" type="presParOf" srcId="{08922012-69D7-4381-964D-CA5C4631AFD5}" destId="{4E85B259-2671-4757-83E6-74970B9D3E6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76E-83F7-4DA3-89BB-C92B6E58C34B}">
      <dsp:nvSpPr>
        <dsp:cNvPr id="0" name=""/>
        <dsp:cNvSpPr/>
      </dsp:nvSpPr>
      <dsp:spPr>
        <a:xfrm>
          <a:off x="0" y="176423"/>
          <a:ext cx="2412622" cy="965049"/>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smtClean="0">
              <a:latin typeface="Calibri" panose="020F0502020204030204" pitchFamily="34" charset="0"/>
              <a:cs typeface="Calibri" panose="020F0502020204030204" pitchFamily="34" charset="0"/>
            </a:rPr>
            <a:t>Soạn</a:t>
          </a:r>
          <a:r>
            <a:rPr lang="en-US" sz="2500" kern="1200" dirty="0" smtClean="0">
              <a:latin typeface="Calibri" panose="020F0502020204030204" pitchFamily="34" charset="0"/>
              <a:cs typeface="Calibri" panose="020F0502020204030204" pitchFamily="34" charset="0"/>
            </a:rPr>
            <a:t> </a:t>
          </a:r>
          <a:r>
            <a:rPr lang="en-US" sz="2500" kern="1200" dirty="0" err="1" smtClean="0">
              <a:latin typeface="Calibri" panose="020F0502020204030204" pitchFamily="34" charset="0"/>
              <a:cs typeface="Calibri" panose="020F0502020204030204" pitchFamily="34" charset="0"/>
            </a:rPr>
            <a:t>thảo</a:t>
          </a:r>
          <a:endParaRPr lang="en-US" sz="2500" kern="1200" dirty="0">
            <a:latin typeface="Calibri" panose="020F0502020204030204" pitchFamily="34" charset="0"/>
            <a:cs typeface="Calibri" panose="020F0502020204030204" pitchFamily="34" charset="0"/>
          </a:endParaRPr>
        </a:p>
      </dsp:txBody>
      <dsp:txXfrm>
        <a:off x="482525" y="176423"/>
        <a:ext cx="1447573" cy="965049"/>
      </dsp:txXfrm>
    </dsp:sp>
    <dsp:sp modelId="{2AC88E10-066E-4C58-A225-0933B5FE5ECF}">
      <dsp:nvSpPr>
        <dsp:cNvPr id="0" name=""/>
        <dsp:cNvSpPr/>
      </dsp:nvSpPr>
      <dsp:spPr>
        <a:xfrm>
          <a:off x="2175505" y="183680"/>
          <a:ext cx="2412622" cy="965049"/>
        </a:xfrm>
        <a:prstGeom prst="chevron">
          <a:avLst/>
        </a:prstGeom>
        <a:solidFill>
          <a:schemeClr val="accent5">
            <a:hueOff val="829754"/>
            <a:satOff val="-2939"/>
            <a:lumOff val="-39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smtClean="0">
              <a:latin typeface="Calibri" panose="020F0502020204030204" pitchFamily="34" charset="0"/>
              <a:cs typeface="Calibri" panose="020F0502020204030204" pitchFamily="34" charset="0"/>
            </a:rPr>
            <a:t>Yêu cầu Phê</a:t>
          </a:r>
          <a:r>
            <a:rPr lang="en-US" sz="2500" kern="1200" dirty="0" smtClean="0">
              <a:latin typeface="Calibri" panose="020F0502020204030204" pitchFamily="34" charset="0"/>
              <a:cs typeface="Calibri" panose="020F0502020204030204" pitchFamily="34" charset="0"/>
            </a:rPr>
            <a:t> </a:t>
          </a:r>
          <a:r>
            <a:rPr lang="en-US" sz="2500" kern="1200" dirty="0" err="1" smtClean="0">
              <a:latin typeface="Calibri" panose="020F0502020204030204" pitchFamily="34" charset="0"/>
              <a:cs typeface="Calibri" panose="020F0502020204030204" pitchFamily="34" charset="0"/>
            </a:rPr>
            <a:t>duyệt</a:t>
          </a:r>
          <a:endParaRPr lang="en-US" sz="2500" kern="1200" dirty="0">
            <a:latin typeface="Calibri" panose="020F0502020204030204" pitchFamily="34" charset="0"/>
            <a:cs typeface="Calibri" panose="020F0502020204030204" pitchFamily="34" charset="0"/>
          </a:endParaRPr>
        </a:p>
      </dsp:txBody>
      <dsp:txXfrm>
        <a:off x="2658030" y="183680"/>
        <a:ext cx="1447573" cy="965049"/>
      </dsp:txXfrm>
    </dsp:sp>
    <dsp:sp modelId="{997D24C5-F3E7-4CA0-ABBE-9A5161E6C2A2}">
      <dsp:nvSpPr>
        <dsp:cNvPr id="0" name=""/>
        <dsp:cNvSpPr/>
      </dsp:nvSpPr>
      <dsp:spPr>
        <a:xfrm>
          <a:off x="4346865" y="183680"/>
          <a:ext cx="2412622" cy="965049"/>
        </a:xfrm>
        <a:prstGeom prst="chevron">
          <a:avLst/>
        </a:prstGeom>
        <a:solidFill>
          <a:schemeClr val="accent5">
            <a:hueOff val="1659509"/>
            <a:satOff val="-5879"/>
            <a:lumOff val="-79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latin typeface="Calibri" panose="020F0502020204030204" pitchFamily="34" charset="0"/>
              <a:cs typeface="Calibri" panose="020F0502020204030204" pitchFamily="34" charset="0"/>
            </a:rPr>
            <a:t>Ban </a:t>
          </a:r>
          <a:r>
            <a:rPr lang="en-US" sz="2500" kern="1200" dirty="0" err="1" smtClean="0">
              <a:latin typeface="Calibri" panose="020F0502020204030204" pitchFamily="34" charset="0"/>
              <a:cs typeface="Calibri" panose="020F0502020204030204" pitchFamily="34" charset="0"/>
            </a:rPr>
            <a:t>hành</a:t>
          </a:r>
          <a:endParaRPr lang="en-US" sz="2500" kern="1200" dirty="0">
            <a:latin typeface="Calibri" panose="020F0502020204030204" pitchFamily="34" charset="0"/>
            <a:cs typeface="Calibri" panose="020F0502020204030204" pitchFamily="34" charset="0"/>
          </a:endParaRPr>
        </a:p>
      </dsp:txBody>
      <dsp:txXfrm>
        <a:off x="4829390" y="183680"/>
        <a:ext cx="1447573" cy="965049"/>
      </dsp:txXfrm>
    </dsp:sp>
    <dsp:sp modelId="{4E85B259-2671-4757-83E6-74970B9D3E66}">
      <dsp:nvSpPr>
        <dsp:cNvPr id="0" name=""/>
        <dsp:cNvSpPr/>
      </dsp:nvSpPr>
      <dsp:spPr>
        <a:xfrm>
          <a:off x="6518225" y="183680"/>
          <a:ext cx="2412622" cy="965049"/>
        </a:xfrm>
        <a:prstGeom prst="chevron">
          <a:avLst/>
        </a:prstGeom>
        <a:solidFill>
          <a:schemeClr val="accent5">
            <a:hueOff val="2489263"/>
            <a:satOff val="-8818"/>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err="1" smtClean="0">
              <a:latin typeface="Calibri" panose="020F0502020204030204" pitchFamily="34" charset="0"/>
              <a:cs typeface="Calibri" panose="020F0502020204030204" pitchFamily="34" charset="0"/>
            </a:rPr>
            <a:t>Lỗi</a:t>
          </a:r>
          <a:r>
            <a:rPr lang="en-US" sz="2500" kern="1200" dirty="0" smtClean="0">
              <a:latin typeface="Calibri" panose="020F0502020204030204" pitchFamily="34" charset="0"/>
              <a:cs typeface="Calibri" panose="020F0502020204030204" pitchFamily="34" charset="0"/>
            </a:rPr>
            <a:t> </a:t>
          </a:r>
          <a:r>
            <a:rPr lang="en-US" sz="2500" kern="1200" smtClean="0">
              <a:latin typeface="Calibri" panose="020F0502020204030204" pitchFamily="34" charset="0"/>
              <a:cs typeface="Calibri" panose="020F0502020204030204" pitchFamily="34" charset="0"/>
            </a:rPr>
            <a:t>thời</a:t>
          </a:r>
          <a:endParaRPr lang="en-US" sz="2500" kern="1200">
            <a:latin typeface="Calibri" panose="020F0502020204030204" pitchFamily="34" charset="0"/>
            <a:cs typeface="Calibri" panose="020F0502020204030204" pitchFamily="34" charset="0"/>
          </a:endParaRPr>
        </a:p>
      </dsp:txBody>
      <dsp:txXfrm>
        <a:off x="7000750" y="183680"/>
        <a:ext cx="1447573" cy="965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76E-83F7-4DA3-89BB-C92B6E58C34B}">
      <dsp:nvSpPr>
        <dsp:cNvPr id="0" name=""/>
        <dsp:cNvSpPr/>
      </dsp:nvSpPr>
      <dsp:spPr>
        <a:xfrm>
          <a:off x="2812" y="365780"/>
          <a:ext cx="3426990" cy="1370796"/>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lvl="0" algn="ctr" defTabSz="1955800">
            <a:lnSpc>
              <a:spcPct val="90000"/>
            </a:lnSpc>
            <a:spcBef>
              <a:spcPct val="0"/>
            </a:spcBef>
            <a:spcAft>
              <a:spcPct val="35000"/>
            </a:spcAft>
          </a:pPr>
          <a:r>
            <a:rPr lang="en-US" sz="4400" kern="1200" dirty="0" err="1" smtClean="0">
              <a:latin typeface="Calibri" panose="020F0502020204030204" pitchFamily="34" charset="0"/>
              <a:cs typeface="Calibri" panose="020F0502020204030204" pitchFamily="34" charset="0"/>
            </a:rPr>
            <a:t>Soạn</a:t>
          </a:r>
          <a:r>
            <a:rPr lang="en-US" sz="4400" kern="1200" dirty="0" smtClean="0">
              <a:latin typeface="Calibri" panose="020F0502020204030204" pitchFamily="34" charset="0"/>
              <a:cs typeface="Calibri" panose="020F0502020204030204" pitchFamily="34" charset="0"/>
            </a:rPr>
            <a:t> </a:t>
          </a:r>
          <a:r>
            <a:rPr lang="en-US" sz="4400" kern="1200" dirty="0" err="1" smtClean="0">
              <a:latin typeface="Calibri" panose="020F0502020204030204" pitchFamily="34" charset="0"/>
              <a:cs typeface="Calibri" panose="020F0502020204030204" pitchFamily="34" charset="0"/>
            </a:rPr>
            <a:t>thảo</a:t>
          </a:r>
          <a:endParaRPr lang="en-US" sz="4400" kern="1200" dirty="0">
            <a:latin typeface="Calibri" panose="020F0502020204030204" pitchFamily="34" charset="0"/>
            <a:cs typeface="Calibri" panose="020F0502020204030204" pitchFamily="34" charset="0"/>
          </a:endParaRPr>
        </a:p>
      </dsp:txBody>
      <dsp:txXfrm>
        <a:off x="688210" y="365780"/>
        <a:ext cx="2056194" cy="1370796"/>
      </dsp:txXfrm>
    </dsp:sp>
    <dsp:sp modelId="{997D24C5-F3E7-4CA0-ABBE-9A5161E6C2A2}">
      <dsp:nvSpPr>
        <dsp:cNvPr id="0" name=""/>
        <dsp:cNvSpPr/>
      </dsp:nvSpPr>
      <dsp:spPr>
        <a:xfrm>
          <a:off x="3087104" y="365780"/>
          <a:ext cx="3426990" cy="1370796"/>
        </a:xfrm>
        <a:prstGeom prst="chevron">
          <a:avLst/>
        </a:prstGeom>
        <a:solidFill>
          <a:schemeClr val="accent5">
            <a:hueOff val="1244632"/>
            <a:satOff val="-4409"/>
            <a:lumOff val="-5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lvl="0" algn="ctr" defTabSz="1955800">
            <a:lnSpc>
              <a:spcPct val="90000"/>
            </a:lnSpc>
            <a:spcBef>
              <a:spcPct val="0"/>
            </a:spcBef>
            <a:spcAft>
              <a:spcPct val="35000"/>
            </a:spcAft>
          </a:pPr>
          <a:r>
            <a:rPr lang="en-US" sz="4400" kern="1200" dirty="0" smtClean="0">
              <a:latin typeface="Calibri" panose="020F0502020204030204" pitchFamily="34" charset="0"/>
              <a:cs typeface="Calibri" panose="020F0502020204030204" pitchFamily="34" charset="0"/>
            </a:rPr>
            <a:t>Ban </a:t>
          </a:r>
          <a:r>
            <a:rPr lang="en-US" sz="4400" kern="1200" dirty="0" err="1" smtClean="0">
              <a:latin typeface="Calibri" panose="020F0502020204030204" pitchFamily="34" charset="0"/>
              <a:cs typeface="Calibri" panose="020F0502020204030204" pitchFamily="34" charset="0"/>
            </a:rPr>
            <a:t>hành</a:t>
          </a:r>
          <a:endParaRPr lang="en-US" sz="4400" kern="1200" dirty="0">
            <a:latin typeface="Calibri" panose="020F0502020204030204" pitchFamily="34" charset="0"/>
            <a:cs typeface="Calibri" panose="020F0502020204030204" pitchFamily="34" charset="0"/>
          </a:endParaRPr>
        </a:p>
      </dsp:txBody>
      <dsp:txXfrm>
        <a:off x="3772502" y="365780"/>
        <a:ext cx="2056194" cy="1370796"/>
      </dsp:txXfrm>
    </dsp:sp>
    <dsp:sp modelId="{4E85B259-2671-4757-83E6-74970B9D3E66}">
      <dsp:nvSpPr>
        <dsp:cNvPr id="0" name=""/>
        <dsp:cNvSpPr/>
      </dsp:nvSpPr>
      <dsp:spPr>
        <a:xfrm>
          <a:off x="6171396" y="365780"/>
          <a:ext cx="3426990" cy="1370796"/>
        </a:xfrm>
        <a:prstGeom prst="chevron">
          <a:avLst/>
        </a:prstGeom>
        <a:solidFill>
          <a:schemeClr val="accent5">
            <a:hueOff val="2489263"/>
            <a:satOff val="-8818"/>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lvl="0" algn="ctr" defTabSz="1955800">
            <a:lnSpc>
              <a:spcPct val="90000"/>
            </a:lnSpc>
            <a:spcBef>
              <a:spcPct val="0"/>
            </a:spcBef>
            <a:spcAft>
              <a:spcPct val="35000"/>
            </a:spcAft>
          </a:pPr>
          <a:r>
            <a:rPr lang="en-US" sz="4400" kern="1200" dirty="0" err="1" smtClean="0">
              <a:latin typeface="Calibri" panose="020F0502020204030204" pitchFamily="34" charset="0"/>
              <a:cs typeface="Calibri" panose="020F0502020204030204" pitchFamily="34" charset="0"/>
            </a:rPr>
            <a:t>Lỗi</a:t>
          </a:r>
          <a:r>
            <a:rPr lang="en-US" sz="4400" kern="1200" dirty="0" smtClean="0">
              <a:latin typeface="Calibri" panose="020F0502020204030204" pitchFamily="34" charset="0"/>
              <a:cs typeface="Calibri" panose="020F0502020204030204" pitchFamily="34" charset="0"/>
            </a:rPr>
            <a:t> </a:t>
          </a:r>
          <a:r>
            <a:rPr lang="en-US" sz="4400" kern="1200" smtClean="0">
              <a:latin typeface="Calibri" panose="020F0502020204030204" pitchFamily="34" charset="0"/>
              <a:cs typeface="Calibri" panose="020F0502020204030204" pitchFamily="34" charset="0"/>
            </a:rPr>
            <a:t>thời</a:t>
          </a:r>
          <a:endParaRPr lang="en-US" sz="4400" kern="1200">
            <a:latin typeface="Calibri" panose="020F0502020204030204" pitchFamily="34" charset="0"/>
            <a:cs typeface="Calibri" panose="020F0502020204030204" pitchFamily="34" charset="0"/>
          </a:endParaRPr>
        </a:p>
      </dsp:txBody>
      <dsp:txXfrm>
        <a:off x="6856794" y="365780"/>
        <a:ext cx="2056194" cy="1370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76E-83F7-4DA3-89BB-C92B6E58C34B}">
      <dsp:nvSpPr>
        <dsp:cNvPr id="0" name=""/>
        <dsp:cNvSpPr/>
      </dsp:nvSpPr>
      <dsp:spPr>
        <a:xfrm>
          <a:off x="2812" y="952516"/>
          <a:ext cx="3426990" cy="1370796"/>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err="1" smtClean="0">
              <a:latin typeface="Calibri" panose="020F0502020204030204" pitchFamily="34" charset="0"/>
              <a:cs typeface="Calibri" panose="020F0502020204030204" pitchFamily="34" charset="0"/>
            </a:rPr>
            <a:t>Tạo thông báo chung</a:t>
          </a:r>
          <a:endParaRPr lang="en-US" sz="3000" kern="1200" dirty="0">
            <a:latin typeface="Calibri" panose="020F0502020204030204" pitchFamily="34" charset="0"/>
            <a:cs typeface="Calibri" panose="020F0502020204030204" pitchFamily="34" charset="0"/>
          </a:endParaRPr>
        </a:p>
      </dsp:txBody>
      <dsp:txXfrm>
        <a:off x="688210" y="952516"/>
        <a:ext cx="2056194" cy="1370796"/>
      </dsp:txXfrm>
    </dsp:sp>
    <dsp:sp modelId="{997D24C5-F3E7-4CA0-ABBE-9A5161E6C2A2}">
      <dsp:nvSpPr>
        <dsp:cNvPr id="0" name=""/>
        <dsp:cNvSpPr/>
      </dsp:nvSpPr>
      <dsp:spPr>
        <a:xfrm>
          <a:off x="3040946" y="952516"/>
          <a:ext cx="3426990" cy="1370796"/>
        </a:xfrm>
        <a:prstGeom prst="chevron">
          <a:avLst/>
        </a:prstGeom>
        <a:solidFill>
          <a:schemeClr val="accent2">
            <a:hueOff val="-635748"/>
            <a:satOff val="-3231"/>
            <a:lumOff val="-18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dirty="0" smtClean="0">
              <a:latin typeface="Calibri" panose="020F0502020204030204" pitchFamily="34" charset="0"/>
              <a:cs typeface="Calibri" panose="020F0502020204030204" pitchFamily="34" charset="0"/>
            </a:rPr>
            <a:t>Thông báo đến tất cả người dùng</a:t>
          </a:r>
          <a:endParaRPr lang="en-US" sz="3000" kern="1200" dirty="0">
            <a:latin typeface="Calibri" panose="020F0502020204030204" pitchFamily="34" charset="0"/>
            <a:cs typeface="Calibri" panose="020F0502020204030204" pitchFamily="34" charset="0"/>
          </a:endParaRPr>
        </a:p>
      </dsp:txBody>
      <dsp:txXfrm>
        <a:off x="3726344" y="952516"/>
        <a:ext cx="2056194" cy="1370796"/>
      </dsp:txXfrm>
    </dsp:sp>
    <dsp:sp modelId="{4E85B259-2671-4757-83E6-74970B9D3E66}">
      <dsp:nvSpPr>
        <dsp:cNvPr id="0" name=""/>
        <dsp:cNvSpPr/>
      </dsp:nvSpPr>
      <dsp:spPr>
        <a:xfrm>
          <a:off x="6171396" y="952516"/>
          <a:ext cx="3426990" cy="1370796"/>
        </a:xfrm>
        <a:prstGeom prst="chevron">
          <a:avLst/>
        </a:prstGeom>
        <a:solidFill>
          <a:schemeClr val="accent2">
            <a:hueOff val="-1271496"/>
            <a:satOff val="-6463"/>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sz="3000" kern="1200">
              <a:latin typeface="Calibri" panose="020F0502020204030204" pitchFamily="34" charset="0"/>
              <a:cs typeface="Calibri" panose="020F0502020204030204" pitchFamily="34" charset="0"/>
            </a:rPr>
            <a:t>Nhận thông báo</a:t>
          </a:r>
        </a:p>
      </dsp:txBody>
      <dsp:txXfrm>
        <a:off x="6856794" y="952516"/>
        <a:ext cx="2056194" cy="1370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76E-83F7-4DA3-89BB-C92B6E58C34B}">
      <dsp:nvSpPr>
        <dsp:cNvPr id="0" name=""/>
        <dsp:cNvSpPr/>
      </dsp:nvSpPr>
      <dsp:spPr>
        <a:xfrm>
          <a:off x="2766" y="463844"/>
          <a:ext cx="3370263" cy="1348105"/>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err="1" smtClean="0">
              <a:latin typeface="Calibri" panose="020F0502020204030204" pitchFamily="34" charset="0"/>
              <a:cs typeface="Calibri" panose="020F0502020204030204" pitchFamily="34" charset="0"/>
            </a:rPr>
            <a:t>Tạo thông báo nội bộ đến từng cá nhân</a:t>
          </a:r>
          <a:endParaRPr lang="en-US" sz="2400" kern="1200" dirty="0">
            <a:latin typeface="Calibri" panose="020F0502020204030204" pitchFamily="34" charset="0"/>
            <a:cs typeface="Calibri" panose="020F0502020204030204" pitchFamily="34" charset="0"/>
          </a:endParaRPr>
        </a:p>
      </dsp:txBody>
      <dsp:txXfrm>
        <a:off x="676819" y="463844"/>
        <a:ext cx="2022158" cy="1348105"/>
      </dsp:txXfrm>
    </dsp:sp>
    <dsp:sp modelId="{997D24C5-F3E7-4CA0-ABBE-9A5161E6C2A2}">
      <dsp:nvSpPr>
        <dsp:cNvPr id="0" name=""/>
        <dsp:cNvSpPr/>
      </dsp:nvSpPr>
      <dsp:spPr>
        <a:xfrm>
          <a:off x="3036002" y="463844"/>
          <a:ext cx="3370263" cy="1348105"/>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cs typeface="Calibri" panose="020F0502020204030204" pitchFamily="34" charset="0"/>
            </a:rPr>
            <a:t>Thông báo đến cá nhân được phân quyền</a:t>
          </a:r>
          <a:endParaRPr lang="en-US" sz="2400" kern="1200" dirty="0">
            <a:latin typeface="Calibri" panose="020F0502020204030204" pitchFamily="34" charset="0"/>
            <a:cs typeface="Calibri" panose="020F0502020204030204" pitchFamily="34" charset="0"/>
          </a:endParaRPr>
        </a:p>
      </dsp:txBody>
      <dsp:txXfrm>
        <a:off x="3710055" y="463844"/>
        <a:ext cx="2022158" cy="1348105"/>
      </dsp:txXfrm>
    </dsp:sp>
    <dsp:sp modelId="{4E85B259-2671-4757-83E6-74970B9D3E66}">
      <dsp:nvSpPr>
        <dsp:cNvPr id="0" name=""/>
        <dsp:cNvSpPr/>
      </dsp:nvSpPr>
      <dsp:spPr>
        <a:xfrm>
          <a:off x="6069239" y="463844"/>
          <a:ext cx="3370263" cy="1348105"/>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err="1" smtClean="0">
              <a:latin typeface="Calibri" panose="020F0502020204030204" pitchFamily="34" charset="0"/>
              <a:cs typeface="Calibri" panose="020F0502020204030204" pitchFamily="34" charset="0"/>
            </a:rPr>
            <a:t>Nhận thông báo</a:t>
          </a:r>
          <a:endParaRPr lang="en-US" sz="2400" kern="1200">
            <a:latin typeface="Calibri" panose="020F0502020204030204" pitchFamily="34" charset="0"/>
            <a:cs typeface="Calibri" panose="020F0502020204030204" pitchFamily="34" charset="0"/>
          </a:endParaRPr>
        </a:p>
      </dsp:txBody>
      <dsp:txXfrm>
        <a:off x="6743292" y="463844"/>
        <a:ext cx="2022158" cy="13481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1/8/2021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1/8/2021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192.168.68.8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23963" y="4245295"/>
            <a:ext cx="7733210" cy="151553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Calibri" panose="020F0502020204030204" pitchFamily="34" charset="0"/>
                <a:cs typeface="Calibri" panose="020F0502020204030204" pitchFamily="34" charset="0"/>
              </a:rPr>
              <a:t>HƯỚNG DẪN </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SỬ DỤNG HỆ THỐNG</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ISO ONLINE</a:t>
            </a:r>
            <a:br>
              <a:rPr lang="en-US" b="1" dirty="0" smtClean="0">
                <a:latin typeface="Calibri" panose="020F0502020204030204" pitchFamily="34" charset="0"/>
                <a:cs typeface="Calibri" panose="020F0502020204030204" pitchFamily="34" charset="0"/>
              </a:rPr>
            </a:br>
            <a:r>
              <a:rPr lang="en-US" sz="3200" b="1" dirty="0" err="1" smtClean="0">
                <a:latin typeface="Calibri" panose="020F0502020204030204" pitchFamily="34" charset="0"/>
                <a:cs typeface="Calibri" panose="020F0502020204030204" pitchFamily="34" charset="0"/>
              </a:rPr>
              <a:t>Xưởng</a:t>
            </a:r>
            <a:r>
              <a:rPr lang="en-US" sz="3200" b="1" dirty="0" smtClean="0">
                <a:latin typeface="Calibri" panose="020F0502020204030204" pitchFamily="34" charset="0"/>
                <a:cs typeface="Calibri" panose="020F0502020204030204" pitchFamily="34" charset="0"/>
              </a:rPr>
              <a:t> LED – ĐT &amp; TBCS</a:t>
            </a:r>
            <a:br>
              <a:rPr lang="en-US" sz="3200" b="1" dirty="0" smtClean="0">
                <a:latin typeface="Calibri" panose="020F0502020204030204" pitchFamily="34" charset="0"/>
                <a:cs typeface="Calibri" panose="020F0502020204030204" pitchFamily="34" charset="0"/>
              </a:rPr>
            </a:br>
            <a:r>
              <a:rPr lang="en-US" sz="3200" b="1" dirty="0" err="1" smtClean="0">
                <a:latin typeface="Calibri" panose="020F0502020204030204" pitchFamily="34" charset="0"/>
                <a:cs typeface="Calibri" panose="020F0502020204030204" pitchFamily="34" charset="0"/>
              </a:rPr>
              <a:t>Công</a:t>
            </a:r>
            <a:r>
              <a:rPr lang="en-US" sz="3200" b="1" dirty="0" smtClean="0">
                <a:latin typeface="Calibri" panose="020F0502020204030204" pitchFamily="34" charset="0"/>
                <a:cs typeface="Calibri" panose="020F0502020204030204" pitchFamily="34" charset="0"/>
              </a:rPr>
              <a:t> ty CP </a:t>
            </a:r>
            <a:r>
              <a:rPr lang="en-US" sz="3200" b="1" dirty="0" err="1" smtClean="0">
                <a:latin typeface="Calibri" panose="020F0502020204030204" pitchFamily="34" charset="0"/>
                <a:cs typeface="Calibri" panose="020F0502020204030204" pitchFamily="34" charset="0"/>
              </a:rPr>
              <a:t>bóng</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đèn</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phích</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nước</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Rạng</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Đông</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8480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7961062"/>
              </p:ext>
            </p:extLst>
          </p:nvPr>
        </p:nvGraphicFramePr>
        <p:xfrm>
          <a:off x="195943" y="169817"/>
          <a:ext cx="11834947" cy="6479177"/>
        </p:xfrm>
        <a:graphic>
          <a:graphicData uri="http://schemas.openxmlformats.org/drawingml/2006/table">
            <a:tbl>
              <a:tblPr firstRow="1" firstCol="1" bandRow="1">
                <a:tableStyleId>{5C22544A-7EE6-4342-B048-85BDC9FD1C3A}</a:tableStyleId>
              </a:tblPr>
              <a:tblGrid>
                <a:gridCol w="903634">
                  <a:extLst>
                    <a:ext uri="{9D8B030D-6E8A-4147-A177-3AD203B41FA5}">
                      <a16:colId xmlns:a16="http://schemas.microsoft.com/office/drawing/2014/main" val="4042886235"/>
                    </a:ext>
                  </a:extLst>
                </a:gridCol>
                <a:gridCol w="2102709">
                  <a:extLst>
                    <a:ext uri="{9D8B030D-6E8A-4147-A177-3AD203B41FA5}">
                      <a16:colId xmlns:a16="http://schemas.microsoft.com/office/drawing/2014/main" val="3722101218"/>
                    </a:ext>
                  </a:extLst>
                </a:gridCol>
                <a:gridCol w="3843040">
                  <a:extLst>
                    <a:ext uri="{9D8B030D-6E8A-4147-A177-3AD203B41FA5}">
                      <a16:colId xmlns:a16="http://schemas.microsoft.com/office/drawing/2014/main" val="2917922414"/>
                    </a:ext>
                  </a:extLst>
                </a:gridCol>
                <a:gridCol w="4985564">
                  <a:extLst>
                    <a:ext uri="{9D8B030D-6E8A-4147-A177-3AD203B41FA5}">
                      <a16:colId xmlns:a16="http://schemas.microsoft.com/office/drawing/2014/main" val="564817483"/>
                    </a:ext>
                  </a:extLst>
                </a:gridCol>
              </a:tblGrid>
              <a:tr h="1074442">
                <a:tc>
                  <a:txBody>
                    <a:bodyPr/>
                    <a:lstStyle/>
                    <a:p>
                      <a:pPr marL="0" marR="47625" algn="ctr">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STT</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Tính năng</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217170" marR="55880" algn="ctr">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Hệ thống lưu trữ tài liệu cũ</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45720" algn="ctr">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Hệ thống ISO ONLINE</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02189365"/>
                  </a:ext>
                </a:extLst>
              </a:tr>
              <a:tr h="3787177">
                <a:tc>
                  <a:txBody>
                    <a:bodyPr/>
                    <a:lstStyle/>
                    <a:p>
                      <a:pPr marL="0" marR="47625" algn="ctr">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1</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2100" dirty="0" err="1">
                          <a:effectLst/>
                          <a:latin typeface="Calibri" panose="020F0502020204030204" pitchFamily="34" charset="0"/>
                          <a:cs typeface="Calibri" panose="020F0502020204030204" pitchFamily="34" charset="0"/>
                        </a:rPr>
                        <a:t>Phân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nhóm</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55880" algn="just">
                        <a:lnSpc>
                          <a:spcPct val="107000"/>
                        </a:lnSpc>
                        <a:spcBef>
                          <a:spcPts val="0"/>
                        </a:spcBef>
                        <a:spcAft>
                          <a:spcPts val="0"/>
                        </a:spcAft>
                        <a:tabLst>
                          <a:tab pos="162560" algn="l"/>
                        </a:tabLst>
                      </a:pPr>
                      <a:r>
                        <a:rPr lang="en-US" sz="2100" dirty="0" err="1">
                          <a:effectLst/>
                          <a:latin typeface="Calibri" panose="020F0502020204030204" pitchFamily="34" charset="0"/>
                          <a:cs typeface="Calibri" panose="020F0502020204030204" pitchFamily="34" charset="0"/>
                        </a:rPr>
                        <a:t>Dễ</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phân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nhóm</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để</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phân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45720" algn="just">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Do chức năng có nhiều phân quyền mà mỗi cá nhân chỉ được nằm trong 1 nhóm nên sẽ phải chia thành nhiều nhóm nhỏ gây khó khăn trong việc phân nhóm</a:t>
                      </a:r>
                    </a:p>
                    <a:p>
                      <a:pPr marL="0" marR="45720" algn="just">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Khi phân quyền vào mục tài liệu nào đó phải add cả nhóm, cả cá nhân</a:t>
                      </a:r>
                    </a:p>
                    <a:p>
                      <a:pPr marL="0" marR="45720" algn="just">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Trường hợp phân quyền bị thiếu, người cần được phân quyền không nhìn thấy tài liệu</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49732407"/>
                  </a:ext>
                </a:extLst>
              </a:tr>
              <a:tr h="1617558">
                <a:tc>
                  <a:txBody>
                    <a:bodyPr/>
                    <a:lstStyle/>
                    <a:p>
                      <a:pPr marL="0" marR="47625" algn="ctr">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2</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2100" dirty="0">
                          <a:effectLst/>
                          <a:latin typeface="Calibri" panose="020F0502020204030204" pitchFamily="34" charset="0"/>
                          <a:cs typeface="Calibri" panose="020F0502020204030204" pitchFamily="34" charset="0"/>
                        </a:rPr>
                        <a:t>Thao </a:t>
                      </a:r>
                      <a:r>
                        <a:rPr lang="en-US" sz="2100" dirty="0" err="1">
                          <a:effectLst/>
                          <a:latin typeface="Calibri" panose="020F0502020204030204" pitchFamily="34" charset="0"/>
                          <a:cs typeface="Calibri" panose="020F0502020204030204" pitchFamily="34" charset="0"/>
                        </a:rPr>
                        <a:t>tác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của</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người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dùng</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55880" algn="just">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Dễ thao tác hơn</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2100" dirty="0" err="1">
                          <a:effectLst/>
                          <a:latin typeface="Calibri" panose="020F0502020204030204" pitchFamily="34" charset="0"/>
                          <a:cs typeface="Calibri" panose="020F0502020204030204" pitchFamily="34" charset="0"/>
                        </a:rPr>
                        <a:t>Hệ</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thống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có</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nhiều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chức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năng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hơn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nên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dẫn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đến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nhiều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thao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tác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phức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tạp</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hơn</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79541516"/>
                  </a:ext>
                </a:extLst>
              </a:tr>
            </a:tbl>
          </a:graphicData>
        </a:graphic>
      </p:graphicFrame>
    </p:spTree>
    <p:extLst>
      <p:ext uri="{BB962C8B-B14F-4D97-AF65-F5344CB8AC3E}">
        <p14:creationId xmlns:p14="http://schemas.microsoft.com/office/powerpoint/2010/main" val="148852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75211"/>
            <a:ext cx="9601196" cy="2129246"/>
          </a:xfrm>
        </p:spPr>
        <p:txBody>
          <a:bodyPr>
            <a:normAutofit/>
          </a:bodyPr>
          <a:lstStyle/>
          <a:p>
            <a:pPr lvl="0" algn="l"/>
            <a:r>
              <a:rPr lang="en-US" dirty="0" smtClean="0">
                <a:latin typeface="Calibri" panose="020F0502020204030204" pitchFamily="34" charset="0"/>
                <a:cs typeface="Calibri" panose="020F0502020204030204" pitchFamily="34" charset="0"/>
              </a:rPr>
              <a:t>2. </a:t>
            </a:r>
            <a:r>
              <a:rPr lang="en-US" dirty="0" err="1" smtClean="0">
                <a:latin typeface="Calibri" panose="020F0502020204030204" pitchFamily="34" charset="0"/>
                <a:cs typeface="Calibri" panose="020F0502020204030204" pitchFamily="34" charset="0"/>
              </a:rPr>
              <a:t>Quy</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trình</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hệ</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thống</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sz="4000" b="1" u="sng" dirty="0" smtClean="0">
                <a:latin typeface="Calibri" panose="020F0502020204030204" pitchFamily="34" charset="0"/>
                <a:cs typeface="Calibri" panose="020F0502020204030204" pitchFamily="34" charset="0"/>
              </a:rPr>
              <a:t>- </a:t>
            </a:r>
            <a:r>
              <a:rPr lang="en-US" sz="4000" b="1" i="1" u="sng" dirty="0" err="1" smtClean="0">
                <a:latin typeface="Calibri" panose="020F0502020204030204" pitchFamily="34" charset="0"/>
                <a:cs typeface="Calibri" panose="020F0502020204030204" pitchFamily="34" charset="0"/>
              </a:rPr>
              <a:t>Quy</a:t>
            </a:r>
            <a:r>
              <a:rPr lang="en-US" sz="4000" b="1" i="1" u="sng" dirty="0" smtClean="0">
                <a:latin typeface="Calibri" panose="020F0502020204030204" pitchFamily="34" charset="0"/>
                <a:cs typeface="Calibri" panose="020F0502020204030204" pitchFamily="34" charset="0"/>
              </a:rPr>
              <a:t> </a:t>
            </a:r>
            <a:r>
              <a:rPr lang="en-US" sz="4000" b="1" i="1" u="sng" dirty="0" err="1">
                <a:latin typeface="Calibri" panose="020F0502020204030204" pitchFamily="34" charset="0"/>
                <a:cs typeface="Calibri" panose="020F0502020204030204" pitchFamily="34" charset="0"/>
              </a:rPr>
              <a:t>trình</a:t>
            </a:r>
            <a:r>
              <a:rPr lang="en-US" sz="4000" b="1" i="1" u="sng" dirty="0">
                <a:latin typeface="Calibri" panose="020F0502020204030204" pitchFamily="34" charset="0"/>
                <a:cs typeface="Calibri" panose="020F0502020204030204" pitchFamily="34" charset="0"/>
              </a:rPr>
              <a:t> </a:t>
            </a:r>
            <a:r>
              <a:rPr lang="en-US" sz="4000" b="1" i="1" u="sng" dirty="0" err="1">
                <a:latin typeface="Calibri" panose="020F0502020204030204" pitchFamily="34" charset="0"/>
                <a:cs typeface="Calibri" panose="020F0502020204030204" pitchFamily="34" charset="0"/>
              </a:rPr>
              <a:t>về</a:t>
            </a:r>
            <a:r>
              <a:rPr lang="en-US" sz="4000" b="1" i="1" u="sng" dirty="0">
                <a:latin typeface="Calibri" panose="020F0502020204030204" pitchFamily="34" charset="0"/>
                <a:cs typeface="Calibri" panose="020F0502020204030204" pitchFamily="34" charset="0"/>
              </a:rPr>
              <a:t> </a:t>
            </a:r>
            <a:r>
              <a:rPr lang="en-US" sz="4000" b="1" i="1" u="sng" dirty="0" err="1">
                <a:latin typeface="Calibri" panose="020F0502020204030204" pitchFamily="34" charset="0"/>
                <a:cs typeface="Calibri" panose="020F0502020204030204" pitchFamily="34" charset="0"/>
              </a:rPr>
              <a:t>tài</a:t>
            </a:r>
            <a:r>
              <a:rPr lang="en-US" sz="4000" b="1" i="1" u="sng" dirty="0">
                <a:latin typeface="Calibri" panose="020F0502020204030204" pitchFamily="34" charset="0"/>
                <a:cs typeface="Calibri" panose="020F0502020204030204" pitchFamily="34" charset="0"/>
              </a:rPr>
              <a:t> </a:t>
            </a:r>
            <a:r>
              <a:rPr lang="en-US" sz="4000" b="1" i="1" u="sng" dirty="0" err="1">
                <a:latin typeface="Calibri" panose="020F0502020204030204" pitchFamily="34" charset="0"/>
                <a:cs typeface="Calibri" panose="020F0502020204030204" pitchFamily="34" charset="0"/>
              </a:rPr>
              <a:t>liệu</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1" y="2847702"/>
            <a:ext cx="9601196" cy="3028165"/>
          </a:xfrm>
        </p:spPr>
        <p:txBody>
          <a:bodyPr/>
          <a:lstStyle/>
          <a:p>
            <a:pPr marL="285750" lvl="1"/>
            <a:r>
              <a:rPr lang="en-US" sz="3200" b="1" i="1" dirty="0" smtClean="0">
                <a:latin typeface="Calibri" panose="020F0502020204030204" pitchFamily="34" charset="0"/>
                <a:cs typeface="Calibri" panose="020F0502020204030204" pitchFamily="34" charset="0"/>
              </a:rPr>
              <a:t>2.1 </a:t>
            </a:r>
            <a:r>
              <a:rPr lang="en-US" sz="3200" b="1" i="1" dirty="0" err="1" smtClean="0">
                <a:latin typeface="Calibri" panose="020F0502020204030204" pitchFamily="34" charset="0"/>
                <a:cs typeface="Calibri" panose="020F0502020204030204" pitchFamily="34" charset="0"/>
              </a:rPr>
              <a:t>Tài</a:t>
            </a:r>
            <a:r>
              <a:rPr lang="en-US" sz="3200" b="1" i="1" dirty="0" smtClean="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liệu</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phê</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duyệt</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trên</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hệ</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thống</a:t>
            </a:r>
            <a:endParaRPr lang="en-US" sz="3200"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0700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43809128"/>
              </p:ext>
            </p:extLst>
          </p:nvPr>
        </p:nvGraphicFramePr>
        <p:xfrm>
          <a:off x="862147" y="2795452"/>
          <a:ext cx="10528662" cy="3407982"/>
        </p:xfrm>
        <a:graphic>
          <a:graphicData uri="http://schemas.openxmlformats.org/drawingml/2006/table">
            <a:tbl>
              <a:tblPr firstCol="1" bandRow="1">
                <a:tableStyleId>{5FD0F851-EC5A-4D38-B0AD-8093EC10F338}</a:tableStyleId>
              </a:tblPr>
              <a:tblGrid>
                <a:gridCol w="2432291">
                  <a:extLst>
                    <a:ext uri="{9D8B030D-6E8A-4147-A177-3AD203B41FA5}">
                      <a16:colId xmlns:a16="http://schemas.microsoft.com/office/drawing/2014/main" val="3955558892"/>
                    </a:ext>
                  </a:extLst>
                </a:gridCol>
                <a:gridCol w="2830913">
                  <a:extLst>
                    <a:ext uri="{9D8B030D-6E8A-4147-A177-3AD203B41FA5}">
                      <a16:colId xmlns:a16="http://schemas.microsoft.com/office/drawing/2014/main" val="3205931153"/>
                    </a:ext>
                  </a:extLst>
                </a:gridCol>
                <a:gridCol w="2737452">
                  <a:extLst>
                    <a:ext uri="{9D8B030D-6E8A-4147-A177-3AD203B41FA5}">
                      <a16:colId xmlns:a16="http://schemas.microsoft.com/office/drawing/2014/main" val="4038934731"/>
                    </a:ext>
                  </a:extLst>
                </a:gridCol>
                <a:gridCol w="2528006">
                  <a:extLst>
                    <a:ext uri="{9D8B030D-6E8A-4147-A177-3AD203B41FA5}">
                      <a16:colId xmlns:a16="http://schemas.microsoft.com/office/drawing/2014/main" val="1313298846"/>
                    </a:ext>
                  </a:extLst>
                </a:gridCol>
              </a:tblGrid>
              <a:tr h="3383279">
                <a:tc>
                  <a:txBody>
                    <a:bodyPr/>
                    <a:lstStyle/>
                    <a:p>
                      <a:pPr marL="0" marR="0" algn="just">
                        <a:lnSpc>
                          <a:spcPct val="107000"/>
                        </a:lnSpc>
                        <a:spcBef>
                          <a:spcPts val="0"/>
                        </a:spcBef>
                        <a:spcAft>
                          <a:spcPts val="0"/>
                        </a:spcAft>
                      </a:pPr>
                      <a:r>
                        <a:rPr lang="en-US" sz="1900" b="0" dirty="0" err="1">
                          <a:effectLst/>
                          <a:latin typeface="Calibri" panose="020F0502020204030204" pitchFamily="34" charset="0"/>
                          <a:cs typeface="Calibri" panose="020F0502020204030204" pitchFamily="34" charset="0"/>
                        </a:rPr>
                        <a:t>Tải</a:t>
                      </a:r>
                      <a:r>
                        <a:rPr lang="en-US" sz="1900" b="0" dirty="0">
                          <a:effectLst/>
                          <a:latin typeface="Calibri" panose="020F0502020204030204" pitchFamily="34" charset="0"/>
                          <a:cs typeface="Calibri" panose="020F0502020204030204" pitchFamily="34" charset="0"/>
                        </a:rPr>
                        <a:t> file </a:t>
                      </a:r>
                      <a:r>
                        <a:rPr lang="en-US" sz="1900" b="0" dirty="0" err="1">
                          <a:effectLst/>
                          <a:latin typeface="Calibri" panose="020F0502020204030204" pitchFamily="34" charset="0"/>
                          <a:cs typeface="Calibri" panose="020F0502020204030204" pitchFamily="34" charset="0"/>
                        </a:rPr>
                        <a:t>tài</a:t>
                      </a:r>
                      <a:r>
                        <a:rPr lang="en-US" sz="1900" b="0" dirty="0">
                          <a:effectLst/>
                          <a:latin typeface="Calibri" panose="020F0502020204030204" pitchFamily="34" charset="0"/>
                          <a:cs typeface="Calibri" panose="020F0502020204030204" pitchFamily="34" charset="0"/>
                        </a:rPr>
                        <a:t> </a:t>
                      </a:r>
                      <a:r>
                        <a:rPr lang="en-US" sz="1900" b="0" dirty="0" err="1">
                          <a:effectLst/>
                          <a:latin typeface="Calibri" panose="020F0502020204030204" pitchFamily="34" charset="0"/>
                          <a:cs typeface="Calibri" panose="020F0502020204030204" pitchFamily="34" charset="0"/>
                        </a:rPr>
                        <a:t>liệu</a:t>
                      </a:r>
                      <a:r>
                        <a:rPr lang="en-US" sz="1900" b="0" dirty="0">
                          <a:effectLst/>
                          <a:latin typeface="Calibri" panose="020F0502020204030204" pitchFamily="34" charset="0"/>
                          <a:cs typeface="Calibri" panose="020F0502020204030204" pitchFamily="34" charset="0"/>
                        </a:rPr>
                        <a:t> </a:t>
                      </a:r>
                      <a:r>
                        <a:rPr lang="en-US" sz="1900" b="0" dirty="0" err="1">
                          <a:effectLst/>
                          <a:latin typeface="Calibri" panose="020F0502020204030204" pitchFamily="34" charset="0"/>
                          <a:cs typeface="Calibri" panose="020F0502020204030204" pitchFamily="34" charset="0"/>
                        </a:rPr>
                        <a:t>lên</a:t>
                      </a:r>
                      <a:r>
                        <a:rPr lang="en-US" sz="1900" b="0" dirty="0">
                          <a:effectLst/>
                          <a:latin typeface="Calibri" panose="020F0502020204030204" pitchFamily="34" charset="0"/>
                          <a:cs typeface="Calibri" panose="020F0502020204030204" pitchFamily="34" charset="0"/>
                        </a:rPr>
                        <a:t> </a:t>
                      </a:r>
                      <a:r>
                        <a:rPr lang="en-US" sz="1900" b="0" dirty="0" err="1">
                          <a:effectLst/>
                          <a:latin typeface="Calibri" panose="020F0502020204030204" pitchFamily="34" charset="0"/>
                          <a:cs typeface="Calibri" panose="020F0502020204030204" pitchFamily="34" charset="0"/>
                        </a:rPr>
                        <a:t>hệ</a:t>
                      </a:r>
                      <a:r>
                        <a:rPr lang="en-US" sz="1900" b="0" dirty="0">
                          <a:effectLst/>
                          <a:latin typeface="Calibri" panose="020F0502020204030204" pitchFamily="34" charset="0"/>
                          <a:cs typeface="Calibri" panose="020F0502020204030204" pitchFamily="34" charset="0"/>
                        </a:rPr>
                        <a:t> </a:t>
                      </a:r>
                      <a:r>
                        <a:rPr lang="en-US" sz="1900" b="0" dirty="0" err="1">
                          <a:effectLst/>
                          <a:latin typeface="Calibri" panose="020F0502020204030204" pitchFamily="34" charset="0"/>
                          <a:cs typeface="Calibri" panose="020F0502020204030204" pitchFamily="34" charset="0"/>
                        </a:rPr>
                        <a:t>thống</a:t>
                      </a:r>
                      <a:endParaRPr lang="en-US" sz="19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1900" dirty="0" err="1">
                          <a:effectLst/>
                          <a:latin typeface="Calibri" panose="020F0502020204030204" pitchFamily="34" charset="0"/>
                          <a:cs typeface="Calibri" panose="020F0502020204030204" pitchFamily="34" charset="0"/>
                        </a:rPr>
                        <a:t>Tài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liệu</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tải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lên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được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yêu</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cầu</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phê</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duyệt</a:t>
                      </a:r>
                      <a:endParaRPr lang="en-US" sz="1900" dirty="0">
                        <a:effectLst/>
                        <a:latin typeface="Calibri" panose="020F0502020204030204" pitchFamily="34" charset="0"/>
                        <a:cs typeface="Calibri" panose="020F0502020204030204" pitchFamily="34" charset="0"/>
                      </a:endParaRPr>
                    </a:p>
                    <a:p>
                      <a:pPr marL="0" marR="0" indent="-104775" algn="just">
                        <a:lnSpc>
                          <a:spcPct val="107000"/>
                        </a:lnSpc>
                        <a:spcBef>
                          <a:spcPts val="0"/>
                        </a:spcBef>
                        <a:spcAft>
                          <a:spcPts val="0"/>
                        </a:spcAft>
                      </a:pP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Gửi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thông</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báo</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Tài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liệu</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được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Phê</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duyệt</a:t>
                      </a:r>
                      <a:r>
                        <a:rPr lang="en-US" sz="1900" dirty="0">
                          <a:effectLst/>
                          <a:latin typeface="Calibri" panose="020F0502020204030204" pitchFamily="34" charset="0"/>
                          <a:cs typeface="Calibri" panose="020F0502020204030204" pitchFamily="34" charset="0"/>
                        </a:rPr>
                        <a:t>” hay “</a:t>
                      </a:r>
                      <a:r>
                        <a:rPr lang="en-US" sz="1900" dirty="0" err="1">
                          <a:effectLst/>
                          <a:latin typeface="Calibri" panose="020F0502020204030204" pitchFamily="34" charset="0"/>
                          <a:cs typeface="Calibri" panose="020F0502020204030204" pitchFamily="34" charset="0"/>
                        </a:rPr>
                        <a:t>Từ</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chối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phê</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duyệt</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sẽ</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được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gửi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thông</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báo</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về</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cho</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người</a:t>
                      </a:r>
                      <a:r>
                        <a:rPr lang="en-US" sz="1900" dirty="0">
                          <a:effectLst/>
                          <a:latin typeface="Calibri" panose="020F0502020204030204" pitchFamily="34" charset="0"/>
                          <a:cs typeface="Calibri" panose="020F0502020204030204" pitchFamily="34" charset="0"/>
                        </a:rPr>
                        <a:t> up file</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95250" algn="just">
                        <a:lnSpc>
                          <a:spcPct val="107000"/>
                        </a:lnSpc>
                        <a:spcBef>
                          <a:spcPts val="0"/>
                        </a:spcBef>
                        <a:spcAft>
                          <a:spcPts val="0"/>
                        </a:spcAft>
                        <a:tabLst>
                          <a:tab pos="1304925" algn="l"/>
                        </a:tabLst>
                      </a:pPr>
                      <a:r>
                        <a:rPr lang="en-US" sz="1900" dirty="0" err="1">
                          <a:effectLst/>
                          <a:latin typeface="Calibri" panose="020F0502020204030204" pitchFamily="34" charset="0"/>
                          <a:cs typeface="Calibri" panose="020F0502020204030204" pitchFamily="34" charset="0"/>
                        </a:rPr>
                        <a:t>Sau</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khi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phê</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duyệt</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tài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liệu</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sẽ</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được</a:t>
                      </a:r>
                      <a:r>
                        <a:rPr lang="en-US" sz="1900" dirty="0">
                          <a:effectLst/>
                          <a:latin typeface="Calibri" panose="020F0502020204030204" pitchFamily="34" charset="0"/>
                          <a:cs typeface="Calibri" panose="020F0502020204030204" pitchFamily="34" charset="0"/>
                        </a:rPr>
                        <a:t> ban </a:t>
                      </a:r>
                      <a:r>
                        <a:rPr lang="en-US" sz="1900" dirty="0" err="1">
                          <a:effectLst/>
                          <a:latin typeface="Calibri" panose="020F0502020204030204" pitchFamily="34" charset="0"/>
                          <a:cs typeface="Calibri" panose="020F0502020204030204" pitchFamily="34" charset="0"/>
                        </a:rPr>
                        <a:t>hành</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đến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các</a:t>
                      </a:r>
                      <a:r>
                        <a:rPr lang="en-US" sz="1900" dirty="0">
                          <a:effectLst/>
                          <a:latin typeface="Calibri" panose="020F0502020204030204" pitchFamily="34" charset="0"/>
                          <a:cs typeface="Calibri" panose="020F0502020204030204" pitchFamily="34" charset="0"/>
                        </a:rPr>
                        <a:t> ban </a:t>
                      </a:r>
                      <a:r>
                        <a:rPr lang="en-US" sz="1900" dirty="0" err="1">
                          <a:effectLst/>
                          <a:latin typeface="Calibri" panose="020F0502020204030204" pitchFamily="34" charset="0"/>
                          <a:cs typeface="Calibri" panose="020F0502020204030204" pitchFamily="34" charset="0"/>
                        </a:rPr>
                        <a:t>ngành</a:t>
                      </a:r>
                      <a:r>
                        <a:rPr lang="en-US" sz="1900" dirty="0">
                          <a:effectLst/>
                          <a:latin typeface="Calibri" panose="020F0502020204030204" pitchFamily="34" charset="0"/>
                          <a:cs typeface="Calibri" panose="020F0502020204030204" pitchFamily="34" charset="0"/>
                        </a:rPr>
                        <a:t>/</a:t>
                      </a:r>
                      <a:r>
                        <a:rPr lang="en-US" sz="1900" dirty="0" err="1">
                          <a:effectLst/>
                          <a:latin typeface="Calibri" panose="020F0502020204030204" pitchFamily="34" charset="0"/>
                          <a:cs typeface="Calibri" panose="020F0502020204030204" pitchFamily="34" charset="0"/>
                        </a:rPr>
                        <a:t>cá</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nhân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Tài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khoản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được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phân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sẽ</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có</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truy</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cập</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tài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liệu</a:t>
                      </a:r>
                      <a:endParaRPr lang="en-US" sz="1900" dirty="0">
                        <a:effectLst/>
                        <a:latin typeface="Calibri" panose="020F0502020204030204" pitchFamily="34" charset="0"/>
                        <a:cs typeface="Calibri" panose="020F0502020204030204" pitchFamily="34" charset="0"/>
                      </a:endParaRPr>
                    </a:p>
                    <a:p>
                      <a:pPr marL="0" marR="95250" algn="just">
                        <a:lnSpc>
                          <a:spcPct val="107000"/>
                        </a:lnSpc>
                        <a:spcBef>
                          <a:spcPts val="0"/>
                        </a:spcBef>
                        <a:spcAft>
                          <a:spcPts val="0"/>
                        </a:spcAft>
                      </a:pP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Gửi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thông</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báo</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Tài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liệu</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được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phê</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duyệt</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sẽ</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gửi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thông</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báo</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đến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cho</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các</a:t>
                      </a:r>
                      <a:r>
                        <a:rPr lang="en-US" sz="1900" dirty="0">
                          <a:effectLst/>
                          <a:latin typeface="Calibri" panose="020F0502020204030204" pitchFamily="34" charset="0"/>
                          <a:cs typeface="Calibri" panose="020F0502020204030204" pitchFamily="34" charset="0"/>
                        </a:rPr>
                        <a:t> ban </a:t>
                      </a:r>
                      <a:r>
                        <a:rPr lang="en-US" sz="1900" dirty="0" err="1">
                          <a:effectLst/>
                          <a:latin typeface="Calibri" panose="020F0502020204030204" pitchFamily="34" charset="0"/>
                          <a:cs typeface="Calibri" panose="020F0502020204030204" pitchFamily="34" charset="0"/>
                        </a:rPr>
                        <a:t>ngành</a:t>
                      </a:r>
                      <a:r>
                        <a:rPr lang="en-US" sz="1900" dirty="0">
                          <a:effectLst/>
                          <a:latin typeface="Calibri" panose="020F0502020204030204" pitchFamily="34" charset="0"/>
                          <a:cs typeface="Calibri" panose="020F0502020204030204" pitchFamily="34" charset="0"/>
                        </a:rPr>
                        <a:t>/</a:t>
                      </a:r>
                      <a:r>
                        <a:rPr lang="en-US" sz="1900" dirty="0" err="1">
                          <a:effectLst/>
                          <a:latin typeface="Calibri" panose="020F0502020204030204" pitchFamily="34" charset="0"/>
                          <a:cs typeface="Calibri" panose="020F0502020204030204" pitchFamily="34" charset="0"/>
                        </a:rPr>
                        <a:t>cá</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nhân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được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phân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1900" dirty="0" err="1">
                          <a:effectLst/>
                          <a:latin typeface="Calibri" panose="020F0502020204030204" pitchFamily="34" charset="0"/>
                          <a:cs typeface="Calibri" panose="020F0502020204030204" pitchFamily="34" charset="0"/>
                        </a:rPr>
                        <a:t>Khi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tài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liệu</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hết</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hiệu</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lực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sẽ</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được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chuyển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về</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trạng</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thái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lỗi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thời</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17946710"/>
                  </a:ext>
                </a:extLst>
              </a:tr>
            </a:tbl>
          </a:graphicData>
        </a:graphic>
      </p:graphicFrame>
      <p:graphicFrame>
        <p:nvGraphicFramePr>
          <p:cNvPr id="6" name="Diagram 5"/>
          <p:cNvGraphicFramePr/>
          <p:nvPr>
            <p:extLst>
              <p:ext uri="{D42A27DB-BD31-4B8C-83A1-F6EECF244321}">
                <p14:modId xmlns:p14="http://schemas.microsoft.com/office/powerpoint/2010/main" val="2089955438"/>
              </p:ext>
            </p:extLst>
          </p:nvPr>
        </p:nvGraphicFramePr>
        <p:xfrm>
          <a:off x="1658982" y="849087"/>
          <a:ext cx="8934993" cy="1332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4245429" y="2076995"/>
            <a:ext cx="1423850" cy="483325"/>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b="1" dirty="0" err="1">
                <a:effectLst/>
                <a:latin typeface="Calibri" panose="020F0502020204030204" pitchFamily="34" charset="0"/>
                <a:ea typeface="Calibri" panose="020F0502020204030204" pitchFamily="34" charset="0"/>
                <a:cs typeface="Calibri" panose="020F0502020204030204" pitchFamily="34" charset="0"/>
              </a:rPr>
              <a:t>Thông</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báo</a:t>
            </a:r>
            <a:r>
              <a:rPr lang="en-US" sz="1600" b="1" dirty="0">
                <a:effectLst/>
                <a:latin typeface="Calibri" panose="020F0502020204030204" pitchFamily="34" charset="0"/>
                <a:ea typeface="Calibri" panose="020F0502020204030204" pitchFamily="34" charset="0"/>
                <a:cs typeface="Calibri" panose="020F0502020204030204" pitchFamily="34" charset="0"/>
              </a:rPr>
              <a:t> HT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7"/>
          <p:cNvSpPr/>
          <p:nvPr/>
        </p:nvSpPr>
        <p:spPr>
          <a:xfrm>
            <a:off x="6374674" y="2076995"/>
            <a:ext cx="1410788" cy="483325"/>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b="1" dirty="0" err="1">
                <a:effectLst/>
                <a:latin typeface="Calibri" panose="020F0502020204030204" pitchFamily="34" charset="0"/>
                <a:ea typeface="Calibri" panose="020F0502020204030204" pitchFamily="34" charset="0"/>
                <a:cs typeface="Calibri" panose="020F0502020204030204" pitchFamily="34" charset="0"/>
              </a:rPr>
              <a:t>Thông</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báo</a:t>
            </a:r>
            <a:r>
              <a:rPr lang="en-US" sz="1600" b="1" dirty="0">
                <a:effectLst/>
                <a:latin typeface="Calibri" panose="020F0502020204030204" pitchFamily="34" charset="0"/>
                <a:ea typeface="Calibri" panose="020F0502020204030204" pitchFamily="34" charset="0"/>
                <a:cs typeface="Calibri" panose="020F0502020204030204" pitchFamily="34" charset="0"/>
              </a:rPr>
              <a:t> HT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ounded Rectangle 8"/>
          <p:cNvSpPr/>
          <p:nvPr/>
        </p:nvSpPr>
        <p:spPr>
          <a:xfrm>
            <a:off x="8490858" y="2076995"/>
            <a:ext cx="1528352" cy="483325"/>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b="1" dirty="0" err="1">
                <a:effectLst/>
                <a:latin typeface="Calibri" panose="020F0502020204030204" pitchFamily="34" charset="0"/>
                <a:ea typeface="Calibri" panose="020F0502020204030204" pitchFamily="34" charset="0"/>
                <a:cs typeface="Calibri" panose="020F0502020204030204" pitchFamily="34" charset="0"/>
              </a:rPr>
              <a:t>Thông</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báo</a:t>
            </a:r>
            <a:r>
              <a:rPr lang="en-US" sz="1600" b="1" dirty="0">
                <a:effectLst/>
                <a:latin typeface="Calibri" panose="020F0502020204030204" pitchFamily="34" charset="0"/>
                <a:ea typeface="Calibri" panose="020F0502020204030204" pitchFamily="34" charset="0"/>
                <a:cs typeface="Calibri" panose="020F0502020204030204" pitchFamily="34" charset="0"/>
              </a:rPr>
              <a:t> HT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257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832" y="843739"/>
            <a:ext cx="9601196" cy="742165"/>
          </a:xfrm>
        </p:spPr>
        <p:txBody>
          <a:bodyPr>
            <a:noAutofit/>
          </a:bodyPr>
          <a:lstStyle/>
          <a:p>
            <a:pPr lvl="1" algn="l" defTabSz="457200" rtl="0">
              <a:spcBef>
                <a:spcPct val="0"/>
              </a:spcBef>
            </a:pPr>
            <a:r>
              <a:rPr lang="en-US" sz="3600" b="1" i="1" dirty="0" smtClean="0">
                <a:latin typeface="Calibri" panose="020F0502020204030204" pitchFamily="34" charset="0"/>
                <a:cs typeface="Calibri" panose="020F0502020204030204" pitchFamily="34" charset="0"/>
              </a:rPr>
              <a:t>2.2. </a:t>
            </a:r>
            <a:r>
              <a:rPr lang="en-US" sz="3600" b="1" i="1" dirty="0" err="1">
                <a:latin typeface="Calibri" panose="020F0502020204030204" pitchFamily="34" charset="0"/>
                <a:cs typeface="Calibri" panose="020F0502020204030204" pitchFamily="34" charset="0"/>
              </a:rPr>
              <a:t>Tài</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liệu</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đã</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phê</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duyệt</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đầy</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đủ</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trên</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bản</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cứng</a:t>
            </a:r>
            <a:r>
              <a:rPr lang="en-US" sz="3600" b="1" i="1" u="sng" dirty="0">
                <a:latin typeface="Calibri" panose="020F0502020204030204" pitchFamily="34" charset="0"/>
                <a:cs typeface="Calibri" panose="020F0502020204030204" pitchFamily="34" charset="0"/>
              </a:rPr>
              <a:t/>
            </a:r>
            <a:br>
              <a:rPr lang="en-US" sz="3600" b="1" i="1" u="sng" dirty="0">
                <a:latin typeface="Calibri" panose="020F0502020204030204" pitchFamily="34" charset="0"/>
                <a:cs typeface="Calibri" panose="020F0502020204030204" pitchFamily="34" charset="0"/>
              </a:rPr>
            </a:br>
            <a:endParaRPr lang="en-US" sz="3600" b="1" i="1" u="sng"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8308001"/>
              </p:ext>
            </p:extLst>
          </p:nvPr>
        </p:nvGraphicFramePr>
        <p:xfrm>
          <a:off x="1295398" y="1293223"/>
          <a:ext cx="9601200" cy="3066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7995556" y="3184603"/>
            <a:ext cx="1580606" cy="65653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500" b="1" dirty="0" err="1">
                <a:effectLst/>
                <a:latin typeface="Calibri" panose="020F0502020204030204" pitchFamily="34" charset="0"/>
                <a:ea typeface="Calibri" panose="020F0502020204030204" pitchFamily="34" charset="0"/>
                <a:cs typeface="Calibri" panose="020F0502020204030204" pitchFamily="34" charset="0"/>
              </a:rPr>
              <a:t>Thông</a:t>
            </a:r>
            <a:r>
              <a:rPr lang="en-US" sz="1500" b="1" dirty="0">
                <a:effectLst/>
                <a:latin typeface="Calibri" panose="020F0502020204030204" pitchFamily="34" charset="0"/>
                <a:ea typeface="Calibri" panose="020F0502020204030204" pitchFamily="34" charset="0"/>
                <a:cs typeface="Calibri" panose="020F0502020204030204" pitchFamily="34" charset="0"/>
              </a:rPr>
              <a:t> </a:t>
            </a:r>
            <a:r>
              <a:rPr lang="en-US" sz="1500" b="1" dirty="0" err="1">
                <a:effectLst/>
                <a:latin typeface="Calibri" panose="020F0502020204030204" pitchFamily="34" charset="0"/>
                <a:ea typeface="Calibri" panose="020F0502020204030204" pitchFamily="34" charset="0"/>
                <a:cs typeface="Calibri" panose="020F0502020204030204" pitchFamily="34" charset="0"/>
              </a:rPr>
              <a:t>báo</a:t>
            </a:r>
            <a:r>
              <a:rPr lang="en-US" sz="1500" b="1" dirty="0">
                <a:effectLst/>
                <a:latin typeface="Calibri" panose="020F0502020204030204" pitchFamily="34" charset="0"/>
                <a:ea typeface="Calibri" panose="020F0502020204030204" pitchFamily="34" charset="0"/>
                <a:cs typeface="Calibri" panose="020F0502020204030204" pitchFamily="34" charset="0"/>
              </a:rPr>
              <a:t> HT</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ounded Rectangle 7"/>
          <p:cNvSpPr/>
          <p:nvPr/>
        </p:nvSpPr>
        <p:spPr>
          <a:xfrm>
            <a:off x="5094514" y="3184603"/>
            <a:ext cx="1580606" cy="65653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500" b="1" dirty="0" err="1">
                <a:effectLst/>
                <a:latin typeface="Calibri" panose="020F0502020204030204" pitchFamily="34" charset="0"/>
                <a:ea typeface="Calibri" panose="020F0502020204030204" pitchFamily="34" charset="0"/>
                <a:cs typeface="Calibri" panose="020F0502020204030204" pitchFamily="34" charset="0"/>
              </a:rPr>
              <a:t>Thông</a:t>
            </a:r>
            <a:r>
              <a:rPr lang="en-US" sz="1500" b="1" dirty="0">
                <a:effectLst/>
                <a:latin typeface="Calibri" panose="020F0502020204030204" pitchFamily="34" charset="0"/>
                <a:ea typeface="Calibri" panose="020F0502020204030204" pitchFamily="34" charset="0"/>
                <a:cs typeface="Calibri" panose="020F0502020204030204" pitchFamily="34" charset="0"/>
              </a:rPr>
              <a:t> </a:t>
            </a:r>
            <a:r>
              <a:rPr lang="en-US" sz="1500" b="1" dirty="0" err="1">
                <a:effectLst/>
                <a:latin typeface="Calibri" panose="020F0502020204030204" pitchFamily="34" charset="0"/>
                <a:ea typeface="Calibri" panose="020F0502020204030204" pitchFamily="34" charset="0"/>
                <a:cs typeface="Calibri" panose="020F0502020204030204" pitchFamily="34" charset="0"/>
              </a:rPr>
              <a:t>báo</a:t>
            </a:r>
            <a:r>
              <a:rPr lang="en-US" sz="1500" b="1" dirty="0">
                <a:effectLst/>
                <a:latin typeface="Calibri" panose="020F0502020204030204" pitchFamily="34" charset="0"/>
                <a:ea typeface="Calibri" panose="020F0502020204030204" pitchFamily="34" charset="0"/>
                <a:cs typeface="Calibri" panose="020F0502020204030204" pitchFamily="34" charset="0"/>
              </a:rPr>
              <a:t> HT</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1208113592"/>
              </p:ext>
            </p:extLst>
          </p:nvPr>
        </p:nvGraphicFramePr>
        <p:xfrm>
          <a:off x="498564" y="4095521"/>
          <a:ext cx="11194868" cy="2166109"/>
        </p:xfrm>
        <a:graphic>
          <a:graphicData uri="http://schemas.openxmlformats.org/drawingml/2006/table">
            <a:tbl>
              <a:tblPr bandRow="1">
                <a:tableStyleId>{7DF18680-E054-41AD-8BC1-D1AEF772440D}</a:tableStyleId>
              </a:tblPr>
              <a:tblGrid>
                <a:gridCol w="3148148">
                  <a:extLst>
                    <a:ext uri="{9D8B030D-6E8A-4147-A177-3AD203B41FA5}">
                      <a16:colId xmlns:a16="http://schemas.microsoft.com/office/drawing/2014/main" val="3746749029"/>
                    </a:ext>
                  </a:extLst>
                </a:gridCol>
                <a:gridCol w="4376057">
                  <a:extLst>
                    <a:ext uri="{9D8B030D-6E8A-4147-A177-3AD203B41FA5}">
                      <a16:colId xmlns:a16="http://schemas.microsoft.com/office/drawing/2014/main" val="1510063428"/>
                    </a:ext>
                  </a:extLst>
                </a:gridCol>
                <a:gridCol w="3670663">
                  <a:extLst>
                    <a:ext uri="{9D8B030D-6E8A-4147-A177-3AD203B41FA5}">
                      <a16:colId xmlns:a16="http://schemas.microsoft.com/office/drawing/2014/main" val="3665544874"/>
                    </a:ext>
                  </a:extLst>
                </a:gridCol>
              </a:tblGrid>
              <a:tr h="2166109">
                <a:tc>
                  <a:txBody>
                    <a:bodyPr/>
                    <a:lstStyle/>
                    <a:p>
                      <a:pPr marL="0" marR="0" algn="just">
                        <a:lnSpc>
                          <a:spcPct val="107000"/>
                        </a:lnSpc>
                        <a:spcBef>
                          <a:spcPts val="0"/>
                        </a:spcBef>
                        <a:spcAft>
                          <a:spcPts val="0"/>
                        </a:spcAft>
                      </a:pPr>
                      <a:r>
                        <a:rPr lang="en-US" sz="2100" dirty="0" err="1">
                          <a:effectLst/>
                          <a:latin typeface="Calibri" panose="020F0502020204030204" pitchFamily="34" charset="0"/>
                          <a:cs typeface="Calibri" panose="020F0502020204030204" pitchFamily="34" charset="0"/>
                        </a:rPr>
                        <a:t>Tải</a:t>
                      </a:r>
                      <a:r>
                        <a:rPr lang="en-US" sz="2100" dirty="0">
                          <a:effectLst/>
                          <a:latin typeface="Calibri" panose="020F0502020204030204" pitchFamily="34" charset="0"/>
                          <a:cs typeface="Calibri" panose="020F0502020204030204" pitchFamily="34" charset="0"/>
                        </a:rPr>
                        <a:t> file </a:t>
                      </a:r>
                      <a:r>
                        <a:rPr lang="en-US" sz="2100" dirty="0" err="1">
                          <a:effectLst/>
                          <a:latin typeface="Calibri" panose="020F0502020204030204" pitchFamily="34" charset="0"/>
                          <a:cs typeface="Calibri" panose="020F0502020204030204" pitchFamily="34" charset="0"/>
                        </a:rPr>
                        <a:t>tài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liệu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lên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hệ</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thống</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2100" dirty="0" err="1">
                          <a:effectLst/>
                          <a:latin typeface="Calibri" panose="020F0502020204030204" pitchFamily="34" charset="0"/>
                          <a:cs typeface="Calibri" panose="020F0502020204030204" pitchFamily="34" charset="0"/>
                        </a:rPr>
                        <a:t>Tài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liệu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không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cần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yêu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cầu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phê</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duyệt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ban </a:t>
                      </a:r>
                      <a:r>
                        <a:rPr lang="en-US" sz="2100" dirty="0" err="1">
                          <a:effectLst/>
                          <a:latin typeface="Calibri" panose="020F0502020204030204" pitchFamily="34" charset="0"/>
                          <a:cs typeface="Calibri" panose="020F0502020204030204" pitchFamily="34" charset="0"/>
                        </a:rPr>
                        <a:t>hành</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đến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các</a:t>
                      </a:r>
                      <a:r>
                        <a:rPr lang="en-US" sz="2100" dirty="0">
                          <a:effectLst/>
                          <a:latin typeface="Calibri" panose="020F0502020204030204" pitchFamily="34" charset="0"/>
                          <a:cs typeface="Calibri" panose="020F0502020204030204" pitchFamily="34" charset="0"/>
                        </a:rPr>
                        <a:t> ban </a:t>
                      </a:r>
                      <a:r>
                        <a:rPr lang="en-US" sz="2100" dirty="0" err="1">
                          <a:effectLst/>
                          <a:latin typeface="Calibri" panose="020F0502020204030204" pitchFamily="34" charset="0"/>
                          <a:cs typeface="Calibri" panose="020F0502020204030204" pitchFamily="34" charset="0"/>
                        </a:rPr>
                        <a:t>ngành</a:t>
                      </a:r>
                      <a:r>
                        <a:rPr lang="en-US" sz="2100" dirty="0">
                          <a:effectLst/>
                          <a:latin typeface="Calibri" panose="020F0502020204030204" pitchFamily="34" charset="0"/>
                          <a:cs typeface="Calibri" panose="020F0502020204030204" pitchFamily="34" charset="0"/>
                        </a:rPr>
                        <a:t>. </a:t>
                      </a:r>
                    </a:p>
                    <a:p>
                      <a:pPr marL="0" marR="0" algn="just">
                        <a:lnSpc>
                          <a:spcPct val="107000"/>
                        </a:lnSpc>
                        <a:spcBef>
                          <a:spcPts val="0"/>
                        </a:spcBef>
                        <a:spcAft>
                          <a:spcPts val="0"/>
                        </a:spcAft>
                      </a:pP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Gửi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báo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Tài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liệu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sau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khi</a:t>
                      </a:r>
                      <a:r>
                        <a:rPr lang="en-US" sz="2100" dirty="0">
                          <a:effectLst/>
                          <a:latin typeface="Calibri" panose="020F0502020204030204" pitchFamily="34" charset="0"/>
                          <a:cs typeface="Calibri" panose="020F0502020204030204" pitchFamily="34" charset="0"/>
                        </a:rPr>
                        <a:t> ban </a:t>
                      </a:r>
                      <a:r>
                        <a:rPr lang="en-US" sz="2100" dirty="0" err="1">
                          <a:effectLst/>
                          <a:latin typeface="Calibri" panose="020F0502020204030204" pitchFamily="34" charset="0"/>
                          <a:cs typeface="Calibri" panose="020F0502020204030204" pitchFamily="34" charset="0"/>
                        </a:rPr>
                        <a:t>hành</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sẽ</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gửi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báo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đến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các</a:t>
                      </a:r>
                      <a:r>
                        <a:rPr lang="en-US" sz="2100" dirty="0">
                          <a:effectLst/>
                          <a:latin typeface="Calibri" panose="020F0502020204030204" pitchFamily="34" charset="0"/>
                          <a:cs typeface="Calibri" panose="020F0502020204030204" pitchFamily="34" charset="0"/>
                        </a:rPr>
                        <a:t> ban </a:t>
                      </a:r>
                      <a:r>
                        <a:rPr lang="en-US" sz="2100" dirty="0" err="1">
                          <a:effectLst/>
                          <a:latin typeface="Calibri" panose="020F0502020204030204" pitchFamily="34" charset="0"/>
                          <a:cs typeface="Calibri" panose="020F0502020204030204" pitchFamily="34" charset="0"/>
                        </a:rPr>
                        <a:t>ngành</a:t>
                      </a:r>
                      <a:r>
                        <a:rPr lang="en-US" sz="2100" dirty="0">
                          <a:effectLst/>
                          <a:latin typeface="Calibri" panose="020F0502020204030204" pitchFamily="34" charset="0"/>
                          <a:cs typeface="Calibri" panose="020F0502020204030204" pitchFamily="34" charset="0"/>
                        </a:rPr>
                        <a:t>/</a:t>
                      </a:r>
                      <a:r>
                        <a:rPr lang="en-US" sz="2100" dirty="0" err="1">
                          <a:effectLst/>
                          <a:latin typeface="Calibri" panose="020F0502020204030204" pitchFamily="34" charset="0"/>
                          <a:cs typeface="Calibri" panose="020F0502020204030204" pitchFamily="34" charset="0"/>
                        </a:rPr>
                        <a:t>cá</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nhân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phân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2100" dirty="0" err="1">
                          <a:effectLst/>
                          <a:latin typeface="Calibri" panose="020F0502020204030204" pitchFamily="34" charset="0"/>
                          <a:cs typeface="Calibri" panose="020F0502020204030204" pitchFamily="34" charset="0"/>
                        </a:rPr>
                        <a:t>Khi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tài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liệu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hết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hiệu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lực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sẽ</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chuyển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về</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trạng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thái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lỗi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thời</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10262526"/>
                  </a:ext>
                </a:extLst>
              </a:tr>
            </a:tbl>
          </a:graphicData>
        </a:graphic>
      </p:graphicFrame>
    </p:spTree>
    <p:extLst>
      <p:ext uri="{BB962C8B-B14F-4D97-AF65-F5344CB8AC3E}">
        <p14:creationId xmlns:p14="http://schemas.microsoft.com/office/powerpoint/2010/main" val="3163899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8" y="901338"/>
            <a:ext cx="9601196" cy="1776547"/>
          </a:xfrm>
        </p:spPr>
        <p:txBody>
          <a:bodyPr>
            <a:normAutofit fontScale="90000"/>
          </a:bodyPr>
          <a:lstStyle/>
          <a:p>
            <a:pPr lvl="0" algn="l">
              <a:lnSpc>
                <a:spcPct val="150000"/>
              </a:lnSpc>
            </a:pPr>
            <a:r>
              <a:rPr lang="en-US" b="1" i="1" u="sng" dirty="0" smtClean="0">
                <a:latin typeface="Calibri" panose="020F0502020204030204" pitchFamily="34" charset="0"/>
                <a:cs typeface="Calibri" panose="020F0502020204030204" pitchFamily="34" charset="0"/>
              </a:rPr>
              <a:t>- </a:t>
            </a:r>
            <a:r>
              <a:rPr lang="en-US" b="1" i="1" u="sng" dirty="0" err="1" smtClean="0">
                <a:latin typeface="Calibri" panose="020F0502020204030204" pitchFamily="34" charset="0"/>
                <a:cs typeface="Calibri" panose="020F0502020204030204" pitchFamily="34" charset="0"/>
              </a:rPr>
              <a:t>Quy</a:t>
            </a:r>
            <a:r>
              <a:rPr lang="en-US" b="1" i="1" u="sng" dirty="0" smtClean="0">
                <a:latin typeface="Calibri" panose="020F0502020204030204" pitchFamily="34" charset="0"/>
                <a:cs typeface="Calibri" panose="020F0502020204030204" pitchFamily="34" charset="0"/>
              </a:rPr>
              <a:t> </a:t>
            </a:r>
            <a:r>
              <a:rPr lang="en-US" b="1" i="1" u="sng" dirty="0" err="1">
                <a:latin typeface="Calibri" panose="020F0502020204030204" pitchFamily="34" charset="0"/>
                <a:cs typeface="Calibri" panose="020F0502020204030204" pitchFamily="34" charset="0"/>
              </a:rPr>
              <a:t>trình</a:t>
            </a:r>
            <a:r>
              <a:rPr lang="en-US" b="1" i="1" u="sng" dirty="0">
                <a:latin typeface="Calibri" panose="020F0502020204030204" pitchFamily="34" charset="0"/>
                <a:cs typeface="Calibri" panose="020F0502020204030204" pitchFamily="34" charset="0"/>
              </a:rPr>
              <a:t> </a:t>
            </a:r>
            <a:r>
              <a:rPr lang="en-US" b="1" i="1" u="sng" dirty="0" err="1">
                <a:latin typeface="Calibri" panose="020F0502020204030204" pitchFamily="34" charset="0"/>
                <a:cs typeface="Calibri" panose="020F0502020204030204" pitchFamily="34" charset="0"/>
              </a:rPr>
              <a:t>về</a:t>
            </a:r>
            <a:r>
              <a:rPr lang="en-US" b="1" i="1" u="sng" dirty="0">
                <a:latin typeface="Calibri" panose="020F0502020204030204" pitchFamily="34" charset="0"/>
                <a:cs typeface="Calibri" panose="020F0502020204030204" pitchFamily="34" charset="0"/>
              </a:rPr>
              <a:t> </a:t>
            </a:r>
            <a:r>
              <a:rPr lang="en-US" b="1" i="1" u="sng" dirty="0" err="1">
                <a:latin typeface="Calibri" panose="020F0502020204030204" pitchFamily="34" charset="0"/>
                <a:cs typeface="Calibri" panose="020F0502020204030204" pitchFamily="34" charset="0"/>
              </a:rPr>
              <a:t>thông</a:t>
            </a:r>
            <a:r>
              <a:rPr lang="en-US" b="1" i="1" u="sng" dirty="0">
                <a:latin typeface="Calibri" panose="020F0502020204030204" pitchFamily="34" charset="0"/>
                <a:cs typeface="Calibri" panose="020F0502020204030204" pitchFamily="34" charset="0"/>
              </a:rPr>
              <a:t> </a:t>
            </a:r>
            <a:r>
              <a:rPr lang="en-US" b="1" i="1" u="sng" dirty="0" err="1">
                <a:latin typeface="Calibri" panose="020F0502020204030204" pitchFamily="34" charset="0"/>
                <a:cs typeface="Calibri" panose="020F0502020204030204" pitchFamily="34" charset="0"/>
              </a:rPr>
              <a:t>báo</a:t>
            </a:r>
            <a:r>
              <a:rPr lang="en-US" b="1" i="1" u="sng" dirty="0">
                <a:latin typeface="Calibri" panose="020F0502020204030204" pitchFamily="34" charset="0"/>
                <a:cs typeface="Calibri" panose="020F0502020204030204" pitchFamily="34" charset="0"/>
              </a:rPr>
              <a:t> </a:t>
            </a:r>
            <a:r>
              <a:rPr lang="en-US" b="1" i="1" u="sng" dirty="0" err="1">
                <a:latin typeface="Calibri" panose="020F0502020204030204" pitchFamily="34" charset="0"/>
                <a:cs typeface="Calibri" panose="020F0502020204030204" pitchFamily="34" charset="0"/>
              </a:rPr>
              <a:t>nội</a:t>
            </a:r>
            <a:r>
              <a:rPr lang="en-US" b="1" i="1" u="sng" dirty="0">
                <a:latin typeface="Calibri" panose="020F0502020204030204" pitchFamily="34" charset="0"/>
                <a:cs typeface="Calibri" panose="020F0502020204030204" pitchFamily="34" charset="0"/>
              </a:rPr>
              <a:t> </a:t>
            </a:r>
            <a:r>
              <a:rPr lang="en-US" b="1" i="1" u="sng" dirty="0" err="1" smtClean="0">
                <a:latin typeface="Calibri" panose="020F0502020204030204" pitchFamily="34" charset="0"/>
                <a:cs typeface="Calibri" panose="020F0502020204030204" pitchFamily="34" charset="0"/>
              </a:rPr>
              <a:t>bộ</a:t>
            </a:r>
            <a:r>
              <a:rPr lang="en-US" b="1" i="1" u="sng" dirty="0" smtClean="0">
                <a:latin typeface="Calibri" panose="020F0502020204030204" pitchFamily="34" charset="0"/>
                <a:cs typeface="Calibri" panose="020F0502020204030204" pitchFamily="34" charset="0"/>
              </a:rPr>
              <a:t/>
            </a:r>
            <a:br>
              <a:rPr lang="en-US" b="1" i="1" u="sng" dirty="0" smtClean="0">
                <a:latin typeface="Calibri" panose="020F0502020204030204" pitchFamily="34" charset="0"/>
                <a:cs typeface="Calibri" panose="020F0502020204030204" pitchFamily="34" charset="0"/>
              </a:rPr>
            </a:br>
            <a:r>
              <a:rPr lang="en-US" sz="4000" b="1" i="1" dirty="0" smtClean="0">
                <a:latin typeface="Calibri" panose="020F0502020204030204" pitchFamily="34" charset="0"/>
                <a:cs typeface="Calibri" panose="020F0502020204030204" pitchFamily="34" charset="0"/>
              </a:rPr>
              <a:t>2.3. </a:t>
            </a:r>
            <a:r>
              <a:rPr lang="en-US" sz="4000" b="1" i="1" dirty="0" err="1" smtClean="0">
                <a:latin typeface="Calibri" panose="020F0502020204030204" pitchFamily="34" charset="0"/>
                <a:cs typeface="Calibri" panose="020F0502020204030204" pitchFamily="34" charset="0"/>
              </a:rPr>
              <a:t>Thông</a:t>
            </a:r>
            <a:r>
              <a:rPr lang="en-US" sz="4000" b="1" i="1" dirty="0" smtClean="0">
                <a:latin typeface="Calibri" panose="020F0502020204030204" pitchFamily="34" charset="0"/>
                <a:cs typeface="Calibri" panose="020F0502020204030204" pitchFamily="34" charset="0"/>
              </a:rPr>
              <a:t> </a:t>
            </a:r>
            <a:r>
              <a:rPr lang="en-US" sz="4000" b="1" i="1" dirty="0" err="1" smtClean="0">
                <a:latin typeface="Calibri" panose="020F0502020204030204" pitchFamily="34" charset="0"/>
                <a:cs typeface="Calibri" panose="020F0502020204030204" pitchFamily="34" charset="0"/>
              </a:rPr>
              <a:t>báo</a:t>
            </a:r>
            <a:r>
              <a:rPr lang="en-US" sz="4000" b="1" i="1" dirty="0" smtClean="0">
                <a:latin typeface="Calibri" panose="020F0502020204030204" pitchFamily="34" charset="0"/>
                <a:cs typeface="Calibri" panose="020F0502020204030204" pitchFamily="34" charset="0"/>
              </a:rPr>
              <a:t> </a:t>
            </a:r>
            <a:r>
              <a:rPr lang="en-US" sz="4000" b="1" i="1" dirty="0" err="1" smtClean="0">
                <a:latin typeface="Calibri" panose="020F0502020204030204" pitchFamily="34" charset="0"/>
                <a:cs typeface="Calibri" panose="020F0502020204030204" pitchFamily="34" charset="0"/>
              </a:rPr>
              <a:t>đến</a:t>
            </a:r>
            <a:r>
              <a:rPr lang="en-US" sz="4000" b="1" i="1" dirty="0" smtClean="0">
                <a:latin typeface="Calibri" panose="020F0502020204030204" pitchFamily="34" charset="0"/>
                <a:cs typeface="Calibri" panose="020F0502020204030204" pitchFamily="34" charset="0"/>
              </a:rPr>
              <a:t> </a:t>
            </a:r>
            <a:r>
              <a:rPr lang="en-US" sz="4000" b="1" i="1" dirty="0" err="1" smtClean="0">
                <a:latin typeface="Calibri" panose="020F0502020204030204" pitchFamily="34" charset="0"/>
                <a:cs typeface="Calibri" panose="020F0502020204030204" pitchFamily="34" charset="0"/>
              </a:rPr>
              <a:t>tất</a:t>
            </a:r>
            <a:r>
              <a:rPr lang="en-US" sz="4000" b="1" i="1" dirty="0" smtClean="0">
                <a:latin typeface="Calibri" panose="020F0502020204030204" pitchFamily="34" charset="0"/>
                <a:cs typeface="Calibri" panose="020F0502020204030204" pitchFamily="34" charset="0"/>
              </a:rPr>
              <a:t> </a:t>
            </a:r>
            <a:r>
              <a:rPr lang="en-US" sz="4000" b="1" i="1" dirty="0" err="1" smtClean="0">
                <a:latin typeface="Calibri" panose="020F0502020204030204" pitchFamily="34" charset="0"/>
                <a:cs typeface="Calibri" panose="020F0502020204030204" pitchFamily="34" charset="0"/>
              </a:rPr>
              <a:t>cả</a:t>
            </a:r>
            <a:r>
              <a:rPr lang="en-US" sz="4000" b="1" i="1" dirty="0" smtClean="0">
                <a:latin typeface="Calibri" panose="020F0502020204030204" pitchFamily="34" charset="0"/>
                <a:cs typeface="Calibri" panose="020F0502020204030204" pitchFamily="34" charset="0"/>
              </a:rPr>
              <a:t> </a:t>
            </a:r>
            <a:r>
              <a:rPr lang="en-US" sz="4000" b="1" i="1" dirty="0" err="1" smtClean="0">
                <a:latin typeface="Calibri" panose="020F0502020204030204" pitchFamily="34" charset="0"/>
                <a:cs typeface="Calibri" panose="020F0502020204030204" pitchFamily="34" charset="0"/>
              </a:rPr>
              <a:t>người</a:t>
            </a:r>
            <a:r>
              <a:rPr lang="en-US" sz="4000" b="1" i="1" dirty="0" smtClean="0">
                <a:latin typeface="Calibri" panose="020F0502020204030204" pitchFamily="34" charset="0"/>
                <a:cs typeface="Calibri" panose="020F0502020204030204" pitchFamily="34" charset="0"/>
              </a:rPr>
              <a:t> </a:t>
            </a:r>
            <a:r>
              <a:rPr lang="en-US" sz="4000" b="1" i="1" dirty="0" err="1" smtClean="0">
                <a:latin typeface="Calibri" panose="020F0502020204030204" pitchFamily="34" charset="0"/>
                <a:cs typeface="Calibri" panose="020F0502020204030204" pitchFamily="34" charset="0"/>
              </a:rPr>
              <a:t>dùng</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888608"/>
              </p:ext>
            </p:extLst>
          </p:nvPr>
        </p:nvGraphicFramePr>
        <p:xfrm>
          <a:off x="1295398" y="1423852"/>
          <a:ext cx="9601200" cy="3275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608998105"/>
              </p:ext>
            </p:extLst>
          </p:nvPr>
        </p:nvGraphicFramePr>
        <p:xfrm>
          <a:off x="1045030" y="4271553"/>
          <a:ext cx="10319655" cy="1875155"/>
        </p:xfrm>
        <a:graphic>
          <a:graphicData uri="http://schemas.openxmlformats.org/drawingml/2006/table">
            <a:tbl>
              <a:tblPr firstRow="1" firstCol="1" bandRow="1">
                <a:tableStyleId>{22838BEF-8BB2-4498-84A7-C5851F593DF1}</a:tableStyleId>
              </a:tblPr>
              <a:tblGrid>
                <a:gridCol w="3187336">
                  <a:extLst>
                    <a:ext uri="{9D8B030D-6E8A-4147-A177-3AD203B41FA5}">
                      <a16:colId xmlns:a16="http://schemas.microsoft.com/office/drawing/2014/main" val="4033884693"/>
                    </a:ext>
                  </a:extLst>
                </a:gridCol>
                <a:gridCol w="3226525">
                  <a:extLst>
                    <a:ext uri="{9D8B030D-6E8A-4147-A177-3AD203B41FA5}">
                      <a16:colId xmlns:a16="http://schemas.microsoft.com/office/drawing/2014/main" val="2974354648"/>
                    </a:ext>
                  </a:extLst>
                </a:gridCol>
                <a:gridCol w="3905794">
                  <a:extLst>
                    <a:ext uri="{9D8B030D-6E8A-4147-A177-3AD203B41FA5}">
                      <a16:colId xmlns:a16="http://schemas.microsoft.com/office/drawing/2014/main" val="2626976510"/>
                    </a:ext>
                  </a:extLst>
                </a:gridCol>
              </a:tblGrid>
              <a:tr h="1724297">
                <a:tc>
                  <a:txBody>
                    <a:bodyPr/>
                    <a:lstStyle/>
                    <a:p>
                      <a:pPr marL="0" marR="0" algn="just">
                        <a:lnSpc>
                          <a:spcPct val="107000"/>
                        </a:lnSpc>
                        <a:spcBef>
                          <a:spcPts val="0"/>
                        </a:spcBef>
                        <a:spcAft>
                          <a:spcPts val="0"/>
                        </a:spcAft>
                      </a:pPr>
                      <a:r>
                        <a:rPr lang="en-US" sz="2300" b="0" dirty="0" err="1">
                          <a:effectLst/>
                          <a:latin typeface="Calibri" panose="020F0502020204030204" pitchFamily="34" charset="0"/>
                          <a:cs typeface="Calibri" panose="020F0502020204030204" pitchFamily="34" charset="0"/>
                        </a:rPr>
                        <a:t>Tạo</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thông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báo</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nội</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bộ</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chung</a:t>
                      </a:r>
                      <a:endParaRPr lang="en-US" sz="23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2300" b="0" dirty="0" err="1">
                          <a:effectLst/>
                          <a:latin typeface="Calibri" panose="020F0502020204030204" pitchFamily="34" charset="0"/>
                          <a:cs typeface="Calibri" panose="020F0502020204030204" pitchFamily="34" charset="0"/>
                        </a:rPr>
                        <a:t>Nếu</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thông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báo</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không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phân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quyền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cho</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riêng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ai</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mặc</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định</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được</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gửi</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đến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tất</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cả</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người</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dùng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trong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hệ</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thống</a:t>
                      </a:r>
                      <a:endParaRPr lang="en-US" sz="23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2300" b="0" dirty="0" err="1">
                          <a:effectLst/>
                          <a:latin typeface="Calibri" panose="020F0502020204030204" pitchFamily="34" charset="0"/>
                          <a:cs typeface="Calibri" panose="020F0502020204030204" pitchFamily="34" charset="0"/>
                        </a:rPr>
                        <a:t>Người</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dùng</a:t>
                      </a:r>
                      <a:r>
                        <a:rPr lang="en-US" sz="2300" b="0" dirty="0">
                          <a:effectLst/>
                          <a:latin typeface="Calibri" panose="020F0502020204030204" pitchFamily="34" charset="0"/>
                          <a:cs typeface="Calibri" panose="020F0502020204030204" pitchFamily="34" charset="0"/>
                        </a:rPr>
                        <a:t> check </a:t>
                      </a:r>
                      <a:r>
                        <a:rPr lang="en-US" sz="2300" b="0" dirty="0" err="1">
                          <a:effectLst/>
                          <a:latin typeface="Calibri" panose="020F0502020204030204" pitchFamily="34" charset="0"/>
                          <a:cs typeface="Calibri" panose="020F0502020204030204" pitchFamily="34" charset="0"/>
                        </a:rPr>
                        <a:t>thông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báo</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được</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gửi</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đến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tài</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khoản</a:t>
                      </a:r>
                      <a:r>
                        <a:rPr lang="en-US" sz="2300" b="0" dirty="0">
                          <a:effectLst/>
                          <a:latin typeface="Calibri" panose="020F0502020204030204" pitchFamily="34" charset="0"/>
                          <a:cs typeface="Calibri" panose="020F0502020204030204" pitchFamily="34" charset="0"/>
                        </a:rPr>
                        <a:t> (ở </a:t>
                      </a:r>
                      <a:r>
                        <a:rPr lang="en-US" sz="2300" b="0" dirty="0" err="1">
                          <a:effectLst/>
                          <a:latin typeface="Calibri" panose="020F0502020204030204" pitchFamily="34" charset="0"/>
                          <a:cs typeface="Calibri" panose="020F0502020204030204" pitchFamily="34" charset="0"/>
                        </a:rPr>
                        <a:t>bảng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thông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báo</a:t>
                      </a:r>
                      <a:r>
                        <a:rPr lang="en-US" sz="2300" b="0" dirty="0">
                          <a:effectLst/>
                          <a:latin typeface="Calibri" panose="020F0502020204030204" pitchFamily="34" charset="0"/>
                          <a:cs typeface="Calibri" panose="020F0502020204030204" pitchFamily="34" charset="0"/>
                        </a:rPr>
                        <a:t> tin </a:t>
                      </a:r>
                      <a:r>
                        <a:rPr lang="en-US" sz="2300" b="0" dirty="0" err="1">
                          <a:effectLst/>
                          <a:latin typeface="Calibri" panose="020F0502020204030204" pitchFamily="34" charset="0"/>
                          <a:cs typeface="Calibri" panose="020F0502020204030204" pitchFamily="34" charset="0"/>
                        </a:rPr>
                        <a:t>nội</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bộ</a:t>
                      </a:r>
                      <a:r>
                        <a:rPr lang="en-US" sz="2300" b="0" dirty="0">
                          <a:effectLst/>
                          <a:latin typeface="Calibri" panose="020F0502020204030204" pitchFamily="34" charset="0"/>
                          <a:cs typeface="Calibri" panose="020F0502020204030204" pitchFamily="34" charset="0"/>
                        </a:rPr>
                        <a:t>)</a:t>
                      </a:r>
                      <a:endParaRPr lang="en-US" sz="23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53121062"/>
                  </a:ext>
                </a:extLst>
              </a:tr>
            </a:tbl>
          </a:graphicData>
        </a:graphic>
      </p:graphicFrame>
    </p:spTree>
    <p:extLst>
      <p:ext uri="{BB962C8B-B14F-4D97-AF65-F5344CB8AC3E}">
        <p14:creationId xmlns:p14="http://schemas.microsoft.com/office/powerpoint/2010/main" val="213634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273" y="511872"/>
            <a:ext cx="10332720" cy="1303867"/>
          </a:xfrm>
        </p:spPr>
        <p:txBody>
          <a:bodyPr>
            <a:normAutofit/>
          </a:bodyPr>
          <a:lstStyle/>
          <a:p>
            <a:pPr algn="l"/>
            <a:r>
              <a:rPr lang="en-US" sz="3600" b="1" dirty="0" smtClean="0">
                <a:latin typeface="Calibri" panose="020F0502020204030204" pitchFamily="34" charset="0"/>
                <a:cs typeface="Calibri" panose="020F0502020204030204" pitchFamily="34" charset="0"/>
              </a:rPr>
              <a:t>2.4. </a:t>
            </a:r>
            <a:r>
              <a:rPr lang="en-US" sz="3600" b="1" dirty="0" err="1" smtClean="0">
                <a:latin typeface="Calibri" panose="020F0502020204030204" pitchFamily="34" charset="0"/>
                <a:cs typeface="Calibri" panose="020F0502020204030204" pitchFamily="34" charset="0"/>
              </a:rPr>
              <a:t>Thông</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báo</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đến</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cá</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nhân</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được</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phân</a:t>
            </a:r>
            <a:r>
              <a:rPr lang="en-US" sz="3600" b="1" dirty="0" smtClean="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quyền</a:t>
            </a:r>
            <a:endParaRPr lang="en-US" sz="3600" b="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4946219"/>
              </p:ext>
            </p:extLst>
          </p:nvPr>
        </p:nvGraphicFramePr>
        <p:xfrm>
          <a:off x="1333499" y="1786756"/>
          <a:ext cx="9442269" cy="2275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667748369"/>
              </p:ext>
            </p:extLst>
          </p:nvPr>
        </p:nvGraphicFramePr>
        <p:xfrm>
          <a:off x="1162594" y="3879669"/>
          <a:ext cx="10123714" cy="2246811"/>
        </p:xfrm>
        <a:graphic>
          <a:graphicData uri="http://schemas.openxmlformats.org/drawingml/2006/table">
            <a:tbl>
              <a:tblPr firstRow="1" firstCol="1" bandRow="1">
                <a:tableStyleId>{22838BEF-8BB2-4498-84A7-C5851F593DF1}</a:tableStyleId>
              </a:tblPr>
              <a:tblGrid>
                <a:gridCol w="3056709">
                  <a:extLst>
                    <a:ext uri="{9D8B030D-6E8A-4147-A177-3AD203B41FA5}">
                      <a16:colId xmlns:a16="http://schemas.microsoft.com/office/drawing/2014/main" val="2966240694"/>
                    </a:ext>
                  </a:extLst>
                </a:gridCol>
                <a:gridCol w="3187337">
                  <a:extLst>
                    <a:ext uri="{9D8B030D-6E8A-4147-A177-3AD203B41FA5}">
                      <a16:colId xmlns:a16="http://schemas.microsoft.com/office/drawing/2014/main" val="3589114909"/>
                    </a:ext>
                  </a:extLst>
                </a:gridCol>
                <a:gridCol w="3879668">
                  <a:extLst>
                    <a:ext uri="{9D8B030D-6E8A-4147-A177-3AD203B41FA5}">
                      <a16:colId xmlns:a16="http://schemas.microsoft.com/office/drawing/2014/main" val="881146001"/>
                    </a:ext>
                  </a:extLst>
                </a:gridCol>
              </a:tblGrid>
              <a:tr h="2246811">
                <a:tc>
                  <a:txBody>
                    <a:bodyPr/>
                    <a:lstStyle/>
                    <a:p>
                      <a:pPr marL="0" marR="0" algn="just">
                        <a:lnSpc>
                          <a:spcPct val="107000"/>
                        </a:lnSpc>
                        <a:spcBef>
                          <a:spcPts val="0"/>
                        </a:spcBef>
                        <a:spcAft>
                          <a:spcPts val="0"/>
                        </a:spcAft>
                      </a:pPr>
                      <a:r>
                        <a:rPr lang="en-US" sz="2300" b="0" dirty="0" err="1">
                          <a:effectLst/>
                          <a:latin typeface="Calibri" panose="020F0502020204030204" pitchFamily="34" charset="0"/>
                          <a:cs typeface="Calibri" panose="020F0502020204030204" pitchFamily="34" charset="0"/>
                        </a:rPr>
                        <a:t>Tạo</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thông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báo</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nội</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bộ</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đến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những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phòng</a:t>
                      </a:r>
                      <a:r>
                        <a:rPr lang="en-US" sz="2300" b="0" dirty="0">
                          <a:effectLst/>
                          <a:latin typeface="Calibri" panose="020F0502020204030204" pitchFamily="34" charset="0"/>
                          <a:cs typeface="Calibri" panose="020F0502020204030204" pitchFamily="34" charset="0"/>
                        </a:rPr>
                        <a:t> ban/</a:t>
                      </a:r>
                      <a:r>
                        <a:rPr lang="en-US" sz="2300" b="0" dirty="0" err="1">
                          <a:effectLst/>
                          <a:latin typeface="Calibri" panose="020F0502020204030204" pitchFamily="34" charset="0"/>
                          <a:cs typeface="Calibri" panose="020F0502020204030204" pitchFamily="34" charset="0"/>
                        </a:rPr>
                        <a:t>cá</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nhân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có</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liên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quan</a:t>
                      </a:r>
                      <a:endParaRPr lang="en-US" sz="23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2300" b="0" dirty="0" err="1">
                          <a:effectLst/>
                          <a:latin typeface="Calibri" panose="020F0502020204030204" pitchFamily="34" charset="0"/>
                          <a:cs typeface="Calibri" panose="020F0502020204030204" pitchFamily="34" charset="0"/>
                        </a:rPr>
                        <a:t>Hệ</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thống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gửi</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thông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báo</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đến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phòng</a:t>
                      </a:r>
                      <a:r>
                        <a:rPr lang="en-US" sz="2300" b="0" dirty="0">
                          <a:effectLst/>
                          <a:latin typeface="Calibri" panose="020F0502020204030204" pitchFamily="34" charset="0"/>
                          <a:cs typeface="Calibri" panose="020F0502020204030204" pitchFamily="34" charset="0"/>
                        </a:rPr>
                        <a:t> ban/</a:t>
                      </a:r>
                      <a:r>
                        <a:rPr lang="en-US" sz="2300" b="0" dirty="0" err="1">
                          <a:effectLst/>
                          <a:latin typeface="Calibri" panose="020F0502020204030204" pitchFamily="34" charset="0"/>
                          <a:cs typeface="Calibri" panose="020F0502020204030204" pitchFamily="34" charset="0"/>
                        </a:rPr>
                        <a:t>cá</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nhân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được</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phân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quyền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nhận</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thông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báo</a:t>
                      </a:r>
                      <a:endParaRPr lang="en-US" sz="23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2300" b="0" dirty="0" err="1">
                          <a:effectLst/>
                          <a:latin typeface="Calibri" panose="020F0502020204030204" pitchFamily="34" charset="0"/>
                          <a:cs typeface="Calibri" panose="020F0502020204030204" pitchFamily="34" charset="0"/>
                        </a:rPr>
                        <a:t>Phòng</a:t>
                      </a:r>
                      <a:r>
                        <a:rPr lang="en-US" sz="2300" b="0" dirty="0">
                          <a:effectLst/>
                          <a:latin typeface="Calibri" panose="020F0502020204030204" pitchFamily="34" charset="0"/>
                          <a:cs typeface="Calibri" panose="020F0502020204030204" pitchFamily="34" charset="0"/>
                        </a:rPr>
                        <a:t> ban/</a:t>
                      </a:r>
                      <a:r>
                        <a:rPr lang="en-US" sz="2300" b="0" dirty="0" err="1">
                          <a:effectLst/>
                          <a:latin typeface="Calibri" panose="020F0502020204030204" pitchFamily="34" charset="0"/>
                          <a:cs typeface="Calibri" panose="020F0502020204030204" pitchFamily="34" charset="0"/>
                        </a:rPr>
                        <a:t>cá</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nhân</a:t>
                      </a:r>
                      <a:r>
                        <a:rPr lang="en-US" sz="2300" b="0" dirty="0">
                          <a:effectLst/>
                          <a:latin typeface="Calibri" panose="020F0502020204030204" pitchFamily="34" charset="0"/>
                          <a:cs typeface="Calibri" panose="020F0502020204030204" pitchFamily="34" charset="0"/>
                        </a:rPr>
                        <a:t> check </a:t>
                      </a:r>
                      <a:r>
                        <a:rPr lang="en-US" sz="2300" b="0" dirty="0" err="1">
                          <a:effectLst/>
                          <a:latin typeface="Calibri" panose="020F0502020204030204" pitchFamily="34" charset="0"/>
                          <a:cs typeface="Calibri" panose="020F0502020204030204" pitchFamily="34" charset="0"/>
                        </a:rPr>
                        <a:t>thông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báo</a:t>
                      </a:r>
                      <a:r>
                        <a:rPr lang="en-US" sz="2300" b="0" dirty="0">
                          <a:effectLst/>
                          <a:latin typeface="Calibri" panose="020F0502020204030204" pitchFamily="34" charset="0"/>
                          <a:cs typeface="Calibri" panose="020F0502020204030204" pitchFamily="34" charset="0"/>
                        </a:rPr>
                        <a:t> ở </a:t>
                      </a:r>
                      <a:r>
                        <a:rPr lang="en-US" sz="2300" b="0" dirty="0" err="1">
                          <a:effectLst/>
                          <a:latin typeface="Calibri" panose="020F0502020204030204" pitchFamily="34" charset="0"/>
                          <a:cs typeface="Calibri" panose="020F0502020204030204" pitchFamily="34" charset="0"/>
                        </a:rPr>
                        <a:t>bảng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thông</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báo</a:t>
                      </a:r>
                      <a:r>
                        <a:rPr lang="en-US" sz="2300" b="0" dirty="0">
                          <a:effectLst/>
                          <a:latin typeface="Calibri" panose="020F0502020204030204" pitchFamily="34" charset="0"/>
                          <a:cs typeface="Calibri" panose="020F0502020204030204" pitchFamily="34" charset="0"/>
                        </a:rPr>
                        <a:t> tin </a:t>
                      </a:r>
                      <a:r>
                        <a:rPr lang="en-US" sz="2300" b="0" dirty="0" err="1">
                          <a:effectLst/>
                          <a:latin typeface="Calibri" panose="020F0502020204030204" pitchFamily="34" charset="0"/>
                          <a:cs typeface="Calibri" panose="020F0502020204030204" pitchFamily="34" charset="0"/>
                        </a:rPr>
                        <a:t>nội</a:t>
                      </a:r>
                      <a:r>
                        <a:rPr lang="en-US" sz="2300" b="0" dirty="0">
                          <a:effectLst/>
                          <a:latin typeface="Calibri" panose="020F0502020204030204" pitchFamily="34" charset="0"/>
                          <a:cs typeface="Calibri" panose="020F0502020204030204" pitchFamily="34" charset="0"/>
                        </a:rPr>
                        <a:t> </a:t>
                      </a:r>
                      <a:r>
                        <a:rPr lang="en-US" sz="2300" b="0" dirty="0" err="1">
                          <a:effectLst/>
                          <a:latin typeface="Calibri" panose="020F0502020204030204" pitchFamily="34" charset="0"/>
                          <a:cs typeface="Calibri" panose="020F0502020204030204" pitchFamily="34" charset="0"/>
                        </a:rPr>
                        <a:t>bộ</a:t>
                      </a:r>
                      <a:endParaRPr lang="en-US" sz="23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94940471"/>
                  </a:ext>
                </a:extLst>
              </a:tr>
            </a:tbl>
          </a:graphicData>
        </a:graphic>
      </p:graphicFrame>
    </p:spTree>
    <p:extLst>
      <p:ext uri="{BB962C8B-B14F-4D97-AF65-F5344CB8AC3E}">
        <p14:creationId xmlns:p14="http://schemas.microsoft.com/office/powerpoint/2010/main" val="292647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08" y="561820"/>
            <a:ext cx="10117853" cy="1410671"/>
          </a:xfrm>
        </p:spPr>
        <p:txBody>
          <a:bodyPr>
            <a:normAutofit fontScale="90000"/>
          </a:bodyPr>
          <a:lstStyle/>
          <a:p>
            <a:pPr lvl="0" algn="l"/>
            <a:r>
              <a:rPr lang="en-US" dirty="0" smtClean="0">
                <a:latin typeface="Calibri" panose="020F0502020204030204" pitchFamily="34" charset="0"/>
                <a:cs typeface="Calibri" panose="020F0502020204030204" pitchFamily="34" charset="0"/>
              </a:rPr>
              <a:t>3. </a:t>
            </a:r>
            <a:r>
              <a:rPr lang="en-US" b="1" i="1" dirty="0" err="1" smtClean="0">
                <a:latin typeface="Calibri" panose="020F0502020204030204" pitchFamily="34" charset="0"/>
                <a:cs typeface="Calibri" panose="020F0502020204030204" pitchFamily="34" charset="0"/>
              </a:rPr>
              <a:t>Các</a:t>
            </a:r>
            <a:r>
              <a:rPr lang="en-US" b="1" i="1" dirty="0" smtClean="0">
                <a:latin typeface="Calibri" panose="020F0502020204030204" pitchFamily="34" charset="0"/>
                <a:cs typeface="Calibri" panose="020F0502020204030204" pitchFamily="34" charset="0"/>
              </a:rPr>
              <a:t> </a:t>
            </a:r>
            <a:r>
              <a:rPr lang="en-US" b="1" i="1" dirty="0" err="1" smtClean="0">
                <a:latin typeface="Calibri" panose="020F0502020204030204" pitchFamily="34" charset="0"/>
                <a:cs typeface="Calibri" panose="020F0502020204030204" pitchFamily="34" charset="0"/>
              </a:rPr>
              <a:t>tính</a:t>
            </a:r>
            <a:r>
              <a:rPr lang="en-US" b="1" i="1" dirty="0" smtClean="0">
                <a:latin typeface="Calibri" panose="020F0502020204030204" pitchFamily="34" charset="0"/>
                <a:cs typeface="Calibri" panose="020F0502020204030204" pitchFamily="34" charset="0"/>
              </a:rPr>
              <a:t> </a:t>
            </a:r>
            <a:r>
              <a:rPr lang="en-US" b="1" i="1" dirty="0" err="1" smtClean="0">
                <a:latin typeface="Calibri" panose="020F0502020204030204" pitchFamily="34" charset="0"/>
                <a:cs typeface="Calibri" panose="020F0502020204030204" pitchFamily="34" charset="0"/>
              </a:rPr>
              <a:t>năng</a:t>
            </a:r>
            <a:r>
              <a:rPr lang="en-US" b="1" i="1" dirty="0" smtClean="0">
                <a:latin typeface="Calibri" panose="020F0502020204030204" pitchFamily="34" charset="0"/>
                <a:cs typeface="Calibri" panose="020F0502020204030204" pitchFamily="34" charset="0"/>
              </a:rPr>
              <a:t> </a:t>
            </a:r>
            <a:r>
              <a:rPr lang="en-US" b="1" i="1" dirty="0" err="1" smtClean="0">
                <a:latin typeface="Calibri" panose="020F0502020204030204" pitchFamily="34" charset="0"/>
                <a:cs typeface="Calibri" panose="020F0502020204030204" pitchFamily="34" charset="0"/>
              </a:rPr>
              <a:t>của</a:t>
            </a:r>
            <a:r>
              <a:rPr lang="en-US" b="1" i="1" dirty="0" smtClean="0">
                <a:latin typeface="Calibri" panose="020F0502020204030204" pitchFamily="34" charset="0"/>
                <a:cs typeface="Calibri" panose="020F0502020204030204" pitchFamily="34" charset="0"/>
              </a:rPr>
              <a:t> </a:t>
            </a:r>
            <a:r>
              <a:rPr lang="en-US" b="1" i="1" dirty="0" err="1" smtClean="0">
                <a:latin typeface="Calibri" panose="020F0502020204030204" pitchFamily="34" charset="0"/>
                <a:cs typeface="Calibri" panose="020F0502020204030204" pitchFamily="34" charset="0"/>
              </a:rPr>
              <a:t>hệ</a:t>
            </a:r>
            <a:r>
              <a:rPr lang="en-US" b="1" i="1" dirty="0" smtClean="0">
                <a:latin typeface="Calibri" panose="020F0502020204030204" pitchFamily="34" charset="0"/>
                <a:cs typeface="Calibri" panose="020F0502020204030204" pitchFamily="34" charset="0"/>
              </a:rPr>
              <a:t> </a:t>
            </a:r>
            <a:r>
              <a:rPr lang="en-US" b="1" i="1" dirty="0" err="1" smtClean="0">
                <a:latin typeface="Calibri" panose="020F0502020204030204" pitchFamily="34" charset="0"/>
                <a:cs typeface="Calibri" panose="020F0502020204030204" pitchFamily="34" charset="0"/>
              </a:rPr>
              <a:t>thống</a:t>
            </a:r>
            <a:r>
              <a:rPr lang="en-US" b="1" i="1" dirty="0" smtClean="0">
                <a:latin typeface="Calibri" panose="020F0502020204030204" pitchFamily="34" charset="0"/>
                <a:cs typeface="Calibri" panose="020F0502020204030204" pitchFamily="34" charset="0"/>
              </a:rPr>
              <a:t/>
            </a:r>
            <a:br>
              <a:rPr lang="en-US" b="1" i="1" dirty="0" smtClean="0">
                <a:latin typeface="Calibri" panose="020F0502020204030204" pitchFamily="34" charset="0"/>
                <a:cs typeface="Calibri" panose="020F0502020204030204" pitchFamily="34" charset="0"/>
              </a:rPr>
            </a:br>
            <a:r>
              <a:rPr lang="en-US" sz="4000" b="1" i="1" u="sng" dirty="0" err="1" smtClean="0">
                <a:latin typeface="Calibri" panose="020F0502020204030204" pitchFamily="34" charset="0"/>
                <a:cs typeface="Calibri" panose="020F0502020204030204" pitchFamily="34" charset="0"/>
              </a:rPr>
              <a:t>Quyền</a:t>
            </a:r>
            <a:r>
              <a:rPr lang="en-US" sz="4000" b="1" i="1" u="sng" dirty="0" smtClean="0">
                <a:latin typeface="Calibri" panose="020F0502020204030204" pitchFamily="34" charset="0"/>
                <a:cs typeface="Calibri" panose="020F0502020204030204" pitchFamily="34" charset="0"/>
              </a:rPr>
              <a:t> </a:t>
            </a:r>
            <a:r>
              <a:rPr lang="en-US" sz="4000" b="1" i="1" u="sng" dirty="0" err="1" smtClean="0">
                <a:latin typeface="Calibri" panose="020F0502020204030204" pitchFamily="34" charset="0"/>
                <a:cs typeface="Calibri" panose="020F0502020204030204" pitchFamily="34" charset="0"/>
              </a:rPr>
              <a:t>quản</a:t>
            </a:r>
            <a:r>
              <a:rPr lang="en-US" sz="4000" b="1" i="1" u="sng" dirty="0" smtClean="0">
                <a:latin typeface="Calibri" panose="020F0502020204030204" pitchFamily="34" charset="0"/>
                <a:cs typeface="Calibri" panose="020F0502020204030204" pitchFamily="34" charset="0"/>
              </a:rPr>
              <a:t> </a:t>
            </a:r>
            <a:r>
              <a:rPr lang="en-US" sz="4000" b="1" i="1" u="sng" dirty="0" err="1" smtClean="0">
                <a:latin typeface="Calibri" panose="020F0502020204030204" pitchFamily="34" charset="0"/>
                <a:cs typeface="Calibri" panose="020F0502020204030204" pitchFamily="34" charset="0"/>
              </a:rPr>
              <a:t>trị</a:t>
            </a:r>
            <a:r>
              <a:rPr lang="en-US" sz="4000" dirty="0">
                <a:latin typeface="Calibri" panose="020F0502020204030204" pitchFamily="34" charset="0"/>
                <a:cs typeface="Calibri" panose="020F0502020204030204" pitchFamily="34" charset="0"/>
              </a:rPr>
              <a:t/>
            </a:r>
            <a:br>
              <a:rPr lang="en-US"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3287330"/>
              </p:ext>
            </p:extLst>
          </p:nvPr>
        </p:nvGraphicFramePr>
        <p:xfrm>
          <a:off x="483326" y="1632858"/>
          <a:ext cx="11234058" cy="4957065"/>
        </p:xfrm>
        <a:graphic>
          <a:graphicData uri="http://schemas.openxmlformats.org/drawingml/2006/table">
            <a:tbl>
              <a:tblPr bandRow="1">
                <a:tableStyleId>{5C22544A-7EE6-4342-B048-85BDC9FD1C3A}</a:tableStyleId>
              </a:tblPr>
              <a:tblGrid>
                <a:gridCol w="561703">
                  <a:extLst>
                    <a:ext uri="{9D8B030D-6E8A-4147-A177-3AD203B41FA5}">
                      <a16:colId xmlns:a16="http://schemas.microsoft.com/office/drawing/2014/main" val="758379812"/>
                    </a:ext>
                  </a:extLst>
                </a:gridCol>
                <a:gridCol w="953588">
                  <a:extLst>
                    <a:ext uri="{9D8B030D-6E8A-4147-A177-3AD203B41FA5}">
                      <a16:colId xmlns:a16="http://schemas.microsoft.com/office/drawing/2014/main" val="3157261962"/>
                    </a:ext>
                  </a:extLst>
                </a:gridCol>
                <a:gridCol w="1449977">
                  <a:extLst>
                    <a:ext uri="{9D8B030D-6E8A-4147-A177-3AD203B41FA5}">
                      <a16:colId xmlns:a16="http://schemas.microsoft.com/office/drawing/2014/main" val="2561690579"/>
                    </a:ext>
                  </a:extLst>
                </a:gridCol>
                <a:gridCol w="8268790">
                  <a:extLst>
                    <a:ext uri="{9D8B030D-6E8A-4147-A177-3AD203B41FA5}">
                      <a16:colId xmlns:a16="http://schemas.microsoft.com/office/drawing/2014/main" val="1293306838"/>
                    </a:ext>
                  </a:extLst>
                </a:gridCol>
              </a:tblGrid>
              <a:tr h="295548">
                <a:tc>
                  <a:txBody>
                    <a:bodyPr/>
                    <a:lstStyle/>
                    <a:p>
                      <a:pPr marL="0" marR="0" algn="ctr">
                        <a:lnSpc>
                          <a:spcPct val="107000"/>
                        </a:lnSpc>
                        <a:spcBef>
                          <a:spcPts val="0"/>
                        </a:spcBef>
                        <a:spcAft>
                          <a:spcPts val="0"/>
                        </a:spcAft>
                      </a:pPr>
                      <a:r>
                        <a:rPr lang="en-US" sz="1900" b="1" dirty="0">
                          <a:effectLst/>
                          <a:latin typeface="Calibri" panose="020F0502020204030204" pitchFamily="34" charset="0"/>
                          <a:cs typeface="Calibri" panose="020F0502020204030204" pitchFamily="34" charset="0"/>
                        </a:rPr>
                        <a:t>TT</a:t>
                      </a:r>
                      <a:endParaRPr lang="en-US" sz="1900" b="1" dirty="0">
                        <a:effectLst/>
                        <a:latin typeface="Calibri" panose="020F0502020204030204" pitchFamily="34" charset="0"/>
                        <a:ea typeface="Calibri" panose="020F0502020204030204" pitchFamily="34" charset="0"/>
                        <a:cs typeface="Calibri" panose="020F0502020204030204" pitchFamily="34" charset="0"/>
                      </a:endParaRPr>
                    </a:p>
                  </a:txBody>
                  <a:tcPr marL="66766" marR="66766" marT="0" marB="0" anchor="ctr"/>
                </a:tc>
                <a:tc gridSpan="2">
                  <a:txBody>
                    <a:bodyPr/>
                    <a:lstStyle/>
                    <a:p>
                      <a:pPr marL="0" marR="0" algn="ctr">
                        <a:lnSpc>
                          <a:spcPct val="107000"/>
                        </a:lnSpc>
                        <a:spcBef>
                          <a:spcPts val="0"/>
                        </a:spcBef>
                        <a:spcAft>
                          <a:spcPts val="0"/>
                        </a:spcAft>
                      </a:pPr>
                      <a:r>
                        <a:rPr lang="en-US" sz="1900" b="1" dirty="0" err="1">
                          <a:effectLst/>
                          <a:latin typeface="Calibri" panose="020F0502020204030204" pitchFamily="34" charset="0"/>
                          <a:cs typeface="Calibri" panose="020F0502020204030204" pitchFamily="34" charset="0"/>
                        </a:rPr>
                        <a:t>Phân</a:t>
                      </a:r>
                      <a:r>
                        <a:rPr lang="en-US" sz="1900" b="1" dirty="0">
                          <a:effectLst/>
                          <a:latin typeface="Calibri" panose="020F0502020204030204" pitchFamily="34" charset="0"/>
                          <a:cs typeface="Calibri" panose="020F0502020204030204" pitchFamily="34" charset="0"/>
                        </a:rPr>
                        <a:t> </a:t>
                      </a:r>
                      <a:r>
                        <a:rPr lang="en-US" sz="1900" b="1" dirty="0" err="1">
                          <a:effectLst/>
                          <a:latin typeface="Calibri" panose="020F0502020204030204" pitchFamily="34" charset="0"/>
                          <a:cs typeface="Calibri" panose="020F0502020204030204" pitchFamily="34" charset="0"/>
                        </a:rPr>
                        <a:t>quyền</a:t>
                      </a:r>
                      <a:endParaRPr lang="en-US" sz="1900" b="1" dirty="0">
                        <a:effectLst/>
                        <a:latin typeface="Calibri" panose="020F0502020204030204" pitchFamily="34" charset="0"/>
                        <a:ea typeface="Calibri" panose="020F0502020204030204" pitchFamily="34" charset="0"/>
                        <a:cs typeface="Calibri" panose="020F0502020204030204" pitchFamily="34" charset="0"/>
                      </a:endParaRPr>
                    </a:p>
                  </a:txBody>
                  <a:tcPr marL="66766" marR="66766" marT="0" marB="0" anchor="ctr"/>
                </a:tc>
                <a:tc hMerge="1">
                  <a:txBody>
                    <a:bodyPr/>
                    <a:lstStyle/>
                    <a:p>
                      <a:endParaRPr lang="en-US"/>
                    </a:p>
                  </a:txBody>
                  <a:tcPr/>
                </a:tc>
                <a:tc>
                  <a:txBody>
                    <a:bodyPr/>
                    <a:lstStyle/>
                    <a:p>
                      <a:pPr marL="0" marR="48260" algn="ctr">
                        <a:lnSpc>
                          <a:spcPct val="107000"/>
                        </a:lnSpc>
                        <a:spcBef>
                          <a:spcPts val="0"/>
                        </a:spcBef>
                        <a:spcAft>
                          <a:spcPts val="0"/>
                        </a:spcAft>
                      </a:pPr>
                      <a:r>
                        <a:rPr lang="en-US" sz="1900" b="1" dirty="0" err="1">
                          <a:effectLst/>
                          <a:latin typeface="Calibri" panose="020F0502020204030204" pitchFamily="34" charset="0"/>
                          <a:cs typeface="Calibri" panose="020F0502020204030204" pitchFamily="34" charset="0"/>
                        </a:rPr>
                        <a:t>Chức</a:t>
                      </a:r>
                      <a:r>
                        <a:rPr lang="en-US" sz="1900" b="1" dirty="0">
                          <a:effectLst/>
                          <a:latin typeface="Calibri" panose="020F0502020204030204" pitchFamily="34" charset="0"/>
                          <a:cs typeface="Calibri" panose="020F0502020204030204" pitchFamily="34" charset="0"/>
                        </a:rPr>
                        <a:t> </a:t>
                      </a:r>
                      <a:r>
                        <a:rPr lang="en-US" sz="1900" b="1" dirty="0" err="1">
                          <a:effectLst/>
                          <a:latin typeface="Calibri" panose="020F0502020204030204" pitchFamily="34" charset="0"/>
                          <a:cs typeface="Calibri" panose="020F0502020204030204" pitchFamily="34" charset="0"/>
                        </a:rPr>
                        <a:t>năng</a:t>
                      </a:r>
                      <a:r>
                        <a:rPr lang="en-US" sz="1900" b="1" dirty="0">
                          <a:effectLst/>
                          <a:latin typeface="Calibri" panose="020F0502020204030204" pitchFamily="34" charset="0"/>
                          <a:cs typeface="Calibri" panose="020F0502020204030204" pitchFamily="34" charset="0"/>
                        </a:rPr>
                        <a:t>/</a:t>
                      </a:r>
                      <a:r>
                        <a:rPr lang="en-US" sz="1900" b="1" dirty="0" err="1">
                          <a:effectLst/>
                          <a:latin typeface="Calibri" panose="020F0502020204030204" pitchFamily="34" charset="0"/>
                          <a:cs typeface="Calibri" panose="020F0502020204030204" pitchFamily="34" charset="0"/>
                        </a:rPr>
                        <a:t>nhiệm</a:t>
                      </a:r>
                      <a:r>
                        <a:rPr lang="en-US" sz="1900" b="1" dirty="0">
                          <a:effectLst/>
                          <a:latin typeface="Calibri" panose="020F0502020204030204" pitchFamily="34" charset="0"/>
                          <a:cs typeface="Calibri" panose="020F0502020204030204" pitchFamily="34" charset="0"/>
                        </a:rPr>
                        <a:t> </a:t>
                      </a:r>
                      <a:r>
                        <a:rPr lang="en-US" sz="1900" b="1" dirty="0" err="1">
                          <a:effectLst/>
                          <a:latin typeface="Calibri" panose="020F0502020204030204" pitchFamily="34" charset="0"/>
                          <a:cs typeface="Calibri" panose="020F0502020204030204" pitchFamily="34" charset="0"/>
                        </a:rPr>
                        <a:t>vụ</a:t>
                      </a:r>
                      <a:endParaRPr lang="en-US" sz="1900" b="1" dirty="0">
                        <a:effectLst/>
                        <a:latin typeface="Calibri" panose="020F0502020204030204" pitchFamily="34" charset="0"/>
                        <a:ea typeface="Calibri" panose="020F0502020204030204" pitchFamily="34" charset="0"/>
                        <a:cs typeface="Calibri" panose="020F0502020204030204" pitchFamily="34" charset="0"/>
                      </a:endParaRPr>
                    </a:p>
                  </a:txBody>
                  <a:tcPr marL="66766" marR="66766" marT="0" marB="0" anchor="ctr"/>
                </a:tc>
                <a:extLst>
                  <a:ext uri="{0D108BD9-81ED-4DB2-BD59-A6C34878D82A}">
                    <a16:rowId xmlns:a16="http://schemas.microsoft.com/office/drawing/2014/main" val="778264888"/>
                  </a:ext>
                </a:extLst>
              </a:tr>
              <a:tr h="2364377">
                <a:tc>
                  <a:txBody>
                    <a:bodyPr/>
                    <a:lstStyle/>
                    <a:p>
                      <a:pPr marL="0" marR="0" algn="ctr">
                        <a:lnSpc>
                          <a:spcPct val="107000"/>
                        </a:lnSpc>
                        <a:spcBef>
                          <a:spcPts val="0"/>
                        </a:spcBef>
                        <a:spcAft>
                          <a:spcPts val="0"/>
                        </a:spcAft>
                      </a:pPr>
                      <a:r>
                        <a:rPr lang="en-US" sz="1900" dirty="0">
                          <a:effectLst/>
                          <a:latin typeface="Calibri" panose="020F0502020204030204" pitchFamily="34" charset="0"/>
                          <a:cs typeface="Calibri" panose="020F0502020204030204" pitchFamily="34" charset="0"/>
                        </a:rPr>
                        <a:t>1</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txBody>
                  <a:tcPr marL="66766" marR="66766" marT="0" marB="0" anchor="ctr"/>
                </a:tc>
                <a:tc rowSpan="2">
                  <a:txBody>
                    <a:bodyPr/>
                    <a:lstStyle/>
                    <a:p>
                      <a:pPr marL="0" marR="0" algn="ctr">
                        <a:lnSpc>
                          <a:spcPct val="107000"/>
                        </a:lnSpc>
                        <a:spcBef>
                          <a:spcPts val="0"/>
                        </a:spcBef>
                        <a:spcAft>
                          <a:spcPts val="0"/>
                        </a:spcAft>
                      </a:pP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quản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trị</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txBody>
                  <a:tcPr marL="66766" marR="66766" marT="0" marB="0" anchor="ctr"/>
                </a:tc>
                <a:tc>
                  <a:txBody>
                    <a:bodyPr/>
                    <a:lstStyle/>
                    <a:p>
                      <a:pPr marL="0" marR="0" algn="ctr">
                        <a:lnSpc>
                          <a:spcPct val="107000"/>
                        </a:lnSpc>
                        <a:spcBef>
                          <a:spcPts val="0"/>
                        </a:spcBef>
                        <a:spcAft>
                          <a:spcPts val="0"/>
                        </a:spcAft>
                      </a:pPr>
                      <a:r>
                        <a:rPr lang="en-US" sz="1900" dirty="0">
                          <a:effectLst/>
                          <a:latin typeface="Calibri" panose="020F0502020204030204" pitchFamily="34" charset="0"/>
                          <a:cs typeface="Calibri" panose="020F0502020204030204" pitchFamily="34" charset="0"/>
                        </a:rPr>
                        <a:t>Admin</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txBody>
                  <a:tcPr marL="66766" marR="66766" marT="0" marB="0" anchor="ctr"/>
                </a:tc>
                <a:tc>
                  <a:txBody>
                    <a:bodyPr/>
                    <a:lstStyle/>
                    <a:p>
                      <a:pPr marL="0" marR="0">
                        <a:lnSpc>
                          <a:spcPct val="107000"/>
                        </a:lnSpc>
                        <a:spcBef>
                          <a:spcPts val="0"/>
                        </a:spcBef>
                        <a:spcAft>
                          <a:spcPts val="0"/>
                        </a:spcAft>
                      </a:pP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Quản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lý</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toàn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bộ</a:t>
                      </a:r>
                      <a:r>
                        <a:rPr lang="en-US" sz="1900" dirty="0">
                          <a:effectLst/>
                          <a:latin typeface="Calibri" panose="020F0502020204030204" pitchFamily="34" charset="0"/>
                          <a:cs typeface="Calibri" panose="020F0502020204030204" pitchFamily="34" charset="0"/>
                        </a:rPr>
                        <a:t> website</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Có</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đầy</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đủ</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các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Phân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cho</a:t>
                      </a:r>
                      <a:r>
                        <a:rPr lang="en-US" sz="1900" dirty="0">
                          <a:effectLst/>
                          <a:latin typeface="Calibri" panose="020F0502020204030204" pitchFamily="34" charset="0"/>
                          <a:cs typeface="Calibri" panose="020F0502020204030204" pitchFamily="34" charset="0"/>
                        </a:rPr>
                        <a:t> user </a:t>
                      </a:r>
                      <a:r>
                        <a:rPr lang="en-US" sz="1900" dirty="0" err="1">
                          <a:effectLst/>
                          <a:latin typeface="Calibri" panose="020F0502020204030204" pitchFamily="34" charset="0"/>
                          <a:cs typeface="Calibri" panose="020F0502020204030204" pitchFamily="34" charset="0"/>
                        </a:rPr>
                        <a:t>khác</a:t>
                      </a:r>
                      <a:r>
                        <a:rPr lang="en-US" sz="1900" dirty="0">
                          <a:effectLst/>
                          <a:latin typeface="Calibri" panose="020F0502020204030204" pitchFamily="34" charset="0"/>
                          <a:cs typeface="Calibri" panose="020F0502020204030204" pitchFamily="34" charset="0"/>
                        </a:rPr>
                        <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Chỉ</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có</a:t>
                      </a:r>
                      <a:r>
                        <a:rPr lang="en-US" sz="1900" dirty="0">
                          <a:effectLst/>
                          <a:latin typeface="Calibri" panose="020F0502020204030204" pitchFamily="34" charset="0"/>
                          <a:cs typeface="Calibri" panose="020F0502020204030204" pitchFamily="34" charset="0"/>
                        </a:rPr>
                        <a:t> admin </a:t>
                      </a:r>
                      <a:r>
                        <a:rPr lang="en-US" sz="1900" dirty="0" err="1">
                          <a:effectLst/>
                          <a:latin typeface="Calibri" panose="020F0502020204030204" pitchFamily="34" charset="0"/>
                          <a:cs typeface="Calibri" panose="020F0502020204030204" pitchFamily="34" charset="0"/>
                        </a:rPr>
                        <a:t>có</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thêm</a:t>
                      </a:r>
                      <a:r>
                        <a:rPr lang="en-US" sz="1900" dirty="0">
                          <a:effectLst/>
                          <a:latin typeface="Calibri" panose="020F0502020204030204" pitchFamily="34" charset="0"/>
                          <a:cs typeface="Calibri" panose="020F0502020204030204" pitchFamily="34" charset="0"/>
                        </a:rPr>
                        <a:t> folder </a:t>
                      </a:r>
                      <a:r>
                        <a:rPr lang="en-US" sz="1900" dirty="0" err="1">
                          <a:effectLst/>
                          <a:latin typeface="Calibri" panose="020F0502020204030204" pitchFamily="34" charset="0"/>
                          <a:cs typeface="Calibri" panose="020F0502020204030204" pitchFamily="34" charset="0"/>
                        </a:rPr>
                        <a:t>lớp</a:t>
                      </a:r>
                      <a:r>
                        <a:rPr lang="en-US" sz="1900" dirty="0">
                          <a:effectLst/>
                          <a:latin typeface="Calibri" panose="020F0502020204030204" pitchFamily="34" charset="0"/>
                          <a:cs typeface="Calibri" panose="020F0502020204030204" pitchFamily="34" charset="0"/>
                        </a:rPr>
                        <a:t> 1</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Chỉ</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có</a:t>
                      </a:r>
                      <a:r>
                        <a:rPr lang="en-US" sz="1900" dirty="0">
                          <a:effectLst/>
                          <a:latin typeface="Calibri" panose="020F0502020204030204" pitchFamily="34" charset="0"/>
                          <a:cs typeface="Calibri" panose="020F0502020204030204" pitchFamily="34" charset="0"/>
                        </a:rPr>
                        <a:t> admin </a:t>
                      </a:r>
                      <a:r>
                        <a:rPr lang="en-US" sz="1900" dirty="0" err="1">
                          <a:effectLst/>
                          <a:latin typeface="Calibri" panose="020F0502020204030204" pitchFamily="34" charset="0"/>
                          <a:cs typeface="Calibri" panose="020F0502020204030204" pitchFamily="34" charset="0"/>
                        </a:rPr>
                        <a:t>có</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xóa</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các</a:t>
                      </a:r>
                      <a:r>
                        <a:rPr lang="en-US" sz="1900" dirty="0">
                          <a:effectLst/>
                          <a:latin typeface="Calibri" panose="020F0502020204030204" pitchFamily="34" charset="0"/>
                          <a:cs typeface="Calibri" panose="020F0502020204030204" pitchFamily="34" charset="0"/>
                        </a:rPr>
                        <a:t> folder</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Có</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nhìn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thấy</a:t>
                      </a:r>
                      <a:r>
                        <a:rPr lang="en-US" sz="1900" dirty="0">
                          <a:effectLst/>
                          <a:latin typeface="Calibri" panose="020F0502020204030204" pitchFamily="34" charset="0"/>
                          <a:cs typeface="Calibri" panose="020F0502020204030204" pitchFamily="34" charset="0"/>
                        </a:rPr>
                        <a:t> file </a:t>
                      </a:r>
                      <a:r>
                        <a:rPr lang="en-US" sz="1900" dirty="0" err="1">
                          <a:effectLst/>
                          <a:latin typeface="Calibri" panose="020F0502020204030204" pitchFamily="34" charset="0"/>
                          <a:cs typeface="Calibri" panose="020F0502020204030204" pitchFamily="34" charset="0"/>
                        </a:rPr>
                        <a:t>lỗi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thời</a:t>
                      </a:r>
                      <a:r>
                        <a:rPr lang="en-US" sz="1900" dirty="0">
                          <a:effectLst/>
                          <a:latin typeface="Calibri" panose="020F0502020204030204" pitchFamily="34" charset="0"/>
                          <a:cs typeface="Calibri" panose="020F0502020204030204" pitchFamily="34" charset="0"/>
                        </a:rPr>
                        <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Có</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nhìn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thấy</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lịch</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sử</a:t>
                      </a:r>
                      <a:r>
                        <a:rPr lang="en-US" sz="1900" dirty="0">
                          <a:effectLst/>
                          <a:latin typeface="Calibri" panose="020F0502020204030204" pitchFamily="34" charset="0"/>
                          <a:cs typeface="Calibri" panose="020F0502020204030204" pitchFamily="34" charset="0"/>
                        </a:rPr>
                        <a:t> file, </a:t>
                      </a:r>
                      <a:r>
                        <a:rPr lang="en-US" sz="1900" dirty="0" err="1">
                          <a:effectLst/>
                          <a:latin typeface="Calibri" panose="020F0502020204030204" pitchFamily="34" charset="0"/>
                          <a:cs typeface="Calibri" panose="020F0502020204030204" pitchFamily="34" charset="0"/>
                        </a:rPr>
                        <a:t>truy</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cập</a:t>
                      </a:r>
                      <a:r>
                        <a:rPr lang="en-US" sz="1900" dirty="0">
                          <a:effectLst/>
                          <a:latin typeface="Calibri" panose="020F0502020204030204" pitchFamily="34" charset="0"/>
                          <a:cs typeface="Calibri" panose="020F0502020204030204" pitchFamily="34" charset="0"/>
                        </a:rPr>
                        <a:t>, update, download</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Viết</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được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thông</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báo</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nội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bộ</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txBody>
                  <a:tcPr marL="66766" marR="66766" marT="0" marB="0" anchor="ctr"/>
                </a:tc>
                <a:extLst>
                  <a:ext uri="{0D108BD9-81ED-4DB2-BD59-A6C34878D82A}">
                    <a16:rowId xmlns:a16="http://schemas.microsoft.com/office/drawing/2014/main" val="4087018513"/>
                  </a:ext>
                </a:extLst>
              </a:tr>
              <a:tr h="2068830">
                <a:tc>
                  <a:txBody>
                    <a:bodyPr/>
                    <a:lstStyle/>
                    <a:p>
                      <a:pPr marL="0" marR="0" algn="ctr">
                        <a:lnSpc>
                          <a:spcPct val="107000"/>
                        </a:lnSpc>
                        <a:spcBef>
                          <a:spcPts val="0"/>
                        </a:spcBef>
                        <a:spcAft>
                          <a:spcPts val="0"/>
                        </a:spcAft>
                      </a:pPr>
                      <a:r>
                        <a:rPr lang="en-US" sz="1900">
                          <a:effectLst/>
                          <a:latin typeface="Calibri" panose="020F0502020204030204" pitchFamily="34" charset="0"/>
                          <a:cs typeface="Calibri" panose="020F0502020204030204" pitchFamily="34" charset="0"/>
                        </a:rPr>
                        <a:t>2</a:t>
                      </a:r>
                      <a:endParaRPr lang="en-US" sz="1900">
                        <a:effectLst/>
                        <a:latin typeface="Calibri" panose="020F0502020204030204" pitchFamily="34" charset="0"/>
                        <a:ea typeface="Calibri" panose="020F0502020204030204" pitchFamily="34" charset="0"/>
                        <a:cs typeface="Calibri" panose="020F0502020204030204" pitchFamily="34" charset="0"/>
                      </a:endParaRPr>
                    </a:p>
                  </a:txBody>
                  <a:tcPr marL="66766" marR="66766"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900" dirty="0">
                          <a:effectLst/>
                          <a:latin typeface="Calibri" panose="020F0502020204030204" pitchFamily="34" charset="0"/>
                          <a:cs typeface="Calibri" panose="020F0502020204030204" pitchFamily="34" charset="0"/>
                        </a:rPr>
                        <a:t>Master</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txBody>
                  <a:tcPr marL="66766" marR="66766" marT="0" marB="0" anchor="ctr"/>
                </a:tc>
                <a:tc>
                  <a:txBody>
                    <a:bodyPr/>
                    <a:lstStyle/>
                    <a:p>
                      <a:pPr marL="0" marR="0">
                        <a:lnSpc>
                          <a:spcPct val="107000"/>
                        </a:lnSpc>
                        <a:spcBef>
                          <a:spcPts val="0"/>
                        </a:spcBef>
                        <a:spcAft>
                          <a:spcPts val="0"/>
                        </a:spcAft>
                      </a:pP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Quản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lý</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nội</a:t>
                      </a:r>
                      <a:r>
                        <a:rPr lang="en-US" sz="1900" dirty="0">
                          <a:effectLst/>
                          <a:latin typeface="Calibri" panose="020F0502020204030204" pitchFamily="34" charset="0"/>
                          <a:cs typeface="Calibri" panose="020F0502020204030204" pitchFamily="34" charset="0"/>
                        </a:rPr>
                        <a:t> dung website </a:t>
                      </a:r>
                      <a:r>
                        <a:rPr lang="en-US" sz="1900" dirty="0" err="1">
                          <a:effectLst/>
                          <a:latin typeface="Calibri" panose="020F0502020204030204" pitchFamily="34" charset="0"/>
                          <a:cs typeface="Calibri" panose="020F0502020204030204" pitchFamily="34" charset="0"/>
                        </a:rPr>
                        <a:t>kể</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từ</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lớp</a:t>
                      </a:r>
                      <a:r>
                        <a:rPr lang="en-US" sz="1900" dirty="0">
                          <a:effectLst/>
                          <a:latin typeface="Calibri" panose="020F0502020204030204" pitchFamily="34" charset="0"/>
                          <a:cs typeface="Calibri" panose="020F0502020204030204" pitchFamily="34" charset="0"/>
                        </a:rPr>
                        <a:t> 2 </a:t>
                      </a:r>
                      <a:r>
                        <a:rPr lang="en-US" sz="1900" dirty="0" err="1">
                          <a:effectLst/>
                          <a:latin typeface="Calibri" panose="020F0502020204030204" pitchFamily="34" charset="0"/>
                          <a:cs typeface="Calibri" panose="020F0502020204030204" pitchFamily="34" charset="0"/>
                        </a:rPr>
                        <a:t>trở</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đi</a:t>
                      </a:r>
                      <a:r>
                        <a:rPr lang="en-US" sz="1900" dirty="0">
                          <a:effectLst/>
                          <a:latin typeface="Calibri" panose="020F0502020204030204" pitchFamily="34" charset="0"/>
                          <a:cs typeface="Calibri" panose="020F0502020204030204" pitchFamily="34" charset="0"/>
                        </a:rPr>
                        <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Phân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cho</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các</a:t>
                      </a:r>
                      <a:r>
                        <a:rPr lang="en-US" sz="1900" dirty="0">
                          <a:effectLst/>
                          <a:latin typeface="Calibri" panose="020F0502020204030204" pitchFamily="34" charset="0"/>
                          <a:cs typeface="Calibri" panose="020F0502020204030204" pitchFamily="34" charset="0"/>
                        </a:rPr>
                        <a:t> user </a:t>
                      </a:r>
                      <a:r>
                        <a:rPr lang="en-US" sz="1900" dirty="0" err="1">
                          <a:effectLst/>
                          <a:latin typeface="Calibri" panose="020F0502020204030204" pitchFamily="34" charset="0"/>
                          <a:cs typeface="Calibri" panose="020F0502020204030204" pitchFamily="34" charset="0"/>
                        </a:rPr>
                        <a:t>khác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trừ</a:t>
                      </a:r>
                      <a:r>
                        <a:rPr lang="en-US" sz="1900" dirty="0">
                          <a:effectLst/>
                          <a:latin typeface="Calibri" panose="020F0502020204030204" pitchFamily="34" charset="0"/>
                          <a:cs typeface="Calibri" panose="020F0502020204030204" pitchFamily="34" charset="0"/>
                        </a:rPr>
                        <a:t> admin</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Thêm</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sửa</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các</a:t>
                      </a:r>
                      <a:r>
                        <a:rPr lang="en-US" sz="1900" dirty="0">
                          <a:effectLst/>
                          <a:latin typeface="Calibri" panose="020F0502020204030204" pitchFamily="34" charset="0"/>
                          <a:cs typeface="Calibri" panose="020F0502020204030204" pitchFamily="34" charset="0"/>
                        </a:rPr>
                        <a:t> folder </a:t>
                      </a:r>
                      <a:r>
                        <a:rPr lang="en-US" sz="1900" dirty="0" err="1">
                          <a:effectLst/>
                          <a:latin typeface="Calibri" panose="020F0502020204030204" pitchFamily="34" charset="0"/>
                          <a:cs typeface="Calibri" panose="020F0502020204030204" pitchFamily="34" charset="0"/>
                        </a:rPr>
                        <a:t>từ</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lớp</a:t>
                      </a:r>
                      <a:r>
                        <a:rPr lang="en-US" sz="1900" dirty="0">
                          <a:effectLst/>
                          <a:latin typeface="Calibri" panose="020F0502020204030204" pitchFamily="34" charset="0"/>
                          <a:cs typeface="Calibri" panose="020F0502020204030204" pitchFamily="34" charset="0"/>
                        </a:rPr>
                        <a:t> 2 </a:t>
                      </a:r>
                      <a:r>
                        <a:rPr lang="en-US" sz="1900" dirty="0" err="1">
                          <a:effectLst/>
                          <a:latin typeface="Calibri" panose="020F0502020204030204" pitchFamily="34" charset="0"/>
                          <a:cs typeface="Calibri" panose="020F0502020204030204" pitchFamily="34" charset="0"/>
                        </a:rPr>
                        <a:t>trở</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đi</a:t>
                      </a:r>
                      <a:r>
                        <a:rPr lang="en-US" sz="1900" dirty="0">
                          <a:effectLst/>
                          <a:latin typeface="Calibri" panose="020F0502020204030204" pitchFamily="34" charset="0"/>
                          <a:cs typeface="Calibri" panose="020F0502020204030204" pitchFamily="34" charset="0"/>
                        </a:rPr>
                        <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Thêm</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sửa</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xóa</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các</a:t>
                      </a:r>
                      <a:r>
                        <a:rPr lang="en-US" sz="1900" dirty="0">
                          <a:effectLst/>
                          <a:latin typeface="Calibri" panose="020F0502020204030204" pitchFamily="34" charset="0"/>
                          <a:cs typeface="Calibri" panose="020F0502020204030204" pitchFamily="34" charset="0"/>
                        </a:rPr>
                        <a:t> file </a:t>
                      </a:r>
                      <a:r>
                        <a:rPr lang="en-US" sz="1900" dirty="0" err="1">
                          <a:effectLst/>
                          <a:latin typeface="Calibri" panose="020F0502020204030204" pitchFamily="34" charset="0"/>
                          <a:cs typeface="Calibri" panose="020F0502020204030204" pitchFamily="34" charset="0"/>
                        </a:rPr>
                        <a:t>từ</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lớp</a:t>
                      </a:r>
                      <a:r>
                        <a:rPr lang="en-US" sz="1900" dirty="0">
                          <a:effectLst/>
                          <a:latin typeface="Calibri" panose="020F0502020204030204" pitchFamily="34" charset="0"/>
                          <a:cs typeface="Calibri" panose="020F0502020204030204" pitchFamily="34" charset="0"/>
                        </a:rPr>
                        <a:t> 2 </a:t>
                      </a:r>
                      <a:r>
                        <a:rPr lang="en-US" sz="1900" dirty="0" err="1">
                          <a:effectLst/>
                          <a:latin typeface="Calibri" panose="020F0502020204030204" pitchFamily="34" charset="0"/>
                          <a:cs typeface="Calibri" panose="020F0502020204030204" pitchFamily="34" charset="0"/>
                        </a:rPr>
                        <a:t>trở</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đi</a:t>
                      </a:r>
                      <a:r>
                        <a:rPr lang="en-US" sz="1900" dirty="0">
                          <a:effectLst/>
                          <a:latin typeface="Calibri" panose="020F0502020204030204" pitchFamily="34" charset="0"/>
                          <a:cs typeface="Calibri" panose="020F0502020204030204" pitchFamily="34" charset="0"/>
                        </a:rPr>
                        <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Có</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nhìn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thấy</a:t>
                      </a:r>
                      <a:r>
                        <a:rPr lang="en-US" sz="1900" dirty="0">
                          <a:effectLst/>
                          <a:latin typeface="Calibri" panose="020F0502020204030204" pitchFamily="34" charset="0"/>
                          <a:cs typeface="Calibri" panose="020F0502020204030204" pitchFamily="34" charset="0"/>
                        </a:rPr>
                        <a:t> file </a:t>
                      </a:r>
                      <a:r>
                        <a:rPr lang="en-US" sz="1900" dirty="0" err="1">
                          <a:effectLst/>
                          <a:latin typeface="Calibri" panose="020F0502020204030204" pitchFamily="34" charset="0"/>
                          <a:cs typeface="Calibri" panose="020F0502020204030204" pitchFamily="34" charset="0"/>
                        </a:rPr>
                        <a:t>lỗi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thời</a:t>
                      </a:r>
                      <a:r>
                        <a:rPr lang="en-US" sz="1900" dirty="0">
                          <a:effectLst/>
                          <a:latin typeface="Calibri" panose="020F0502020204030204" pitchFamily="34" charset="0"/>
                          <a:cs typeface="Calibri" panose="020F0502020204030204" pitchFamily="34" charset="0"/>
                        </a:rPr>
                        <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Có</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quyền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nhìn</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thấy</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lịch</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sử</a:t>
                      </a:r>
                      <a:r>
                        <a:rPr lang="en-US" sz="1900" dirty="0">
                          <a:effectLst/>
                          <a:latin typeface="Calibri" panose="020F0502020204030204" pitchFamily="34" charset="0"/>
                          <a:cs typeface="Calibri" panose="020F0502020204030204" pitchFamily="34" charset="0"/>
                        </a:rPr>
                        <a:t> file, </a:t>
                      </a:r>
                      <a:r>
                        <a:rPr lang="en-US" sz="1900" dirty="0" err="1">
                          <a:effectLst/>
                          <a:latin typeface="Calibri" panose="020F0502020204030204" pitchFamily="34" charset="0"/>
                          <a:cs typeface="Calibri" panose="020F0502020204030204" pitchFamily="34" charset="0"/>
                        </a:rPr>
                        <a:t>truy</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cập</a:t>
                      </a:r>
                      <a:r>
                        <a:rPr lang="en-US" sz="1900" dirty="0">
                          <a:effectLst/>
                          <a:latin typeface="Calibri" panose="020F0502020204030204" pitchFamily="34" charset="0"/>
                          <a:cs typeface="Calibri" panose="020F0502020204030204" pitchFamily="34" charset="0"/>
                        </a:rPr>
                        <a:t>, update, download</a:t>
                      </a:r>
                      <a:br>
                        <a:rPr lang="en-US" sz="1900" dirty="0">
                          <a:effectLst/>
                          <a:latin typeface="Calibri" panose="020F0502020204030204" pitchFamily="34" charset="0"/>
                          <a:cs typeface="Calibri" panose="020F0502020204030204" pitchFamily="34" charset="0"/>
                        </a:rPr>
                      </a:b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Viết</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được</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thông</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báo</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nội</a:t>
                      </a:r>
                      <a:r>
                        <a:rPr lang="en-US" sz="1900" dirty="0">
                          <a:effectLst/>
                          <a:latin typeface="Calibri" panose="020F0502020204030204" pitchFamily="34" charset="0"/>
                          <a:cs typeface="Calibri" panose="020F0502020204030204" pitchFamily="34" charset="0"/>
                        </a:rPr>
                        <a:t> </a:t>
                      </a:r>
                      <a:r>
                        <a:rPr lang="en-US" sz="1900" dirty="0" err="1">
                          <a:effectLst/>
                          <a:latin typeface="Calibri" panose="020F0502020204030204" pitchFamily="34" charset="0"/>
                          <a:cs typeface="Calibri" panose="020F0502020204030204" pitchFamily="34" charset="0"/>
                        </a:rPr>
                        <a:t>bộ</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txBody>
                  <a:tcPr marL="66766" marR="66766" marT="0" marB="0" anchor="ctr"/>
                </a:tc>
                <a:extLst>
                  <a:ext uri="{0D108BD9-81ED-4DB2-BD59-A6C34878D82A}">
                    <a16:rowId xmlns:a16="http://schemas.microsoft.com/office/drawing/2014/main" val="4008272343"/>
                  </a:ext>
                </a:extLst>
              </a:tr>
            </a:tbl>
          </a:graphicData>
        </a:graphic>
      </p:graphicFrame>
    </p:spTree>
    <p:extLst>
      <p:ext uri="{BB962C8B-B14F-4D97-AF65-F5344CB8AC3E}">
        <p14:creationId xmlns:p14="http://schemas.microsoft.com/office/powerpoint/2010/main" val="4118542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150" y="603309"/>
            <a:ext cx="9601196" cy="1303867"/>
          </a:xfrm>
        </p:spPr>
        <p:txBody>
          <a:bodyPr>
            <a:normAutofit/>
          </a:bodyPr>
          <a:lstStyle/>
          <a:p>
            <a:pPr algn="l"/>
            <a:r>
              <a:rPr lang="en-US" sz="3600" b="1" i="1" u="sng" dirty="0" err="1" smtClean="0">
                <a:latin typeface="Calibri" panose="020F0502020204030204" pitchFamily="34" charset="0"/>
                <a:cs typeface="Calibri" panose="020F0502020204030204" pitchFamily="34" charset="0"/>
              </a:rPr>
              <a:t>Quyền</a:t>
            </a:r>
            <a:r>
              <a:rPr lang="en-US" sz="3600" b="1" i="1" u="sng" dirty="0" smtClean="0">
                <a:latin typeface="Calibri" panose="020F0502020204030204" pitchFamily="34" charset="0"/>
                <a:cs typeface="Calibri" panose="020F0502020204030204" pitchFamily="34" charset="0"/>
              </a:rPr>
              <a:t> </a:t>
            </a:r>
            <a:r>
              <a:rPr lang="en-US" sz="3600" b="1" i="1" u="sng" dirty="0" err="1" smtClean="0">
                <a:latin typeface="Calibri" panose="020F0502020204030204" pitchFamily="34" charset="0"/>
                <a:cs typeface="Calibri" panose="020F0502020204030204" pitchFamily="34" charset="0"/>
              </a:rPr>
              <a:t>phê</a:t>
            </a:r>
            <a:r>
              <a:rPr lang="en-US" sz="3600" b="1" i="1" u="sng" dirty="0" smtClean="0">
                <a:latin typeface="Calibri" panose="020F0502020204030204" pitchFamily="34" charset="0"/>
                <a:cs typeface="Calibri" panose="020F0502020204030204" pitchFamily="34" charset="0"/>
              </a:rPr>
              <a:t> </a:t>
            </a:r>
            <a:r>
              <a:rPr lang="en-US" sz="3600" b="1" i="1" u="sng" dirty="0" err="1" smtClean="0">
                <a:latin typeface="Calibri" panose="020F0502020204030204" pitchFamily="34" charset="0"/>
                <a:cs typeface="Calibri" panose="020F0502020204030204" pitchFamily="34" charset="0"/>
              </a:rPr>
              <a:t>duyệt</a:t>
            </a:r>
            <a:endParaRPr lang="en-US" sz="3600" b="1" i="1" u="sng"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0299127"/>
              </p:ext>
            </p:extLst>
          </p:nvPr>
        </p:nvGraphicFramePr>
        <p:xfrm>
          <a:off x="1110344" y="2730137"/>
          <a:ext cx="10502536" cy="2769326"/>
        </p:xfrm>
        <a:graphic>
          <a:graphicData uri="http://schemas.openxmlformats.org/drawingml/2006/table">
            <a:tbl>
              <a:tblPr bandRow="1">
                <a:tableStyleId>{5C22544A-7EE6-4342-B048-85BDC9FD1C3A}</a:tableStyleId>
              </a:tblPr>
              <a:tblGrid>
                <a:gridCol w="535576">
                  <a:extLst>
                    <a:ext uri="{9D8B030D-6E8A-4147-A177-3AD203B41FA5}">
                      <a16:colId xmlns:a16="http://schemas.microsoft.com/office/drawing/2014/main" val="3799223426"/>
                    </a:ext>
                  </a:extLst>
                </a:gridCol>
                <a:gridCol w="2050869">
                  <a:extLst>
                    <a:ext uri="{9D8B030D-6E8A-4147-A177-3AD203B41FA5}">
                      <a16:colId xmlns:a16="http://schemas.microsoft.com/office/drawing/2014/main" val="656083139"/>
                    </a:ext>
                  </a:extLst>
                </a:gridCol>
                <a:gridCol w="2351314">
                  <a:extLst>
                    <a:ext uri="{9D8B030D-6E8A-4147-A177-3AD203B41FA5}">
                      <a16:colId xmlns:a16="http://schemas.microsoft.com/office/drawing/2014/main" val="3881707612"/>
                    </a:ext>
                  </a:extLst>
                </a:gridCol>
                <a:gridCol w="5564777">
                  <a:extLst>
                    <a:ext uri="{9D8B030D-6E8A-4147-A177-3AD203B41FA5}">
                      <a16:colId xmlns:a16="http://schemas.microsoft.com/office/drawing/2014/main" val="2349856854"/>
                    </a:ext>
                  </a:extLst>
                </a:gridCol>
              </a:tblGrid>
              <a:tr h="2769326">
                <a:tc>
                  <a:txBody>
                    <a:bodyPr/>
                    <a:lstStyle/>
                    <a:p>
                      <a:pPr marL="0" marR="0" algn="ctr">
                        <a:lnSpc>
                          <a:spcPct val="107000"/>
                        </a:lnSpc>
                        <a:spcBef>
                          <a:spcPts val="0"/>
                        </a:spcBef>
                        <a:spcAft>
                          <a:spcPts val="0"/>
                        </a:spcAft>
                      </a:pPr>
                      <a:r>
                        <a:rPr lang="en-US" sz="2300" dirty="0">
                          <a:effectLst/>
                          <a:latin typeface="Calibri" panose="020F0502020204030204" pitchFamily="34" charset="0"/>
                          <a:cs typeface="Calibri" panose="020F0502020204030204" pitchFamily="34" charset="0"/>
                        </a:rPr>
                        <a:t>3</a:t>
                      </a:r>
                      <a:endParaRPr lang="en-US" sz="23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300" dirty="0" err="1">
                          <a:effectLst/>
                          <a:latin typeface="Calibri" panose="020F0502020204030204" pitchFamily="34" charset="0"/>
                          <a:cs typeface="Calibri" panose="020F0502020204030204" pitchFamily="34" charset="0"/>
                        </a:rPr>
                        <a:t>Chức</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năng</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phê</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duyệt</a:t>
                      </a:r>
                      <a:endParaRPr lang="en-US" sz="23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300">
                          <a:effectLst/>
                          <a:latin typeface="Calibri" panose="020F0502020204030204" pitchFamily="34" charset="0"/>
                          <a:cs typeface="Calibri" panose="020F0502020204030204" pitchFamily="34" charset="0"/>
                        </a:rPr>
                        <a:t>Duyệt tài liệu</a:t>
                      </a:r>
                      <a:endParaRPr lang="en-US" sz="23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7000"/>
                        </a:lnSpc>
                        <a:spcBef>
                          <a:spcPts val="0"/>
                        </a:spcBef>
                        <a:spcAft>
                          <a:spcPts val="0"/>
                        </a:spcAft>
                      </a:pPr>
                      <a:r>
                        <a:rPr lang="en-US" sz="2300" dirty="0" err="1">
                          <a:effectLst/>
                          <a:latin typeface="Calibri" panose="020F0502020204030204" pitchFamily="34" charset="0"/>
                          <a:cs typeface="Calibri" panose="020F0502020204030204" pitchFamily="34" charset="0"/>
                        </a:rPr>
                        <a:t>Duyệt</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các</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tài</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liệu</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đã</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được</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gán</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tên</a:t>
                      </a:r>
                      <a:r>
                        <a:rPr lang="en-US" sz="2300" dirty="0">
                          <a:effectLst/>
                          <a:latin typeface="Calibri" panose="020F0502020204030204" pitchFamily="34" charset="0"/>
                          <a:cs typeface="Calibri" panose="020F0502020204030204" pitchFamily="34" charset="0"/>
                        </a:rPr>
                        <a:t> </a:t>
                      </a:r>
                      <a:r>
                        <a:rPr lang="en-US" sz="2300" dirty="0" err="1">
                          <a:effectLst/>
                          <a:latin typeface="Calibri" panose="020F0502020204030204" pitchFamily="34" charset="0"/>
                          <a:cs typeface="Calibri" panose="020F0502020204030204" pitchFamily="34" charset="0"/>
                        </a:rPr>
                        <a:t>duyệt</a:t>
                      </a:r>
                      <a:endParaRPr lang="en-US" sz="23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67988989"/>
                  </a:ext>
                </a:extLst>
              </a:tr>
            </a:tbl>
          </a:graphicData>
        </a:graphic>
      </p:graphicFrame>
    </p:spTree>
    <p:extLst>
      <p:ext uri="{BB962C8B-B14F-4D97-AF65-F5344CB8AC3E}">
        <p14:creationId xmlns:p14="http://schemas.microsoft.com/office/powerpoint/2010/main" val="260604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11019355"/>
              </p:ext>
            </p:extLst>
          </p:nvPr>
        </p:nvGraphicFramePr>
        <p:xfrm>
          <a:off x="169817" y="1254034"/>
          <a:ext cx="11887200" cy="5603966"/>
        </p:xfrm>
        <a:graphic>
          <a:graphicData uri="http://schemas.openxmlformats.org/drawingml/2006/table">
            <a:tbl>
              <a:tblPr bandRow="1">
                <a:tableStyleId>{5C22544A-7EE6-4342-B048-85BDC9FD1C3A}</a:tableStyleId>
              </a:tblPr>
              <a:tblGrid>
                <a:gridCol w="483326">
                  <a:extLst>
                    <a:ext uri="{9D8B030D-6E8A-4147-A177-3AD203B41FA5}">
                      <a16:colId xmlns:a16="http://schemas.microsoft.com/office/drawing/2014/main" val="3261519790"/>
                    </a:ext>
                  </a:extLst>
                </a:gridCol>
                <a:gridCol w="1332411">
                  <a:extLst>
                    <a:ext uri="{9D8B030D-6E8A-4147-A177-3AD203B41FA5}">
                      <a16:colId xmlns:a16="http://schemas.microsoft.com/office/drawing/2014/main" val="3628514485"/>
                    </a:ext>
                  </a:extLst>
                </a:gridCol>
                <a:gridCol w="1397726">
                  <a:extLst>
                    <a:ext uri="{9D8B030D-6E8A-4147-A177-3AD203B41FA5}">
                      <a16:colId xmlns:a16="http://schemas.microsoft.com/office/drawing/2014/main" val="2169468728"/>
                    </a:ext>
                  </a:extLst>
                </a:gridCol>
                <a:gridCol w="8673737">
                  <a:extLst>
                    <a:ext uri="{9D8B030D-6E8A-4147-A177-3AD203B41FA5}">
                      <a16:colId xmlns:a16="http://schemas.microsoft.com/office/drawing/2014/main" val="633153482"/>
                    </a:ext>
                  </a:extLst>
                </a:gridCol>
              </a:tblGrid>
              <a:tr h="1923221">
                <a:tc>
                  <a:txBody>
                    <a:bodyPr/>
                    <a:lstStyle/>
                    <a:p>
                      <a:pPr marL="0" marR="0">
                        <a:lnSpc>
                          <a:spcPct val="107000"/>
                        </a:lnSpc>
                        <a:spcBef>
                          <a:spcPts val="0"/>
                        </a:spcBef>
                        <a:spcAft>
                          <a:spcPts val="800"/>
                        </a:spcAft>
                      </a:pPr>
                      <a:r>
                        <a:rPr lang="en-US" sz="2100" dirty="0">
                          <a:effectLst/>
                          <a:latin typeface="Calibri" panose="020F0502020204030204" pitchFamily="34" charset="0"/>
                          <a:cs typeface="Calibri" panose="020F0502020204030204" pitchFamily="34" charset="0"/>
                        </a:rPr>
                        <a:t>4</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tc rowSpan="2">
                  <a:txBody>
                    <a:bodyPr/>
                    <a:lstStyle/>
                    <a:p>
                      <a:pPr marL="0" marR="0">
                        <a:lnSpc>
                          <a:spcPct val="107000"/>
                        </a:lnSpc>
                        <a:spcBef>
                          <a:spcPts val="0"/>
                        </a:spcBef>
                        <a:spcAft>
                          <a:spcPts val="800"/>
                        </a:spcAft>
                      </a:pPr>
                      <a:r>
                        <a:rPr lang="en-US" sz="2100" dirty="0" err="1" smtClean="0">
                          <a:effectLst/>
                          <a:latin typeface="Calibri" panose="020F0502020204030204" pitchFamily="34" charset="0"/>
                          <a:cs typeface="Calibri" panose="020F0502020204030204" pitchFamily="34" charset="0"/>
                        </a:rPr>
                        <a:t>Quyền</a:t>
                      </a:r>
                      <a:r>
                        <a:rPr lang="en-US" sz="2100" dirty="0" smtClean="0">
                          <a:effectLst/>
                          <a:latin typeface="Calibri" panose="020F0502020204030204" pitchFamily="34" charset="0"/>
                          <a:cs typeface="Calibri" panose="020F0502020204030204" pitchFamily="34" charset="0"/>
                        </a:rPr>
                        <a:t> </a:t>
                      </a:r>
                      <a:r>
                        <a:rPr lang="en-US" sz="2100" dirty="0" err="1" smtClean="0">
                          <a:effectLst/>
                          <a:latin typeface="Calibri" panose="020F0502020204030204" pitchFamily="34" charset="0"/>
                          <a:cs typeface="Calibri" panose="020F0502020204030204" pitchFamily="34" charset="0"/>
                        </a:rPr>
                        <a:t>sử</a:t>
                      </a:r>
                      <a:r>
                        <a:rPr lang="en-US" sz="2100" dirty="0" smtClean="0">
                          <a:effectLst/>
                          <a:latin typeface="Calibri" panose="020F0502020204030204" pitchFamily="34" charset="0"/>
                          <a:cs typeface="Calibri" panose="020F0502020204030204" pitchFamily="34" charset="0"/>
                        </a:rPr>
                        <a:t> </a:t>
                      </a:r>
                      <a:r>
                        <a:rPr lang="en-US" sz="2100" dirty="0" err="1" smtClean="0">
                          <a:effectLst/>
                          <a:latin typeface="Calibri" panose="020F0502020204030204" pitchFamily="34" charset="0"/>
                          <a:cs typeface="Calibri" panose="020F0502020204030204" pitchFamily="34" charset="0"/>
                        </a:rPr>
                        <a:t>dụng</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tc>
                  <a:txBody>
                    <a:bodyPr/>
                    <a:lstStyle/>
                    <a:p>
                      <a:pPr marL="0" marR="0">
                        <a:lnSpc>
                          <a:spcPct val="107000"/>
                        </a:lnSpc>
                        <a:spcBef>
                          <a:spcPts val="0"/>
                        </a:spcBef>
                        <a:spcAft>
                          <a:spcPts val="800"/>
                        </a:spcAft>
                      </a:pPr>
                      <a:r>
                        <a:rPr lang="en-US" sz="2100" dirty="0">
                          <a:effectLst/>
                          <a:latin typeface="Calibri" panose="020F0502020204030204" pitchFamily="34" charset="0"/>
                          <a:cs typeface="Calibri" panose="020F0502020204030204" pitchFamily="34" charset="0"/>
                        </a:rPr>
                        <a:t>Full </a:t>
                      </a:r>
                      <a:r>
                        <a:rPr lang="en-US" sz="2100" dirty="0" err="1">
                          <a:effectLst/>
                          <a:latin typeface="Calibri" panose="020F0502020204030204" pitchFamily="34" charset="0"/>
                          <a:cs typeface="Calibri" panose="020F0502020204030204" pitchFamily="34" charset="0"/>
                        </a:rPr>
                        <a:t>quyền</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tc>
                  <a:txBody>
                    <a:bodyPr/>
                    <a:lstStyle/>
                    <a:p>
                      <a:pPr marL="0" marR="0">
                        <a:lnSpc>
                          <a:spcPct val="107000"/>
                        </a:lnSpc>
                        <a:spcBef>
                          <a:spcPts val="0"/>
                        </a:spcBef>
                        <a:spcAft>
                          <a:spcPts val="800"/>
                        </a:spcAft>
                      </a:pPr>
                      <a:r>
                        <a:rPr lang="en-US" sz="2100" dirty="0">
                          <a:effectLst/>
                          <a:latin typeface="Calibri" panose="020F0502020204030204" pitchFamily="34" charset="0"/>
                          <a:cs typeface="Calibri" panose="020F0502020204030204" pitchFamily="34" charset="0"/>
                        </a:rPr>
                        <a:t>1- </a:t>
                      </a:r>
                      <a:r>
                        <a:rPr lang="en-US" sz="2100" dirty="0" err="1">
                          <a:effectLst/>
                          <a:latin typeface="Calibri" panose="020F0502020204030204" pitchFamily="34" charset="0"/>
                          <a:cs typeface="Calibri" panose="020F0502020204030204" pitchFamily="34" charset="0"/>
                        </a:rPr>
                        <a:t>Tạo</a:t>
                      </a:r>
                      <a:r>
                        <a:rPr lang="en-US" sz="2100" dirty="0">
                          <a:effectLst/>
                          <a:latin typeface="Calibri" panose="020F0502020204030204" pitchFamily="34" charset="0"/>
                          <a:cs typeface="Calibri" panose="020F0502020204030204" pitchFamily="34" charset="0"/>
                        </a:rPr>
                        <a:t> folder </a:t>
                      </a:r>
                      <a:r>
                        <a:rPr lang="en-US" sz="2100" dirty="0" err="1">
                          <a:effectLst/>
                          <a:latin typeface="Calibri" panose="020F0502020204030204" pitchFamily="34" charset="0"/>
                          <a:cs typeface="Calibri" panose="020F0502020204030204" pitchFamily="34" charset="0"/>
                        </a:rPr>
                        <a:t>cấp</a:t>
                      </a:r>
                      <a:r>
                        <a:rPr lang="en-US" sz="2100" dirty="0">
                          <a:effectLst/>
                          <a:latin typeface="Calibri" panose="020F0502020204030204" pitchFamily="34" charset="0"/>
                          <a:cs typeface="Calibri" panose="020F0502020204030204" pitchFamily="34" charset="0"/>
                        </a:rPr>
                        <a:t> 2</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2- </a:t>
                      </a:r>
                      <a:r>
                        <a:rPr lang="en-US" sz="2100" dirty="0" err="1">
                          <a:effectLst/>
                          <a:latin typeface="Calibri" panose="020F0502020204030204" pitchFamily="34" charset="0"/>
                          <a:cs typeface="Calibri" panose="020F0502020204030204" pitchFamily="34" charset="0"/>
                        </a:rPr>
                        <a:t>Điều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chỉnh</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phân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folder </a:t>
                      </a:r>
                      <a:r>
                        <a:rPr lang="en-US" sz="2100" dirty="0" err="1">
                          <a:effectLst/>
                          <a:latin typeface="Calibri" panose="020F0502020204030204" pitchFamily="34" charset="0"/>
                          <a:cs typeface="Calibri" panose="020F0502020204030204" pitchFamily="34" charset="0"/>
                        </a:rPr>
                        <a:t>cấp</a:t>
                      </a:r>
                      <a:r>
                        <a:rPr lang="en-US" sz="2100" dirty="0">
                          <a:effectLst/>
                          <a:latin typeface="Calibri" panose="020F0502020204030204" pitchFamily="34" charset="0"/>
                          <a:cs typeface="Calibri" panose="020F0502020204030204" pitchFamily="34" charset="0"/>
                        </a:rPr>
                        <a:t> 2 </a:t>
                      </a:r>
                      <a:r>
                        <a:rPr lang="en-US" sz="2100" dirty="0" err="1">
                          <a:effectLst/>
                          <a:latin typeface="Calibri" panose="020F0502020204030204" pitchFamily="34" charset="0"/>
                          <a:cs typeface="Calibri" panose="020F0502020204030204" pitchFamily="34" charset="0"/>
                        </a:rPr>
                        <a:t>nhưng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trong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giới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hạn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của</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cấp</a:t>
                      </a:r>
                      <a:r>
                        <a:rPr lang="en-US" sz="2100" dirty="0">
                          <a:effectLst/>
                          <a:latin typeface="Calibri" panose="020F0502020204030204" pitchFamily="34" charset="0"/>
                          <a:cs typeface="Calibri" panose="020F0502020204030204" pitchFamily="34" charset="0"/>
                        </a:rPr>
                        <a:t> 1: </a:t>
                      </a:r>
                      <a:r>
                        <a:rPr lang="en-US" sz="2100" dirty="0" err="1">
                          <a:effectLst/>
                          <a:latin typeface="Calibri" panose="020F0502020204030204" pitchFamily="34" charset="0"/>
                          <a:cs typeface="Calibri" panose="020F0502020204030204" pitchFamily="34" charset="0"/>
                        </a:rPr>
                        <a:t>chỉ</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giảm</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người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dùng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không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tăng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người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dùng</a:t>
                      </a:r>
                      <a:r>
                        <a:rPr lang="en-US" sz="2100" dirty="0">
                          <a:effectLst/>
                          <a:latin typeface="Calibri" panose="020F0502020204030204" pitchFamily="34" charset="0"/>
                          <a:cs typeface="Calibri" panose="020F0502020204030204" pitchFamily="34" charset="0"/>
                        </a:rPr>
                        <a:t> </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3- </a:t>
                      </a:r>
                      <a:r>
                        <a:rPr lang="en-US" sz="2100" dirty="0" err="1">
                          <a:effectLst/>
                          <a:latin typeface="Calibri" panose="020F0502020204030204" pitchFamily="34" charset="0"/>
                          <a:cs typeface="Calibri" panose="020F0502020204030204" pitchFamily="34" charset="0"/>
                        </a:rPr>
                        <a:t>Và</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đẩy</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đủ</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Ghi</a:t>
                      </a:r>
                      <a:r>
                        <a:rPr lang="en-US" sz="2100" dirty="0">
                          <a:effectLst/>
                          <a:latin typeface="Calibri" panose="020F0502020204030204" pitchFamily="34" charset="0"/>
                          <a:cs typeface="Calibri" panose="020F0502020204030204" pitchFamily="34" charset="0"/>
                        </a:rPr>
                        <a:t> ở </a:t>
                      </a:r>
                      <a:r>
                        <a:rPr lang="en-US" sz="2100" dirty="0" err="1">
                          <a:effectLst/>
                          <a:latin typeface="Calibri" panose="020F0502020204030204" pitchFamily="34" charset="0"/>
                          <a:cs typeface="Calibri" panose="020F0502020204030204" pitchFamily="34" charset="0"/>
                        </a:rPr>
                        <a:t>dưới</a:t>
                      </a:r>
                      <a:r>
                        <a:rPr lang="en-US" sz="2100" dirty="0">
                          <a:effectLst/>
                          <a:latin typeface="Calibri" panose="020F0502020204030204" pitchFamily="34" charset="0"/>
                          <a:cs typeface="Calibri" panose="020F0502020204030204" pitchFamily="34" charset="0"/>
                        </a:rPr>
                        <a:t>"</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4- </a:t>
                      </a:r>
                      <a:r>
                        <a:rPr lang="en-US" sz="2100" dirty="0" err="1">
                          <a:effectLst/>
                          <a:latin typeface="Calibri" panose="020F0502020204030204" pitchFamily="34" charset="0"/>
                          <a:cs typeface="Calibri" panose="020F0502020204030204" pitchFamily="34" charset="0"/>
                        </a:rPr>
                        <a:t>Viết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báo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nội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bộ</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extLst>
                  <a:ext uri="{0D108BD9-81ED-4DB2-BD59-A6C34878D82A}">
                    <a16:rowId xmlns:a16="http://schemas.microsoft.com/office/drawing/2014/main" val="1666516270"/>
                  </a:ext>
                </a:extLst>
              </a:tr>
              <a:tr h="3680745">
                <a:tc>
                  <a:txBody>
                    <a:bodyPr/>
                    <a:lstStyle/>
                    <a:p>
                      <a:pPr marL="0" marR="0">
                        <a:lnSpc>
                          <a:spcPct val="107000"/>
                        </a:lnSpc>
                        <a:spcBef>
                          <a:spcPts val="0"/>
                        </a:spcBef>
                        <a:spcAft>
                          <a:spcPts val="800"/>
                        </a:spcAft>
                      </a:pPr>
                      <a:r>
                        <a:rPr lang="en-US" sz="2100">
                          <a:effectLst/>
                          <a:latin typeface="Calibri" panose="020F0502020204030204" pitchFamily="34" charset="0"/>
                          <a:cs typeface="Calibri" panose="020F0502020204030204" pitchFamily="34" charset="0"/>
                        </a:rPr>
                        <a:t>5</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tc vMerge="1">
                  <a:txBody>
                    <a:bodyPr/>
                    <a:lstStyle/>
                    <a:p>
                      <a:endParaRPr lang="en-US"/>
                    </a:p>
                  </a:txBody>
                  <a:tcPr/>
                </a:tc>
                <a:tc>
                  <a:txBody>
                    <a:bodyPr/>
                    <a:lstStyle/>
                    <a:p>
                      <a:pPr marL="0" marR="0">
                        <a:lnSpc>
                          <a:spcPct val="107000"/>
                        </a:lnSpc>
                        <a:spcBef>
                          <a:spcPts val="0"/>
                        </a:spcBef>
                        <a:spcAft>
                          <a:spcPts val="800"/>
                        </a:spcAft>
                      </a:pPr>
                      <a:r>
                        <a:rPr lang="en-US" sz="2100">
                          <a:effectLst/>
                          <a:latin typeface="Calibri" panose="020F0502020204030204" pitchFamily="34" charset="0"/>
                          <a:cs typeface="Calibri" panose="020F0502020204030204" pitchFamily="34" charset="0"/>
                        </a:rPr>
                        <a:t>Ghi</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tc>
                  <a:txBody>
                    <a:bodyPr/>
                    <a:lstStyle/>
                    <a:p>
                      <a:pPr marL="0" marR="0">
                        <a:lnSpc>
                          <a:spcPct val="107000"/>
                        </a:lnSpc>
                        <a:spcBef>
                          <a:spcPts val="0"/>
                        </a:spcBef>
                        <a:spcAft>
                          <a:spcPts val="800"/>
                        </a:spcAft>
                      </a:pPr>
                      <a:r>
                        <a:rPr lang="en-US" sz="2100" dirty="0">
                          <a:effectLst/>
                          <a:latin typeface="Calibri" panose="020F0502020204030204" pitchFamily="34" charset="0"/>
                          <a:cs typeface="Calibri" panose="020F0502020204030204" pitchFamily="34" charset="0"/>
                        </a:rPr>
                        <a:t>1-Tạo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folder </a:t>
                      </a:r>
                      <a:r>
                        <a:rPr lang="en-US" sz="2100" dirty="0" err="1">
                          <a:effectLst/>
                          <a:latin typeface="Calibri" panose="020F0502020204030204" pitchFamily="34" charset="0"/>
                          <a:cs typeface="Calibri" panose="020F0502020204030204" pitchFamily="34" charset="0"/>
                        </a:rPr>
                        <a:t>từ</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cấp</a:t>
                      </a:r>
                      <a:r>
                        <a:rPr lang="en-US" sz="2100" dirty="0">
                          <a:effectLst/>
                          <a:latin typeface="Calibri" panose="020F0502020204030204" pitchFamily="34" charset="0"/>
                          <a:cs typeface="Calibri" panose="020F0502020204030204" pitchFamily="34" charset="0"/>
                        </a:rPr>
                        <a:t> 3 </a:t>
                      </a:r>
                      <a:r>
                        <a:rPr lang="en-US" sz="2100" dirty="0" err="1">
                          <a:effectLst/>
                          <a:latin typeface="Calibri" panose="020F0502020204030204" pitchFamily="34" charset="0"/>
                          <a:cs typeface="Calibri" panose="020F0502020204030204" pitchFamily="34" charset="0"/>
                        </a:rPr>
                        <a:t>trở</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đi</a:t>
                      </a:r>
                      <a:endParaRPr lang="en-US" sz="2100" dirty="0">
                        <a:effectLst/>
                        <a:latin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100" dirty="0">
                          <a:effectLst/>
                          <a:latin typeface="Calibri" panose="020F0502020204030204" pitchFamily="34" charset="0"/>
                          <a:cs typeface="Calibri" panose="020F0502020204030204" pitchFamily="34" charset="0"/>
                        </a:rPr>
                        <a:t>2- </a:t>
                      </a:r>
                      <a:r>
                        <a:rPr lang="en-US" sz="2100" dirty="0" err="1">
                          <a:effectLst/>
                          <a:latin typeface="Calibri" panose="020F0502020204030204" pitchFamily="34" charset="0"/>
                          <a:cs typeface="Calibri" panose="020F0502020204030204" pitchFamily="34" charset="0"/>
                        </a:rPr>
                        <a:t>Điều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chỉnh</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phân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các</a:t>
                      </a:r>
                      <a:r>
                        <a:rPr lang="en-US" sz="2100" dirty="0">
                          <a:effectLst/>
                          <a:latin typeface="Calibri" panose="020F0502020204030204" pitchFamily="34" charset="0"/>
                          <a:cs typeface="Calibri" panose="020F0502020204030204" pitchFamily="34" charset="0"/>
                        </a:rPr>
                        <a:t> folder </a:t>
                      </a:r>
                      <a:r>
                        <a:rPr lang="en-US" sz="2100" dirty="0" err="1">
                          <a:effectLst/>
                          <a:latin typeface="Calibri" panose="020F0502020204030204" pitchFamily="34" charset="0"/>
                          <a:cs typeface="Calibri" panose="020F0502020204030204" pitchFamily="34" charset="0"/>
                        </a:rPr>
                        <a:t>từ</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cấp</a:t>
                      </a:r>
                      <a:r>
                        <a:rPr lang="en-US" sz="2100" dirty="0">
                          <a:effectLst/>
                          <a:latin typeface="Calibri" panose="020F0502020204030204" pitchFamily="34" charset="0"/>
                          <a:cs typeface="Calibri" panose="020F0502020204030204" pitchFamily="34" charset="0"/>
                        </a:rPr>
                        <a:t> 3 </a:t>
                      </a:r>
                      <a:r>
                        <a:rPr lang="en-US" sz="2100" dirty="0" err="1">
                          <a:effectLst/>
                          <a:latin typeface="Calibri" panose="020F0502020204030204" pitchFamily="34" charset="0"/>
                          <a:cs typeface="Calibri" panose="020F0502020204030204" pitchFamily="34" charset="0"/>
                        </a:rPr>
                        <a:t>nhưng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trong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giới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hạn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của</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cấp</a:t>
                      </a:r>
                      <a:r>
                        <a:rPr lang="en-US" sz="2100" dirty="0">
                          <a:effectLst/>
                          <a:latin typeface="Calibri" panose="020F0502020204030204" pitchFamily="34" charset="0"/>
                          <a:cs typeface="Calibri" panose="020F0502020204030204" pitchFamily="34" charset="0"/>
                        </a:rPr>
                        <a:t> 2: </a:t>
                      </a:r>
                      <a:r>
                        <a:rPr lang="en-US" sz="2100" dirty="0" err="1">
                          <a:effectLst/>
                          <a:latin typeface="Calibri" panose="020F0502020204030204" pitchFamily="34" charset="0"/>
                          <a:cs typeface="Calibri" panose="020F0502020204030204" pitchFamily="34" charset="0"/>
                        </a:rPr>
                        <a:t>chỉ</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giảm</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người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dùng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không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tăng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người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dùng</a:t>
                      </a:r>
                      <a:endParaRPr lang="en-US" sz="2100" dirty="0">
                        <a:effectLst/>
                        <a:latin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100" dirty="0">
                          <a:effectLst/>
                          <a:latin typeface="Calibri" panose="020F0502020204030204" pitchFamily="34" charset="0"/>
                          <a:cs typeface="Calibri" panose="020F0502020204030204" pitchFamily="34" charset="0"/>
                        </a:rPr>
                        <a:t>3- Cho </a:t>
                      </a:r>
                      <a:r>
                        <a:rPr lang="en-US" sz="2100" dirty="0" err="1">
                          <a:effectLst/>
                          <a:latin typeface="Calibri" panose="020F0502020204030204" pitchFamily="34" charset="0"/>
                          <a:cs typeface="Calibri" panose="020F0502020204030204" pitchFamily="34" charset="0"/>
                        </a:rPr>
                        <a:t>phép</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thêm</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cập</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nhập</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lại</a:t>
                      </a:r>
                      <a:r>
                        <a:rPr lang="en-US" sz="2100" dirty="0">
                          <a:effectLst/>
                          <a:latin typeface="Calibri" panose="020F0502020204030204" pitchFamily="34" charset="0"/>
                          <a:cs typeface="Calibri" panose="020F0502020204030204" pitchFamily="34" charset="0"/>
                        </a:rPr>
                        <a:t> file</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4- Cho </a:t>
                      </a:r>
                      <a:r>
                        <a:rPr lang="en-US" sz="2100" dirty="0" err="1">
                          <a:effectLst/>
                          <a:latin typeface="Calibri" panose="020F0502020204030204" pitchFamily="34" charset="0"/>
                          <a:cs typeface="Calibri" panose="020F0502020204030204" pitchFamily="34" charset="0"/>
                        </a:rPr>
                        <a:t>phép</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đọc</a:t>
                      </a:r>
                      <a:r>
                        <a:rPr lang="en-US" sz="2100" dirty="0">
                          <a:effectLst/>
                          <a:latin typeface="Calibri" panose="020F0502020204030204" pitchFamily="34" charset="0"/>
                          <a:cs typeface="Calibri" panose="020F0502020204030204" pitchFamily="34" charset="0"/>
                        </a:rPr>
                        <a:t>, download file</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5- </a:t>
                      </a:r>
                      <a:r>
                        <a:rPr lang="en-US" sz="2100" dirty="0" err="1">
                          <a:effectLst/>
                          <a:latin typeface="Calibri" panose="020F0502020204030204" pitchFamily="34" charset="0"/>
                          <a:cs typeface="Calibri" panose="020F0502020204030204" pitchFamily="34" charset="0"/>
                        </a:rPr>
                        <a:t>Có</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nhìn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thấy</a:t>
                      </a:r>
                      <a:r>
                        <a:rPr lang="en-US" sz="2100" dirty="0">
                          <a:effectLst/>
                          <a:latin typeface="Calibri" panose="020F0502020204030204" pitchFamily="34" charset="0"/>
                          <a:cs typeface="Calibri" panose="020F0502020204030204" pitchFamily="34" charset="0"/>
                        </a:rPr>
                        <a:t> file </a:t>
                      </a:r>
                      <a:r>
                        <a:rPr lang="en-US" sz="2100" dirty="0" err="1">
                          <a:effectLst/>
                          <a:latin typeface="Calibri" panose="020F0502020204030204" pitchFamily="34" charset="0"/>
                          <a:cs typeface="Calibri" panose="020F0502020204030204" pitchFamily="34" charset="0"/>
                        </a:rPr>
                        <a:t>lỗi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thời</a:t>
                      </a:r>
                      <a:r>
                        <a:rPr lang="en-US" sz="2100" dirty="0">
                          <a:effectLst/>
                          <a:latin typeface="Calibri" panose="020F0502020204030204" pitchFamily="34" charset="0"/>
                          <a:cs typeface="Calibri" panose="020F0502020204030204" pitchFamily="34" charset="0"/>
                        </a:rPr>
                        <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6- </a:t>
                      </a:r>
                      <a:r>
                        <a:rPr lang="en-US" sz="2100" dirty="0" err="1">
                          <a:effectLst/>
                          <a:latin typeface="Calibri" panose="020F0502020204030204" pitchFamily="34" charset="0"/>
                          <a:cs typeface="Calibri" panose="020F0502020204030204" pitchFamily="34" charset="0"/>
                        </a:rPr>
                        <a:t>Có</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chuyển</a:t>
                      </a:r>
                      <a:r>
                        <a:rPr lang="en-US" sz="2100" dirty="0">
                          <a:effectLst/>
                          <a:latin typeface="Calibri" panose="020F0502020204030204" pitchFamily="34" charset="0"/>
                          <a:cs typeface="Calibri" panose="020F0502020204030204" pitchFamily="34" charset="0"/>
                        </a:rPr>
                        <a:t> file </a:t>
                      </a:r>
                      <a:r>
                        <a:rPr lang="en-US" sz="2100" dirty="0" err="1">
                          <a:effectLst/>
                          <a:latin typeface="Calibri" panose="020F0502020204030204" pitchFamily="34" charset="0"/>
                          <a:cs typeface="Calibri" panose="020F0502020204030204" pitchFamily="34" charset="0"/>
                        </a:rPr>
                        <a:t>từ</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có</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hiệu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lực</a:t>
                      </a:r>
                      <a:r>
                        <a:rPr lang="en-US" sz="2100" dirty="0">
                          <a:effectLst/>
                          <a:latin typeface="Calibri" panose="020F0502020204030204" pitchFamily="34" charset="0"/>
                          <a:cs typeface="Calibri" panose="020F0502020204030204" pitchFamily="34" charset="0"/>
                        </a:rPr>
                        <a:t> sang </a:t>
                      </a:r>
                      <a:r>
                        <a:rPr lang="en-US" sz="2100" dirty="0" err="1">
                          <a:effectLst/>
                          <a:latin typeface="Calibri" panose="020F0502020204030204" pitchFamily="34" charset="0"/>
                          <a:cs typeface="Calibri" panose="020F0502020204030204" pitchFamily="34" charset="0"/>
                        </a:rPr>
                        <a:t>lỗi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thời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và</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chuyển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lỗi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thời</a:t>
                      </a:r>
                      <a:r>
                        <a:rPr lang="en-US" sz="2100" dirty="0">
                          <a:effectLst/>
                          <a:latin typeface="Calibri" panose="020F0502020204030204" pitchFamily="34" charset="0"/>
                          <a:cs typeface="Calibri" panose="020F0502020204030204" pitchFamily="34" charset="0"/>
                        </a:rPr>
                        <a:t> sang </a:t>
                      </a:r>
                      <a:r>
                        <a:rPr lang="en-US" sz="2100" dirty="0" err="1">
                          <a:effectLst/>
                          <a:latin typeface="Calibri" panose="020F0502020204030204" pitchFamily="34" charset="0"/>
                          <a:cs typeface="Calibri" panose="020F0502020204030204" pitchFamily="34" charset="0"/>
                        </a:rPr>
                        <a:t>có</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hiệu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lực</a:t>
                      </a:r>
                      <a:r>
                        <a:rPr lang="en-US" sz="2100" dirty="0">
                          <a:effectLst/>
                          <a:latin typeface="Calibri" panose="020F0502020204030204" pitchFamily="34" charset="0"/>
                          <a:cs typeface="Calibri" panose="020F0502020204030204" pitchFamily="34" charset="0"/>
                        </a:rPr>
                        <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7- </a:t>
                      </a:r>
                      <a:r>
                        <a:rPr lang="en-US" sz="2100" dirty="0" err="1">
                          <a:effectLst/>
                          <a:latin typeface="Calibri" panose="020F0502020204030204" pitchFamily="34" charset="0"/>
                          <a:cs typeface="Calibri" panose="020F0502020204030204" pitchFamily="34" charset="0"/>
                        </a:rPr>
                        <a:t>Viết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báo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nội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bộ</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extLst>
                  <a:ext uri="{0D108BD9-81ED-4DB2-BD59-A6C34878D82A}">
                    <a16:rowId xmlns:a16="http://schemas.microsoft.com/office/drawing/2014/main" val="3008524512"/>
                  </a:ext>
                </a:extLst>
              </a:tr>
            </a:tbl>
          </a:graphicData>
        </a:graphic>
      </p:graphicFrame>
      <p:sp>
        <p:nvSpPr>
          <p:cNvPr id="2" name="Rectangle 1"/>
          <p:cNvSpPr/>
          <p:nvPr/>
        </p:nvSpPr>
        <p:spPr>
          <a:xfrm>
            <a:off x="897050" y="470262"/>
            <a:ext cx="6100681" cy="1200329"/>
          </a:xfrm>
          <a:prstGeom prst="rect">
            <a:avLst/>
          </a:prstGeom>
        </p:spPr>
        <p:txBody>
          <a:bodyPr wrap="square">
            <a:spAutoFit/>
          </a:bodyPr>
          <a:lstStyle/>
          <a:p>
            <a:r>
              <a:rPr lang="en-US" sz="3600" b="1" i="1" u="sng" dirty="0" err="1" smtClean="0">
                <a:latin typeface="Calibri" panose="020F0502020204030204" pitchFamily="34" charset="0"/>
                <a:cs typeface="Calibri" panose="020F0502020204030204" pitchFamily="34" charset="0"/>
              </a:rPr>
              <a:t>Quyền</a:t>
            </a:r>
            <a:r>
              <a:rPr lang="en-US" sz="3600" b="1" i="1" u="sng" dirty="0" smtClean="0">
                <a:latin typeface="Calibri" panose="020F0502020204030204" pitchFamily="34" charset="0"/>
                <a:cs typeface="Calibri" panose="020F0502020204030204" pitchFamily="34" charset="0"/>
              </a:rPr>
              <a:t> </a:t>
            </a:r>
            <a:r>
              <a:rPr lang="en-US" sz="3600" b="1" i="1" u="sng" dirty="0" err="1" smtClean="0">
                <a:latin typeface="Calibri" panose="020F0502020204030204" pitchFamily="34" charset="0"/>
                <a:cs typeface="Calibri" panose="020F0502020204030204" pitchFamily="34" charset="0"/>
              </a:rPr>
              <a:t>sử</a:t>
            </a:r>
            <a:r>
              <a:rPr lang="en-US" sz="3600" b="1" i="1" u="sng" dirty="0" smtClean="0">
                <a:latin typeface="Calibri" panose="020F0502020204030204" pitchFamily="34" charset="0"/>
                <a:cs typeface="Calibri" panose="020F0502020204030204" pitchFamily="34" charset="0"/>
              </a:rPr>
              <a:t> </a:t>
            </a:r>
            <a:r>
              <a:rPr lang="en-US" sz="3600" b="1" i="1" u="sng" dirty="0" err="1" smtClean="0">
                <a:latin typeface="Calibri" panose="020F0502020204030204" pitchFamily="34" charset="0"/>
                <a:cs typeface="Calibri" panose="020F0502020204030204" pitchFamily="34" charset="0"/>
              </a:rPr>
              <a:t>dụng</a:t>
            </a:r>
            <a:r>
              <a:rPr lang="en-US" sz="3600" b="1" i="1" u="sng" dirty="0" smtClean="0">
                <a:latin typeface="Calibri" panose="020F0502020204030204" pitchFamily="34" charset="0"/>
                <a:cs typeface="Calibri" panose="020F0502020204030204" pitchFamily="34" charset="0"/>
              </a:rPr>
              <a:t> </a:t>
            </a:r>
            <a:r>
              <a:rPr lang="en-US" sz="3600" b="1" i="1" u="sng" dirty="0" err="1" smtClean="0">
                <a:latin typeface="Calibri" panose="020F0502020204030204" pitchFamily="34" charset="0"/>
                <a:cs typeface="Calibri" panose="020F0502020204030204" pitchFamily="34" charset="0"/>
              </a:rPr>
              <a:t>khác</a:t>
            </a:r>
            <a:r>
              <a:rPr lang="en-US" sz="3600" b="1" dirty="0">
                <a:latin typeface="Calibri" panose="020F0502020204030204" pitchFamily="34" charset="0"/>
                <a:cs typeface="Calibri" panose="020F0502020204030204" pitchFamily="34" charset="0"/>
              </a:rPr>
              <a:t/>
            </a:r>
            <a:br>
              <a:rPr lang="en-US" sz="3600" b="1" dirty="0">
                <a:latin typeface="Calibri" panose="020F0502020204030204" pitchFamily="34" charset="0"/>
                <a:cs typeface="Calibri" panose="020F0502020204030204" pitchFamily="34" charset="0"/>
              </a:rPr>
            </a:b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8473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1489889"/>
              </p:ext>
            </p:extLst>
          </p:nvPr>
        </p:nvGraphicFramePr>
        <p:xfrm>
          <a:off x="783772" y="574766"/>
          <a:ext cx="10489474" cy="5499465"/>
        </p:xfrm>
        <a:graphic>
          <a:graphicData uri="http://schemas.openxmlformats.org/drawingml/2006/table">
            <a:tbl>
              <a:tblPr bandRow="1">
                <a:tableStyleId>{5C22544A-7EE6-4342-B048-85BDC9FD1C3A}</a:tableStyleId>
              </a:tblPr>
              <a:tblGrid>
                <a:gridCol w="711597">
                  <a:extLst>
                    <a:ext uri="{9D8B030D-6E8A-4147-A177-3AD203B41FA5}">
                      <a16:colId xmlns:a16="http://schemas.microsoft.com/office/drawing/2014/main" val="1724701908"/>
                    </a:ext>
                  </a:extLst>
                </a:gridCol>
                <a:gridCol w="1260894">
                  <a:extLst>
                    <a:ext uri="{9D8B030D-6E8A-4147-A177-3AD203B41FA5}">
                      <a16:colId xmlns:a16="http://schemas.microsoft.com/office/drawing/2014/main" val="1539056983"/>
                    </a:ext>
                  </a:extLst>
                </a:gridCol>
                <a:gridCol w="1163809">
                  <a:extLst>
                    <a:ext uri="{9D8B030D-6E8A-4147-A177-3AD203B41FA5}">
                      <a16:colId xmlns:a16="http://schemas.microsoft.com/office/drawing/2014/main" val="1296279991"/>
                    </a:ext>
                  </a:extLst>
                </a:gridCol>
                <a:gridCol w="7353174">
                  <a:extLst>
                    <a:ext uri="{9D8B030D-6E8A-4147-A177-3AD203B41FA5}">
                      <a16:colId xmlns:a16="http://schemas.microsoft.com/office/drawing/2014/main" val="1608636524"/>
                    </a:ext>
                  </a:extLst>
                </a:gridCol>
              </a:tblGrid>
              <a:tr h="1495855">
                <a:tc>
                  <a:txBody>
                    <a:bodyPr/>
                    <a:lstStyle/>
                    <a:p>
                      <a:pPr marL="0" marR="0">
                        <a:lnSpc>
                          <a:spcPct val="107000"/>
                        </a:lnSpc>
                        <a:spcBef>
                          <a:spcPts val="0"/>
                        </a:spcBef>
                        <a:spcAft>
                          <a:spcPts val="800"/>
                        </a:spcAft>
                      </a:pPr>
                      <a:r>
                        <a:rPr lang="en-US" sz="2100" dirty="0">
                          <a:effectLst/>
                          <a:latin typeface="Calibri" panose="020F0502020204030204" pitchFamily="34" charset="0"/>
                          <a:cs typeface="Calibri" panose="020F0502020204030204" pitchFamily="34" charset="0"/>
                        </a:rPr>
                        <a:t>6</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tc rowSpan="3">
                  <a:txBody>
                    <a:bodyPr/>
                    <a:lstStyle/>
                    <a:p>
                      <a:pPr marL="0" marR="0">
                        <a:lnSpc>
                          <a:spcPct val="107000"/>
                        </a:lnSpc>
                        <a:spcBef>
                          <a:spcPts val="0"/>
                        </a:spcBef>
                        <a:spcAft>
                          <a:spcPts val="800"/>
                        </a:spcAft>
                      </a:pP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sử</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dụng</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nSpc>
                          <a:spcPct val="107000"/>
                        </a:lnSpc>
                        <a:spcBef>
                          <a:spcPts val="0"/>
                        </a:spcBef>
                        <a:spcAft>
                          <a:spcPts val="800"/>
                        </a:spcAft>
                      </a:pPr>
                      <a:r>
                        <a:rPr lang="en-US" sz="2100" dirty="0" err="1">
                          <a:effectLst/>
                          <a:latin typeface="Calibri" panose="020F0502020204030204" pitchFamily="34" charset="0"/>
                          <a:cs typeface="Calibri" panose="020F0502020204030204" pitchFamily="34" charset="0"/>
                        </a:rPr>
                        <a:t>Đọc</a:t>
                      </a:r>
                      <a:r>
                        <a:rPr lang="en-US" sz="2100" dirty="0">
                          <a:effectLst/>
                          <a:latin typeface="Calibri" panose="020F0502020204030204" pitchFamily="34" charset="0"/>
                          <a:cs typeface="Calibri" panose="020F0502020204030204" pitchFamily="34" charset="0"/>
                        </a:rPr>
                        <a:t> - download</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tc>
                  <a:txBody>
                    <a:bodyPr/>
                    <a:lstStyle/>
                    <a:p>
                      <a:pPr marL="0" marR="0">
                        <a:lnSpc>
                          <a:spcPct val="107000"/>
                        </a:lnSpc>
                        <a:spcBef>
                          <a:spcPts val="0"/>
                        </a:spcBef>
                        <a:spcAft>
                          <a:spcPts val="800"/>
                        </a:spcAft>
                      </a:pPr>
                      <a:r>
                        <a:rPr lang="en-US" sz="2100" dirty="0">
                          <a:effectLst/>
                          <a:latin typeface="Calibri" panose="020F0502020204030204" pitchFamily="34" charset="0"/>
                          <a:cs typeface="Calibri" panose="020F0502020204030204" pitchFamily="34" charset="0"/>
                        </a:rPr>
                        <a:t>1- Cho </a:t>
                      </a:r>
                      <a:r>
                        <a:rPr lang="en-US" sz="2100" dirty="0" err="1">
                          <a:effectLst/>
                          <a:latin typeface="Calibri" panose="020F0502020204030204" pitchFamily="34" charset="0"/>
                          <a:cs typeface="Calibri" panose="020F0502020204030204" pitchFamily="34" charset="0"/>
                        </a:rPr>
                        <a:t>phép</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đọc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và</a:t>
                      </a:r>
                      <a:r>
                        <a:rPr lang="en-US" sz="2100" dirty="0">
                          <a:effectLst/>
                          <a:latin typeface="Calibri" panose="020F0502020204030204" pitchFamily="34" charset="0"/>
                          <a:cs typeface="Calibri" panose="020F0502020204030204" pitchFamily="34" charset="0"/>
                        </a:rPr>
                        <a:t> download file</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2- </a:t>
                      </a:r>
                      <a:r>
                        <a:rPr lang="en-US" sz="2100" dirty="0" err="1">
                          <a:effectLst/>
                          <a:latin typeface="Calibri" panose="020F0502020204030204" pitchFamily="34" charset="0"/>
                          <a:cs typeface="Calibri" panose="020F0502020204030204" pitchFamily="34" charset="0"/>
                        </a:rPr>
                        <a:t>Không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nhìn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thấy</a:t>
                      </a:r>
                      <a:r>
                        <a:rPr lang="en-US" sz="2100" dirty="0">
                          <a:effectLst/>
                          <a:latin typeface="Calibri" panose="020F0502020204030204" pitchFamily="34" charset="0"/>
                          <a:cs typeface="Calibri" panose="020F0502020204030204" pitchFamily="34" charset="0"/>
                        </a:rPr>
                        <a:t> file </a:t>
                      </a:r>
                      <a:r>
                        <a:rPr lang="en-US" sz="2100" dirty="0" err="1">
                          <a:effectLst/>
                          <a:latin typeface="Calibri" panose="020F0502020204030204" pitchFamily="34" charset="0"/>
                          <a:cs typeface="Calibri" panose="020F0502020204030204" pitchFamily="34" charset="0"/>
                        </a:rPr>
                        <a:t>lỗi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thời</a:t>
                      </a:r>
                      <a:r>
                        <a:rPr lang="en-US" sz="2100" dirty="0">
                          <a:effectLst/>
                          <a:latin typeface="Calibri" panose="020F0502020204030204" pitchFamily="34" charset="0"/>
                          <a:cs typeface="Calibri" panose="020F0502020204030204" pitchFamily="34" charset="0"/>
                        </a:rPr>
                        <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3- </a:t>
                      </a:r>
                      <a:r>
                        <a:rPr lang="en-US" sz="2100" dirty="0" err="1">
                          <a:effectLst/>
                          <a:latin typeface="Calibri" panose="020F0502020204030204" pitchFamily="34" charset="0"/>
                          <a:cs typeface="Calibri" panose="020F0502020204030204" pitchFamily="34" charset="0"/>
                        </a:rPr>
                        <a:t>Viết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báo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nội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bộ</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extLst>
                  <a:ext uri="{0D108BD9-81ED-4DB2-BD59-A6C34878D82A}">
                    <a16:rowId xmlns:a16="http://schemas.microsoft.com/office/drawing/2014/main" val="2070961389"/>
                  </a:ext>
                </a:extLst>
              </a:tr>
              <a:tr h="2001805">
                <a:tc>
                  <a:txBody>
                    <a:bodyPr/>
                    <a:lstStyle/>
                    <a:p>
                      <a:pPr marL="0" marR="0">
                        <a:lnSpc>
                          <a:spcPct val="107000"/>
                        </a:lnSpc>
                        <a:spcBef>
                          <a:spcPts val="0"/>
                        </a:spcBef>
                        <a:spcAft>
                          <a:spcPts val="800"/>
                        </a:spcAft>
                      </a:pPr>
                      <a:r>
                        <a:rPr lang="en-US" sz="2100">
                          <a:effectLst/>
                          <a:latin typeface="Calibri" panose="020F0502020204030204" pitchFamily="34" charset="0"/>
                          <a:cs typeface="Calibri" panose="020F0502020204030204" pitchFamily="34" charset="0"/>
                        </a:rPr>
                        <a:t>7</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tc vMerge="1">
                  <a:txBody>
                    <a:bodyPr/>
                    <a:lstStyle/>
                    <a:p>
                      <a:endParaRPr lang="en-US"/>
                    </a:p>
                  </a:txBody>
                  <a:tcPr/>
                </a:tc>
                <a:tc>
                  <a:txBody>
                    <a:bodyPr/>
                    <a:lstStyle/>
                    <a:p>
                      <a:pPr marL="0" marR="0">
                        <a:lnSpc>
                          <a:spcPct val="107000"/>
                        </a:lnSpc>
                        <a:spcBef>
                          <a:spcPts val="0"/>
                        </a:spcBef>
                        <a:spcAft>
                          <a:spcPts val="800"/>
                        </a:spcAft>
                      </a:pPr>
                      <a:r>
                        <a:rPr lang="en-US" sz="2100" dirty="0" err="1">
                          <a:effectLst/>
                          <a:latin typeface="Calibri" panose="020F0502020204030204" pitchFamily="34" charset="0"/>
                          <a:cs typeface="Calibri" panose="020F0502020204030204" pitchFamily="34" charset="0"/>
                        </a:rPr>
                        <a:t>Chỉ</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đọc</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tc>
                  <a:txBody>
                    <a:bodyPr/>
                    <a:lstStyle/>
                    <a:p>
                      <a:pPr marL="0" marR="0">
                        <a:lnSpc>
                          <a:spcPct val="107000"/>
                        </a:lnSpc>
                        <a:spcBef>
                          <a:spcPts val="0"/>
                        </a:spcBef>
                        <a:spcAft>
                          <a:spcPts val="800"/>
                        </a:spcAft>
                      </a:pPr>
                      <a:r>
                        <a:rPr lang="en-US" sz="2100" dirty="0">
                          <a:effectLst/>
                          <a:latin typeface="Calibri" panose="020F0502020204030204" pitchFamily="34" charset="0"/>
                          <a:cs typeface="Calibri" panose="020F0502020204030204" pitchFamily="34" charset="0"/>
                        </a:rPr>
                        <a:t>1- Cho </a:t>
                      </a:r>
                      <a:r>
                        <a:rPr lang="en-US" sz="2100" dirty="0" err="1">
                          <a:effectLst/>
                          <a:latin typeface="Calibri" panose="020F0502020204030204" pitchFamily="34" charset="0"/>
                          <a:cs typeface="Calibri" panose="020F0502020204030204" pitchFamily="34" charset="0"/>
                        </a:rPr>
                        <a:t>phép</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chỉ</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đọc</a:t>
                      </a:r>
                      <a:r>
                        <a:rPr lang="en-US" sz="2100" dirty="0">
                          <a:effectLst/>
                          <a:latin typeface="Calibri" panose="020F0502020204030204" pitchFamily="34" charset="0"/>
                          <a:cs typeface="Calibri" panose="020F0502020204030204" pitchFamily="34" charset="0"/>
                        </a:rPr>
                        <a:t> file</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2- </a:t>
                      </a:r>
                      <a:r>
                        <a:rPr lang="en-US" sz="2100" dirty="0" err="1">
                          <a:effectLst/>
                          <a:latin typeface="Calibri" panose="020F0502020204030204" pitchFamily="34" charset="0"/>
                          <a:cs typeface="Calibri" panose="020F0502020204030204" pitchFamily="34" charset="0"/>
                        </a:rPr>
                        <a:t>Ko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download file</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3- </a:t>
                      </a:r>
                      <a:r>
                        <a:rPr lang="en-US" sz="2100" dirty="0" err="1">
                          <a:effectLst/>
                          <a:latin typeface="Calibri" panose="020F0502020204030204" pitchFamily="34" charset="0"/>
                          <a:cs typeface="Calibri" panose="020F0502020204030204" pitchFamily="34" charset="0"/>
                        </a:rPr>
                        <a:t>Ko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nhìn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thấy</a:t>
                      </a:r>
                      <a:r>
                        <a:rPr lang="en-US" sz="2100" dirty="0">
                          <a:effectLst/>
                          <a:latin typeface="Calibri" panose="020F0502020204030204" pitchFamily="34" charset="0"/>
                          <a:cs typeface="Calibri" panose="020F0502020204030204" pitchFamily="34" charset="0"/>
                        </a:rPr>
                        <a:t> file </a:t>
                      </a:r>
                      <a:r>
                        <a:rPr lang="en-US" sz="2100" dirty="0" err="1">
                          <a:effectLst/>
                          <a:latin typeface="Calibri" panose="020F0502020204030204" pitchFamily="34" charset="0"/>
                          <a:cs typeface="Calibri" panose="020F0502020204030204" pitchFamily="34" charset="0"/>
                        </a:rPr>
                        <a:t>lỗi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thời</a:t>
                      </a:r>
                      <a:r>
                        <a:rPr lang="en-US" sz="2100" dirty="0">
                          <a:effectLst/>
                          <a:latin typeface="Calibri" panose="020F0502020204030204" pitchFamily="34" charset="0"/>
                          <a:cs typeface="Calibri" panose="020F0502020204030204" pitchFamily="34" charset="0"/>
                        </a:rPr>
                        <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4- </a:t>
                      </a:r>
                      <a:r>
                        <a:rPr lang="en-US" sz="2100" dirty="0" err="1">
                          <a:effectLst/>
                          <a:latin typeface="Calibri" panose="020F0502020204030204" pitchFamily="34" charset="0"/>
                          <a:cs typeface="Calibri" panose="020F0502020204030204" pitchFamily="34" charset="0"/>
                        </a:rPr>
                        <a:t>Viết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báo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nội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bộ</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extLst>
                  <a:ext uri="{0D108BD9-81ED-4DB2-BD59-A6C34878D82A}">
                    <a16:rowId xmlns:a16="http://schemas.microsoft.com/office/drawing/2014/main" val="793030156"/>
                  </a:ext>
                </a:extLst>
              </a:tr>
              <a:tr h="2001805">
                <a:tc>
                  <a:txBody>
                    <a:bodyPr/>
                    <a:lstStyle/>
                    <a:p>
                      <a:pPr marL="0" marR="0">
                        <a:lnSpc>
                          <a:spcPct val="107000"/>
                        </a:lnSpc>
                        <a:spcBef>
                          <a:spcPts val="0"/>
                        </a:spcBef>
                        <a:spcAft>
                          <a:spcPts val="800"/>
                        </a:spcAft>
                      </a:pPr>
                      <a:r>
                        <a:rPr lang="en-US" sz="2100">
                          <a:effectLst/>
                          <a:latin typeface="Calibri" panose="020F0502020204030204" pitchFamily="34" charset="0"/>
                          <a:cs typeface="Calibri" panose="020F0502020204030204" pitchFamily="34" charset="0"/>
                        </a:rPr>
                        <a:t>8</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tc vMerge="1">
                  <a:txBody>
                    <a:bodyPr/>
                    <a:lstStyle/>
                    <a:p>
                      <a:endParaRPr lang="en-US"/>
                    </a:p>
                  </a:txBody>
                  <a:tcPr/>
                </a:tc>
                <a:tc>
                  <a:txBody>
                    <a:bodyPr/>
                    <a:lstStyle/>
                    <a:p>
                      <a:pPr marL="0" marR="0">
                        <a:lnSpc>
                          <a:spcPct val="107000"/>
                        </a:lnSpc>
                        <a:spcBef>
                          <a:spcPts val="0"/>
                        </a:spcBef>
                        <a:spcAft>
                          <a:spcPts val="800"/>
                        </a:spcAft>
                      </a:pPr>
                      <a:r>
                        <a:rPr lang="en-US" sz="2100">
                          <a:effectLst/>
                          <a:latin typeface="Calibri" panose="020F0502020204030204" pitchFamily="34" charset="0"/>
                          <a:cs typeface="Calibri" panose="020F0502020204030204" pitchFamily="34" charset="0"/>
                        </a:rPr>
                        <a:t>Không phân quyền</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tc>
                  <a:txBody>
                    <a:bodyPr/>
                    <a:lstStyle/>
                    <a:p>
                      <a:pPr marL="0" marR="0">
                        <a:lnSpc>
                          <a:spcPct val="107000"/>
                        </a:lnSpc>
                        <a:spcBef>
                          <a:spcPts val="0"/>
                        </a:spcBef>
                        <a:spcAft>
                          <a:spcPts val="800"/>
                        </a:spcAft>
                      </a:pPr>
                      <a:r>
                        <a:rPr lang="en-US" sz="2100" dirty="0">
                          <a:effectLst/>
                          <a:latin typeface="Calibri" panose="020F0502020204030204" pitchFamily="34" charset="0"/>
                          <a:cs typeface="Calibri" panose="020F0502020204030204" pitchFamily="34" charset="0"/>
                        </a:rPr>
                        <a:t>1- </a:t>
                      </a:r>
                      <a:r>
                        <a:rPr lang="en-US" sz="2100" dirty="0" err="1">
                          <a:effectLst/>
                          <a:latin typeface="Calibri" panose="020F0502020204030204" pitchFamily="34" charset="0"/>
                          <a:cs typeface="Calibri" panose="020F0502020204030204" pitchFamily="34" charset="0"/>
                        </a:rPr>
                        <a:t>Khi</a:t>
                      </a:r>
                      <a:r>
                        <a:rPr lang="en-US" sz="2100" dirty="0">
                          <a:effectLst/>
                          <a:latin typeface="Calibri" panose="020F0502020204030204" pitchFamily="34" charset="0"/>
                          <a:cs typeface="Calibri" panose="020F0502020204030204" pitchFamily="34" charset="0"/>
                        </a:rPr>
                        <a:t> Folder </a:t>
                      </a:r>
                      <a:r>
                        <a:rPr lang="en-US" sz="2100" dirty="0" err="1">
                          <a:effectLst/>
                          <a:latin typeface="Calibri" panose="020F0502020204030204" pitchFamily="34" charset="0"/>
                          <a:cs typeface="Calibri" panose="020F0502020204030204" pitchFamily="34" charset="0"/>
                        </a:rPr>
                        <a:t>không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phân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gì</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mặc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định</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có</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những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đã</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phân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từ</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lớp</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ngoài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trước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đó</a:t>
                      </a:r>
                      <a:r>
                        <a:rPr lang="en-US" sz="2100" dirty="0">
                          <a:effectLst/>
                          <a:latin typeface="Calibri" panose="020F0502020204030204" pitchFamily="34" charset="0"/>
                          <a:cs typeface="Calibri" panose="020F0502020204030204" pitchFamily="34" charset="0"/>
                        </a:rPr>
                        <a:t/>
                      </a:r>
                      <a:br>
                        <a:rPr lang="en-US" sz="2100" dirty="0">
                          <a:effectLst/>
                          <a:latin typeface="Calibri" panose="020F0502020204030204" pitchFamily="34" charset="0"/>
                          <a:cs typeface="Calibri" panose="020F0502020204030204" pitchFamily="34" charset="0"/>
                        </a:rPr>
                      </a:br>
                      <a:r>
                        <a:rPr lang="en-US" sz="2100" dirty="0" err="1">
                          <a:effectLst/>
                          <a:latin typeface="Calibri" panose="020F0502020204030204" pitchFamily="34" charset="0"/>
                          <a:cs typeface="Calibri" panose="020F0502020204030204" pitchFamily="34" charset="0"/>
                        </a:rPr>
                        <a:t>Không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nhìn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thấy</a:t>
                      </a:r>
                      <a:r>
                        <a:rPr lang="en-US" sz="2100" dirty="0">
                          <a:effectLst/>
                          <a:latin typeface="Calibri" panose="020F0502020204030204" pitchFamily="34" charset="0"/>
                          <a:cs typeface="Calibri" panose="020F0502020204030204" pitchFamily="34" charset="0"/>
                        </a:rPr>
                        <a:t> folder/file </a:t>
                      </a:r>
                      <a:r>
                        <a:rPr lang="en-US" sz="2100" dirty="0" err="1">
                          <a:effectLst/>
                          <a:latin typeface="Calibri" panose="020F0502020204030204" pitchFamily="34" charset="0"/>
                          <a:cs typeface="Calibri" panose="020F0502020204030204" pitchFamily="34" charset="0"/>
                        </a:rPr>
                        <a:t>không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phân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quyền</a:t>
                      </a:r>
                      <a:r>
                        <a:rPr lang="en-US" sz="2100" dirty="0">
                          <a:effectLst/>
                          <a:latin typeface="Calibri" panose="020F0502020204030204" pitchFamily="34" charset="0"/>
                          <a:cs typeface="Calibri" panose="020F0502020204030204" pitchFamily="34" charset="0"/>
                        </a:rPr>
                        <a:t/>
                      </a:r>
                      <a:br>
                        <a:rPr lang="en-US" sz="2100" dirty="0">
                          <a:effectLst/>
                          <a:latin typeface="Calibri" panose="020F0502020204030204" pitchFamily="34" charset="0"/>
                          <a:cs typeface="Calibri" panose="020F0502020204030204" pitchFamily="34" charset="0"/>
                        </a:rPr>
                      </a:br>
                      <a:r>
                        <a:rPr lang="en-US" sz="2100" dirty="0">
                          <a:effectLst/>
                          <a:latin typeface="Calibri" panose="020F0502020204030204" pitchFamily="34" charset="0"/>
                          <a:cs typeface="Calibri" panose="020F0502020204030204" pitchFamily="34" charset="0"/>
                        </a:rPr>
                        <a:t>2- </a:t>
                      </a:r>
                      <a:r>
                        <a:rPr lang="en-US" sz="2100" dirty="0" err="1">
                          <a:effectLst/>
                          <a:latin typeface="Calibri" panose="020F0502020204030204" pitchFamily="34" charset="0"/>
                          <a:cs typeface="Calibri" panose="020F0502020204030204" pitchFamily="34" charset="0"/>
                        </a:rPr>
                        <a:t>Viết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được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báo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nội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bộ</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36789" marR="36789" marT="9046" marB="0" anchor="ctr"/>
                </a:tc>
                <a:extLst>
                  <a:ext uri="{0D108BD9-81ED-4DB2-BD59-A6C34878D82A}">
                    <a16:rowId xmlns:a16="http://schemas.microsoft.com/office/drawing/2014/main" val="1934072117"/>
                  </a:ext>
                </a:extLst>
              </a:tr>
            </a:tbl>
          </a:graphicData>
        </a:graphic>
      </p:graphicFrame>
    </p:spTree>
    <p:extLst>
      <p:ext uri="{BB962C8B-B14F-4D97-AF65-F5344CB8AC3E}">
        <p14:creationId xmlns:p14="http://schemas.microsoft.com/office/powerpoint/2010/main" val="2193096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22" y="1253065"/>
            <a:ext cx="9601196" cy="1303867"/>
          </a:xfrm>
        </p:spPr>
        <p:txBody>
          <a:bodyPr>
            <a:normAutofit fontScale="90000"/>
          </a:bodyPr>
          <a:lstStyle/>
          <a:p>
            <a:pPr marL="857250" lvl="0" indent="-857250">
              <a:buFont typeface="+mj-lt"/>
              <a:buAutoNum type="romanUcPeriod"/>
            </a:pPr>
            <a:r>
              <a:rPr lang="en-US" b="1" dirty="0" err="1" smtClean="0">
                <a:latin typeface="Calibri" panose="020F0502020204030204" pitchFamily="34" charset="0"/>
                <a:cs typeface="Calibri" panose="020F0502020204030204" pitchFamily="34" charset="0"/>
              </a:rPr>
              <a:t>Giới</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thiệu</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chung</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về</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hệ</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thống</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lvl="0" indent="0">
              <a:buNone/>
            </a:pPr>
            <a:r>
              <a:rPr lang="en-US" sz="2800" b="1" i="1" dirty="0" smtClean="0">
                <a:latin typeface="Calibri" panose="020F0502020204030204" pitchFamily="34" charset="0"/>
                <a:cs typeface="Calibri" panose="020F0502020204030204" pitchFamily="34" charset="0"/>
              </a:rPr>
              <a:t>1. </a:t>
            </a:r>
            <a:r>
              <a:rPr lang="en-US" sz="2800" b="1" i="1" dirty="0" err="1" smtClean="0">
                <a:latin typeface="Calibri" panose="020F0502020204030204" pitchFamily="34" charset="0"/>
                <a:cs typeface="Calibri" panose="020F0502020204030204" pitchFamily="34" charset="0"/>
              </a:rPr>
              <a:t>Mục</a:t>
            </a:r>
            <a:r>
              <a:rPr lang="en-US" sz="2800" b="1" i="1" dirty="0" smtClean="0">
                <a:latin typeface="Calibri" panose="020F0502020204030204" pitchFamily="34" charset="0"/>
                <a:cs typeface="Calibri" panose="020F0502020204030204" pitchFamily="34" charset="0"/>
              </a:rPr>
              <a:t> </a:t>
            </a:r>
            <a:r>
              <a:rPr lang="en-US" sz="2800" b="1" i="1" dirty="0" err="1" smtClean="0">
                <a:latin typeface="Calibri" panose="020F0502020204030204" pitchFamily="34" charset="0"/>
                <a:cs typeface="Calibri" panose="020F0502020204030204" pitchFamily="34" charset="0"/>
              </a:rPr>
              <a:t>đích</a:t>
            </a:r>
            <a:r>
              <a:rPr lang="en-US" sz="2800" b="1" i="1" dirty="0" smtClean="0">
                <a:latin typeface="Calibri" panose="020F0502020204030204" pitchFamily="34" charset="0"/>
                <a:cs typeface="Calibri" panose="020F0502020204030204" pitchFamily="34" charset="0"/>
              </a:rPr>
              <a:t> </a:t>
            </a:r>
            <a:r>
              <a:rPr lang="en-US" sz="2800" b="1" i="1" dirty="0" err="1" smtClean="0">
                <a:latin typeface="Calibri" panose="020F0502020204030204" pitchFamily="34" charset="0"/>
                <a:cs typeface="Calibri" panose="020F0502020204030204" pitchFamily="34" charset="0"/>
              </a:rPr>
              <a:t>và</a:t>
            </a:r>
            <a:r>
              <a:rPr lang="en-US" sz="2800" b="1" i="1" dirty="0" smtClean="0">
                <a:latin typeface="Calibri" panose="020F0502020204030204" pitchFamily="34" charset="0"/>
                <a:cs typeface="Calibri" panose="020F0502020204030204" pitchFamily="34" charset="0"/>
              </a:rPr>
              <a:t> </a:t>
            </a:r>
            <a:r>
              <a:rPr lang="en-US" sz="2800" b="1" i="1" dirty="0" err="1" smtClean="0">
                <a:latin typeface="Calibri" panose="020F0502020204030204" pitchFamily="34" charset="0"/>
                <a:cs typeface="Calibri" panose="020F0502020204030204" pitchFamily="34" charset="0"/>
              </a:rPr>
              <a:t>phạm</a:t>
            </a:r>
            <a:r>
              <a:rPr lang="en-US" sz="2800" b="1" i="1" dirty="0" smtClean="0">
                <a:latin typeface="Calibri" panose="020F0502020204030204" pitchFamily="34" charset="0"/>
                <a:cs typeface="Calibri" panose="020F0502020204030204" pitchFamily="34" charset="0"/>
              </a:rPr>
              <a:t> vi </a:t>
            </a:r>
            <a:r>
              <a:rPr lang="en-US" sz="2800" b="1" i="1" dirty="0" err="1" smtClean="0">
                <a:latin typeface="Calibri" panose="020F0502020204030204" pitchFamily="34" charset="0"/>
                <a:cs typeface="Calibri" panose="020F0502020204030204" pitchFamily="34" charset="0"/>
              </a:rPr>
              <a:t>sử</a:t>
            </a:r>
            <a:r>
              <a:rPr lang="en-US" sz="2800" b="1" i="1" dirty="0" smtClean="0">
                <a:latin typeface="Calibri" panose="020F0502020204030204" pitchFamily="34" charset="0"/>
                <a:cs typeface="Calibri" panose="020F0502020204030204" pitchFamily="34" charset="0"/>
              </a:rPr>
              <a:t> </a:t>
            </a:r>
            <a:r>
              <a:rPr lang="en-US" sz="2800" b="1" i="1" dirty="0" err="1" smtClean="0">
                <a:latin typeface="Calibri" panose="020F0502020204030204" pitchFamily="34" charset="0"/>
                <a:cs typeface="Calibri" panose="020F0502020204030204" pitchFamily="34" charset="0"/>
              </a:rPr>
              <a:t>dụng</a:t>
            </a:r>
            <a:r>
              <a:rPr lang="en-US" sz="2800" b="1" i="1" dirty="0" smtClean="0">
                <a:latin typeface="Calibri" panose="020F0502020204030204" pitchFamily="34" charset="0"/>
                <a:cs typeface="Calibri" panose="020F0502020204030204" pitchFamily="34" charset="0"/>
              </a:rPr>
              <a:t> </a:t>
            </a:r>
            <a:r>
              <a:rPr lang="en-US" sz="2800" b="1" i="1" dirty="0" err="1" smtClean="0">
                <a:latin typeface="Calibri" panose="020F0502020204030204" pitchFamily="34" charset="0"/>
                <a:cs typeface="Calibri" panose="020F0502020204030204" pitchFamily="34" charset="0"/>
              </a:rPr>
              <a:t>hệ</a:t>
            </a:r>
            <a:r>
              <a:rPr lang="en-US" sz="2800" b="1" i="1" dirty="0" smtClean="0">
                <a:latin typeface="Calibri" panose="020F0502020204030204" pitchFamily="34" charset="0"/>
                <a:cs typeface="Calibri" panose="020F0502020204030204" pitchFamily="34" charset="0"/>
              </a:rPr>
              <a:t> </a:t>
            </a:r>
            <a:r>
              <a:rPr lang="en-US" sz="2800" b="1" i="1" dirty="0" err="1" smtClean="0">
                <a:latin typeface="Calibri" panose="020F0502020204030204" pitchFamily="34" charset="0"/>
                <a:cs typeface="Calibri" panose="020F0502020204030204" pitchFamily="34" charset="0"/>
              </a:rPr>
              <a:t>thống</a:t>
            </a:r>
            <a:endParaRPr lang="en-US" sz="2800" dirty="0">
              <a:latin typeface="Calibri" panose="020F0502020204030204" pitchFamily="34" charset="0"/>
              <a:cs typeface="Calibri" panose="020F0502020204030204" pitchFamily="34" charset="0"/>
            </a:endParaRPr>
          </a:p>
          <a:p>
            <a:pPr marL="0" lvl="0" indent="0">
              <a:buNone/>
            </a:pPr>
            <a:r>
              <a:rPr lang="en-US" sz="2800" i="1" dirty="0" smtClean="0">
                <a:latin typeface="Calibri" panose="020F0502020204030204" pitchFamily="34" charset="0"/>
                <a:cs typeface="Calibri" panose="020F0502020204030204" pitchFamily="34" charset="0"/>
              </a:rPr>
              <a:t>1.1. </a:t>
            </a:r>
            <a:r>
              <a:rPr lang="en-US" sz="2400" i="1" dirty="0" err="1" smtClean="0">
                <a:latin typeface="Calibri" panose="020F0502020204030204" pitchFamily="34" charset="0"/>
                <a:cs typeface="Calibri" panose="020F0502020204030204" pitchFamily="34" charset="0"/>
              </a:rPr>
              <a:t>Mục</a:t>
            </a:r>
            <a:r>
              <a:rPr lang="en-US" sz="2400" i="1" dirty="0" smtClean="0">
                <a:latin typeface="Calibri" panose="020F0502020204030204" pitchFamily="34" charset="0"/>
                <a:cs typeface="Calibri" panose="020F0502020204030204" pitchFamily="34" charset="0"/>
              </a:rPr>
              <a:t> </a:t>
            </a:r>
            <a:r>
              <a:rPr lang="en-US" sz="2400" i="1" dirty="0" err="1" smtClean="0">
                <a:latin typeface="Calibri" panose="020F0502020204030204" pitchFamily="34" charset="0"/>
                <a:cs typeface="Calibri" panose="020F0502020204030204" pitchFamily="34" charset="0"/>
              </a:rPr>
              <a:t>đích</a:t>
            </a:r>
            <a:endParaRPr lang="en-US" sz="2400" dirty="0" smtClean="0">
              <a:latin typeface="Calibri" panose="020F0502020204030204" pitchFamily="34" charset="0"/>
              <a:cs typeface="Calibri" panose="020F0502020204030204" pitchFamily="34" charset="0"/>
            </a:endParaRPr>
          </a:p>
          <a:p>
            <a:r>
              <a:rPr lang="en-US" sz="2800" dirty="0" err="1" smtClean="0">
                <a:latin typeface="Calibri" panose="020F0502020204030204" pitchFamily="34" charset="0"/>
                <a:cs typeface="Calibri" panose="020F0502020204030204" pitchFamily="34" charset="0"/>
              </a:rPr>
              <a:t>Phần</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mềm</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quản</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lý</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tài</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liệu</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rangdongiso</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được</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xây</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dựng</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nhằm</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mục</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đích</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phục</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vụ</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việc</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quản</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lý</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tài</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liệu</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hồ</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sơ</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giấy</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tờ</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và</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khắc</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phục</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những</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hạn</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chế</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đang</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tồn</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tại</a:t>
            </a:r>
            <a:r>
              <a:rPr lang="en-US" sz="2800" dirty="0" smtClean="0">
                <a:latin typeface="Calibri" panose="020F0502020204030204" pitchFamily="34" charset="0"/>
                <a:cs typeface="Calibri" panose="020F0502020204030204" pitchFamily="34" charset="0"/>
              </a:rPr>
              <a:t> ở </a:t>
            </a:r>
            <a:r>
              <a:rPr lang="en-US" sz="2800" dirty="0" err="1" smtClean="0">
                <a:latin typeface="Calibri" panose="020F0502020204030204" pitchFamily="34" charset="0"/>
                <a:cs typeface="Calibri" panose="020F0502020204030204" pitchFamily="34" charset="0"/>
              </a:rPr>
              <a:t>các</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phương</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pháp</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quản</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lý</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cũ</a:t>
            </a:r>
            <a:r>
              <a:rPr lang="en-US" sz="2800" dirty="0" smtClean="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phù</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hợp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theo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tiêu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chuẩn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iso</a:t>
            </a: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7285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Calibri" panose="020F0502020204030204" pitchFamily="34" charset="0"/>
                <a:cs typeface="Calibri" panose="020F0502020204030204" pitchFamily="34" charset="0"/>
              </a:rPr>
              <a:t>II. </a:t>
            </a:r>
            <a:r>
              <a:rPr lang="en-US" b="1" dirty="0" err="1" smtClean="0">
                <a:latin typeface="Calibri" panose="020F0502020204030204" pitchFamily="34" charset="0"/>
                <a:cs typeface="Calibri" panose="020F0502020204030204" pitchFamily="34" charset="0"/>
              </a:rPr>
              <a:t>Hướng</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dẫn</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sử</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dụng</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sz="4000" dirty="0" smtClean="0">
                <a:latin typeface="Calibri" panose="020F0502020204030204" pitchFamily="34" charset="0"/>
                <a:cs typeface="Calibri" panose="020F0502020204030204" pitchFamily="34" charset="0"/>
              </a:rPr>
              <a:t>1. </a:t>
            </a:r>
            <a:r>
              <a:rPr lang="en-US" sz="4000" dirty="0" err="1" smtClean="0">
                <a:latin typeface="Calibri" panose="020F0502020204030204" pitchFamily="34" charset="0"/>
                <a:cs typeface="Calibri" panose="020F0502020204030204" pitchFamily="34" charset="0"/>
              </a:rPr>
              <a:t>Giới</a:t>
            </a:r>
            <a:r>
              <a:rPr lang="en-US" sz="4000" dirty="0" smtClean="0">
                <a:latin typeface="Calibri" panose="020F0502020204030204" pitchFamily="34" charset="0"/>
                <a:cs typeface="Calibri" panose="020F0502020204030204" pitchFamily="34" charset="0"/>
              </a:rPr>
              <a:t> </a:t>
            </a:r>
            <a:r>
              <a:rPr lang="en-US" sz="4000" dirty="0" err="1" smtClean="0">
                <a:latin typeface="Calibri" panose="020F0502020204030204" pitchFamily="34" charset="0"/>
                <a:cs typeface="Calibri" panose="020F0502020204030204" pitchFamily="34" charset="0"/>
              </a:rPr>
              <a:t>thiệu</a:t>
            </a:r>
            <a:r>
              <a:rPr lang="en-US" sz="4000" dirty="0" smtClean="0">
                <a:latin typeface="Calibri" panose="020F0502020204030204" pitchFamily="34" charset="0"/>
                <a:cs typeface="Calibri" panose="020F0502020204030204" pitchFamily="34" charset="0"/>
              </a:rPr>
              <a:t> </a:t>
            </a:r>
            <a:r>
              <a:rPr lang="en-US" sz="4000" dirty="0" err="1" smtClean="0">
                <a:latin typeface="Calibri" panose="020F0502020204030204" pitchFamily="34" charset="0"/>
                <a:cs typeface="Calibri" panose="020F0502020204030204" pitchFamily="34" charset="0"/>
              </a:rPr>
              <a:t>màn</a:t>
            </a:r>
            <a:r>
              <a:rPr lang="en-US" sz="4000" dirty="0" smtClean="0">
                <a:latin typeface="Calibri" panose="020F0502020204030204" pitchFamily="34" charset="0"/>
                <a:cs typeface="Calibri" panose="020F0502020204030204" pitchFamily="34" charset="0"/>
              </a:rPr>
              <a:t> </a:t>
            </a:r>
            <a:r>
              <a:rPr lang="en-US" sz="4000" dirty="0" err="1" smtClean="0">
                <a:latin typeface="Calibri" panose="020F0502020204030204" pitchFamily="34" charset="0"/>
                <a:cs typeface="Calibri" panose="020F0502020204030204" pitchFamily="34" charset="0"/>
              </a:rPr>
              <a:t>hình</a:t>
            </a:r>
            <a:r>
              <a:rPr lang="en-US" sz="4000" dirty="0" smtClean="0">
                <a:latin typeface="Calibri" panose="020F0502020204030204" pitchFamily="34" charset="0"/>
                <a:cs typeface="Calibri" panose="020F0502020204030204" pitchFamily="34" charset="0"/>
              </a:rPr>
              <a:t> </a:t>
            </a:r>
            <a:r>
              <a:rPr lang="en-US" sz="4000" dirty="0" err="1" smtClean="0">
                <a:latin typeface="Calibri" panose="020F0502020204030204" pitchFamily="34" charset="0"/>
                <a:cs typeface="Calibri" panose="020F0502020204030204" pitchFamily="34" charset="0"/>
              </a:rPr>
              <a:t>chính</a:t>
            </a:r>
            <a:endParaRPr lang="en-US" sz="4000"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a:blip r:embed="rId2"/>
          <a:stretch>
            <a:fillRect/>
          </a:stretch>
        </p:blipFill>
        <p:spPr>
          <a:xfrm>
            <a:off x="1295400" y="2403566"/>
            <a:ext cx="9601200" cy="3513908"/>
          </a:xfrm>
          <a:prstGeom prst="rect">
            <a:avLst/>
          </a:prstGeom>
        </p:spPr>
      </p:pic>
    </p:spTree>
    <p:extLst>
      <p:ext uri="{BB962C8B-B14F-4D97-AF65-F5344CB8AC3E}">
        <p14:creationId xmlns:p14="http://schemas.microsoft.com/office/powerpoint/2010/main" val="2992132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sz="4000" b="1" dirty="0" smtClean="0">
                <a:latin typeface="Calibri" panose="020F0502020204030204" pitchFamily="34" charset="0"/>
                <a:cs typeface="Calibri" panose="020F0502020204030204" pitchFamily="34" charset="0"/>
              </a:rPr>
              <a:t>2.</a:t>
            </a:r>
            <a:r>
              <a:rPr lang="en-US" sz="4000" dirty="0" smtClean="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Đăng</a:t>
            </a:r>
            <a:r>
              <a:rPr lang="en-US" sz="4000" b="1" i="1" dirty="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nhập</a:t>
            </a:r>
            <a:r>
              <a:rPr lang="en-US" sz="4000" b="1" i="1" dirty="0">
                <a:latin typeface="Calibri" panose="020F0502020204030204" pitchFamily="34" charset="0"/>
                <a:cs typeface="Calibri" panose="020F0502020204030204" pitchFamily="34" charset="0"/>
              </a:rPr>
              <a:t>/</a:t>
            </a:r>
            <a:r>
              <a:rPr lang="en-US" sz="4000" b="1" i="1" dirty="0" err="1">
                <a:latin typeface="Calibri" panose="020F0502020204030204" pitchFamily="34" charset="0"/>
                <a:cs typeface="Calibri" panose="020F0502020204030204" pitchFamily="34" charset="0"/>
              </a:rPr>
              <a:t>Đăng</a:t>
            </a:r>
            <a:r>
              <a:rPr lang="en-US" sz="4000" b="1" i="1" dirty="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ký</a:t>
            </a:r>
            <a:r>
              <a:rPr lang="en-US" sz="4000" b="1" i="1" dirty="0">
                <a:latin typeface="Calibri" panose="020F0502020204030204" pitchFamily="34" charset="0"/>
                <a:cs typeface="Calibri" panose="020F0502020204030204" pitchFamily="34" charset="0"/>
              </a:rPr>
              <a:t>/</a:t>
            </a:r>
            <a:r>
              <a:rPr lang="en-US" sz="4000" b="1" i="1" dirty="0" err="1">
                <a:latin typeface="Calibri" panose="020F0502020204030204" pitchFamily="34" charset="0"/>
                <a:cs typeface="Calibri" panose="020F0502020204030204" pitchFamily="34" charset="0"/>
              </a:rPr>
              <a:t>Đăng</a:t>
            </a:r>
            <a:r>
              <a:rPr lang="en-US" sz="4000" b="1" i="1" dirty="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xuất</a:t>
            </a:r>
            <a:r>
              <a:rPr lang="en-US" sz="4000" b="1" i="1" dirty="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tài</a:t>
            </a:r>
            <a:r>
              <a:rPr lang="en-US" sz="4000" b="1" i="1" dirty="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khoản</a:t>
            </a:r>
            <a:r>
              <a:rPr lang="en-US" dirty="0"/>
              <a:t/>
            </a:r>
            <a:br>
              <a:rPr lang="en-US" dirty="0"/>
            </a:br>
            <a:endParaRPr lang="en-US" dirty="0"/>
          </a:p>
        </p:txBody>
      </p:sp>
      <p:sp>
        <p:nvSpPr>
          <p:cNvPr id="3" name="Content Placeholder 2"/>
          <p:cNvSpPr>
            <a:spLocks noGrp="1"/>
          </p:cNvSpPr>
          <p:nvPr>
            <p:ph idx="1"/>
          </p:nvPr>
        </p:nvSpPr>
        <p:spPr/>
        <p:txBody>
          <a:bodyPr/>
          <a:lstStyle/>
          <a:p>
            <a:r>
              <a:rPr lang="en-US" sz="2700" dirty="0" err="1">
                <a:latin typeface="Calibri" panose="020F0502020204030204" pitchFamily="34" charset="0"/>
                <a:cs typeface="Calibri" panose="020F0502020204030204" pitchFamily="34" charset="0"/>
              </a:rPr>
              <a:t>Truy</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cập</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đường</a:t>
            </a:r>
            <a:r>
              <a:rPr lang="en-US" sz="2700" dirty="0">
                <a:latin typeface="Calibri" panose="020F0502020204030204" pitchFamily="34" charset="0"/>
                <a:cs typeface="Calibri" panose="020F0502020204030204" pitchFamily="34" charset="0"/>
              </a:rPr>
              <a:t> link </a:t>
            </a:r>
            <a:r>
              <a:rPr lang="en-US" sz="2700" dirty="0" err="1">
                <a:latin typeface="Calibri" panose="020F0502020204030204" pitchFamily="34" charset="0"/>
                <a:cs typeface="Calibri" panose="020F0502020204030204" pitchFamily="34" charset="0"/>
              </a:rPr>
              <a:t>để</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đăng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nhập</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vào</a:t>
            </a:r>
            <a:r>
              <a:rPr lang="en-US" sz="2700" dirty="0">
                <a:latin typeface="Calibri" panose="020F0502020204030204" pitchFamily="34" charset="0"/>
                <a:cs typeface="Calibri" panose="020F0502020204030204" pitchFamily="34" charset="0"/>
              </a:rPr>
              <a:t> website: </a:t>
            </a:r>
            <a:r>
              <a:rPr lang="en-US" sz="2800" dirty="0">
                <a:latin typeface="Calibri" panose="020F0502020204030204" pitchFamily="34" charset="0"/>
                <a:cs typeface="Calibri" panose="020F0502020204030204" pitchFamily="34" charset="0"/>
                <a:hlinkClick r:id="rId2"/>
              </a:rPr>
              <a:t>http://192.168.68.88</a:t>
            </a:r>
            <a:r>
              <a:rPr lang="en-US" sz="2800" dirty="0" smtClean="0">
                <a:latin typeface="Calibri" panose="020F0502020204030204" pitchFamily="34" charset="0"/>
                <a:cs typeface="Calibri" panose="020F0502020204030204" pitchFamily="34" charset="0"/>
                <a:hlinkClick r:id="rId2"/>
              </a:rPr>
              <a:t>/</a:t>
            </a:r>
            <a:endParaRPr lang="en-US" sz="2800" dirty="0" smtClean="0">
              <a:latin typeface="Calibri" panose="020F0502020204030204" pitchFamily="34" charset="0"/>
              <a:cs typeface="Calibri" panose="020F0502020204030204" pitchFamily="34" charset="0"/>
            </a:endParaRPr>
          </a:p>
          <a:p>
            <a:r>
              <a:rPr lang="en-US" sz="2800" dirty="0" err="1" smtClean="0">
                <a:latin typeface="Calibri" panose="020F0502020204030204" pitchFamily="34" charset="0"/>
                <a:cs typeface="Calibri" panose="020F0502020204030204" pitchFamily="34" charset="0"/>
              </a:rPr>
              <a:t>Cách</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vào</a:t>
            </a:r>
            <a:r>
              <a:rPr lang="en-US" sz="2800" dirty="0" smtClean="0">
                <a:latin typeface="Calibri" panose="020F0502020204030204" pitchFamily="34" charset="0"/>
                <a:cs typeface="Calibri" panose="020F0502020204030204" pitchFamily="34" charset="0"/>
              </a:rPr>
              <a:t>: </a:t>
            </a:r>
          </a:p>
          <a:p>
            <a:pPr>
              <a:buFont typeface="Wingdings" panose="05000000000000000000" pitchFamily="2" charset="2"/>
              <a:buChar char="q"/>
            </a:pPr>
            <a:r>
              <a:rPr lang="en-US" sz="2800" dirty="0" err="1" smtClean="0">
                <a:latin typeface="Calibri" panose="020F0502020204030204" pitchFamily="34" charset="0"/>
                <a:cs typeface="Calibri" panose="020F0502020204030204" pitchFamily="34" charset="0"/>
              </a:rPr>
              <a:t>Mở</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trình</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duyệt</a:t>
            </a:r>
            <a:r>
              <a:rPr lang="en-US" sz="2800" dirty="0" smtClean="0">
                <a:latin typeface="Calibri" panose="020F0502020204030204" pitchFamily="34" charset="0"/>
                <a:cs typeface="Calibri" panose="020F0502020204030204" pitchFamily="34" charset="0"/>
              </a:rPr>
              <a:t> web </a:t>
            </a:r>
            <a:r>
              <a:rPr lang="en-US" sz="2800" smtClean="0">
                <a:latin typeface="Calibri" panose="020F0502020204030204" pitchFamily="34" charset="0"/>
                <a:cs typeface="Calibri" panose="020F0502020204030204" pitchFamily="34" charset="0"/>
              </a:rPr>
              <a:t>(Google Chrome</a:t>
            </a:r>
            <a:r>
              <a:rPr lang="en-US" sz="2800" dirty="0" smtClean="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t>
            </a:r>
            <a:r>
              <a:rPr lang="en-US" sz="2800" dirty="0" err="1" smtClean="0">
                <a:latin typeface="Calibri" panose="020F0502020204030204" pitchFamily="34" charset="0"/>
                <a:cs typeface="Calibri" panose="020F0502020204030204" pitchFamily="34" charset="0"/>
              </a:rPr>
              <a:t>ốc</a:t>
            </a:r>
            <a:r>
              <a:rPr lang="en-US" sz="2800" dirty="0" smtClean="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a:t>
            </a:r>
            <a:r>
              <a:rPr lang="en-US" sz="2800" dirty="0" err="1" smtClean="0">
                <a:latin typeface="Calibri" panose="020F0502020204030204" pitchFamily="34" charset="0"/>
                <a:cs typeface="Calibri" panose="020F0502020204030204" pitchFamily="34" charset="0"/>
              </a:rPr>
              <a:t>ốc</a:t>
            </a:r>
            <a:r>
              <a:rPr lang="en-US" sz="2800" dirty="0" smtClean="0">
                <a:latin typeface="Calibri" panose="020F0502020204030204" pitchFamily="34" charset="0"/>
                <a:cs typeface="Calibri" panose="020F0502020204030204" pitchFamily="34" charset="0"/>
              </a:rPr>
              <a:t>, IE...)</a:t>
            </a:r>
          </a:p>
          <a:p>
            <a:pPr>
              <a:buFont typeface="Wingdings" panose="05000000000000000000" pitchFamily="2" charset="2"/>
              <a:buChar char="q"/>
            </a:pPr>
            <a:r>
              <a:rPr lang="en-US" sz="2800" dirty="0" err="1" smtClean="0">
                <a:latin typeface="Calibri" panose="020F0502020204030204" pitchFamily="34" charset="0"/>
                <a:cs typeface="Calibri" panose="020F0502020204030204" pitchFamily="34" charset="0"/>
              </a:rPr>
              <a:t>Gõ</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địa</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chỉ</a:t>
            </a:r>
            <a:r>
              <a:rPr lang="en-US" sz="2800" dirty="0" smtClean="0">
                <a:latin typeface="Calibri" panose="020F0502020204030204" pitchFamily="34" charset="0"/>
                <a:cs typeface="Calibri" panose="020F0502020204030204" pitchFamily="34" charset="0"/>
              </a:rPr>
              <a:t>: 192.168.68.88 </a:t>
            </a:r>
            <a:r>
              <a:rPr lang="en-US" sz="2800" dirty="0" err="1" smtClean="0">
                <a:latin typeface="Calibri" panose="020F0502020204030204" pitchFamily="34" charset="0"/>
                <a:cs typeface="Calibri" panose="020F0502020204030204" pitchFamily="34" charset="0"/>
              </a:rPr>
              <a:t>trên</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thanh</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tìm</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kiếm</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địa</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chỉ</a:t>
            </a:r>
            <a:r>
              <a:rPr lang="en-US" sz="2800" dirty="0" smtClean="0">
                <a:latin typeface="Calibri" panose="020F0502020204030204" pitchFamily="34" charset="0"/>
                <a:cs typeface="Calibri" panose="020F0502020204030204" pitchFamily="34" charset="0"/>
              </a:rPr>
              <a:t>. Website </a:t>
            </a:r>
            <a:r>
              <a:rPr lang="en-US" sz="2800" dirty="0" err="1" smtClean="0">
                <a:latin typeface="Calibri" panose="020F0502020204030204" pitchFamily="34" charset="0"/>
                <a:cs typeface="Calibri" panose="020F0502020204030204" pitchFamily="34" charset="0"/>
              </a:rPr>
              <a:t>có</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tên</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Rạng</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Đông</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Ledlight</a:t>
            </a:r>
            <a:r>
              <a:rPr lang="en-US" sz="2800"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5734050" y="5349711"/>
            <a:ext cx="3467100" cy="619125"/>
          </a:xfrm>
          <a:prstGeom prst="rect">
            <a:avLst/>
          </a:prstGeom>
        </p:spPr>
      </p:pic>
    </p:spTree>
    <p:extLst>
      <p:ext uri="{BB962C8B-B14F-4D97-AF65-F5344CB8AC3E}">
        <p14:creationId xmlns:p14="http://schemas.microsoft.com/office/powerpoint/2010/main" val="2007945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2" y="760063"/>
            <a:ext cx="9601196" cy="1303867"/>
          </a:xfrm>
        </p:spPr>
        <p:txBody>
          <a:bodyPr/>
          <a:lstStyle/>
          <a:p>
            <a:pPr lvl="1" algn="l" defTabSz="457200" rtl="0">
              <a:spcBef>
                <a:spcPct val="0"/>
              </a:spcBef>
            </a:pPr>
            <a:r>
              <a:rPr lang="en-US" sz="3600" b="1" dirty="0" smtClean="0">
                <a:latin typeface="Calibri" panose="020F0502020204030204" pitchFamily="34" charset="0"/>
                <a:cs typeface="Calibri" panose="020F0502020204030204" pitchFamily="34" charset="0"/>
              </a:rPr>
              <a:t>2.1. </a:t>
            </a:r>
            <a:r>
              <a:rPr lang="en-US" sz="3600" b="1" i="1" dirty="0" err="1">
                <a:latin typeface="Calibri" panose="020F0502020204030204" pitchFamily="34" charset="0"/>
                <a:cs typeface="Calibri" panose="020F0502020204030204" pitchFamily="34" charset="0"/>
              </a:rPr>
              <a:t>Đăng</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nhập</a:t>
            </a:r>
            <a:r>
              <a:rPr lang="en-US" sz="1400" dirty="0"/>
              <a:t/>
            </a:r>
            <a:br>
              <a:rPr lang="en-US" sz="1400" dirty="0"/>
            </a:b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93139816"/>
              </p:ext>
            </p:extLst>
          </p:nvPr>
        </p:nvGraphicFramePr>
        <p:xfrm>
          <a:off x="679269" y="1750425"/>
          <a:ext cx="10894422" cy="4544574"/>
        </p:xfrm>
        <a:graphic>
          <a:graphicData uri="http://schemas.openxmlformats.org/drawingml/2006/table">
            <a:tbl>
              <a:tblPr bandRow="1">
                <a:tableStyleId>{5C22544A-7EE6-4342-B048-85BDC9FD1C3A}</a:tableStyleId>
              </a:tblPr>
              <a:tblGrid>
                <a:gridCol w="4799969">
                  <a:extLst>
                    <a:ext uri="{9D8B030D-6E8A-4147-A177-3AD203B41FA5}">
                      <a16:colId xmlns:a16="http://schemas.microsoft.com/office/drawing/2014/main" val="2202654171"/>
                    </a:ext>
                  </a:extLst>
                </a:gridCol>
                <a:gridCol w="6094453">
                  <a:extLst>
                    <a:ext uri="{9D8B030D-6E8A-4147-A177-3AD203B41FA5}">
                      <a16:colId xmlns:a16="http://schemas.microsoft.com/office/drawing/2014/main" val="4255625164"/>
                    </a:ext>
                  </a:extLst>
                </a:gridCol>
              </a:tblGrid>
              <a:tr h="788745">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smtClean="0">
                          <a:solidFill>
                            <a:schemeClr val="dk1"/>
                          </a:solidFill>
                          <a:effectLst/>
                          <a:latin typeface="Calibri" panose="020F0502020204030204" pitchFamily="34" charset="0"/>
                          <a:ea typeface="+mn-ea"/>
                          <a:cs typeface="Calibri" panose="020F0502020204030204" pitchFamily="34" charset="0"/>
                        </a:rPr>
                        <a:t>①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Điền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địa</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chỉ</a:t>
                      </a:r>
                      <a:r>
                        <a:rPr lang="en-US" sz="2100" kern="1200" dirty="0" smtClean="0">
                          <a:solidFill>
                            <a:schemeClr val="dk1"/>
                          </a:solidFill>
                          <a:effectLst/>
                          <a:latin typeface="Calibri" panose="020F0502020204030204" pitchFamily="34" charset="0"/>
                          <a:ea typeface="+mn-ea"/>
                          <a:cs typeface="Calibri" panose="020F0502020204030204" pitchFamily="34" charset="0"/>
                        </a:rPr>
                        <a:t> email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hoặc</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số</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điện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thoại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đã</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ký</a:t>
                      </a:r>
                      <a:endParaRPr lang="en-US" sz="21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43800022"/>
                  </a:ext>
                </a:extLst>
              </a:tr>
              <a:tr h="788745">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smtClean="0">
                          <a:solidFill>
                            <a:schemeClr val="dk1"/>
                          </a:solidFill>
                          <a:effectLst/>
                          <a:latin typeface="Calibri" panose="020F0502020204030204" pitchFamily="34" charset="0"/>
                          <a:ea typeface="+mn-ea"/>
                          <a:cs typeface="Calibri" panose="020F0502020204030204" pitchFamily="34" charset="0"/>
                        </a:rPr>
                        <a:t>②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mật</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khẩu</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khoản</a:t>
                      </a:r>
                      <a:endParaRPr lang="en-US" sz="21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85734275"/>
                  </a:ext>
                </a:extLst>
              </a:tr>
              <a:tr h="788745">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smtClean="0">
                          <a:solidFill>
                            <a:schemeClr val="dk1"/>
                          </a:solidFill>
                          <a:effectLst/>
                          <a:latin typeface="Calibri" panose="020F0502020204030204" pitchFamily="34" charset="0"/>
                          <a:ea typeface="+mn-ea"/>
                          <a:cs typeface="Calibri" panose="020F0502020204030204" pitchFamily="34" charset="0"/>
                        </a:rPr>
                        <a:t>③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Nhấn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khoản</a:t>
                      </a:r>
                      <a:endParaRPr lang="en-US" sz="21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77624811"/>
                  </a:ext>
                </a:extLst>
              </a:tr>
              <a:tr h="788745">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smtClean="0">
                          <a:solidFill>
                            <a:schemeClr val="dk1"/>
                          </a:solidFill>
                          <a:effectLst/>
                          <a:latin typeface="Calibri" panose="020F0502020204030204" pitchFamily="34" charset="0"/>
                          <a:ea typeface="+mn-ea"/>
                          <a:cs typeface="Calibri" panose="020F0502020204030204" pitchFamily="34" charset="0"/>
                        </a:rPr>
                        <a:t>④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chưa</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khoản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Nhấn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ký</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mới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khoản</a:t>
                      </a:r>
                      <a:endParaRPr lang="en-US" sz="21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59049095"/>
                  </a:ext>
                </a:extLst>
              </a:tr>
              <a:tr h="1126779">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smtClean="0">
                          <a:solidFill>
                            <a:schemeClr val="dk1"/>
                          </a:solidFill>
                          <a:effectLst/>
                          <a:latin typeface="Calibri" panose="020F0502020204030204" pitchFamily="34" charset="0"/>
                          <a:ea typeface="+mn-ea"/>
                          <a:cs typeface="Calibri" panose="020F0502020204030204" pitchFamily="34" charset="0"/>
                        </a:rPr>
                        <a:t>⑤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nhớ</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mật</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khẩu</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Nhấn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Quên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mật</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khẩu</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lại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mật</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khẩu</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mới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cho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khoản</a:t>
                      </a:r>
                      <a:endParaRPr lang="en-US" sz="21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74906663"/>
                  </a:ext>
                </a:extLst>
              </a:tr>
            </a:tbl>
          </a:graphicData>
        </a:graphic>
      </p:graphicFrame>
      <p:pic>
        <p:nvPicPr>
          <p:cNvPr id="14" name="Picture 13"/>
          <p:cNvPicPr/>
          <p:nvPr/>
        </p:nvPicPr>
        <p:blipFill>
          <a:blip r:embed="rId2"/>
          <a:stretch>
            <a:fillRect/>
          </a:stretch>
        </p:blipFill>
        <p:spPr>
          <a:xfrm>
            <a:off x="914399" y="1917382"/>
            <a:ext cx="4349931" cy="3791087"/>
          </a:xfrm>
          <a:prstGeom prst="rect">
            <a:avLst/>
          </a:prstGeom>
        </p:spPr>
      </p:pic>
    </p:spTree>
    <p:extLst>
      <p:ext uri="{BB962C8B-B14F-4D97-AF65-F5344CB8AC3E}">
        <p14:creationId xmlns:p14="http://schemas.microsoft.com/office/powerpoint/2010/main" val="3587510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413206"/>
            <a:ext cx="9601196" cy="833605"/>
          </a:xfrm>
        </p:spPr>
        <p:txBody>
          <a:bodyPr>
            <a:normAutofit fontScale="90000"/>
          </a:bodyPr>
          <a:lstStyle/>
          <a:p>
            <a:pPr lvl="1" algn="l" defTabSz="457200" rtl="0">
              <a:spcBef>
                <a:spcPct val="0"/>
              </a:spcBef>
            </a:pPr>
            <a:r>
              <a:rPr lang="en-US" sz="3600" b="1" i="1" dirty="0" smtClean="0">
                <a:latin typeface="Calibri" panose="020F0502020204030204" pitchFamily="34" charset="0"/>
                <a:cs typeface="Calibri" panose="020F0502020204030204" pitchFamily="34" charset="0"/>
              </a:rPr>
              <a:t>2.2. </a:t>
            </a:r>
            <a:r>
              <a:rPr lang="en-US" sz="3600" b="1" i="1" dirty="0" err="1" smtClean="0">
                <a:latin typeface="Calibri" panose="020F0502020204030204" pitchFamily="34" charset="0"/>
                <a:cs typeface="Calibri" panose="020F0502020204030204" pitchFamily="34" charset="0"/>
              </a:rPr>
              <a:t>Đăng</a:t>
            </a:r>
            <a:r>
              <a:rPr lang="en-US" sz="3600" b="1" i="1" dirty="0" smtClean="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ký</a:t>
            </a:r>
            <a:r>
              <a:rPr lang="en-US" sz="1400" dirty="0"/>
              <a:t/>
            </a:r>
            <a:br>
              <a:rPr lang="en-US" sz="1400" dirty="0"/>
            </a:br>
            <a:endParaRPr lang="en-US" dirty="0"/>
          </a:p>
        </p:txBody>
      </p:sp>
      <p:sp>
        <p:nvSpPr>
          <p:cNvPr id="3" name="Content Placeholder 2"/>
          <p:cNvSpPr>
            <a:spLocks noGrp="1"/>
          </p:cNvSpPr>
          <p:nvPr>
            <p:ph idx="1"/>
          </p:nvPr>
        </p:nvSpPr>
        <p:spPr/>
        <p:txBody>
          <a:bodyPr>
            <a:normAutofit/>
          </a:bodyPr>
          <a:lstStyle/>
          <a:p>
            <a:r>
              <a:rPr lang="en-US" sz="2900" dirty="0" err="1">
                <a:latin typeface="Calibri" panose="020F0502020204030204" pitchFamily="34" charset="0"/>
                <a:cs typeface="Calibri" panose="020F0502020204030204" pitchFamily="34" charset="0"/>
              </a:rPr>
              <a:t>Trưởng</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bộ</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phận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cán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bộ</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phụ</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trách</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căn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cứ</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theo</a:t>
            </a:r>
            <a:r>
              <a:rPr lang="en-US" sz="2900" dirty="0">
                <a:latin typeface="Calibri" panose="020F0502020204030204" pitchFamily="34" charset="0"/>
                <a:cs typeface="Calibri" panose="020F0502020204030204" pitchFamily="34" charset="0"/>
              </a:rPr>
              <a:t> qui </a:t>
            </a:r>
            <a:r>
              <a:rPr lang="en-US" sz="2900" dirty="0" err="1">
                <a:latin typeface="Calibri" panose="020F0502020204030204" pitchFamily="34" charset="0"/>
                <a:cs typeface="Calibri" panose="020F0502020204030204" pitchFamily="34" charset="0"/>
              </a:rPr>
              <a:t>định</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có</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thể</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gửi</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đề</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nghị</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cấp</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tài</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khoản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về</a:t>
            </a:r>
            <a:r>
              <a:rPr lang="en-US" sz="2900" dirty="0">
                <a:latin typeface="Calibri" panose="020F0502020204030204" pitchFamily="34" charset="0"/>
                <a:cs typeface="Calibri" panose="020F0502020204030204" pitchFamily="34" charset="0"/>
              </a:rPr>
              <a:t> BQLHT &amp;CNTT </a:t>
            </a:r>
            <a:r>
              <a:rPr lang="en-US" sz="2900" dirty="0" err="1">
                <a:latin typeface="Calibri" panose="020F0502020204030204" pitchFamily="34" charset="0"/>
                <a:cs typeface="Calibri" panose="020F0502020204030204" pitchFamily="34" charset="0"/>
              </a:rPr>
              <a:t>đối</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với</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nhân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sự</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chưa</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có</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tài</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khoản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đăng</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nhập</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hoặc</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tài</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khoản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phân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quyền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chưa</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đủ</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theo</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chưca</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năng</a:t>
            </a:r>
            <a:r>
              <a:rPr lang="en-US" sz="2900" dirty="0">
                <a:latin typeface="Calibri" panose="020F0502020204030204" pitchFamily="34" charset="0"/>
                <a:cs typeface="Calibri" panose="020F0502020204030204" pitchFamily="34" charset="0"/>
              </a:rPr>
              <a:t>. Webmaster </a:t>
            </a:r>
            <a:r>
              <a:rPr lang="en-US" sz="2900" dirty="0" err="1">
                <a:latin typeface="Calibri" panose="020F0502020204030204" pitchFamily="34" charset="0"/>
                <a:cs typeface="Calibri" panose="020F0502020204030204" pitchFamily="34" charset="0"/>
              </a:rPr>
              <a:t>chịu</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trách</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nhiệm</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lập</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tài</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khoản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cho</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nhân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sự</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bộ</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phận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Hệ</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thống</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sẽ</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thực</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hiện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phân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quyền</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theo</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đúng</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quy</a:t>
            </a:r>
            <a:r>
              <a:rPr lang="en-US" sz="2900" dirty="0">
                <a:latin typeface="Calibri" panose="020F0502020204030204" pitchFamily="34" charset="0"/>
                <a:cs typeface="Calibri" panose="020F0502020204030204" pitchFamily="34" charset="0"/>
              </a:rPr>
              <a:t> </a:t>
            </a:r>
            <a:r>
              <a:rPr lang="en-US" sz="2900" dirty="0" err="1" smtClean="0">
                <a:latin typeface="Calibri" panose="020F0502020204030204" pitchFamily="34" charset="0"/>
                <a:cs typeface="Calibri" panose="020F0502020204030204" pitchFamily="34" charset="0"/>
              </a:rPr>
              <a:t>định</a:t>
            </a:r>
            <a:endParaRPr lang="en-US" sz="2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460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1" y="1047446"/>
            <a:ext cx="9601196" cy="1303867"/>
          </a:xfrm>
        </p:spPr>
        <p:txBody>
          <a:bodyPr>
            <a:normAutofit fontScale="90000"/>
          </a:bodyPr>
          <a:lstStyle/>
          <a:p>
            <a:pPr algn="l">
              <a:lnSpc>
                <a:spcPct val="150000"/>
              </a:lnSpc>
            </a:pPr>
            <a:r>
              <a:rPr lang="en-US" sz="4000" dirty="0" smtClean="0">
                <a:latin typeface="Calibri" panose="020F0502020204030204" pitchFamily="34" charset="0"/>
                <a:cs typeface="Calibri" panose="020F0502020204030204" pitchFamily="34" charset="0"/>
              </a:rPr>
              <a:t>3. </a:t>
            </a:r>
            <a:r>
              <a:rPr lang="en-US" sz="4000" b="1" i="1" dirty="0" err="1" smtClean="0">
                <a:latin typeface="Calibri" panose="020F0502020204030204" pitchFamily="34" charset="0"/>
                <a:cs typeface="Calibri" panose="020F0502020204030204" pitchFamily="34" charset="0"/>
              </a:rPr>
              <a:t>Tạo</a:t>
            </a:r>
            <a:r>
              <a:rPr lang="en-US" sz="4000" b="1" i="1" dirty="0" smtClean="0">
                <a:latin typeface="Calibri" panose="020F0502020204030204" pitchFamily="34" charset="0"/>
                <a:cs typeface="Calibri" panose="020F0502020204030204" pitchFamily="34" charset="0"/>
              </a:rPr>
              <a:t> folder/file</a:t>
            </a:r>
            <a:r>
              <a:rPr lang="en-US" sz="4000" dirty="0" smtClean="0">
                <a:latin typeface="Calibri" panose="020F0502020204030204" pitchFamily="34" charset="0"/>
                <a:cs typeface="Calibri" panose="020F0502020204030204" pitchFamily="34" charset="0"/>
              </a:rPr>
              <a:t/>
            </a:r>
            <a:br>
              <a:rPr lang="en-US" sz="4000" dirty="0" smtClean="0">
                <a:latin typeface="Calibri" panose="020F0502020204030204" pitchFamily="34" charset="0"/>
                <a:cs typeface="Calibri" panose="020F0502020204030204" pitchFamily="34" charset="0"/>
              </a:rPr>
            </a:br>
            <a:r>
              <a:rPr lang="en-US" sz="4000" dirty="0" smtClean="0">
                <a:latin typeface="Calibri" panose="020F0502020204030204" pitchFamily="34" charset="0"/>
                <a:cs typeface="Calibri" panose="020F0502020204030204" pitchFamily="34" charset="0"/>
              </a:rPr>
              <a:t>3.1. </a:t>
            </a:r>
            <a:r>
              <a:rPr lang="en-US" sz="4000" i="1" dirty="0" err="1">
                <a:latin typeface="Calibri" panose="020F0502020204030204" pitchFamily="34" charset="0"/>
                <a:cs typeface="Calibri" panose="020F0502020204030204" pitchFamily="34" charset="0"/>
              </a:rPr>
              <a:t>Tạo</a:t>
            </a:r>
            <a:r>
              <a:rPr lang="en-US" sz="4000" i="1" dirty="0">
                <a:latin typeface="Calibri" panose="020F0502020204030204" pitchFamily="34" charset="0"/>
                <a:cs typeface="Calibri" panose="020F0502020204030204" pitchFamily="34" charset="0"/>
              </a:rPr>
              <a:t> folder</a:t>
            </a:r>
            <a:r>
              <a:rPr lang="en-US" dirty="0"/>
              <a:t/>
            </a:r>
            <a:br>
              <a:rPr lang="en-US" dirty="0"/>
            </a:br>
            <a:endParaRPr lang="en-US" dirty="0"/>
          </a:p>
        </p:txBody>
      </p:sp>
      <p:sp>
        <p:nvSpPr>
          <p:cNvPr id="3" name="Content Placeholder 2"/>
          <p:cNvSpPr>
            <a:spLocks noGrp="1"/>
          </p:cNvSpPr>
          <p:nvPr>
            <p:ph idx="1"/>
          </p:nvPr>
        </p:nvSpPr>
        <p:spPr>
          <a:xfrm>
            <a:off x="1203961" y="2246811"/>
            <a:ext cx="9601196" cy="3811937"/>
          </a:xfrm>
        </p:spPr>
        <p:txBody>
          <a:bodyPr/>
          <a:lstStyle/>
          <a:p>
            <a:r>
              <a:rPr lang="en-US" sz="2700" dirty="0">
                <a:latin typeface="Calibri" panose="020F0502020204030204" pitchFamily="34" charset="0"/>
                <a:cs typeface="Calibri" panose="020F0502020204030204" pitchFamily="34" charset="0"/>
              </a:rPr>
              <a:t>Click </a:t>
            </a:r>
            <a:r>
              <a:rPr lang="en-US" sz="2700" dirty="0" err="1">
                <a:latin typeface="Calibri" panose="020F0502020204030204" pitchFamily="34" charset="0"/>
                <a:cs typeface="Calibri" panose="020F0502020204030204" pitchFamily="34" charset="0"/>
              </a:rPr>
              <a:t>dấu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cộng</a:t>
            </a:r>
            <a:r>
              <a:rPr lang="en-US" sz="2700" dirty="0">
                <a:latin typeface="Calibri" panose="020F0502020204030204" pitchFamily="34" charset="0"/>
                <a:cs typeface="Calibri" panose="020F0502020204030204" pitchFamily="34" charset="0"/>
              </a:rPr>
              <a:t> (+) </a:t>
            </a:r>
            <a:r>
              <a:rPr lang="en-US" sz="2700" dirty="0" err="1">
                <a:latin typeface="Calibri" panose="020F0502020204030204" pitchFamily="34" charset="0"/>
                <a:cs typeface="Calibri" panose="020F0502020204030204" pitchFamily="34" charset="0"/>
              </a:rPr>
              <a:t>phía</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trên</a:t>
            </a:r>
            <a:r>
              <a:rPr lang="en-US" sz="2700" dirty="0">
                <a:latin typeface="Calibri" panose="020F0502020204030204" pitchFamily="34" charset="0"/>
                <a:cs typeface="Calibri" panose="020F0502020204030204" pitchFamily="34" charset="0"/>
              </a:rPr>
              <a:t> link </a:t>
            </a:r>
            <a:r>
              <a:rPr lang="en-US" sz="2700" dirty="0" err="1">
                <a:latin typeface="Calibri" panose="020F0502020204030204" pitchFamily="34" charset="0"/>
                <a:cs typeface="Calibri" panose="020F0502020204030204" pitchFamily="34" charset="0"/>
              </a:rPr>
              <a:t>dẫn</a:t>
            </a:r>
            <a:r>
              <a:rPr lang="en-US" sz="2700" dirty="0">
                <a:latin typeface="Calibri" panose="020F0502020204030204" pitchFamily="34" charset="0"/>
                <a:cs typeface="Calibri" panose="020F0502020204030204" pitchFamily="34" charset="0"/>
              </a:rPr>
              <a:t> → Click “</a:t>
            </a:r>
            <a:r>
              <a:rPr lang="en-US" sz="2700" dirty="0" err="1">
                <a:latin typeface="Calibri" panose="020F0502020204030204" pitchFamily="34" charset="0"/>
                <a:cs typeface="Calibri" panose="020F0502020204030204" pitchFamily="34" charset="0"/>
              </a:rPr>
              <a:t>Tạo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thư</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mục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mới</a:t>
            </a:r>
            <a:r>
              <a:rPr lang="en-US" sz="2700" dirty="0">
                <a:latin typeface="Calibri" panose="020F0502020204030204" pitchFamily="34" charset="0"/>
                <a:cs typeface="Calibri" panose="020F0502020204030204" pitchFamily="34" charset="0"/>
              </a:rPr>
              <a:t>” → </a:t>
            </a:r>
            <a:r>
              <a:rPr lang="en-US" sz="2700" dirty="0" err="1">
                <a:latin typeface="Calibri" panose="020F0502020204030204" pitchFamily="34" charset="0"/>
                <a:cs typeface="Calibri" panose="020F0502020204030204" pitchFamily="34" charset="0"/>
              </a:rPr>
              <a:t>Chuyển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đến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màn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hình</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thiết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lập</a:t>
            </a:r>
            <a:r>
              <a:rPr lang="en-US" sz="2700" dirty="0">
                <a:latin typeface="Calibri" panose="020F0502020204030204" pitchFamily="34" charset="0"/>
                <a:cs typeface="Calibri" panose="020F0502020204030204" pitchFamily="34" charset="0"/>
              </a:rPr>
              <a:t> folder</a:t>
            </a:r>
          </a:p>
          <a:p>
            <a:endParaRPr lang="en-US" dirty="0"/>
          </a:p>
        </p:txBody>
      </p:sp>
      <p:pic>
        <p:nvPicPr>
          <p:cNvPr id="6" name="Picture 5"/>
          <p:cNvPicPr/>
          <p:nvPr/>
        </p:nvPicPr>
        <p:blipFill>
          <a:blip r:embed="rId2"/>
          <a:stretch>
            <a:fillRect/>
          </a:stretch>
        </p:blipFill>
        <p:spPr>
          <a:xfrm>
            <a:off x="2497182" y="3550678"/>
            <a:ext cx="6777445" cy="2674741"/>
          </a:xfrm>
          <a:prstGeom prst="rect">
            <a:avLst/>
          </a:prstGeom>
        </p:spPr>
      </p:pic>
    </p:spTree>
    <p:extLst>
      <p:ext uri="{BB962C8B-B14F-4D97-AF65-F5344CB8AC3E}">
        <p14:creationId xmlns:p14="http://schemas.microsoft.com/office/powerpoint/2010/main" val="1802356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6468966"/>
              </p:ext>
            </p:extLst>
          </p:nvPr>
        </p:nvGraphicFramePr>
        <p:xfrm>
          <a:off x="744583" y="415322"/>
          <a:ext cx="10920547" cy="6507480"/>
        </p:xfrm>
        <a:graphic>
          <a:graphicData uri="http://schemas.openxmlformats.org/drawingml/2006/table">
            <a:tbl>
              <a:tblPr bandRow="1">
                <a:tableStyleId>{5C22544A-7EE6-4342-B048-85BDC9FD1C3A}</a:tableStyleId>
              </a:tblPr>
              <a:tblGrid>
                <a:gridCol w="4918311">
                  <a:extLst>
                    <a:ext uri="{9D8B030D-6E8A-4147-A177-3AD203B41FA5}">
                      <a16:colId xmlns:a16="http://schemas.microsoft.com/office/drawing/2014/main" val="4111113222"/>
                    </a:ext>
                  </a:extLst>
                </a:gridCol>
                <a:gridCol w="6002236">
                  <a:extLst>
                    <a:ext uri="{9D8B030D-6E8A-4147-A177-3AD203B41FA5}">
                      <a16:colId xmlns:a16="http://schemas.microsoft.com/office/drawing/2014/main" val="3098223694"/>
                    </a:ext>
                  </a:extLst>
                </a:gridCol>
              </a:tblGrid>
              <a:tr h="1032299">
                <a:tc>
                  <a:txBody>
                    <a:bodyPr/>
                    <a:lstStyle/>
                    <a:p>
                      <a:endParaRPr lang="en-US" sz="17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①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1700" kern="1200" dirty="0" smtClean="0">
                          <a:solidFill>
                            <a:schemeClr val="dk1"/>
                          </a:solidFill>
                          <a:effectLst/>
                          <a:latin typeface="Calibri" panose="020F0502020204030204" pitchFamily="34" charset="0"/>
                          <a:ea typeface="+mn-ea"/>
                          <a:cs typeface="Calibri" panose="020F0502020204030204" pitchFamily="34" charset="0"/>
                        </a:rPr>
                        <a:t> Folder: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phải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viết</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hoa</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dấu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chỉ</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sử</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dụng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một</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vài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ký</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tự</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đặc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biệt</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như</a:t>
                      </a:r>
                      <a:r>
                        <a:rPr lang="en-US" sz="1700" kern="1200" dirty="0" smtClean="0">
                          <a:solidFill>
                            <a:schemeClr val="dk1"/>
                          </a:solidFill>
                          <a:effectLst/>
                          <a:latin typeface="Calibri" panose="020F0502020204030204" pitchFamily="34" charset="0"/>
                          <a:ea typeface="+mn-ea"/>
                          <a:cs typeface="Calibri" panose="020F0502020204030204" pitchFamily="34" charset="0"/>
                        </a:rPr>
                        <a:t>: _-()=&amp;#!+&lt;&gt;,.?</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i="1" kern="1200" dirty="0" err="1" smtClean="0">
                          <a:solidFill>
                            <a:schemeClr val="dk1"/>
                          </a:solidFill>
                          <a:effectLst/>
                          <a:latin typeface="Calibri" panose="020F0502020204030204" pitchFamily="34" charset="0"/>
                          <a:ea typeface="+mn-ea"/>
                          <a:cs typeface="Calibri" panose="020F0502020204030204" pitchFamily="34" charset="0"/>
                        </a:rPr>
                        <a:t>Chú</a:t>
                      </a:r>
                      <a:r>
                        <a:rPr lang="en-US" sz="1700" i="1" kern="1200" dirty="0" smtClean="0">
                          <a:solidFill>
                            <a:schemeClr val="dk1"/>
                          </a:solidFill>
                          <a:effectLst/>
                          <a:latin typeface="Calibri" panose="020F0502020204030204" pitchFamily="34" charset="0"/>
                          <a:ea typeface="+mn-ea"/>
                          <a:cs typeface="Calibri" panose="020F0502020204030204" pitchFamily="34" charset="0"/>
                        </a:rPr>
                        <a:t> ý:</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Trong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cùng</a:t>
                      </a:r>
                      <a:r>
                        <a:rPr lang="en-US" sz="1700" kern="1200" dirty="0" smtClean="0">
                          <a:solidFill>
                            <a:schemeClr val="dk1"/>
                          </a:solidFill>
                          <a:effectLst/>
                          <a:latin typeface="Calibri" panose="020F0502020204030204" pitchFamily="34" charset="0"/>
                          <a:ea typeface="+mn-ea"/>
                          <a:cs typeface="Calibri" panose="020F0502020204030204" pitchFamily="34" charset="0"/>
                        </a:rPr>
                        <a:t> 1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lớp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1700" kern="1200" dirty="0" smtClean="0">
                          <a:solidFill>
                            <a:schemeClr val="dk1"/>
                          </a:solidFill>
                          <a:effectLst/>
                          <a:latin typeface="Calibri" panose="020F0502020204030204" pitchFamily="34" charset="0"/>
                          <a:ea typeface="+mn-ea"/>
                          <a:cs typeface="Calibri" panose="020F0502020204030204" pitchFamily="34" charset="0"/>
                        </a:rPr>
                        <a:t> folder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trùng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nhau</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21971154"/>
                  </a:ext>
                </a:extLst>
              </a:tr>
              <a:tr h="796345">
                <a:tc>
                  <a:txBody>
                    <a:bodyPr/>
                    <a:lstStyle/>
                    <a:p>
                      <a:endParaRPr lang="en-US" sz="17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②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1700" kern="1200" dirty="0" smtClean="0">
                          <a:solidFill>
                            <a:schemeClr val="dk1"/>
                          </a:solidFill>
                          <a:effectLst/>
                          <a:latin typeface="Calibri" panose="020F0502020204030204" pitchFamily="34" charset="0"/>
                          <a:ea typeface="+mn-ea"/>
                          <a:cs typeface="Calibri" panose="020F0502020204030204" pitchFamily="34" charset="0"/>
                        </a:rPr>
                        <a:t> ban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dùng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hệ</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thống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sẽ</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hiện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ra</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gợi</a:t>
                      </a:r>
                      <a:r>
                        <a:rPr lang="en-US" sz="1700" kern="1200" dirty="0" smtClean="0">
                          <a:solidFill>
                            <a:schemeClr val="dk1"/>
                          </a:solidFill>
                          <a:effectLst/>
                          <a:latin typeface="Calibri" panose="020F0502020204030204" pitchFamily="34" charset="0"/>
                          <a:ea typeface="+mn-ea"/>
                          <a:cs typeface="Calibri" panose="020F0502020204030204" pitchFamily="34" charset="0"/>
                        </a:rPr>
                        <a:t> ý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về</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đầy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đủ</a:t>
                      </a:r>
                      <a:r>
                        <a:rPr lang="en-US" sz="1700" kern="1200" dirty="0" smtClean="0">
                          <a:solidFill>
                            <a:schemeClr val="dk1"/>
                          </a:solidFill>
                          <a:effectLst/>
                          <a:latin typeface="Calibri" panose="020F0502020204030204" pitchFamily="34" charset="0"/>
                          <a:ea typeface="+mn-ea"/>
                          <a:cs typeface="Calibri" panose="020F0502020204030204" pitchFamily="34" charset="0"/>
                        </a:rPr>
                        <a:t>,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tên</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56915676"/>
                  </a:ext>
                </a:extLst>
              </a:tr>
              <a:tr h="796345">
                <a:tc>
                  <a:txBody>
                    <a:bodyPr/>
                    <a:lstStyle/>
                    <a:p>
                      <a:endParaRPr lang="en-US" sz="17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③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cá</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hệ</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thống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sẽ</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hiện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ra</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gợi</a:t>
                      </a:r>
                      <a:r>
                        <a:rPr lang="en-US" sz="1700" kern="1200" dirty="0" smtClean="0">
                          <a:solidFill>
                            <a:schemeClr val="dk1"/>
                          </a:solidFill>
                          <a:effectLst/>
                          <a:latin typeface="Calibri" panose="020F0502020204030204" pitchFamily="34" charset="0"/>
                          <a:ea typeface="+mn-ea"/>
                          <a:cs typeface="Calibri" panose="020F0502020204030204" pitchFamily="34" charset="0"/>
                        </a:rPr>
                        <a:t> ý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về</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đầy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đủ</a:t>
                      </a:r>
                      <a:r>
                        <a:rPr lang="en-US" sz="1700" kern="1200" dirty="0" smtClean="0">
                          <a:solidFill>
                            <a:schemeClr val="dk1"/>
                          </a:solidFill>
                          <a:effectLst/>
                          <a:latin typeface="Calibri" panose="020F0502020204030204" pitchFamily="34" charset="0"/>
                          <a:ea typeface="+mn-ea"/>
                          <a:cs typeface="Calibri" panose="020F0502020204030204" pitchFamily="34" charset="0"/>
                        </a:rPr>
                        <a:t>,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tên</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01304105"/>
                  </a:ext>
                </a:extLst>
              </a:tr>
              <a:tr h="620998">
                <a:tc>
                  <a:txBody>
                    <a:bodyPr/>
                    <a:lstStyle/>
                    <a:p>
                      <a:endParaRPr lang="en-US" sz="17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④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Thêm</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nhóm</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cá</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mới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thêm</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cá</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06283575"/>
                  </a:ext>
                </a:extLst>
              </a:tr>
              <a:tr h="1032299">
                <a:tc>
                  <a:txBody>
                    <a:bodyPr/>
                    <a:lstStyle/>
                    <a:p>
                      <a:endParaRPr lang="en-US" sz="17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⑤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mức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dùng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theo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chức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năng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từng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1700" kern="1200" dirty="0" smtClean="0">
                          <a:solidFill>
                            <a:schemeClr val="dk1"/>
                          </a:solidFill>
                          <a:effectLst/>
                          <a:latin typeface="Calibri" panose="020F0502020204030204" pitchFamily="34" charset="0"/>
                          <a:ea typeface="+mn-ea"/>
                          <a:cs typeface="Calibri" panose="020F0502020204030204" pitchFamily="34" charset="0"/>
                        </a:rPr>
                        <a:t> ban.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Ví</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dụ</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dùng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là</a:t>
                      </a:r>
                      <a:r>
                        <a:rPr lang="en-US" sz="1700" kern="1200" dirty="0" smtClean="0">
                          <a:solidFill>
                            <a:schemeClr val="dk1"/>
                          </a:solidFill>
                          <a:effectLst/>
                          <a:latin typeface="Calibri" panose="020F0502020204030204" pitchFamily="34" charset="0"/>
                          <a:ea typeface="+mn-ea"/>
                          <a:cs typeface="Calibri" panose="020F0502020204030204" pitchFamily="34" charset="0"/>
                        </a:rPr>
                        <a:t> QLCL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Chỉ</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đọc</a:t>
                      </a:r>
                      <a:r>
                        <a:rPr lang="en-US" sz="1700" kern="1200" dirty="0" smtClean="0">
                          <a:solidFill>
                            <a:schemeClr val="dk1"/>
                          </a:solidFill>
                          <a:effectLst/>
                          <a:latin typeface="Calibri" panose="020F0502020204030204" pitchFamily="34" charset="0"/>
                          <a:ea typeface="+mn-ea"/>
                          <a:cs typeface="Calibri" panose="020F0502020204030204" pitchFamily="34" charset="0"/>
                        </a:rPr>
                        <a:t>/</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Đọc</a:t>
                      </a:r>
                      <a:r>
                        <a:rPr lang="en-US" sz="1700" kern="1200" dirty="0" smtClean="0">
                          <a:solidFill>
                            <a:schemeClr val="dk1"/>
                          </a:solidFill>
                          <a:effectLst/>
                          <a:latin typeface="Calibri" panose="020F0502020204030204" pitchFamily="34" charset="0"/>
                          <a:ea typeface="+mn-ea"/>
                          <a:cs typeface="Calibri" panose="020F0502020204030204" pitchFamily="34" charset="0"/>
                        </a:rPr>
                        <a:t> – download/</a:t>
                      </a:r>
                      <a:r>
                        <a:rPr lang="en-US" sz="1700" kern="1200" dirty="0" err="1" smtClean="0">
                          <a:solidFill>
                            <a:schemeClr val="dk1"/>
                          </a:solidFill>
                          <a:effectLst/>
                          <a:latin typeface="Calibri" panose="020F0502020204030204" pitchFamily="34" charset="0"/>
                          <a:ea typeface="+mn-ea"/>
                          <a:cs typeface="Calibri" panose="020F0502020204030204" pitchFamily="34" charset="0"/>
                        </a:rPr>
                        <a:t>Ghi</a:t>
                      </a:r>
                      <a:r>
                        <a:rPr lang="en-US" sz="1700" kern="1200" dirty="0" smtClean="0">
                          <a:solidFill>
                            <a:schemeClr val="dk1"/>
                          </a:solidFill>
                          <a:effectLst/>
                          <a:latin typeface="Calibri" panose="020F0502020204030204" pitchFamily="34" charset="0"/>
                          <a:ea typeface="+mn-ea"/>
                          <a:cs typeface="Calibri" panose="020F0502020204030204" pitchFamily="34" charset="0"/>
                        </a:rPr>
                        <a:t>/</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Đầy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đủ</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47183258"/>
                  </a:ext>
                </a:extLst>
              </a:tr>
              <a:tr h="1504207">
                <a:tc>
                  <a:txBody>
                    <a:bodyPr/>
                    <a:lstStyle/>
                    <a:p>
                      <a:r>
                        <a:rPr lang="en-US" sz="1700" i="1" u="sng" kern="1200" dirty="0" err="1" smtClean="0">
                          <a:solidFill>
                            <a:schemeClr val="dk1"/>
                          </a:solidFill>
                          <a:effectLst/>
                          <a:latin typeface="Calibri" panose="020F0502020204030204" pitchFamily="34" charset="0"/>
                          <a:ea typeface="+mn-ea"/>
                          <a:cs typeface="Calibri" panose="020F0502020204030204" pitchFamily="34" charset="0"/>
                        </a:rPr>
                        <a:t>Chú</a:t>
                      </a:r>
                      <a:r>
                        <a:rPr lang="en-US" sz="1700" i="1" u="sng" kern="1200" dirty="0" smtClean="0">
                          <a:solidFill>
                            <a:schemeClr val="dk1"/>
                          </a:solidFill>
                          <a:effectLst/>
                          <a:latin typeface="Calibri" panose="020F0502020204030204" pitchFamily="34" charset="0"/>
                          <a:ea typeface="+mn-ea"/>
                          <a:cs typeface="Calibri" panose="020F0502020204030204" pitchFamily="34" charset="0"/>
                        </a:rPr>
                        <a:t> ý </a:t>
                      </a:r>
                      <a:r>
                        <a:rPr lang="en-US" sz="1700" i="1" u="sng" kern="1200" dirty="0" err="1" smtClean="0">
                          <a:solidFill>
                            <a:schemeClr val="dk1"/>
                          </a:solidFill>
                          <a:effectLst/>
                          <a:latin typeface="Calibri" panose="020F0502020204030204" pitchFamily="34" charset="0"/>
                          <a:ea typeface="+mn-ea"/>
                          <a:cs typeface="Calibri" panose="020F0502020204030204" pitchFamily="34" charset="0"/>
                        </a:rPr>
                        <a:t>khi</a:t>
                      </a:r>
                      <a:r>
                        <a:rPr lang="en-US" sz="1700" i="1" u="sng" kern="1200" dirty="0" smtClean="0">
                          <a:solidFill>
                            <a:schemeClr val="dk1"/>
                          </a:solidFill>
                          <a:effectLst/>
                          <a:latin typeface="Calibri" panose="020F0502020204030204" pitchFamily="34" charset="0"/>
                          <a:ea typeface="+mn-ea"/>
                          <a:cs typeface="Calibri" panose="020F0502020204030204" pitchFamily="34" charset="0"/>
                        </a:rPr>
                        <a:t> </a:t>
                      </a:r>
                      <a:r>
                        <a:rPr lang="en-US" sz="1700" i="1" u="sng"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i="1" u="sng" kern="1200" dirty="0" smtClean="0">
                          <a:solidFill>
                            <a:schemeClr val="dk1"/>
                          </a:solidFill>
                          <a:effectLst/>
                          <a:latin typeface="Calibri" panose="020F0502020204030204" pitchFamily="34" charset="0"/>
                          <a:ea typeface="+mn-ea"/>
                          <a:cs typeface="Calibri" panose="020F0502020204030204" pitchFamily="34" charset="0"/>
                        </a:rPr>
                        <a:t> </a:t>
                      </a:r>
                      <a:r>
                        <a:rPr lang="en-US" sz="1700" i="1" u="sng"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i="1" u="sng" kern="1200" dirty="0" smtClean="0">
                          <a:solidFill>
                            <a:schemeClr val="dk1"/>
                          </a:solidFill>
                          <a:effectLst/>
                          <a:latin typeface="Calibri" panose="020F0502020204030204" pitchFamily="34" charset="0"/>
                          <a:ea typeface="+mn-ea"/>
                          <a:cs typeface="Calibri" panose="020F0502020204030204" pitchFamily="34" charset="0"/>
                        </a:rPr>
                        <a:t>:</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pPr lvl="0"/>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lớp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trong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phải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đảm</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bảo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nằm</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trong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giới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hạn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của</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lớp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trước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nó</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pPr lvl="0"/>
                      <a:r>
                        <a:rPr lang="en-US" sz="1700" kern="1200" dirty="0" err="1" smtClean="0">
                          <a:solidFill>
                            <a:schemeClr val="dk1"/>
                          </a:solidFill>
                          <a:effectLst/>
                          <a:latin typeface="Calibri" panose="020F0502020204030204" pitchFamily="34" charset="0"/>
                          <a:ea typeface="+mn-ea"/>
                          <a:cs typeface="Calibri" panose="020F0502020204030204" pitchFamily="34" charset="0"/>
                        </a:rPr>
                        <a:t>Chỉ</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Đầy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đủ</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và</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Ghi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dùng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trong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giới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hạn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phép</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tc>
                  <a:txBody>
                    <a:bodyPr/>
                    <a:lstStyle/>
                    <a:p>
                      <a:r>
                        <a:rPr lang="en-US" sz="1700" kern="1200" dirty="0" smtClean="0">
                          <a:solidFill>
                            <a:schemeClr val="dk1"/>
                          </a:solidFill>
                          <a:effectLst/>
                          <a:latin typeface="Calibri" panose="020F0502020204030204" pitchFamily="34" charset="0"/>
                          <a:ea typeface="+mn-ea"/>
                          <a:cs typeface="Calibri" panose="020F0502020204030204" pitchFamily="34" charset="0"/>
                        </a:rPr>
                        <a:t>⑥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Đồng</a:t>
                      </a:r>
                      <a:r>
                        <a:rPr lang="en-US" sz="1700" kern="1200" dirty="0" smtClean="0">
                          <a:solidFill>
                            <a:schemeClr val="dk1"/>
                          </a:solidFill>
                          <a:effectLst/>
                          <a:latin typeface="Calibri" panose="020F0502020204030204" pitchFamily="34" charset="0"/>
                          <a:ea typeface="+mn-ea"/>
                          <a:cs typeface="Calibri" panose="020F0502020204030204" pitchFamily="34" charset="0"/>
                        </a:rPr>
                        <a:t> ý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1700" kern="1200" dirty="0" smtClean="0">
                          <a:solidFill>
                            <a:schemeClr val="dk1"/>
                          </a:solidFill>
                          <a:effectLst/>
                          <a:latin typeface="Calibri" panose="020F0502020204030204" pitchFamily="34" charset="0"/>
                          <a:ea typeface="+mn-ea"/>
                          <a:cs typeface="Calibri" panose="020F0502020204030204" pitchFamily="34" charset="0"/>
                        </a:rPr>
                        <a:t> folder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hoặc</a:t>
                      </a:r>
                      <a:r>
                        <a:rPr lang="en-US" sz="1700" kern="1200" dirty="0" smtClean="0">
                          <a:solidFill>
                            <a:schemeClr val="dk1"/>
                          </a:solidFill>
                          <a:effectLst/>
                          <a:latin typeface="Calibri" panose="020F0502020204030204" pitchFamily="34" charset="0"/>
                          <a:ea typeface="+mn-ea"/>
                          <a:cs typeface="Calibri" panose="020F0502020204030204" pitchFamily="34" charset="0"/>
                        </a:rPr>
                        <a:t>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Hủy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bỏ</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hủy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bỏ</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tác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1700" kern="1200" dirty="0" smtClean="0">
                          <a:solidFill>
                            <a:schemeClr val="dk1"/>
                          </a:solidFill>
                          <a:effectLst/>
                          <a:latin typeface="Calibri" panose="020F0502020204030204" pitchFamily="34" charset="0"/>
                          <a:ea typeface="+mn-ea"/>
                          <a:cs typeface="Calibri" panose="020F0502020204030204" pitchFamily="34" charset="0"/>
                        </a:rPr>
                        <a:t> folder)</a:t>
                      </a:r>
                    </a:p>
                    <a:p>
                      <a:r>
                        <a:rPr lang="en-US" sz="1700" kern="1200" dirty="0" err="1" smtClean="0">
                          <a:solidFill>
                            <a:schemeClr val="dk1"/>
                          </a:solidFill>
                          <a:effectLst/>
                          <a:latin typeface="Calibri" panose="020F0502020204030204" pitchFamily="34" charset="0"/>
                          <a:ea typeface="+mn-ea"/>
                          <a:cs typeface="Calibri" panose="020F0502020204030204" pitchFamily="34" charset="0"/>
                        </a:rPr>
                        <a:t>Chú</a:t>
                      </a:r>
                      <a:r>
                        <a:rPr lang="en-US" sz="1700" kern="1200" dirty="0" smtClean="0">
                          <a:solidFill>
                            <a:schemeClr val="dk1"/>
                          </a:solidFill>
                          <a:effectLst/>
                          <a:latin typeface="Calibri" panose="020F0502020204030204" pitchFamily="34" charset="0"/>
                          <a:ea typeface="+mn-ea"/>
                          <a:cs typeface="Calibri" panose="020F0502020204030204" pitchFamily="34" charset="0"/>
                        </a:rPr>
                        <a:t> ý: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1700" kern="1200" dirty="0" smtClean="0">
                          <a:solidFill>
                            <a:schemeClr val="dk1"/>
                          </a:solidFill>
                          <a:effectLst/>
                          <a:latin typeface="Calibri" panose="020F0502020204030204" pitchFamily="34" charset="0"/>
                          <a:ea typeface="+mn-ea"/>
                          <a:cs typeface="Calibri" panose="020F0502020204030204" pitchFamily="34" charset="0"/>
                        </a:rPr>
                        <a:t> folder,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hệ</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thống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sẽ</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gửi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đến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dùng</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5947949"/>
                  </a:ext>
                </a:extLst>
              </a:tr>
            </a:tbl>
          </a:graphicData>
        </a:graphic>
      </p:graphicFrame>
      <p:pic>
        <p:nvPicPr>
          <p:cNvPr id="7" name="Content Placeholder 3"/>
          <p:cNvPicPr>
            <a:picLocks/>
          </p:cNvPicPr>
          <p:nvPr/>
        </p:nvPicPr>
        <p:blipFill>
          <a:blip r:embed="rId2"/>
          <a:stretch>
            <a:fillRect/>
          </a:stretch>
        </p:blipFill>
        <p:spPr>
          <a:xfrm>
            <a:off x="862147" y="748173"/>
            <a:ext cx="4376059" cy="3667074"/>
          </a:xfrm>
          <a:prstGeom prst="rect">
            <a:avLst/>
          </a:prstGeom>
        </p:spPr>
      </p:pic>
    </p:spTree>
    <p:extLst>
      <p:ext uri="{BB962C8B-B14F-4D97-AF65-F5344CB8AC3E}">
        <p14:creationId xmlns:p14="http://schemas.microsoft.com/office/powerpoint/2010/main" val="3571047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2" y="558800"/>
            <a:ext cx="9601196" cy="1303867"/>
          </a:xfrm>
        </p:spPr>
        <p:txBody>
          <a:bodyPr/>
          <a:lstStyle/>
          <a:p>
            <a:pPr lvl="1" algn="l" defTabSz="457200" rtl="0">
              <a:spcBef>
                <a:spcPct val="0"/>
              </a:spcBef>
            </a:pPr>
            <a:r>
              <a:rPr lang="en-US" sz="3600" dirty="0" smtClean="0">
                <a:latin typeface="Calibri" panose="020F0502020204030204" pitchFamily="34" charset="0"/>
                <a:cs typeface="Calibri" panose="020F0502020204030204" pitchFamily="34" charset="0"/>
              </a:rPr>
              <a:t>3.2. </a:t>
            </a:r>
            <a:r>
              <a:rPr lang="en-US" sz="3600" i="1" dirty="0" err="1">
                <a:latin typeface="Calibri" panose="020F0502020204030204" pitchFamily="34" charset="0"/>
                <a:cs typeface="Calibri" panose="020F0502020204030204" pitchFamily="34" charset="0"/>
              </a:rPr>
              <a:t>Tạo</a:t>
            </a:r>
            <a:r>
              <a:rPr lang="en-US" sz="3600" i="1" dirty="0">
                <a:latin typeface="Calibri" panose="020F0502020204030204" pitchFamily="34" charset="0"/>
                <a:cs typeface="Calibri" panose="020F0502020204030204" pitchFamily="34" charset="0"/>
              </a:rPr>
              <a:t> file</a:t>
            </a:r>
            <a:r>
              <a:rPr lang="en-US" sz="1400" dirty="0"/>
              <a:t/>
            </a:r>
            <a:br>
              <a:rPr lang="en-US" sz="1400" dirty="0"/>
            </a:br>
            <a:endParaRPr lang="en-US" dirty="0"/>
          </a:p>
        </p:txBody>
      </p:sp>
      <p:sp>
        <p:nvSpPr>
          <p:cNvPr id="3" name="Content Placeholder 2"/>
          <p:cNvSpPr>
            <a:spLocks noGrp="1"/>
          </p:cNvSpPr>
          <p:nvPr>
            <p:ph idx="1"/>
          </p:nvPr>
        </p:nvSpPr>
        <p:spPr>
          <a:xfrm>
            <a:off x="1230087" y="1515292"/>
            <a:ext cx="9601196" cy="4598125"/>
          </a:xfrm>
        </p:spPr>
        <p:txBody>
          <a:bodyPr/>
          <a:lstStyle/>
          <a:p>
            <a:r>
              <a:rPr lang="en-US" sz="2700" dirty="0">
                <a:latin typeface="Calibri" panose="020F0502020204030204" pitchFamily="34" charset="0"/>
                <a:cs typeface="Calibri" panose="020F0502020204030204" pitchFamily="34" charset="0"/>
              </a:rPr>
              <a:t>Click </a:t>
            </a:r>
            <a:r>
              <a:rPr lang="en-US" sz="2700" dirty="0" err="1">
                <a:latin typeface="Calibri" panose="020F0502020204030204" pitchFamily="34" charset="0"/>
                <a:cs typeface="Calibri" panose="020F0502020204030204" pitchFamily="34" charset="0"/>
              </a:rPr>
              <a:t>dấu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cộng</a:t>
            </a:r>
            <a:r>
              <a:rPr lang="en-US" sz="2700" dirty="0">
                <a:latin typeface="Calibri" panose="020F0502020204030204" pitchFamily="34" charset="0"/>
                <a:cs typeface="Calibri" panose="020F0502020204030204" pitchFamily="34" charset="0"/>
              </a:rPr>
              <a:t> (+) </a:t>
            </a:r>
            <a:r>
              <a:rPr lang="en-US" sz="2700" dirty="0" err="1">
                <a:latin typeface="Calibri" panose="020F0502020204030204" pitchFamily="34" charset="0"/>
                <a:cs typeface="Calibri" panose="020F0502020204030204" pitchFamily="34" charset="0"/>
              </a:rPr>
              <a:t>phía</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trên</a:t>
            </a:r>
            <a:r>
              <a:rPr lang="en-US" sz="2700" dirty="0">
                <a:latin typeface="Calibri" panose="020F0502020204030204" pitchFamily="34" charset="0"/>
                <a:cs typeface="Calibri" panose="020F0502020204030204" pitchFamily="34" charset="0"/>
              </a:rPr>
              <a:t> link </a:t>
            </a:r>
            <a:r>
              <a:rPr lang="en-US" sz="2700" dirty="0" err="1">
                <a:latin typeface="Calibri" panose="020F0502020204030204" pitchFamily="34" charset="0"/>
                <a:cs typeface="Calibri" panose="020F0502020204030204" pitchFamily="34" charset="0"/>
              </a:rPr>
              <a:t>dẫn</a:t>
            </a:r>
            <a:r>
              <a:rPr lang="en-US" sz="2700" dirty="0">
                <a:latin typeface="Calibri" panose="020F0502020204030204" pitchFamily="34" charset="0"/>
                <a:cs typeface="Calibri" panose="020F0502020204030204" pitchFamily="34" charset="0"/>
              </a:rPr>
              <a:t> → Click “</a:t>
            </a:r>
            <a:r>
              <a:rPr lang="en-US" sz="2700" dirty="0" err="1">
                <a:latin typeface="Calibri" panose="020F0502020204030204" pitchFamily="34" charset="0"/>
                <a:cs typeface="Calibri" panose="020F0502020204030204" pitchFamily="34" charset="0"/>
              </a:rPr>
              <a:t>Tạo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tệp</a:t>
            </a:r>
            <a:r>
              <a:rPr lang="en-US" sz="2700" dirty="0">
                <a:latin typeface="Calibri" panose="020F0502020204030204" pitchFamily="34" charset="0"/>
                <a:cs typeface="Calibri" panose="020F0502020204030204" pitchFamily="34" charset="0"/>
              </a:rPr>
              <a:t> tin </a:t>
            </a:r>
            <a:r>
              <a:rPr lang="en-US" sz="2700" dirty="0" err="1">
                <a:latin typeface="Calibri" panose="020F0502020204030204" pitchFamily="34" charset="0"/>
                <a:cs typeface="Calibri" panose="020F0502020204030204" pitchFamily="34" charset="0"/>
              </a:rPr>
              <a:t>mới</a:t>
            </a:r>
            <a:r>
              <a:rPr lang="en-US" sz="2700" dirty="0">
                <a:latin typeface="Calibri" panose="020F0502020204030204" pitchFamily="34" charset="0"/>
                <a:cs typeface="Calibri" panose="020F0502020204030204" pitchFamily="34" charset="0"/>
              </a:rPr>
              <a:t>” → </a:t>
            </a:r>
            <a:r>
              <a:rPr lang="en-US" sz="2700" dirty="0" err="1">
                <a:latin typeface="Calibri" panose="020F0502020204030204" pitchFamily="34" charset="0"/>
                <a:cs typeface="Calibri" panose="020F0502020204030204" pitchFamily="34" charset="0"/>
              </a:rPr>
              <a:t>Chuyển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đến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màn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hình</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thiết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lập</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tệp</a:t>
            </a:r>
            <a:r>
              <a:rPr lang="en-US" sz="2700" dirty="0">
                <a:latin typeface="Calibri" panose="020F0502020204030204" pitchFamily="34" charset="0"/>
                <a:cs typeface="Calibri" panose="020F0502020204030204" pitchFamily="34" charset="0"/>
              </a:rPr>
              <a:t> tin</a:t>
            </a:r>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638696" y="2527662"/>
            <a:ext cx="7171509" cy="3376749"/>
          </a:xfrm>
          <a:prstGeom prst="rect">
            <a:avLst/>
          </a:prstGeom>
          <a:noFill/>
          <a:ln>
            <a:noFill/>
          </a:ln>
        </p:spPr>
      </p:pic>
    </p:spTree>
    <p:extLst>
      <p:ext uri="{BB962C8B-B14F-4D97-AF65-F5344CB8AC3E}">
        <p14:creationId xmlns:p14="http://schemas.microsoft.com/office/powerpoint/2010/main" val="3592445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1217125"/>
              </p:ext>
            </p:extLst>
          </p:nvPr>
        </p:nvGraphicFramePr>
        <p:xfrm>
          <a:off x="104501" y="30480"/>
          <a:ext cx="11926390" cy="6827520"/>
        </p:xfrm>
        <a:graphic>
          <a:graphicData uri="http://schemas.openxmlformats.org/drawingml/2006/table">
            <a:tbl>
              <a:tblPr bandRow="1">
                <a:tableStyleId>{5C22544A-7EE6-4342-B048-85BDC9FD1C3A}</a:tableStyleId>
              </a:tblPr>
              <a:tblGrid>
                <a:gridCol w="5963195">
                  <a:extLst>
                    <a:ext uri="{9D8B030D-6E8A-4147-A177-3AD203B41FA5}">
                      <a16:colId xmlns:a16="http://schemas.microsoft.com/office/drawing/2014/main" val="170638619"/>
                    </a:ext>
                  </a:extLst>
                </a:gridCol>
                <a:gridCol w="5963195">
                  <a:extLst>
                    <a:ext uri="{9D8B030D-6E8A-4147-A177-3AD203B41FA5}">
                      <a16:colId xmlns:a16="http://schemas.microsoft.com/office/drawing/2014/main" val="4051574342"/>
                    </a:ext>
                  </a:extLst>
                </a:gridCol>
              </a:tblGrid>
              <a:tr h="930729">
                <a:tc>
                  <a:txBody>
                    <a:bodyPr/>
                    <a:lstStyle/>
                    <a:p>
                      <a:endParaRPr lang="en-US" sz="19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solidFill>
                            <a:schemeClr val="dk1"/>
                          </a:solidFill>
                          <a:effectLst/>
                          <a:latin typeface="Calibri" panose="020F0502020204030204" pitchFamily="34" charset="0"/>
                          <a:ea typeface="+mn-ea"/>
                          <a:cs typeface="Calibri" panose="020F0502020204030204" pitchFamily="34" charset="0"/>
                        </a:rPr>
                        <a:t>①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tệp</a:t>
                      </a:r>
                      <a:r>
                        <a:rPr lang="en-US" sz="1900" kern="1200" dirty="0" smtClean="0">
                          <a:solidFill>
                            <a:schemeClr val="dk1"/>
                          </a:solidFill>
                          <a:effectLst/>
                          <a:latin typeface="Calibri" panose="020F0502020204030204" pitchFamily="34" charset="0"/>
                          <a:ea typeface="+mn-ea"/>
                          <a:cs typeface="Calibri" panose="020F0502020204030204" pitchFamily="34" charset="0"/>
                        </a:rPr>
                        <a:t> tin: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phải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viết</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hoa</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không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dấu</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chỉ</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sử</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dụng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một</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vài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ký</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tự</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đặc</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biệt</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như</a:t>
                      </a:r>
                      <a:r>
                        <a:rPr lang="en-US" sz="1900" kern="1200" dirty="0" smtClean="0">
                          <a:solidFill>
                            <a:schemeClr val="dk1"/>
                          </a:solidFill>
                          <a:effectLst/>
                          <a:latin typeface="Calibri" panose="020F0502020204030204" pitchFamily="34" charset="0"/>
                          <a:ea typeface="+mn-ea"/>
                          <a:cs typeface="Calibri" panose="020F0502020204030204" pitchFamily="34" charset="0"/>
                        </a:rPr>
                        <a:t>: _-()=&amp;#!+&lt;&gt;,.?</a:t>
                      </a:r>
                    </a:p>
                    <a:p>
                      <a:endParaRPr lang="en-US" sz="1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65298228"/>
                  </a:ext>
                </a:extLst>
              </a:tr>
              <a:tr h="650033">
                <a:tc>
                  <a:txBody>
                    <a:bodyPr/>
                    <a:lstStyle/>
                    <a:p>
                      <a:endParaRPr lang="en-US" sz="19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solidFill>
                            <a:schemeClr val="dk1"/>
                          </a:solidFill>
                          <a:effectLst/>
                          <a:latin typeface="Calibri" panose="020F0502020204030204" pitchFamily="34" charset="0"/>
                          <a:ea typeface="+mn-ea"/>
                          <a:cs typeface="Calibri" panose="020F0502020204030204" pitchFamily="34" charset="0"/>
                        </a:rPr>
                        <a:t>②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Nhấn</a:t>
                      </a:r>
                      <a:r>
                        <a:rPr lang="en-US" sz="1900" kern="1200" dirty="0" smtClean="0">
                          <a:solidFill>
                            <a:schemeClr val="dk1"/>
                          </a:solidFill>
                          <a:effectLst/>
                          <a:latin typeface="Calibri" panose="020F0502020204030204" pitchFamily="34" charset="0"/>
                          <a:ea typeface="+mn-ea"/>
                          <a:cs typeface="Calibri" panose="020F0502020204030204" pitchFamily="34" charset="0"/>
                        </a:rPr>
                        <a:t> “Browse”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900" kern="1200" dirty="0" smtClean="0">
                          <a:solidFill>
                            <a:schemeClr val="dk1"/>
                          </a:solidFill>
                          <a:effectLst/>
                          <a:latin typeface="Calibri" panose="020F0502020204030204" pitchFamily="34" charset="0"/>
                          <a:ea typeface="+mn-ea"/>
                          <a:cs typeface="Calibri" panose="020F0502020204030204" pitchFamily="34" charset="0"/>
                        </a:rPr>
                        <a:t> file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tải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lên</a:t>
                      </a:r>
                      <a:endParaRPr lang="en-US" sz="19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43782909"/>
                  </a:ext>
                </a:extLst>
              </a:tr>
              <a:tr h="650033">
                <a:tc>
                  <a:txBody>
                    <a:bodyPr/>
                    <a:lstStyle/>
                    <a:p>
                      <a:endParaRPr lang="en-US" sz="19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solidFill>
                            <a:schemeClr val="dk1"/>
                          </a:solidFill>
                          <a:effectLst/>
                          <a:latin typeface="Calibri" panose="020F0502020204030204" pitchFamily="34" charset="0"/>
                          <a:ea typeface="+mn-ea"/>
                          <a:cs typeface="Calibri" panose="020F0502020204030204" pitchFamily="34" charset="0"/>
                        </a:rPr>
                        <a:t>③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Ghi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chú</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những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900" kern="1200" dirty="0" smtClean="0">
                          <a:solidFill>
                            <a:schemeClr val="dk1"/>
                          </a:solidFill>
                          <a:effectLst/>
                          <a:latin typeface="Calibri" panose="020F0502020204030204" pitchFamily="34" charset="0"/>
                          <a:ea typeface="+mn-ea"/>
                          <a:cs typeface="Calibri" panose="020F0502020204030204" pitchFamily="34" charset="0"/>
                        </a:rPr>
                        <a:t> tin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lưu</a:t>
                      </a:r>
                      <a:r>
                        <a:rPr lang="en-US" sz="1900" kern="1200" dirty="0" smtClean="0">
                          <a:solidFill>
                            <a:schemeClr val="dk1"/>
                          </a:solidFill>
                          <a:effectLst/>
                          <a:latin typeface="Calibri" panose="020F0502020204030204" pitchFamily="34" charset="0"/>
                          <a:ea typeface="+mn-ea"/>
                          <a:cs typeface="Calibri" panose="020F0502020204030204" pitchFamily="34" charset="0"/>
                        </a:rPr>
                        <a:t> ý</a:t>
                      </a:r>
                    </a:p>
                    <a:p>
                      <a:endParaRPr lang="en-US" sz="1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41799113"/>
                  </a:ext>
                </a:extLst>
              </a:tr>
              <a:tr h="3176296">
                <a:tc>
                  <a:txBody>
                    <a:bodyPr/>
                    <a:lstStyle/>
                    <a:p>
                      <a:endParaRPr lang="en-US" sz="1900" dirty="0" smtClean="0">
                        <a:latin typeface="Calibri" panose="020F0502020204030204" pitchFamily="34" charset="0"/>
                        <a:cs typeface="Calibri" panose="020F0502020204030204" pitchFamily="34" charset="0"/>
                      </a:endParaRPr>
                    </a:p>
                    <a:p>
                      <a:endParaRPr lang="en-US" sz="1900" dirty="0" smtClean="0">
                        <a:latin typeface="Calibri" panose="020F0502020204030204" pitchFamily="34" charset="0"/>
                        <a:cs typeface="Calibri" panose="020F0502020204030204" pitchFamily="34" charset="0"/>
                      </a:endParaRPr>
                    </a:p>
                    <a:p>
                      <a:endParaRPr lang="en-US" sz="1900" dirty="0" smtClean="0">
                        <a:latin typeface="Calibri" panose="020F0502020204030204" pitchFamily="34" charset="0"/>
                        <a:cs typeface="Calibri" panose="020F0502020204030204" pitchFamily="34" charset="0"/>
                      </a:endParaRPr>
                    </a:p>
                    <a:p>
                      <a:endParaRPr lang="en-US" sz="1900" dirty="0" smtClean="0">
                        <a:latin typeface="Calibri" panose="020F0502020204030204" pitchFamily="34" charset="0"/>
                        <a:cs typeface="Calibri" panose="020F0502020204030204" pitchFamily="34" charset="0"/>
                      </a:endParaRPr>
                    </a:p>
                    <a:p>
                      <a:endParaRPr lang="en-US" sz="1900" dirty="0" smtClean="0">
                        <a:latin typeface="Calibri" panose="020F0502020204030204" pitchFamily="34" charset="0"/>
                        <a:cs typeface="Calibri" panose="020F0502020204030204" pitchFamily="34" charset="0"/>
                      </a:endParaRPr>
                    </a:p>
                    <a:p>
                      <a:endParaRPr lang="en-US" sz="1900" dirty="0" smtClean="0">
                        <a:latin typeface="Calibri" panose="020F0502020204030204" pitchFamily="34" charset="0"/>
                        <a:cs typeface="Calibri" panose="020F0502020204030204" pitchFamily="34" charset="0"/>
                      </a:endParaRPr>
                    </a:p>
                    <a:p>
                      <a:r>
                        <a:rPr lang="en-US" sz="1900" i="1" u="sng" kern="1200" dirty="0" err="1" smtClean="0">
                          <a:solidFill>
                            <a:schemeClr val="dk1"/>
                          </a:solidFill>
                          <a:effectLst/>
                          <a:latin typeface="Calibri" panose="020F0502020204030204" pitchFamily="34" charset="0"/>
                          <a:ea typeface="+mn-ea"/>
                          <a:cs typeface="Calibri" panose="020F0502020204030204" pitchFamily="34" charset="0"/>
                        </a:rPr>
                        <a:t>Chú</a:t>
                      </a:r>
                      <a:r>
                        <a:rPr lang="en-US" sz="1900" i="1" u="sng" kern="1200" dirty="0" smtClean="0">
                          <a:solidFill>
                            <a:schemeClr val="dk1"/>
                          </a:solidFill>
                          <a:effectLst/>
                          <a:latin typeface="Calibri" panose="020F0502020204030204" pitchFamily="34" charset="0"/>
                          <a:ea typeface="+mn-ea"/>
                          <a:cs typeface="Calibri" panose="020F0502020204030204" pitchFamily="34" charset="0"/>
                        </a:rPr>
                        <a:t> ý:</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1900" kern="1200" dirty="0" smtClean="0">
                          <a:solidFill>
                            <a:schemeClr val="dk1"/>
                          </a:solidFill>
                          <a:effectLst/>
                          <a:latin typeface="Calibri" panose="020F0502020204030204" pitchFamily="34" charset="0"/>
                          <a:ea typeface="+mn-ea"/>
                          <a:cs typeface="Calibri" panose="020F0502020204030204" pitchFamily="34" charset="0"/>
                        </a:rPr>
                        <a:t> 1 file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900" kern="1200" dirty="0" smtClean="0">
                          <a:solidFill>
                            <a:schemeClr val="dk1"/>
                          </a:solidFill>
                          <a:effectLst/>
                          <a:latin typeface="Calibri" panose="020F0502020204030204" pitchFamily="34" charset="0"/>
                          <a:ea typeface="+mn-ea"/>
                          <a:cs typeface="Calibri" panose="020F0502020204030204" pitchFamily="34" charset="0"/>
                        </a:rPr>
                        <a:t> ban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hành</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sẽ</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các</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gửi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đến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1900" kern="1200" dirty="0" smtClean="0">
                          <a:solidFill>
                            <a:schemeClr val="dk1"/>
                          </a:solidFill>
                          <a:effectLst/>
                          <a:latin typeface="Calibri" panose="020F0502020204030204" pitchFamily="34" charset="0"/>
                          <a:ea typeface="+mn-ea"/>
                          <a:cs typeface="Calibri" panose="020F0502020204030204" pitchFamily="34" charset="0"/>
                        </a:rPr>
                        <a:t> ban/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cá</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nhân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900" kern="1200" dirty="0" smtClean="0">
                          <a:solidFill>
                            <a:schemeClr val="dk1"/>
                          </a:solidFill>
                          <a:effectLst/>
                          <a:latin typeface="Calibri" panose="020F0502020204030204" pitchFamily="34" charset="0"/>
                          <a:ea typeface="+mn-ea"/>
                          <a:cs typeface="Calibri" panose="020F0502020204030204" pitchFamily="34" charset="0"/>
                        </a:rPr>
                        <a:t>:</a:t>
                      </a:r>
                    </a:p>
                    <a:p>
                      <a:pPr lvl="0"/>
                      <a:r>
                        <a:rPr lang="en-US" sz="19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mới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1900" kern="1200" dirty="0" smtClean="0">
                          <a:solidFill>
                            <a:schemeClr val="dk1"/>
                          </a:solidFill>
                          <a:effectLst/>
                          <a:latin typeface="Calibri" panose="020F0502020204030204" pitchFamily="34" charset="0"/>
                          <a:ea typeface="+mn-ea"/>
                          <a:cs typeface="Calibri" panose="020F0502020204030204" pitchFamily="34" charset="0"/>
                        </a:rPr>
                        <a:t> 1 file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mới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và</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900" kern="1200" dirty="0" smtClean="0">
                          <a:solidFill>
                            <a:schemeClr val="dk1"/>
                          </a:solidFill>
                          <a:effectLst/>
                          <a:latin typeface="Calibri" panose="020F0502020204030204" pitchFamily="34" charset="0"/>
                          <a:ea typeface="+mn-ea"/>
                          <a:cs typeface="Calibri" panose="020F0502020204030204" pitchFamily="34" charset="0"/>
                        </a:rPr>
                        <a:t> ban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hành</a:t>
                      </a:r>
                      <a:endParaRPr lang="en-US" sz="19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9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solidFill>
                            <a:schemeClr val="dk1"/>
                          </a:solidFill>
                          <a:effectLst/>
                          <a:latin typeface="Calibri" panose="020F0502020204030204" pitchFamily="34" charset="0"/>
                          <a:ea typeface="+mn-ea"/>
                          <a:cs typeface="Calibri" panose="020F0502020204030204" pitchFamily="34" charset="0"/>
                        </a:rPr>
                        <a:t>④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trạng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thái</a:t>
                      </a:r>
                      <a:r>
                        <a:rPr lang="en-US" sz="1900" kern="1200" dirty="0" smtClean="0">
                          <a:solidFill>
                            <a:schemeClr val="dk1"/>
                          </a:solidFill>
                          <a:effectLst/>
                          <a:latin typeface="Calibri" panose="020F0502020204030204" pitchFamily="34" charset="0"/>
                          <a:ea typeface="+mn-ea"/>
                          <a:cs typeface="Calibri" panose="020F0502020204030204" pitchFamily="34" charset="0"/>
                        </a:rPr>
                        <a:t>:</a:t>
                      </a:r>
                    </a:p>
                    <a:p>
                      <a:pPr marL="285750" lvl="0" indent="-285750">
                        <a:buFont typeface="Arial" panose="020B0604020202020204" pitchFamily="34" charset="0"/>
                        <a:buChar char="•"/>
                      </a:pPr>
                      <a:r>
                        <a:rPr lang="en-US" sz="1900" kern="1200" dirty="0" err="1" smtClean="0">
                          <a:solidFill>
                            <a:schemeClr val="dk1"/>
                          </a:solidFill>
                          <a:effectLst/>
                          <a:latin typeface="Calibri" panose="020F0502020204030204" pitchFamily="34" charset="0"/>
                          <a:ea typeface="+mn-ea"/>
                          <a:cs typeface="Calibri" panose="020F0502020204030204" pitchFamily="34" charset="0"/>
                        </a:rPr>
                        <a:t>Đang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chờ</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1900" kern="1200" dirty="0" smtClean="0">
                          <a:solidFill>
                            <a:schemeClr val="dk1"/>
                          </a:solidFill>
                          <a:effectLst/>
                          <a:latin typeface="Calibri" panose="020F0502020204030204" pitchFamily="34" charset="0"/>
                          <a:ea typeface="+mn-ea"/>
                          <a:cs typeface="Calibri" panose="020F0502020204030204" pitchFamily="34" charset="0"/>
                        </a:rPr>
                        <a:t>: Click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Đang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chờ</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đối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với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nhứng</a:t>
                      </a:r>
                      <a:r>
                        <a:rPr lang="en-US" sz="1900" kern="1200" dirty="0" smtClean="0">
                          <a:solidFill>
                            <a:schemeClr val="dk1"/>
                          </a:solidFill>
                          <a:effectLst/>
                          <a:latin typeface="Calibri" panose="020F0502020204030204" pitchFamily="34" charset="0"/>
                          <a:ea typeface="+mn-ea"/>
                          <a:cs typeface="Calibri" panose="020F0502020204030204" pitchFamily="34" charset="0"/>
                        </a:rPr>
                        <a:t> file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1900" kern="1200" dirty="0" smtClean="0">
                          <a:solidFill>
                            <a:schemeClr val="dk1"/>
                          </a:solidFill>
                          <a:effectLst/>
                          <a:latin typeface="Calibri" panose="020F0502020204030204" pitchFamily="34" charset="0"/>
                          <a:ea typeface="+mn-ea"/>
                          <a:cs typeface="Calibri" panose="020F0502020204030204" pitchFamily="34" charset="0"/>
                        </a:rPr>
                        <a:t>. File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sau</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xong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mới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hiển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thị</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trên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hệ</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thống</a:t>
                      </a:r>
                      <a:endParaRPr lang="en-US" sz="1900" kern="1200" dirty="0" smtClean="0">
                        <a:solidFill>
                          <a:schemeClr val="dk1"/>
                        </a:solidFill>
                        <a:effectLst/>
                        <a:latin typeface="Calibri" panose="020F0502020204030204" pitchFamily="34" charset="0"/>
                        <a:ea typeface="+mn-ea"/>
                        <a:cs typeface="Calibri" panose="020F0502020204030204" pitchFamily="34" charset="0"/>
                      </a:endParaRPr>
                    </a:p>
                    <a:p>
                      <a:pPr marL="285750" lvl="0" indent="-285750">
                        <a:buFont typeface="Arial" panose="020B0604020202020204" pitchFamily="34" charset="0"/>
                        <a:buChar char="•"/>
                      </a:pPr>
                      <a:r>
                        <a:rPr lang="en-US" sz="1900" kern="1200" dirty="0" err="1" smtClean="0">
                          <a:solidFill>
                            <a:schemeClr val="dk1"/>
                          </a:solidFill>
                          <a:effectLst/>
                          <a:latin typeface="Calibri" panose="020F0502020204030204" pitchFamily="34" charset="0"/>
                          <a:ea typeface="+mn-ea"/>
                          <a:cs typeface="Calibri" panose="020F0502020204030204" pitchFamily="34" charset="0"/>
                        </a:rPr>
                        <a:t>Đang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hiệu</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lực</a:t>
                      </a:r>
                      <a:r>
                        <a:rPr lang="en-US" sz="1900" kern="1200" dirty="0" smtClean="0">
                          <a:solidFill>
                            <a:schemeClr val="dk1"/>
                          </a:solidFill>
                          <a:effectLst/>
                          <a:latin typeface="Calibri" panose="020F0502020204030204" pitchFamily="34" charset="0"/>
                          <a:ea typeface="+mn-ea"/>
                          <a:cs typeface="Calibri" panose="020F0502020204030204" pitchFamily="34" charset="0"/>
                        </a:rPr>
                        <a:t>: Click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Đang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hiệu</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lực</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đối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với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những</a:t>
                      </a:r>
                      <a:r>
                        <a:rPr lang="en-US" sz="1900" kern="1200" dirty="0" smtClean="0">
                          <a:solidFill>
                            <a:schemeClr val="dk1"/>
                          </a:solidFill>
                          <a:effectLst/>
                          <a:latin typeface="Calibri" panose="020F0502020204030204" pitchFamily="34" charset="0"/>
                          <a:ea typeface="+mn-ea"/>
                          <a:cs typeface="Calibri" panose="020F0502020204030204" pitchFamily="34" charset="0"/>
                        </a:rPr>
                        <a:t> file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hiệu</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lực</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mà</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không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1900" kern="1200" dirty="0" smtClean="0">
                          <a:solidFill>
                            <a:schemeClr val="dk1"/>
                          </a:solidFill>
                          <a:effectLst/>
                          <a:latin typeface="Calibri" panose="020F0502020204030204" pitchFamily="34" charset="0"/>
                          <a:ea typeface="+mn-ea"/>
                          <a:cs typeface="Calibri" panose="020F0502020204030204" pitchFamily="34" charset="0"/>
                        </a:rPr>
                        <a:t>. File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sau</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tải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lên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sẽ</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hiển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thị</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ngay</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trên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hệ</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thống</a:t>
                      </a:r>
                      <a:endParaRPr lang="en-US" sz="1900" kern="1200" dirty="0" smtClean="0">
                        <a:solidFill>
                          <a:schemeClr val="dk1"/>
                        </a:solidFill>
                        <a:effectLst/>
                        <a:latin typeface="Calibri" panose="020F0502020204030204" pitchFamily="34" charset="0"/>
                        <a:ea typeface="+mn-ea"/>
                        <a:cs typeface="Calibri" panose="020F0502020204030204" pitchFamily="34" charset="0"/>
                      </a:endParaRPr>
                    </a:p>
                    <a:p>
                      <a:pPr marL="285750" lvl="0" indent="-285750">
                        <a:buFont typeface="Arial" panose="020B0604020202020204" pitchFamily="34" charset="0"/>
                        <a:buChar char="•"/>
                      </a:pPr>
                      <a:r>
                        <a:rPr lang="en-US" sz="1900" kern="1200" dirty="0" err="1" smtClean="0">
                          <a:solidFill>
                            <a:schemeClr val="dk1"/>
                          </a:solidFill>
                          <a:effectLst/>
                          <a:latin typeface="Calibri" panose="020F0502020204030204" pitchFamily="34" charset="0"/>
                          <a:ea typeface="+mn-ea"/>
                          <a:cs typeface="Calibri" panose="020F0502020204030204" pitchFamily="34" charset="0"/>
                        </a:rPr>
                        <a:t>Đã</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lỗi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thời</a:t>
                      </a:r>
                      <a:r>
                        <a:rPr lang="en-US" sz="1900" kern="1200" dirty="0" smtClean="0">
                          <a:solidFill>
                            <a:schemeClr val="dk1"/>
                          </a:solidFill>
                          <a:effectLst/>
                          <a:latin typeface="Calibri" panose="020F0502020204030204" pitchFamily="34" charset="0"/>
                          <a:ea typeface="+mn-ea"/>
                          <a:cs typeface="Calibri" panose="020F0502020204030204" pitchFamily="34" charset="0"/>
                        </a:rPr>
                        <a:t>: Click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Đã</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lỗi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thời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đối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với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những</a:t>
                      </a:r>
                      <a:r>
                        <a:rPr lang="en-US" sz="1900" kern="1200" dirty="0" smtClean="0">
                          <a:solidFill>
                            <a:schemeClr val="dk1"/>
                          </a:solidFill>
                          <a:effectLst/>
                          <a:latin typeface="Calibri" panose="020F0502020204030204" pitchFamily="34" charset="0"/>
                          <a:ea typeface="+mn-ea"/>
                          <a:cs typeface="Calibri" panose="020F0502020204030204" pitchFamily="34" charset="0"/>
                        </a:rPr>
                        <a:t> file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đã</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hết</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hiệu</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lực</a:t>
                      </a:r>
                      <a:endParaRPr lang="en-US" sz="1900" kern="1200" dirty="0" smtClean="0">
                        <a:solidFill>
                          <a:schemeClr val="dk1"/>
                        </a:solidFill>
                        <a:effectLst/>
                        <a:latin typeface="Calibri" panose="020F0502020204030204" pitchFamily="34" charset="0"/>
                        <a:ea typeface="+mn-ea"/>
                        <a:cs typeface="Calibri" panose="020F050202020403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9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88305129"/>
                  </a:ext>
                </a:extLst>
              </a:tr>
              <a:tr h="1211424">
                <a:tc>
                  <a:txBody>
                    <a:bodyPr/>
                    <a:lstStyle/>
                    <a:p>
                      <a:r>
                        <a:rPr lang="en-US" sz="19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định</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dạng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như</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sau</a:t>
                      </a:r>
                      <a:r>
                        <a:rPr lang="en-US" sz="1900" kern="1200" dirty="0" smtClean="0">
                          <a:solidFill>
                            <a:schemeClr val="dk1"/>
                          </a:solidFill>
                          <a:effectLst/>
                          <a:latin typeface="Calibri" panose="020F0502020204030204" pitchFamily="34" charset="0"/>
                          <a:ea typeface="+mn-ea"/>
                          <a:cs typeface="Calibri" panose="020F0502020204030204" pitchFamily="34" charset="0"/>
                        </a:rPr>
                        <a:t>: [TẠO MỚI – ĐANG HIỆU LỰC] TÊN FILE</a:t>
                      </a:r>
                    </a:p>
                    <a:p>
                      <a:r>
                        <a:rPr lang="en-US" sz="1900" kern="1200" dirty="0" smtClean="0">
                          <a:solidFill>
                            <a:schemeClr val="dk1"/>
                          </a:solidFill>
                          <a:effectLst/>
                          <a:latin typeface="Calibri" panose="020F0502020204030204" pitchFamily="34" charset="0"/>
                          <a:ea typeface="+mn-ea"/>
                          <a:cs typeface="Calibri" panose="020F0502020204030204" pitchFamily="34" charset="0"/>
                        </a:rPr>
                        <a:t>VD: [TẠO MỚI – ĐANG HIỆU LỰC] TAI LIEU ISO 14001</a:t>
                      </a:r>
                    </a:p>
                    <a:p>
                      <a:endParaRPr lang="en-US" sz="19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solidFill>
                            <a:schemeClr val="dk1"/>
                          </a:solidFill>
                          <a:effectLst/>
                          <a:latin typeface="Calibri" panose="020F0502020204030204" pitchFamily="34" charset="0"/>
                          <a:ea typeface="+mn-ea"/>
                          <a:cs typeface="Calibri" panose="020F0502020204030204" pitchFamily="34" charset="0"/>
                        </a:rPr>
                        <a:t>⑤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Nếu</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trong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bước</a:t>
                      </a:r>
                      <a:r>
                        <a:rPr lang="en-US" sz="1900" kern="1200" dirty="0" smtClean="0">
                          <a:solidFill>
                            <a:schemeClr val="dk1"/>
                          </a:solidFill>
                          <a:effectLst/>
                          <a:latin typeface="Calibri" panose="020F0502020204030204" pitchFamily="34" charset="0"/>
                          <a:ea typeface="+mn-ea"/>
                          <a:cs typeface="Calibri" panose="020F0502020204030204" pitchFamily="34" charset="0"/>
                        </a:rPr>
                        <a:t> 4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trạng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thái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Đang</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chờ</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thì</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phải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thực</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hiện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bước</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1900" kern="1200" dirty="0" smtClean="0">
                          <a:solidFill>
                            <a:schemeClr val="dk1"/>
                          </a:solidFill>
                          <a:effectLst/>
                          <a:latin typeface="Calibri" panose="020F0502020204030204" pitchFamily="34" charset="0"/>
                          <a:ea typeface="+mn-ea"/>
                          <a:cs typeface="Calibri" panose="020F0502020204030204" pitchFamily="34" charset="0"/>
                        </a:rPr>
                        <a:t>: Click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900" kern="1200" dirty="0" smtClean="0">
                          <a:solidFill>
                            <a:schemeClr val="dk1"/>
                          </a:solidFill>
                          <a:effectLst/>
                          <a:latin typeface="Calibri" panose="020F0502020204030204" pitchFamily="34" charset="0"/>
                          <a:ea typeface="+mn-ea"/>
                          <a:cs typeface="Calibri" panose="020F0502020204030204" pitchFamily="34" charset="0"/>
                        </a:rPr>
                        <a:t> </a:t>
                      </a:r>
                      <a:r>
                        <a:rPr lang="en-US" sz="19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1900" kern="1200" dirty="0" smtClean="0">
                          <a:solidFill>
                            <a:schemeClr val="dk1"/>
                          </a:solidFill>
                          <a:effectLst/>
                          <a:latin typeface="Calibri" panose="020F0502020204030204" pitchFamily="34" charset="0"/>
                          <a:ea typeface="+mn-ea"/>
                          <a:cs typeface="Calibri" panose="020F0502020204030204" pitchFamily="34" charset="0"/>
                        </a:rPr>
                        <a:t> file.</a:t>
                      </a:r>
                    </a:p>
                    <a:p>
                      <a:endParaRPr lang="en-US" sz="1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6690690"/>
                  </a:ext>
                </a:extLst>
              </a:tr>
            </a:tbl>
          </a:graphicData>
        </a:graphic>
      </p:graphicFrame>
      <p:pic>
        <p:nvPicPr>
          <p:cNvPr id="5" name="Picture 4"/>
          <p:cNvPicPr/>
          <p:nvPr/>
        </p:nvPicPr>
        <p:blipFill>
          <a:blip r:embed="rId2"/>
          <a:stretch>
            <a:fillRect/>
          </a:stretch>
        </p:blipFill>
        <p:spPr>
          <a:xfrm>
            <a:off x="248194" y="246822"/>
            <a:ext cx="5820591" cy="3593657"/>
          </a:xfrm>
          <a:prstGeom prst="rect">
            <a:avLst/>
          </a:prstGeom>
        </p:spPr>
      </p:pic>
    </p:spTree>
    <p:extLst>
      <p:ext uri="{BB962C8B-B14F-4D97-AF65-F5344CB8AC3E}">
        <p14:creationId xmlns:p14="http://schemas.microsoft.com/office/powerpoint/2010/main" val="2651966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92848290"/>
              </p:ext>
            </p:extLst>
          </p:nvPr>
        </p:nvGraphicFramePr>
        <p:xfrm>
          <a:off x="457200" y="600892"/>
          <a:ext cx="11247120" cy="5997572"/>
        </p:xfrm>
        <a:graphic>
          <a:graphicData uri="http://schemas.openxmlformats.org/drawingml/2006/table">
            <a:tbl>
              <a:tblPr bandRow="1">
                <a:tableStyleId>{5C22544A-7EE6-4342-B048-85BDC9FD1C3A}</a:tableStyleId>
              </a:tblPr>
              <a:tblGrid>
                <a:gridCol w="5623560">
                  <a:extLst>
                    <a:ext uri="{9D8B030D-6E8A-4147-A177-3AD203B41FA5}">
                      <a16:colId xmlns:a16="http://schemas.microsoft.com/office/drawing/2014/main" val="2139544407"/>
                    </a:ext>
                  </a:extLst>
                </a:gridCol>
                <a:gridCol w="5623560">
                  <a:extLst>
                    <a:ext uri="{9D8B030D-6E8A-4147-A177-3AD203B41FA5}">
                      <a16:colId xmlns:a16="http://schemas.microsoft.com/office/drawing/2014/main" val="4263160921"/>
                    </a:ext>
                  </a:extLst>
                </a:gridCol>
              </a:tblGrid>
              <a:tr h="1418636">
                <a:tc>
                  <a:txBody>
                    <a:bodyPr/>
                    <a:lstStyle/>
                    <a:p>
                      <a:endParaRPr lang="en-US" sz="2000" dirty="0">
                        <a:latin typeface="Calibri" panose="020F0502020204030204" pitchFamily="34" charset="0"/>
                        <a:cs typeface="Calibri" panose="020F0502020204030204" pitchFamily="34" charset="0"/>
                      </a:endParaRPr>
                    </a:p>
                  </a:txBody>
                  <a:tcPr/>
                </a:tc>
                <a:tc>
                  <a:txBody>
                    <a:bodyPr/>
                    <a:lstStyle/>
                    <a:p>
                      <a:r>
                        <a:rPr lang="en-US" sz="2000" kern="1200" dirty="0" smtClean="0">
                          <a:solidFill>
                            <a:schemeClr val="dk1"/>
                          </a:solidFill>
                          <a:effectLst/>
                          <a:latin typeface="Calibri" panose="020F0502020204030204" pitchFamily="34" charset="0"/>
                          <a:ea typeface="+mn-ea"/>
                          <a:cs typeface="Calibri" panose="020F0502020204030204" pitchFamily="34" charset="0"/>
                        </a:rPr>
                        <a:t>⑤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Nếu</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trong</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bước</a:t>
                      </a:r>
                      <a:r>
                        <a:rPr lang="en-US" sz="2000" kern="1200" dirty="0" smtClean="0">
                          <a:solidFill>
                            <a:schemeClr val="dk1"/>
                          </a:solidFill>
                          <a:effectLst/>
                          <a:latin typeface="Calibri" panose="020F0502020204030204" pitchFamily="34" charset="0"/>
                          <a:ea typeface="+mn-ea"/>
                          <a:cs typeface="Calibri" panose="020F0502020204030204" pitchFamily="34" charset="0"/>
                        </a:rPr>
                        <a:t> 4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trạng</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thái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Đang</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chờ</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thì</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phải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thực</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hiện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bước</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2000" kern="1200" dirty="0" smtClean="0">
                          <a:solidFill>
                            <a:schemeClr val="dk1"/>
                          </a:solidFill>
                          <a:effectLst/>
                          <a:latin typeface="Calibri" panose="020F0502020204030204" pitchFamily="34" charset="0"/>
                          <a:ea typeface="+mn-ea"/>
                          <a:cs typeface="Calibri" panose="020F0502020204030204" pitchFamily="34" charset="0"/>
                        </a:rPr>
                        <a:t>: Click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duyệt</a:t>
                      </a:r>
                      <a:r>
                        <a:rPr lang="en-US" sz="2000" kern="1200" dirty="0" smtClean="0">
                          <a:solidFill>
                            <a:schemeClr val="dk1"/>
                          </a:solidFill>
                          <a:effectLst/>
                          <a:latin typeface="Calibri" panose="020F0502020204030204" pitchFamily="34" charset="0"/>
                          <a:ea typeface="+mn-ea"/>
                          <a:cs typeface="Calibri" panose="020F0502020204030204" pitchFamily="34" charset="0"/>
                        </a:rPr>
                        <a:t> file.</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22433710"/>
                  </a:ext>
                </a:extLst>
              </a:tr>
              <a:tr h="2766692">
                <a:tc>
                  <a:txBody>
                    <a:bodyPr/>
                    <a:lstStyle/>
                    <a:p>
                      <a:endParaRPr lang="en-US" sz="2000" dirty="0">
                        <a:latin typeface="Calibri" panose="020F0502020204030204" pitchFamily="34" charset="0"/>
                        <a:cs typeface="Calibri" panose="020F0502020204030204" pitchFamily="34" charset="0"/>
                      </a:endParaRPr>
                    </a:p>
                  </a:txBody>
                  <a:tcPr/>
                </a:tc>
                <a:tc>
                  <a:txBody>
                    <a:bodyPr/>
                    <a:lstStyle/>
                    <a:p>
                      <a:r>
                        <a:rPr lang="en-US" sz="2000" i="1" u="sng" kern="1200" dirty="0" err="1" smtClean="0">
                          <a:solidFill>
                            <a:schemeClr val="dk1"/>
                          </a:solidFill>
                          <a:effectLst/>
                          <a:latin typeface="Calibri" panose="020F0502020204030204" pitchFamily="34" charset="0"/>
                          <a:ea typeface="+mn-ea"/>
                          <a:cs typeface="Calibri" panose="020F0502020204030204" pitchFamily="34" charset="0"/>
                        </a:rPr>
                        <a:t>Chú</a:t>
                      </a:r>
                      <a:r>
                        <a:rPr lang="en-US" sz="2000" i="1" u="sng" kern="1200" dirty="0" smtClean="0">
                          <a:solidFill>
                            <a:schemeClr val="dk1"/>
                          </a:solidFill>
                          <a:effectLst/>
                          <a:latin typeface="Calibri" panose="020F0502020204030204" pitchFamily="34" charset="0"/>
                          <a:ea typeface="+mn-ea"/>
                          <a:cs typeface="Calibri" panose="020F0502020204030204" pitchFamily="34" charset="0"/>
                        </a:rPr>
                        <a:t> ý:</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2000" kern="1200" dirty="0" smtClean="0">
                          <a:solidFill>
                            <a:schemeClr val="dk1"/>
                          </a:solidFill>
                          <a:effectLst/>
                          <a:latin typeface="Calibri" panose="020F0502020204030204" pitchFamily="34" charset="0"/>
                          <a:ea typeface="+mn-ea"/>
                          <a:cs typeface="Calibri" panose="020F0502020204030204" pitchFamily="34" charset="0"/>
                        </a:rPr>
                        <a:t> 1 file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2000" kern="1200" dirty="0" smtClean="0">
                          <a:solidFill>
                            <a:schemeClr val="dk1"/>
                          </a:solidFill>
                          <a:effectLst/>
                          <a:latin typeface="Calibri" panose="020F0502020204030204" pitchFamily="34" charset="0"/>
                          <a:ea typeface="+mn-ea"/>
                          <a:cs typeface="Calibri" panose="020F0502020204030204" pitchFamily="34" charset="0"/>
                        </a:rPr>
                        <a:t> ban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hành</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sẽ</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các</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gửi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đến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2000" kern="1200" dirty="0" smtClean="0">
                          <a:solidFill>
                            <a:schemeClr val="dk1"/>
                          </a:solidFill>
                          <a:effectLst/>
                          <a:latin typeface="Calibri" panose="020F0502020204030204" pitchFamily="34" charset="0"/>
                          <a:ea typeface="+mn-ea"/>
                          <a:cs typeface="Calibri" panose="020F0502020204030204" pitchFamily="34" charset="0"/>
                        </a:rPr>
                        <a:t> ban/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cá</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nhân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2000" kern="1200" dirty="0" smtClean="0">
                          <a:solidFill>
                            <a:schemeClr val="dk1"/>
                          </a:solidFill>
                          <a:effectLst/>
                          <a:latin typeface="Calibri" panose="020F0502020204030204" pitchFamily="34" charset="0"/>
                          <a:ea typeface="+mn-ea"/>
                          <a:cs typeface="Calibri" panose="020F0502020204030204" pitchFamily="34" charset="0"/>
                        </a:rPr>
                        <a:t>:</a:t>
                      </a:r>
                    </a:p>
                    <a:p>
                      <a:pPr lvl="0"/>
                      <a:r>
                        <a:rPr lang="en-US" sz="20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mới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2000" kern="1200" dirty="0" smtClean="0">
                          <a:solidFill>
                            <a:schemeClr val="dk1"/>
                          </a:solidFill>
                          <a:effectLst/>
                          <a:latin typeface="Calibri" panose="020F0502020204030204" pitchFamily="34" charset="0"/>
                          <a:ea typeface="+mn-ea"/>
                          <a:cs typeface="Calibri" panose="020F0502020204030204" pitchFamily="34" charset="0"/>
                        </a:rPr>
                        <a:t> 1 file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mới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và</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2000" kern="1200" dirty="0" smtClean="0">
                          <a:solidFill>
                            <a:schemeClr val="dk1"/>
                          </a:solidFill>
                          <a:effectLst/>
                          <a:latin typeface="Calibri" panose="020F0502020204030204" pitchFamily="34" charset="0"/>
                          <a:ea typeface="+mn-ea"/>
                          <a:cs typeface="Calibri" panose="020F0502020204030204" pitchFamily="34" charset="0"/>
                        </a:rPr>
                        <a:t> ban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hành</a:t>
                      </a:r>
                      <a:endParaRPr lang="en-US" sz="2000" kern="1200" dirty="0" smtClean="0">
                        <a:solidFill>
                          <a:schemeClr val="dk1"/>
                        </a:solidFill>
                        <a:effectLst/>
                        <a:latin typeface="Calibri" panose="020F0502020204030204" pitchFamily="34" charset="0"/>
                        <a:ea typeface="+mn-ea"/>
                        <a:cs typeface="Calibri" panose="020F0502020204030204" pitchFamily="34" charset="0"/>
                      </a:endParaRPr>
                    </a:p>
                    <a:p>
                      <a:r>
                        <a:rPr lang="en-US" sz="20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định</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dạng</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như</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sau</a:t>
                      </a:r>
                      <a:r>
                        <a:rPr lang="en-US" sz="2000" kern="1200" dirty="0" smtClean="0">
                          <a:solidFill>
                            <a:schemeClr val="dk1"/>
                          </a:solidFill>
                          <a:effectLst/>
                          <a:latin typeface="Calibri" panose="020F0502020204030204" pitchFamily="34" charset="0"/>
                          <a:ea typeface="+mn-ea"/>
                          <a:cs typeface="Calibri" panose="020F0502020204030204" pitchFamily="34" charset="0"/>
                        </a:rPr>
                        <a:t>: [TẠO MỚI – ĐANG HIỆU LỰC] TÊN FILE</a:t>
                      </a:r>
                    </a:p>
                    <a:p>
                      <a:r>
                        <a:rPr lang="en-US" sz="2000" kern="1200" dirty="0" smtClean="0">
                          <a:solidFill>
                            <a:schemeClr val="dk1"/>
                          </a:solidFill>
                          <a:effectLst/>
                          <a:latin typeface="Calibri" panose="020F0502020204030204" pitchFamily="34" charset="0"/>
                          <a:ea typeface="+mn-ea"/>
                          <a:cs typeface="Calibri" panose="020F0502020204030204" pitchFamily="34" charset="0"/>
                        </a:rPr>
                        <a:t>VD: [TẠO MỚI – ĐANG HIỆU LỰC] TAI LIEU ISO 14001</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30636648"/>
                  </a:ext>
                </a:extLst>
              </a:tr>
              <a:tr h="1418636">
                <a:tc gridSpan="2">
                  <a:txBody>
                    <a:bodyPr/>
                    <a:lstStyle/>
                    <a:p>
                      <a:pPr lvl="0"/>
                      <a:r>
                        <a:rPr lang="en-US" sz="20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tải</a:t>
                      </a:r>
                      <a:r>
                        <a:rPr lang="en-US" sz="2000" kern="1200" dirty="0" smtClean="0">
                          <a:solidFill>
                            <a:schemeClr val="dk1"/>
                          </a:solidFill>
                          <a:effectLst/>
                          <a:latin typeface="Calibri" panose="020F0502020204030204" pitchFamily="34" charset="0"/>
                          <a:ea typeface="+mn-ea"/>
                          <a:cs typeface="Calibri" panose="020F0502020204030204" pitchFamily="34" charset="0"/>
                        </a:rPr>
                        <a:t> file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phải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ghi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nội</a:t>
                      </a:r>
                      <a:r>
                        <a:rPr lang="en-US" sz="2000" kern="1200" dirty="0" smtClean="0">
                          <a:solidFill>
                            <a:schemeClr val="dk1"/>
                          </a:solidFill>
                          <a:effectLst/>
                          <a:latin typeface="Calibri" panose="020F0502020204030204" pitchFamily="34" charset="0"/>
                          <a:ea typeface="+mn-ea"/>
                          <a:cs typeface="Calibri" panose="020F0502020204030204" pitchFamily="34" charset="0"/>
                        </a:rPr>
                        <a:t> dung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ghi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chú</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các</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vấn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đề</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cơ</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bản</a:t>
                      </a:r>
                      <a:r>
                        <a:rPr lang="en-US" sz="2000" kern="1200" dirty="0" smtClean="0">
                          <a:solidFill>
                            <a:schemeClr val="dk1"/>
                          </a:solidFill>
                          <a:effectLst/>
                          <a:latin typeface="Calibri" panose="020F0502020204030204" pitchFamily="34" charset="0"/>
                          <a:ea typeface="+mn-ea"/>
                          <a:cs typeface="Calibri" panose="020F0502020204030204" pitchFamily="34" charset="0"/>
                        </a:rPr>
                        <a:t> hay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đổi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chính</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sử</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dụng</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nắm</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bắt</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nhanh</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tình</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hình</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và</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mức</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độ</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quan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trọng</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của</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liệu</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2000" kern="1200" dirty="0" smtClean="0">
                          <a:solidFill>
                            <a:schemeClr val="dk1"/>
                          </a:solidFill>
                          <a:effectLst/>
                          <a:latin typeface="Calibri" panose="020F0502020204030204" pitchFamily="34" charset="0"/>
                          <a:ea typeface="+mn-ea"/>
                          <a:cs typeface="Calibri" panose="020F0502020204030204" pitchFamily="34" charset="0"/>
                        </a:rPr>
                        <a:t> ban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hành</a:t>
                      </a:r>
                      <a:endParaRPr lang="en-US" sz="2000" kern="1200" dirty="0" smtClean="0">
                        <a:solidFill>
                          <a:schemeClr val="dk1"/>
                        </a:solidFill>
                        <a:effectLst/>
                        <a:latin typeface="Calibri" panose="020F0502020204030204" pitchFamily="34" charset="0"/>
                        <a:ea typeface="+mn-ea"/>
                        <a:cs typeface="Calibri" panose="020F0502020204030204" pitchFamily="34" charset="0"/>
                      </a:endParaRPr>
                    </a:p>
                    <a:p>
                      <a:pPr lvl="0"/>
                      <a:r>
                        <a:rPr lang="en-US" sz="2000" kern="1200" dirty="0" smtClean="0">
                          <a:solidFill>
                            <a:schemeClr val="dk1"/>
                          </a:solidFill>
                          <a:effectLst/>
                          <a:latin typeface="Calibri" panose="020F0502020204030204" pitchFamily="34" charset="0"/>
                          <a:ea typeface="+mn-ea"/>
                          <a:cs typeface="Calibri" panose="020F0502020204030204" pitchFamily="34" charset="0"/>
                        </a:rPr>
                        <a:t>File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ra</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sẽ</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tự</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động</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theo</a:t>
                      </a:r>
                      <a:r>
                        <a:rPr lang="en-US" sz="2000" kern="1200" dirty="0" smtClean="0">
                          <a:solidFill>
                            <a:schemeClr val="dk1"/>
                          </a:solidFill>
                          <a:effectLst/>
                          <a:latin typeface="Calibri" panose="020F0502020204030204" pitchFamily="34" charset="0"/>
                          <a:ea typeface="+mn-ea"/>
                          <a:cs typeface="Calibri" panose="020F0502020204030204" pitchFamily="34" charset="0"/>
                        </a:rPr>
                        <a:t> folder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chứa</a:t>
                      </a:r>
                      <a:r>
                        <a:rPr lang="en-US" sz="2000" kern="1200" dirty="0" smtClean="0">
                          <a:solidFill>
                            <a:schemeClr val="dk1"/>
                          </a:solidFill>
                          <a:effectLst/>
                          <a:latin typeface="Calibri" panose="020F0502020204030204" pitchFamily="34" charset="0"/>
                          <a:ea typeface="+mn-ea"/>
                          <a:cs typeface="Calibri" panose="020F0502020204030204" pitchFamily="34" charset="0"/>
                        </a:rPr>
                        <a:t> file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đó</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Nên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2000" kern="1200" dirty="0" smtClean="0">
                          <a:solidFill>
                            <a:schemeClr val="dk1"/>
                          </a:solidFill>
                          <a:effectLst/>
                          <a:latin typeface="Calibri" panose="020F0502020204030204" pitchFamily="34" charset="0"/>
                          <a:ea typeface="+mn-ea"/>
                          <a:cs typeface="Calibri" panose="020F0502020204030204" pitchFamily="34" charset="0"/>
                        </a:rPr>
                        <a:t> file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không</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2000" kern="1200" dirty="0" smtClean="0">
                          <a:solidFill>
                            <a:schemeClr val="dk1"/>
                          </a:solidFill>
                          <a:effectLst/>
                          <a:latin typeface="Calibri" panose="020F0502020204030204" pitchFamily="34" charset="0"/>
                          <a:ea typeface="+mn-ea"/>
                          <a:cs typeface="Calibri" panose="020F0502020204030204" pitchFamily="34" charset="0"/>
                        </a:rPr>
                        <a:t> </a:t>
                      </a:r>
                      <a:r>
                        <a:rPr lang="en-US" sz="2000" kern="1200" dirty="0" err="1" smtClean="0">
                          <a:solidFill>
                            <a:schemeClr val="dk1"/>
                          </a:solidFill>
                          <a:effectLst/>
                          <a:latin typeface="Calibri" panose="020F0502020204030204" pitchFamily="34" charset="0"/>
                          <a:ea typeface="+mn-ea"/>
                          <a:cs typeface="Calibri" panose="020F0502020204030204" pitchFamily="34" charset="0"/>
                        </a:rPr>
                        <a:t>quyền</a:t>
                      </a:r>
                      <a:endParaRPr lang="en-US" sz="20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3243545686"/>
                  </a:ext>
                </a:extLst>
              </a:tr>
            </a:tbl>
          </a:graphicData>
        </a:graphic>
      </p:graphicFrame>
      <p:pic>
        <p:nvPicPr>
          <p:cNvPr id="6" name="Picture 5"/>
          <p:cNvPicPr/>
          <p:nvPr/>
        </p:nvPicPr>
        <p:blipFill>
          <a:blip r:embed="rId2"/>
          <a:stretch>
            <a:fillRect/>
          </a:stretch>
        </p:blipFill>
        <p:spPr>
          <a:xfrm>
            <a:off x="457200" y="733697"/>
            <a:ext cx="5329646" cy="4008119"/>
          </a:xfrm>
          <a:prstGeom prst="rect">
            <a:avLst/>
          </a:prstGeom>
        </p:spPr>
      </p:pic>
    </p:spTree>
    <p:extLst>
      <p:ext uri="{BB962C8B-B14F-4D97-AF65-F5344CB8AC3E}">
        <p14:creationId xmlns:p14="http://schemas.microsoft.com/office/powerpoint/2010/main" val="2887253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8"/>
          </a:xfrm>
        </p:spPr>
        <p:txBody>
          <a:bodyPr>
            <a:normAutofit fontScale="90000"/>
          </a:bodyPr>
          <a:lstStyle/>
          <a:p>
            <a:pPr lvl="0" algn="l"/>
            <a:r>
              <a:rPr lang="en-US" sz="4000" b="1" dirty="0" smtClean="0">
                <a:latin typeface="Calibri" panose="020F0502020204030204" pitchFamily="34" charset="0"/>
                <a:cs typeface="Calibri" panose="020F0502020204030204" pitchFamily="34" charset="0"/>
              </a:rPr>
              <a:t>4. </a:t>
            </a:r>
            <a:r>
              <a:rPr lang="en-US" sz="4000" b="1" i="1" dirty="0" err="1">
                <a:latin typeface="Calibri" panose="020F0502020204030204" pitchFamily="34" charset="0"/>
                <a:cs typeface="Calibri" panose="020F0502020204030204" pitchFamily="34" charset="0"/>
              </a:rPr>
              <a:t>Xem</a:t>
            </a:r>
            <a:r>
              <a:rPr lang="en-US" sz="4000" b="1" i="1" dirty="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tài</a:t>
            </a:r>
            <a:r>
              <a:rPr lang="en-US" sz="4000" b="1" i="1" dirty="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liệu</a:t>
            </a:r>
            <a:r>
              <a:rPr lang="en-US" dirty="0"/>
              <a:t/>
            </a:r>
            <a:br>
              <a:rPr lang="en-US" dirty="0"/>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35110378"/>
              </p:ext>
            </p:extLst>
          </p:nvPr>
        </p:nvGraphicFramePr>
        <p:xfrm>
          <a:off x="979713" y="1867986"/>
          <a:ext cx="10371910" cy="4365542"/>
        </p:xfrm>
        <a:graphic>
          <a:graphicData uri="http://schemas.openxmlformats.org/drawingml/2006/table">
            <a:tbl>
              <a:tblPr bandRow="1">
                <a:tableStyleId>{5C22544A-7EE6-4342-B048-85BDC9FD1C3A}</a:tableStyleId>
              </a:tblPr>
              <a:tblGrid>
                <a:gridCol w="5185955">
                  <a:extLst>
                    <a:ext uri="{9D8B030D-6E8A-4147-A177-3AD203B41FA5}">
                      <a16:colId xmlns:a16="http://schemas.microsoft.com/office/drawing/2014/main" val="785556358"/>
                    </a:ext>
                  </a:extLst>
                </a:gridCol>
                <a:gridCol w="5185955">
                  <a:extLst>
                    <a:ext uri="{9D8B030D-6E8A-4147-A177-3AD203B41FA5}">
                      <a16:colId xmlns:a16="http://schemas.microsoft.com/office/drawing/2014/main" val="3869788923"/>
                    </a:ext>
                  </a:extLst>
                </a:gridCol>
              </a:tblGrid>
              <a:tr h="864389">
                <a:tc>
                  <a:txBody>
                    <a:bodyPr/>
                    <a:lstStyle/>
                    <a:p>
                      <a:endParaRPr lang="en-US" sz="27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kern="1200" dirty="0" smtClean="0">
                          <a:solidFill>
                            <a:schemeClr val="dk1"/>
                          </a:solidFill>
                          <a:effectLst/>
                          <a:latin typeface="Calibri" panose="020F0502020204030204" pitchFamily="34" charset="0"/>
                          <a:ea typeface="+mn-ea"/>
                          <a:cs typeface="Calibri" panose="020F0502020204030204" pitchFamily="34" charset="0"/>
                        </a:rPr>
                        <a:t>① Click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liệu</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xem</a:t>
                      </a:r>
                      <a:endParaRPr lang="en-US" sz="2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77231447"/>
                  </a:ext>
                </a:extLst>
              </a:tr>
              <a:tr h="1277137">
                <a:tc>
                  <a:txBody>
                    <a:bodyPr/>
                    <a:lstStyle/>
                    <a:p>
                      <a:endParaRPr lang="en-US" sz="2700">
                        <a:latin typeface="Calibri" panose="020F0502020204030204" pitchFamily="34" charset="0"/>
                        <a:cs typeface="Calibri" panose="020F0502020204030204" pitchFamily="34" charset="0"/>
                      </a:endParaRPr>
                    </a:p>
                  </a:txBody>
                  <a:tcPr/>
                </a:tc>
                <a:tc>
                  <a:txBody>
                    <a:bodyPr/>
                    <a:lstStyle/>
                    <a:p>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18968004"/>
                  </a:ext>
                </a:extLst>
              </a:tr>
              <a:tr h="1253364">
                <a:tc>
                  <a:txBody>
                    <a:bodyPr/>
                    <a:lstStyle/>
                    <a:p>
                      <a:endParaRPr lang="en-US" sz="27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kern="1200" dirty="0" smtClean="0">
                          <a:solidFill>
                            <a:schemeClr val="dk1"/>
                          </a:solidFill>
                          <a:effectLst/>
                          <a:latin typeface="Calibri" panose="020F0502020204030204" pitchFamily="34" charset="0"/>
                          <a:ea typeface="+mn-ea"/>
                          <a:cs typeface="Calibri" panose="020F0502020204030204" pitchFamily="34" charset="0"/>
                        </a:rPr>
                        <a:t>② Click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liệu</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đọc</a:t>
                      </a:r>
                      <a:r>
                        <a:rPr lang="en-US" sz="2700" kern="1200" dirty="0" smtClean="0">
                          <a:solidFill>
                            <a:schemeClr val="dk1"/>
                          </a:solidFill>
                          <a:effectLst/>
                          <a:latin typeface="Calibri" panose="020F0502020204030204" pitchFamily="34" charset="0"/>
                          <a:ea typeface="+mn-ea"/>
                          <a:cs typeface="Calibri" panose="020F0502020204030204" pitchFamily="34" charset="0"/>
                        </a:rPr>
                        <a:t>. Click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Đóng</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thoát</a:t>
                      </a:r>
                      <a:endParaRPr lang="en-US" sz="2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57613969"/>
                  </a:ext>
                </a:extLst>
              </a:tr>
              <a:tr h="848125">
                <a:tc>
                  <a:txBody>
                    <a:bodyPr/>
                    <a:lstStyle/>
                    <a:p>
                      <a:endParaRPr lang="en-US" sz="2700" dirty="0">
                        <a:latin typeface="Calibri" panose="020F0502020204030204" pitchFamily="34" charset="0"/>
                        <a:cs typeface="Calibri" panose="020F0502020204030204" pitchFamily="34" charset="0"/>
                      </a:endParaRPr>
                    </a:p>
                  </a:txBody>
                  <a:tcPr/>
                </a:tc>
                <a:tc>
                  <a:txBody>
                    <a:bodyPr/>
                    <a:lstStyle/>
                    <a:p>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79092637"/>
                  </a:ext>
                </a:extLst>
              </a:tr>
            </a:tbl>
          </a:graphicData>
        </a:graphic>
      </p:graphicFrame>
      <p:pic>
        <p:nvPicPr>
          <p:cNvPr id="8" name="Content Placeholder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945959"/>
            <a:ext cx="4401761" cy="1850434"/>
          </a:xfrm>
          <a:prstGeom prst="rect">
            <a:avLst/>
          </a:prstGeom>
          <a:noFill/>
          <a:ln>
            <a:noFill/>
          </a:ln>
        </p:spPr>
      </p:pic>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069478"/>
            <a:ext cx="4401761" cy="2041522"/>
          </a:xfrm>
          <a:prstGeom prst="rect">
            <a:avLst/>
          </a:prstGeom>
          <a:noFill/>
          <a:ln>
            <a:noFill/>
          </a:ln>
        </p:spPr>
      </p:pic>
    </p:spTree>
    <p:extLst>
      <p:ext uri="{BB962C8B-B14F-4D97-AF65-F5344CB8AC3E}">
        <p14:creationId xmlns:p14="http://schemas.microsoft.com/office/powerpoint/2010/main" val="1064111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097280"/>
            <a:ext cx="9601196" cy="4778588"/>
          </a:xfrm>
        </p:spPr>
        <p:txBody>
          <a:bodyPr>
            <a:normAutofit lnSpcReduction="10000"/>
          </a:bodyPr>
          <a:lstStyle/>
          <a:p>
            <a:pPr marL="457200" lvl="1" indent="0">
              <a:buNone/>
            </a:pPr>
            <a:endParaRPr lang="en-US" sz="2800" i="1" dirty="0" smtClean="0">
              <a:latin typeface="Calibri" panose="020F0502020204030204" pitchFamily="34" charset="0"/>
              <a:cs typeface="Calibri" panose="020F0502020204030204" pitchFamily="34" charset="0"/>
            </a:endParaRPr>
          </a:p>
          <a:p>
            <a:pPr marL="457200" lvl="1" indent="0">
              <a:buNone/>
            </a:pPr>
            <a:r>
              <a:rPr lang="en-US" sz="3200" i="1" dirty="0" smtClean="0">
                <a:latin typeface="Calibri" panose="020F0502020204030204" pitchFamily="34" charset="0"/>
                <a:cs typeface="Calibri" panose="020F0502020204030204" pitchFamily="34" charset="0"/>
              </a:rPr>
              <a:t>1.2. </a:t>
            </a:r>
            <a:r>
              <a:rPr lang="en-US" sz="3200" i="1" dirty="0" err="1" smtClean="0">
                <a:latin typeface="Calibri" panose="020F0502020204030204" pitchFamily="34" charset="0"/>
                <a:cs typeface="Calibri" panose="020F0502020204030204" pitchFamily="34" charset="0"/>
              </a:rPr>
              <a:t>Phạm</a:t>
            </a:r>
            <a:r>
              <a:rPr lang="en-US" sz="3200" i="1" dirty="0" smtClean="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vi</a:t>
            </a:r>
            <a:endParaRPr lang="en-US" sz="3200" dirty="0">
              <a:latin typeface="Calibri" panose="020F0502020204030204" pitchFamily="34" charset="0"/>
              <a:cs typeface="Calibri" panose="020F0502020204030204" pitchFamily="34" charset="0"/>
            </a:endParaRPr>
          </a:p>
          <a:p>
            <a:pPr marL="0" indent="0">
              <a:lnSpc>
                <a:spcPct val="150000"/>
              </a:lnSpc>
              <a:buNone/>
            </a:pPr>
            <a:endParaRPr lang="en-US" sz="2800" dirty="0" smtClean="0">
              <a:latin typeface="Calibri" panose="020F0502020204030204" pitchFamily="34" charset="0"/>
              <a:cs typeface="Calibri" panose="020F0502020204030204" pitchFamily="34" charset="0"/>
            </a:endParaRPr>
          </a:p>
          <a:p>
            <a:pPr marL="0" indent="0">
              <a:lnSpc>
                <a:spcPct val="150000"/>
              </a:lnSpc>
              <a:buNone/>
            </a:pPr>
            <a:r>
              <a:rPr lang="en-US" sz="2800" dirty="0" smtClean="0">
                <a:latin typeface="Calibri" panose="020F0502020204030204" pitchFamily="34" charset="0"/>
                <a:cs typeface="Calibri" panose="020F0502020204030204" pitchFamily="34" charset="0"/>
              </a:rPr>
              <a:t>Website </a:t>
            </a:r>
            <a:r>
              <a:rPr lang="en-US" sz="2800" dirty="0" err="1" smtClean="0">
                <a:latin typeface="Calibri" panose="020F0502020204030204" pitchFamily="34" charset="0"/>
                <a:cs typeface="Calibri" panose="020F0502020204030204" pitchFamily="34" charset="0"/>
              </a:rPr>
              <a:t>được</a:t>
            </a:r>
            <a:r>
              <a:rPr lang="en-US" sz="2800" dirty="0" smtClean="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sử</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dụng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trong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toàn</a:t>
            </a:r>
            <a:r>
              <a:rPr lang="en-US" sz="2800" dirty="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xưởng</a:t>
            </a:r>
            <a:r>
              <a:rPr lang="en-US" sz="2800" dirty="0" smtClean="0">
                <a:latin typeface="Calibri" panose="020F0502020204030204" pitchFamily="34" charset="0"/>
                <a:cs typeface="Calibri" panose="020F0502020204030204" pitchFamily="34" charset="0"/>
              </a:rPr>
              <a:t> LED – </a:t>
            </a:r>
            <a:r>
              <a:rPr lang="en-US" sz="2800" dirty="0" err="1" smtClean="0">
                <a:latin typeface="Calibri" panose="020F0502020204030204" pitchFamily="34" charset="0"/>
                <a:cs typeface="Calibri" panose="020F0502020204030204" pitchFamily="34" charset="0"/>
              </a:rPr>
              <a:t>Điện</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tử</a:t>
            </a:r>
            <a:r>
              <a:rPr lang="en-US" sz="2800" dirty="0" smtClean="0">
                <a:latin typeface="Calibri" panose="020F0502020204030204" pitchFamily="34" charset="0"/>
                <a:cs typeface="Calibri" panose="020F0502020204030204" pitchFamily="34" charset="0"/>
              </a:rPr>
              <a:t> &amp; TBCS. </a:t>
            </a:r>
            <a:r>
              <a:rPr lang="en-US" sz="2800" dirty="0" err="1">
                <a:latin typeface="Calibri" panose="020F0502020204030204" pitchFamily="34" charset="0"/>
                <a:cs typeface="Calibri" panose="020F0502020204030204" pitchFamily="34" charset="0"/>
              </a:rPr>
              <a:t>Tùy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chức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năng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nhiệm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vụ</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mỗi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phòng</a:t>
            </a:r>
            <a:r>
              <a:rPr lang="en-US" sz="2800" dirty="0">
                <a:latin typeface="Calibri" panose="020F0502020204030204" pitchFamily="34" charset="0"/>
                <a:cs typeface="Calibri" panose="020F0502020204030204" pitchFamily="34" charset="0"/>
              </a:rPr>
              <a:t> ban, </a:t>
            </a:r>
            <a:r>
              <a:rPr lang="en-US" sz="2800" dirty="0" err="1">
                <a:latin typeface="Calibri" panose="020F0502020204030204" pitchFamily="34" charset="0"/>
                <a:cs typeface="Calibri" panose="020F0502020204030204" pitchFamily="34" charset="0"/>
              </a:rPr>
              <a:t>cá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quyền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truy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cập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tài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liệu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liên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quan</a:t>
            </a: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8255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76" y="624763"/>
            <a:ext cx="9601196" cy="1303867"/>
          </a:xfrm>
        </p:spPr>
        <p:txBody>
          <a:bodyPr>
            <a:normAutofit/>
          </a:bodyPr>
          <a:lstStyle/>
          <a:p>
            <a:pPr lvl="0" algn="l"/>
            <a:r>
              <a:rPr lang="en-US" sz="3600" b="1" dirty="0" smtClean="0">
                <a:latin typeface="Calibri" panose="020F0502020204030204" pitchFamily="34" charset="0"/>
                <a:cs typeface="Calibri" panose="020F0502020204030204" pitchFamily="34" charset="0"/>
              </a:rPr>
              <a:t>5. </a:t>
            </a:r>
            <a:r>
              <a:rPr lang="en-US" sz="3600" b="1" i="1" dirty="0">
                <a:latin typeface="Calibri" panose="020F0502020204030204" pitchFamily="34" charset="0"/>
                <a:cs typeface="Calibri" panose="020F0502020204030204" pitchFamily="34" charset="0"/>
              </a:rPr>
              <a:t>Download file</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0026618"/>
              </p:ext>
            </p:extLst>
          </p:nvPr>
        </p:nvGraphicFramePr>
        <p:xfrm>
          <a:off x="940526" y="1410789"/>
          <a:ext cx="10502536" cy="5413326"/>
        </p:xfrm>
        <a:graphic>
          <a:graphicData uri="http://schemas.openxmlformats.org/drawingml/2006/table">
            <a:tbl>
              <a:tblPr bandRow="1">
                <a:tableStyleId>{5C22544A-7EE6-4342-B048-85BDC9FD1C3A}</a:tableStyleId>
              </a:tblPr>
              <a:tblGrid>
                <a:gridCol w="5251268">
                  <a:extLst>
                    <a:ext uri="{9D8B030D-6E8A-4147-A177-3AD203B41FA5}">
                      <a16:colId xmlns:a16="http://schemas.microsoft.com/office/drawing/2014/main" val="56530622"/>
                    </a:ext>
                  </a:extLst>
                </a:gridCol>
                <a:gridCol w="5251268">
                  <a:extLst>
                    <a:ext uri="{9D8B030D-6E8A-4147-A177-3AD203B41FA5}">
                      <a16:colId xmlns:a16="http://schemas.microsoft.com/office/drawing/2014/main" val="700834114"/>
                    </a:ext>
                  </a:extLst>
                </a:gridCol>
              </a:tblGrid>
              <a:tr h="1189762">
                <a:tc>
                  <a:txBody>
                    <a:bodyPr/>
                    <a:lstStyle/>
                    <a:p>
                      <a:endParaRPr lang="en-US" sz="23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kern="1200" dirty="0" smtClean="0">
                          <a:solidFill>
                            <a:schemeClr val="dk1"/>
                          </a:solidFill>
                          <a:effectLst/>
                          <a:latin typeface="Calibri" panose="020F0502020204030204" pitchFamily="34" charset="0"/>
                          <a:ea typeface="+mn-ea"/>
                          <a:cs typeface="Calibri" panose="020F0502020204030204" pitchFamily="34" charset="0"/>
                        </a:rPr>
                        <a:t>① 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liệu</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2300" kern="1200" dirty="0" smtClean="0">
                          <a:solidFill>
                            <a:schemeClr val="dk1"/>
                          </a:solidFill>
                          <a:effectLst/>
                          <a:latin typeface="Calibri" panose="020F0502020204030204" pitchFamily="34" charset="0"/>
                          <a:ea typeface="+mn-ea"/>
                          <a:cs typeface="Calibri" panose="020F0502020204030204" pitchFamily="34" charset="0"/>
                        </a:rPr>
                        <a:t> download</a:t>
                      </a:r>
                    </a:p>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81986044"/>
                  </a:ext>
                </a:extLst>
              </a:tr>
              <a:tr h="1189762">
                <a:tc>
                  <a:txBody>
                    <a:bodyPr/>
                    <a:lstStyle/>
                    <a:p>
                      <a:endParaRPr lang="en-US" sz="2300" dirty="0">
                        <a:latin typeface="Calibri" panose="020F0502020204030204" pitchFamily="34" charset="0"/>
                        <a:cs typeface="Calibri" panose="020F0502020204030204" pitchFamily="34" charset="0"/>
                      </a:endParaRPr>
                    </a:p>
                  </a:txBody>
                  <a:tcPr/>
                </a:tc>
                <a:tc>
                  <a:txBody>
                    <a:bodyPr/>
                    <a:lstStyle/>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75394764"/>
                  </a:ext>
                </a:extLst>
              </a:tr>
              <a:tr h="1189762">
                <a:tc>
                  <a:txBody>
                    <a:bodyPr/>
                    <a:lstStyle/>
                    <a:p>
                      <a:endParaRPr lang="en-US" sz="23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kern="1200" dirty="0" smtClean="0">
                          <a:solidFill>
                            <a:schemeClr val="dk1"/>
                          </a:solidFill>
                          <a:effectLst/>
                          <a:latin typeface="Calibri" panose="020F0502020204030204" pitchFamily="34" charset="0"/>
                          <a:ea typeface="+mn-ea"/>
                          <a:cs typeface="Calibri" panose="020F0502020204030204" pitchFamily="34" charset="0"/>
                        </a:rPr>
                        <a:t>② 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“Download”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300" kern="1200" dirty="0" smtClean="0">
                          <a:solidFill>
                            <a:schemeClr val="dk1"/>
                          </a:solidFill>
                          <a:effectLst/>
                          <a:latin typeface="Calibri" panose="020F0502020204030204" pitchFamily="34" charset="0"/>
                          <a:ea typeface="+mn-ea"/>
                          <a:cs typeface="Calibri" panose="020F0502020204030204" pitchFamily="34" charset="0"/>
                        </a:rPr>
                        <a:t> download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liệu</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về</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máy</a:t>
                      </a:r>
                      <a:r>
                        <a:rPr lang="en-US" sz="2300" kern="1200" dirty="0" smtClean="0">
                          <a:solidFill>
                            <a:schemeClr val="dk1"/>
                          </a:solidFill>
                          <a:effectLst/>
                          <a:latin typeface="Calibri" panose="020F0502020204030204" pitchFamily="34" charset="0"/>
                          <a:ea typeface="+mn-ea"/>
                          <a:cs typeface="Calibri" panose="020F0502020204030204" pitchFamily="34" charset="0"/>
                        </a:rPr>
                        <a:t>. 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Đóng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thoát</a:t>
                      </a:r>
                      <a:endParaRPr lang="en-US" sz="23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88509075"/>
                  </a:ext>
                </a:extLst>
              </a:tr>
              <a:tr h="1296627">
                <a:tc>
                  <a:txBody>
                    <a:bodyPr/>
                    <a:lstStyle/>
                    <a:p>
                      <a:endParaRPr lang="en-US" sz="2300">
                        <a:latin typeface="Calibri" panose="020F0502020204030204" pitchFamily="34" charset="0"/>
                        <a:cs typeface="Calibri" panose="020F0502020204030204" pitchFamily="34" charset="0"/>
                      </a:endParaRPr>
                    </a:p>
                  </a:txBody>
                  <a:tcPr/>
                </a:tc>
                <a:tc>
                  <a:txBody>
                    <a:bodyPr/>
                    <a:lstStyle/>
                    <a:p>
                      <a:r>
                        <a:rPr lang="en-US" sz="23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liệu</a:t>
                      </a:r>
                      <a:r>
                        <a:rPr lang="en-US" sz="2300" kern="1200" dirty="0" smtClean="0">
                          <a:solidFill>
                            <a:schemeClr val="dk1"/>
                          </a:solidFill>
                          <a:effectLst/>
                          <a:latin typeface="Calibri" panose="020F0502020204030204" pitchFamily="34" charset="0"/>
                          <a:ea typeface="+mn-ea"/>
                          <a:cs typeface="Calibri" panose="020F0502020204030204" pitchFamily="34" charset="0"/>
                        </a:rPr>
                        <a:t> download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về</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máy</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theo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định</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dạng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RAL_ISO_Ten</a:t>
                      </a:r>
                      <a:r>
                        <a:rPr lang="en-US" sz="2300" kern="1200" dirty="0" smtClean="0">
                          <a:solidFill>
                            <a:schemeClr val="dk1"/>
                          </a:solidFill>
                          <a:effectLst/>
                          <a:latin typeface="Calibri" panose="020F0502020204030204" pitchFamily="34" charset="0"/>
                          <a:ea typeface="+mn-ea"/>
                          <a:cs typeface="Calibri" panose="020F0502020204030204" pitchFamily="34" charset="0"/>
                        </a:rPr>
                        <a:t> file</a:t>
                      </a:r>
                    </a:p>
                    <a:p>
                      <a:r>
                        <a:rPr lang="en-US" sz="2300" kern="1200" dirty="0" smtClean="0">
                          <a:solidFill>
                            <a:schemeClr val="dk1"/>
                          </a:solidFill>
                          <a:effectLst/>
                          <a:latin typeface="Calibri" panose="020F0502020204030204" pitchFamily="34" charset="0"/>
                          <a:ea typeface="+mn-ea"/>
                          <a:cs typeface="Calibri" panose="020F0502020204030204" pitchFamily="34" charset="0"/>
                        </a:rPr>
                        <a:t>VD: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Tải</a:t>
                      </a:r>
                      <a:r>
                        <a:rPr lang="en-US" sz="2300" kern="1200" dirty="0" smtClean="0">
                          <a:solidFill>
                            <a:schemeClr val="dk1"/>
                          </a:solidFill>
                          <a:effectLst/>
                          <a:latin typeface="Calibri" panose="020F0502020204030204" pitchFamily="34" charset="0"/>
                          <a:ea typeface="+mn-ea"/>
                          <a:cs typeface="Calibri" panose="020F0502020204030204" pitchFamily="34" charset="0"/>
                        </a:rPr>
                        <a:t> file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2300" kern="1200" dirty="0" smtClean="0">
                          <a:solidFill>
                            <a:schemeClr val="dk1"/>
                          </a:solidFill>
                          <a:effectLst/>
                          <a:latin typeface="Calibri" panose="020F0502020204030204" pitchFamily="34" charset="0"/>
                          <a:ea typeface="+mn-ea"/>
                          <a:cs typeface="Calibri" panose="020F0502020204030204" pitchFamily="34" charset="0"/>
                        </a:rPr>
                        <a:t>: TAI LIEU ISO 14001. File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sau</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tải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về</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máy</a:t>
                      </a:r>
                      <a:r>
                        <a:rPr lang="en-US" sz="2300" kern="1200" dirty="0" smtClean="0">
                          <a:solidFill>
                            <a:schemeClr val="dk1"/>
                          </a:solidFill>
                          <a:effectLst/>
                          <a:latin typeface="Calibri" panose="020F0502020204030204" pitchFamily="34" charset="0"/>
                          <a:ea typeface="+mn-ea"/>
                          <a:cs typeface="Calibri" panose="020F0502020204030204" pitchFamily="34" charset="0"/>
                        </a:rPr>
                        <a:t>: RAL_ISO_ TAI LIEU ISO 14001</a:t>
                      </a:r>
                    </a:p>
                  </a:txBody>
                  <a:tcPr/>
                </a:tc>
                <a:extLst>
                  <a:ext uri="{0D108BD9-81ED-4DB2-BD59-A6C34878D82A}">
                    <a16:rowId xmlns:a16="http://schemas.microsoft.com/office/drawing/2014/main" val="3680439049"/>
                  </a:ext>
                </a:extLst>
              </a:tr>
            </a:tbl>
          </a:graphicData>
        </a:graphic>
      </p:graphicFrame>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1707" y="1562870"/>
            <a:ext cx="4810125" cy="2146981"/>
          </a:xfrm>
          <a:prstGeom prst="rect">
            <a:avLst/>
          </a:prstGeom>
          <a:noFill/>
          <a:ln>
            <a:noFill/>
          </a:ln>
        </p:spPr>
      </p:pic>
      <p:pic>
        <p:nvPicPr>
          <p:cNvPr id="6" name="Picture 5"/>
          <p:cNvPicPr/>
          <p:nvPr/>
        </p:nvPicPr>
        <p:blipFill>
          <a:blip r:embed="rId3"/>
          <a:stretch>
            <a:fillRect/>
          </a:stretch>
        </p:blipFill>
        <p:spPr>
          <a:xfrm>
            <a:off x="1151707" y="4153988"/>
            <a:ext cx="4810125" cy="2508069"/>
          </a:xfrm>
          <a:prstGeom prst="rect">
            <a:avLst/>
          </a:prstGeom>
        </p:spPr>
      </p:pic>
    </p:spTree>
    <p:extLst>
      <p:ext uri="{BB962C8B-B14F-4D97-AF65-F5344CB8AC3E}">
        <p14:creationId xmlns:p14="http://schemas.microsoft.com/office/powerpoint/2010/main" val="3148412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38441"/>
            <a:ext cx="9601196" cy="872793"/>
          </a:xfrm>
        </p:spPr>
        <p:txBody>
          <a:bodyPr>
            <a:noAutofit/>
          </a:bodyPr>
          <a:lstStyle/>
          <a:p>
            <a:pPr lvl="0" algn="l"/>
            <a:r>
              <a:rPr lang="en-US" sz="3600" b="1" dirty="0" smtClean="0">
                <a:latin typeface="Calibri" panose="020F0502020204030204" pitchFamily="34" charset="0"/>
                <a:cs typeface="Calibri" panose="020F0502020204030204" pitchFamily="34" charset="0"/>
              </a:rPr>
              <a:t>6</a:t>
            </a:r>
            <a:r>
              <a:rPr lang="en-US" sz="3600" dirty="0" smtClean="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Sửa</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tài</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liệu</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5216955"/>
              </p:ext>
            </p:extLst>
          </p:nvPr>
        </p:nvGraphicFramePr>
        <p:xfrm>
          <a:off x="1295400" y="1711232"/>
          <a:ext cx="10017034" cy="4925991"/>
        </p:xfrm>
        <a:graphic>
          <a:graphicData uri="http://schemas.openxmlformats.org/drawingml/2006/table">
            <a:tbl>
              <a:tblPr bandRow="1">
                <a:tableStyleId>{5C22544A-7EE6-4342-B048-85BDC9FD1C3A}</a:tableStyleId>
              </a:tblPr>
              <a:tblGrid>
                <a:gridCol w="4818017">
                  <a:extLst>
                    <a:ext uri="{9D8B030D-6E8A-4147-A177-3AD203B41FA5}">
                      <a16:colId xmlns:a16="http://schemas.microsoft.com/office/drawing/2014/main" val="40891893"/>
                    </a:ext>
                  </a:extLst>
                </a:gridCol>
                <a:gridCol w="5199017">
                  <a:extLst>
                    <a:ext uri="{9D8B030D-6E8A-4147-A177-3AD203B41FA5}">
                      <a16:colId xmlns:a16="http://schemas.microsoft.com/office/drawing/2014/main" val="1809604988"/>
                    </a:ext>
                  </a:extLst>
                </a:gridCol>
              </a:tblGrid>
              <a:tr h="982301">
                <a:tc>
                  <a:txBody>
                    <a:bodyPr/>
                    <a:lstStyle/>
                    <a:p>
                      <a:endParaRPr lang="en-US" sz="23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kern="1200" dirty="0" smtClean="0">
                          <a:solidFill>
                            <a:schemeClr val="dk1"/>
                          </a:solidFill>
                          <a:effectLst/>
                          <a:latin typeface="Calibri" panose="020F0502020204030204" pitchFamily="34" charset="0"/>
                          <a:ea typeface="+mn-ea"/>
                          <a:cs typeface="Calibri" panose="020F0502020204030204" pitchFamily="34" charset="0"/>
                        </a:rPr>
                        <a:t>① 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liệu</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sửa</a:t>
                      </a:r>
                      <a:endParaRPr lang="en-US" sz="23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45298551"/>
                  </a:ext>
                </a:extLst>
              </a:tr>
              <a:tr h="828845">
                <a:tc>
                  <a:txBody>
                    <a:bodyPr/>
                    <a:lstStyle/>
                    <a:p>
                      <a:endParaRPr lang="en-US" sz="2300">
                        <a:latin typeface="Calibri" panose="020F0502020204030204" pitchFamily="34" charset="0"/>
                        <a:cs typeface="Calibri" panose="020F0502020204030204" pitchFamily="34" charset="0"/>
                      </a:endParaRPr>
                    </a:p>
                  </a:txBody>
                  <a:tcPr/>
                </a:tc>
                <a:tc>
                  <a:txBody>
                    <a:bodyPr/>
                    <a:lstStyle/>
                    <a:p>
                      <a:endParaRPr lang="en-US" sz="23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95954744"/>
                  </a:ext>
                </a:extLst>
              </a:tr>
              <a:tr h="828845">
                <a:tc>
                  <a:txBody>
                    <a:bodyPr/>
                    <a:lstStyle/>
                    <a:p>
                      <a:endParaRPr lang="en-US" sz="2300" dirty="0">
                        <a:latin typeface="Calibri" panose="020F0502020204030204" pitchFamily="34" charset="0"/>
                        <a:cs typeface="Calibri" panose="020F0502020204030204" pitchFamily="34" charset="0"/>
                      </a:endParaRPr>
                    </a:p>
                  </a:txBody>
                  <a:tcPr/>
                </a:tc>
                <a:tc>
                  <a:txBody>
                    <a:bodyPr/>
                    <a:lstStyle/>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8610260"/>
                  </a:ext>
                </a:extLst>
              </a:tr>
              <a:tr h="828845">
                <a:tc>
                  <a:txBody>
                    <a:bodyPr/>
                    <a:lstStyle/>
                    <a:p>
                      <a:endParaRPr lang="en-US" sz="23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kern="1200" dirty="0" smtClean="0">
                          <a:solidFill>
                            <a:schemeClr val="dk1"/>
                          </a:solidFill>
                          <a:effectLst/>
                          <a:latin typeface="Calibri" panose="020F0502020204030204" pitchFamily="34" charset="0"/>
                          <a:ea typeface="+mn-ea"/>
                          <a:cs typeface="Calibri" panose="020F0502020204030204" pitchFamily="34" charset="0"/>
                        </a:rPr>
                        <a:t>② 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Sửa</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liệu</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sửa</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liệu</a:t>
                      </a:r>
                      <a:r>
                        <a:rPr lang="en-US" sz="2300" kern="1200" dirty="0" smtClean="0">
                          <a:solidFill>
                            <a:schemeClr val="dk1"/>
                          </a:solidFill>
                          <a:effectLst/>
                          <a:latin typeface="Calibri" panose="020F0502020204030204" pitchFamily="34" charset="0"/>
                          <a:ea typeface="+mn-ea"/>
                          <a:cs typeface="Calibri" panose="020F0502020204030204" pitchFamily="34" charset="0"/>
                        </a:rPr>
                        <a:t>. 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Đóng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thoát</a:t>
                      </a:r>
                      <a:endParaRPr lang="en-US" sz="23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37434326"/>
                  </a:ext>
                </a:extLst>
              </a:tr>
              <a:tr h="828845">
                <a:tc>
                  <a:txBody>
                    <a:bodyPr/>
                    <a:lstStyle/>
                    <a:p>
                      <a:endParaRPr lang="en-US" sz="2300">
                        <a:latin typeface="Calibri" panose="020F0502020204030204" pitchFamily="34" charset="0"/>
                        <a:cs typeface="Calibri" panose="020F0502020204030204" pitchFamily="34" charset="0"/>
                      </a:endParaRPr>
                    </a:p>
                  </a:txBody>
                  <a:tcPr/>
                </a:tc>
                <a:tc>
                  <a:txBody>
                    <a:bodyPr/>
                    <a:lstStyle/>
                    <a:p>
                      <a:r>
                        <a:rPr lang="en-US" sz="2300" kern="1200" dirty="0" err="1" smtClean="0">
                          <a:solidFill>
                            <a:schemeClr val="dk1"/>
                          </a:solidFill>
                          <a:effectLst/>
                          <a:latin typeface="Calibri" panose="020F0502020204030204" pitchFamily="34" charset="0"/>
                          <a:ea typeface="+mn-ea"/>
                          <a:cs typeface="Calibri" panose="020F0502020204030204" pitchFamily="34" charset="0"/>
                        </a:rPr>
                        <a:t>Sau</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đó</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tùy</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chỉnh</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những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300" kern="1200" dirty="0" smtClean="0">
                          <a:solidFill>
                            <a:schemeClr val="dk1"/>
                          </a:solidFill>
                          <a:effectLst/>
                          <a:latin typeface="Calibri" panose="020F0502020204030204" pitchFamily="34" charset="0"/>
                          <a:ea typeface="+mn-ea"/>
                          <a:cs typeface="Calibri" panose="020F0502020204030204" pitchFamily="34" charset="0"/>
                        </a:rPr>
                        <a:t> tin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sửa</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như</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tệp</a:t>
                      </a:r>
                      <a:r>
                        <a:rPr lang="en-US" sz="2300" kern="1200" dirty="0" smtClean="0">
                          <a:solidFill>
                            <a:schemeClr val="dk1"/>
                          </a:solidFill>
                          <a:effectLst/>
                          <a:latin typeface="Calibri" panose="020F0502020204030204" pitchFamily="34" charset="0"/>
                          <a:ea typeface="+mn-ea"/>
                          <a:cs typeface="Calibri" panose="020F0502020204030204" pitchFamily="34" charset="0"/>
                        </a:rPr>
                        <a:t> tin,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tải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tệp</a:t>
                      </a:r>
                      <a:r>
                        <a:rPr lang="en-US" sz="2300" kern="1200" dirty="0" smtClean="0">
                          <a:solidFill>
                            <a:schemeClr val="dk1"/>
                          </a:solidFill>
                          <a:effectLst/>
                          <a:latin typeface="Calibri" panose="020F0502020204030204" pitchFamily="34" charset="0"/>
                          <a:ea typeface="+mn-ea"/>
                          <a:cs typeface="Calibri" panose="020F0502020204030204" pitchFamily="34" charset="0"/>
                        </a:rPr>
                        <a:t> tin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mới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ghi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chú</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trạng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thái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7840438"/>
                  </a:ext>
                </a:extLst>
              </a:tr>
            </a:tbl>
          </a:graphicData>
        </a:graphic>
      </p:graphicFrame>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5216" y="1804986"/>
            <a:ext cx="4054475" cy="2099072"/>
          </a:xfrm>
          <a:prstGeom prst="rect">
            <a:avLst/>
          </a:prstGeom>
          <a:noFill/>
          <a:ln>
            <a:noFill/>
          </a:ln>
        </p:spPr>
      </p:pic>
      <p:pic>
        <p:nvPicPr>
          <p:cNvPr id="8" name="Picture 7"/>
          <p:cNvPicPr/>
          <p:nvPr/>
        </p:nvPicPr>
        <p:blipFill>
          <a:blip r:embed="rId3"/>
          <a:stretch>
            <a:fillRect/>
          </a:stretch>
        </p:blipFill>
        <p:spPr>
          <a:xfrm>
            <a:off x="1465216" y="3989613"/>
            <a:ext cx="4054475" cy="2019300"/>
          </a:xfrm>
          <a:prstGeom prst="rect">
            <a:avLst/>
          </a:prstGeom>
        </p:spPr>
      </p:pic>
    </p:spTree>
    <p:extLst>
      <p:ext uri="{BB962C8B-B14F-4D97-AF65-F5344CB8AC3E}">
        <p14:creationId xmlns:p14="http://schemas.microsoft.com/office/powerpoint/2010/main" val="2248396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338" y="2285999"/>
            <a:ext cx="9601196" cy="3318936"/>
          </a:xfrm>
        </p:spPr>
        <p:txBody>
          <a:bodyPr>
            <a:noAutofit/>
          </a:bodyPr>
          <a:lstStyle/>
          <a:p>
            <a:endParaRPr lang="en-US" sz="2500" dirty="0" smtClean="0">
              <a:latin typeface="Calibri" panose="020F0502020204030204" pitchFamily="34" charset="0"/>
              <a:cs typeface="Calibri" panose="020F0502020204030204" pitchFamily="34" charset="0"/>
            </a:endParaRPr>
          </a:p>
          <a:p>
            <a:endParaRPr lang="en-US" sz="2500" dirty="0">
              <a:latin typeface="Calibri" panose="020F0502020204030204" pitchFamily="34" charset="0"/>
              <a:cs typeface="Calibri" panose="020F0502020204030204" pitchFamily="34" charset="0"/>
            </a:endParaRPr>
          </a:p>
          <a:p>
            <a:endParaRPr lang="en-US" sz="2500" dirty="0" smtClean="0">
              <a:latin typeface="Calibri" panose="020F0502020204030204" pitchFamily="34" charset="0"/>
              <a:cs typeface="Calibri" panose="020F0502020204030204" pitchFamily="34" charset="0"/>
            </a:endParaRPr>
          </a:p>
          <a:p>
            <a:r>
              <a:rPr lang="en-US" sz="2500" dirty="0" err="1">
                <a:latin typeface="Calibri" panose="020F0502020204030204" pitchFamily="34" charset="0"/>
                <a:cs typeface="Calibri" panose="020F0502020204030204" pitchFamily="34" charset="0"/>
              </a:rPr>
              <a:t>Khi</a:t>
            </a:r>
            <a:r>
              <a:rPr lang="en-US" sz="2500" dirty="0">
                <a:latin typeface="Calibri" panose="020F0502020204030204" pitchFamily="34" charset="0"/>
                <a:cs typeface="Calibri" panose="020F0502020204030204" pitchFamily="34" charset="0"/>
              </a:rPr>
              <a:t> 1 </a:t>
            </a:r>
            <a:r>
              <a:rPr lang="en-US" sz="2500" dirty="0" err="1">
                <a:latin typeface="Calibri" panose="020F0502020204030204" pitchFamily="34" charset="0"/>
                <a:cs typeface="Calibri" panose="020F0502020204030204" pitchFamily="34" charset="0"/>
              </a:rPr>
              <a:t>tệp</a:t>
            </a:r>
            <a:r>
              <a:rPr lang="en-US" sz="2500" dirty="0">
                <a:latin typeface="Calibri" panose="020F0502020204030204" pitchFamily="34" charset="0"/>
                <a:cs typeface="Calibri" panose="020F0502020204030204" pitchFamily="34" charset="0"/>
              </a:rPr>
              <a:t> tin </a:t>
            </a:r>
            <a:r>
              <a:rPr lang="en-US" sz="2500" dirty="0" err="1">
                <a:latin typeface="Calibri" panose="020F0502020204030204" pitchFamily="34" charset="0"/>
                <a:cs typeface="Calibri" panose="020F0502020204030204" pitchFamily="34" charset="0"/>
              </a:rPr>
              <a:t>được</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sửa</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sẽ</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có</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thông</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báo</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đến</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các</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phòng</a:t>
            </a:r>
            <a:r>
              <a:rPr lang="en-US" sz="2500" dirty="0">
                <a:latin typeface="Calibri" panose="020F0502020204030204" pitchFamily="34" charset="0"/>
                <a:cs typeface="Calibri" panose="020F0502020204030204" pitchFamily="34" charset="0"/>
              </a:rPr>
              <a:t> ban/</a:t>
            </a:r>
            <a:r>
              <a:rPr lang="en-US" sz="2500" dirty="0" err="1">
                <a:latin typeface="Calibri" panose="020F0502020204030204" pitchFamily="34" charset="0"/>
                <a:cs typeface="Calibri" panose="020F0502020204030204" pitchFamily="34" charset="0"/>
              </a:rPr>
              <a:t>cá</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nhân</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được</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phân</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quyền</a:t>
            </a:r>
            <a:r>
              <a:rPr lang="en-US" sz="2500" dirty="0">
                <a:latin typeface="Calibri" panose="020F0502020204030204" pitchFamily="34" charset="0"/>
                <a:cs typeface="Calibri" panose="020F0502020204030204" pitchFamily="34" charset="0"/>
              </a:rPr>
              <a:t>. </a:t>
            </a:r>
          </a:p>
          <a:p>
            <a:r>
              <a:rPr lang="en-US" sz="2500" dirty="0" err="1">
                <a:latin typeface="Calibri" panose="020F0502020204030204" pitchFamily="34" charset="0"/>
                <a:cs typeface="Calibri" panose="020F0502020204030204" pitchFamily="34" charset="0"/>
              </a:rPr>
              <a:t>Thông</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báo</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được</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định</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dạng</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như</a:t>
            </a:r>
            <a:r>
              <a:rPr lang="en-US" sz="2500" dirty="0">
                <a:latin typeface="Calibri" panose="020F0502020204030204" pitchFamily="34" charset="0"/>
                <a:cs typeface="Calibri" panose="020F0502020204030204" pitchFamily="34" charset="0"/>
              </a:rPr>
              <a:t> </a:t>
            </a:r>
            <a:r>
              <a:rPr lang="en-US" sz="2500" dirty="0" err="1">
                <a:latin typeface="Calibri" panose="020F0502020204030204" pitchFamily="34" charset="0"/>
                <a:cs typeface="Calibri" panose="020F0502020204030204" pitchFamily="34" charset="0"/>
              </a:rPr>
              <a:t>sau</a:t>
            </a:r>
            <a:r>
              <a:rPr lang="en-US" sz="2500" dirty="0">
                <a:latin typeface="Calibri" panose="020F0502020204030204" pitchFamily="34" charset="0"/>
                <a:cs typeface="Calibri" panose="020F0502020204030204" pitchFamily="34" charset="0"/>
              </a:rPr>
              <a:t>: [CẬP NHẬT – ĐANG HIỆU LỰC] TÊN FILE</a:t>
            </a:r>
          </a:p>
          <a:p>
            <a:r>
              <a:rPr lang="en-US" sz="2500" dirty="0">
                <a:latin typeface="Calibri" panose="020F0502020204030204" pitchFamily="34" charset="0"/>
                <a:cs typeface="Calibri" panose="020F0502020204030204" pitchFamily="34" charset="0"/>
              </a:rPr>
              <a:t>VD: [CẬP NHẬT – ĐANG HIỆU LỰC] TAI LIEU ISO 14001</a:t>
            </a:r>
          </a:p>
          <a:p>
            <a:endParaRPr lang="en-US" sz="2500" dirty="0">
              <a:latin typeface="Calibri" panose="020F0502020204030204" pitchFamily="34" charset="0"/>
              <a:cs typeface="Calibri" panose="020F0502020204030204" pitchFamily="34" charset="0"/>
            </a:endParaRPr>
          </a:p>
        </p:txBody>
      </p:sp>
      <p:pic>
        <p:nvPicPr>
          <p:cNvPr id="7" name="Picture 6"/>
          <p:cNvPicPr/>
          <p:nvPr/>
        </p:nvPicPr>
        <p:blipFill>
          <a:blip r:embed="rId2"/>
          <a:stretch>
            <a:fillRect/>
          </a:stretch>
        </p:blipFill>
        <p:spPr>
          <a:xfrm>
            <a:off x="2078808" y="621693"/>
            <a:ext cx="7522392" cy="3041228"/>
          </a:xfrm>
          <a:prstGeom prst="rect">
            <a:avLst/>
          </a:prstGeom>
        </p:spPr>
      </p:pic>
    </p:spTree>
    <p:extLst>
      <p:ext uri="{BB962C8B-B14F-4D97-AF65-F5344CB8AC3E}">
        <p14:creationId xmlns:p14="http://schemas.microsoft.com/office/powerpoint/2010/main" val="669419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73572"/>
            <a:ext cx="9601196" cy="1303867"/>
          </a:xfrm>
        </p:spPr>
        <p:txBody>
          <a:bodyPr>
            <a:normAutofit fontScale="90000"/>
          </a:bodyPr>
          <a:lstStyle/>
          <a:p>
            <a:pPr algn="l"/>
            <a:r>
              <a:rPr lang="en-US" sz="4000" b="1" i="1" dirty="0" smtClean="0">
                <a:latin typeface="Calibri" panose="020F0502020204030204" pitchFamily="34" charset="0"/>
                <a:cs typeface="Calibri" panose="020F0502020204030204" pitchFamily="34" charset="0"/>
              </a:rPr>
              <a:t>7. </a:t>
            </a:r>
            <a:r>
              <a:rPr lang="en-US" sz="4000" b="1" i="1" dirty="0" err="1" smtClean="0">
                <a:latin typeface="Calibri" panose="020F0502020204030204" pitchFamily="34" charset="0"/>
                <a:cs typeface="Calibri" panose="020F0502020204030204" pitchFamily="34" charset="0"/>
              </a:rPr>
              <a:t>Phiên</a:t>
            </a:r>
            <a:r>
              <a:rPr lang="en-US" sz="4000" b="1" i="1" dirty="0" smtClean="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bản</a:t>
            </a:r>
            <a:r>
              <a:rPr lang="en-US" sz="4000" b="1" i="1" dirty="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cũ</a:t>
            </a:r>
            <a:r>
              <a:rPr lang="en-US" dirty="0"/>
              <a:t/>
            </a:r>
            <a:br>
              <a:rPr lang="en-US" dirty="0"/>
            </a:br>
            <a:r>
              <a:rPr lang="en-US" sz="3600" dirty="0" err="1">
                <a:latin typeface="Calibri" panose="020F0502020204030204" pitchFamily="34" charset="0"/>
                <a:cs typeface="Calibri" panose="020F0502020204030204" pitchFamily="34" charset="0"/>
              </a:rPr>
              <a:t>Khi</a:t>
            </a:r>
            <a:r>
              <a:rPr lang="en-US" sz="3600" dirty="0">
                <a:latin typeface="Calibri" panose="020F0502020204030204" pitchFamily="34" charset="0"/>
                <a:cs typeface="Calibri" panose="020F0502020204030204" pitchFamily="34" charset="0"/>
              </a:rPr>
              <a:t> 1 file </a:t>
            </a:r>
            <a:r>
              <a:rPr lang="en-US" sz="3600" dirty="0" err="1">
                <a:latin typeface="Calibri" panose="020F0502020204030204" pitchFamily="34" charset="0"/>
                <a:cs typeface="Calibri" panose="020F0502020204030204" pitchFamily="34" charset="0"/>
              </a:rPr>
              <a:t>được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cập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lịch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sử</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cập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được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lưu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lại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trong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Phiên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bản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cũ</a:t>
            </a:r>
            <a:r>
              <a:rPr lang="en-US" sz="3600" dirty="0">
                <a:latin typeface="Calibri" panose="020F0502020204030204" pitchFamily="34" charset="0"/>
                <a:cs typeface="Calibri" panose="020F0502020204030204" pitchFamily="34" charset="0"/>
              </a:rPr>
              <a:t>.</a:t>
            </a:r>
            <a:r>
              <a:rPr lang="en-US" dirty="0"/>
              <a:t/>
            </a:r>
            <a:br>
              <a:rPr lang="en-US" dirty="0"/>
            </a:b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9166" y="2557463"/>
            <a:ext cx="9274627" cy="3464514"/>
          </a:xfrm>
          <a:prstGeom prst="rect">
            <a:avLst/>
          </a:prstGeom>
          <a:noFill/>
          <a:ln>
            <a:noFill/>
          </a:ln>
        </p:spPr>
      </p:pic>
    </p:spTree>
    <p:extLst>
      <p:ext uri="{BB962C8B-B14F-4D97-AF65-F5344CB8AC3E}">
        <p14:creationId xmlns:p14="http://schemas.microsoft.com/office/powerpoint/2010/main" val="762233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8481973"/>
              </p:ext>
            </p:extLst>
          </p:nvPr>
        </p:nvGraphicFramePr>
        <p:xfrm>
          <a:off x="1078956" y="653144"/>
          <a:ext cx="9817644" cy="6021976"/>
        </p:xfrm>
        <a:graphic>
          <a:graphicData uri="http://schemas.openxmlformats.org/drawingml/2006/table">
            <a:tbl>
              <a:tblPr bandRow="1">
                <a:tableStyleId>{5C22544A-7EE6-4342-B048-85BDC9FD1C3A}</a:tableStyleId>
              </a:tblPr>
              <a:tblGrid>
                <a:gridCol w="4908822">
                  <a:extLst>
                    <a:ext uri="{9D8B030D-6E8A-4147-A177-3AD203B41FA5}">
                      <a16:colId xmlns:a16="http://schemas.microsoft.com/office/drawing/2014/main" val="2412698005"/>
                    </a:ext>
                  </a:extLst>
                </a:gridCol>
                <a:gridCol w="4908822">
                  <a:extLst>
                    <a:ext uri="{9D8B030D-6E8A-4147-A177-3AD203B41FA5}">
                      <a16:colId xmlns:a16="http://schemas.microsoft.com/office/drawing/2014/main" val="2437083826"/>
                    </a:ext>
                  </a:extLst>
                </a:gridCol>
              </a:tblGrid>
              <a:tr h="1188589">
                <a:tc>
                  <a:txBody>
                    <a:bodyPr/>
                    <a:lstStyle/>
                    <a:p>
                      <a:endParaRPr lang="en-US" sz="23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kern="1200" dirty="0" smtClean="0">
                          <a:solidFill>
                            <a:schemeClr val="dk1"/>
                          </a:solidFill>
                          <a:effectLst/>
                          <a:latin typeface="Calibri" panose="020F0502020204030204" pitchFamily="34" charset="0"/>
                          <a:ea typeface="+mn-ea"/>
                          <a:cs typeface="Calibri" panose="020F0502020204030204" pitchFamily="34" charset="0"/>
                        </a:rPr>
                        <a:t>① 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tên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liệu</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phiên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bản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cũ</a:t>
                      </a:r>
                      <a:endParaRPr lang="en-US" sz="23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42313799"/>
                  </a:ext>
                </a:extLst>
              </a:tr>
              <a:tr h="1368051">
                <a:tc>
                  <a:txBody>
                    <a:bodyPr/>
                    <a:lstStyle/>
                    <a:p>
                      <a:endParaRPr lang="en-US" sz="2300">
                        <a:latin typeface="Calibri" panose="020F0502020204030204" pitchFamily="34" charset="0"/>
                        <a:cs typeface="Calibri" panose="020F0502020204030204" pitchFamily="34" charset="0"/>
                      </a:endParaRPr>
                    </a:p>
                  </a:txBody>
                  <a:tcPr/>
                </a:tc>
                <a:tc>
                  <a:txBody>
                    <a:bodyPr/>
                    <a:lstStyle/>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89596383"/>
                  </a:ext>
                </a:extLst>
              </a:tr>
              <a:tr h="2278577">
                <a:tc>
                  <a:txBody>
                    <a:bodyPr/>
                    <a:lstStyle/>
                    <a:p>
                      <a:endParaRPr lang="en-US" sz="2300" dirty="0">
                        <a:latin typeface="Calibri" panose="020F0502020204030204" pitchFamily="34" charset="0"/>
                        <a:cs typeface="Calibri" panose="020F0502020204030204" pitchFamily="34" charset="0"/>
                      </a:endParaRPr>
                    </a:p>
                  </a:txBody>
                  <a:tcPr/>
                </a:tc>
                <a:tc>
                  <a:txBody>
                    <a:bodyPr/>
                    <a:lstStyle/>
                    <a:p>
                      <a:r>
                        <a:rPr lang="en-US" sz="2300" kern="1200" dirty="0" smtClean="0">
                          <a:solidFill>
                            <a:schemeClr val="dk1"/>
                          </a:solidFill>
                          <a:effectLst/>
                          <a:latin typeface="Calibri" panose="020F0502020204030204" pitchFamily="34" charset="0"/>
                          <a:ea typeface="+mn-ea"/>
                          <a:cs typeface="Calibri" panose="020F0502020204030204" pitchFamily="34" charset="0"/>
                        </a:rPr>
                        <a:t>② 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Phiên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bản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cũ</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lịch</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sử</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cập</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nhật</a:t>
                      </a:r>
                      <a:r>
                        <a:rPr lang="en-US" sz="2300" kern="1200" dirty="0" smtClean="0">
                          <a:solidFill>
                            <a:schemeClr val="dk1"/>
                          </a:solidFill>
                          <a:effectLst/>
                          <a:latin typeface="Calibri" panose="020F0502020204030204" pitchFamily="34" charset="0"/>
                          <a:ea typeface="+mn-ea"/>
                          <a:cs typeface="Calibri" panose="020F0502020204030204" pitchFamily="34" charset="0"/>
                        </a:rPr>
                        <a:t> file. 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Đóng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thoát</a:t>
                      </a:r>
                      <a:endParaRPr lang="en-US" sz="2300" kern="1200" dirty="0" smtClean="0">
                        <a:solidFill>
                          <a:schemeClr val="dk1"/>
                        </a:solidFill>
                        <a:effectLst/>
                        <a:latin typeface="Calibri" panose="020F0502020204030204" pitchFamily="34" charset="0"/>
                        <a:ea typeface="+mn-ea"/>
                        <a:cs typeface="Calibri" panose="020F0502020204030204" pitchFamily="34" charset="0"/>
                      </a:endParaRPr>
                    </a:p>
                    <a:p>
                      <a:r>
                        <a:rPr lang="en-US" sz="2300" kern="1200" dirty="0" err="1" smtClean="0">
                          <a:solidFill>
                            <a:schemeClr val="dk1"/>
                          </a:solidFill>
                          <a:effectLst/>
                          <a:latin typeface="Calibri" panose="020F0502020204030204" pitchFamily="34" charset="0"/>
                          <a:ea typeface="+mn-ea"/>
                          <a:cs typeface="Calibri" panose="020F0502020204030204" pitchFamily="34" charset="0"/>
                        </a:rPr>
                        <a:t>Màn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hình</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hiển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thị</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danh</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sách</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các</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lần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cập</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nhật</a:t>
                      </a:r>
                      <a:endParaRPr lang="en-US" sz="23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24476278"/>
                  </a:ext>
                </a:extLst>
              </a:tr>
              <a:tr h="1186759">
                <a:tc>
                  <a:txBody>
                    <a:bodyPr/>
                    <a:lstStyle/>
                    <a:p>
                      <a:endParaRPr lang="en-US" sz="23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kern="1200" dirty="0" smtClean="0">
                          <a:solidFill>
                            <a:schemeClr val="dk1"/>
                          </a:solidFill>
                          <a:effectLst/>
                          <a:latin typeface="Calibri" panose="020F0502020204030204" pitchFamily="34" charset="0"/>
                          <a:ea typeface="+mn-ea"/>
                          <a:cs typeface="Calibri" panose="020F0502020204030204" pitchFamily="34" charset="0"/>
                        </a:rPr>
                        <a:t>③ 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300" kern="1200" dirty="0" smtClean="0">
                          <a:solidFill>
                            <a:schemeClr val="dk1"/>
                          </a:solidFill>
                          <a:effectLst/>
                          <a:latin typeface="Calibri" panose="020F0502020204030204" pitchFamily="34" charset="0"/>
                          <a:ea typeface="+mn-ea"/>
                          <a:cs typeface="Calibri" panose="020F0502020204030204" pitchFamily="34" charset="0"/>
                        </a:rPr>
                        <a:t> chi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tiết</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nội</a:t>
                      </a:r>
                      <a:r>
                        <a:rPr lang="en-US" sz="2300" kern="1200" dirty="0" smtClean="0">
                          <a:solidFill>
                            <a:schemeClr val="dk1"/>
                          </a:solidFill>
                          <a:effectLst/>
                          <a:latin typeface="Calibri" panose="020F0502020204030204" pitchFamily="34" charset="0"/>
                          <a:ea typeface="+mn-ea"/>
                          <a:cs typeface="Calibri" panose="020F0502020204030204" pitchFamily="34" charset="0"/>
                        </a:rPr>
                        <a:t> dung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liệu</a:t>
                      </a:r>
                      <a:endParaRPr lang="en-US" sz="23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49094528"/>
                  </a:ext>
                </a:extLst>
              </a:tr>
            </a:tbl>
          </a:graphicData>
        </a:graphic>
      </p:graphicFrame>
      <p:pic>
        <p:nvPicPr>
          <p:cNvPr id="5" name="Picture 4"/>
          <p:cNvPicPr/>
          <p:nvPr/>
        </p:nvPicPr>
        <p:blipFill>
          <a:blip r:embed="rId2"/>
          <a:stretch>
            <a:fillRect/>
          </a:stretch>
        </p:blipFill>
        <p:spPr>
          <a:xfrm>
            <a:off x="1136378" y="723135"/>
            <a:ext cx="4793978" cy="2137631"/>
          </a:xfrm>
          <a:prstGeom prst="rect">
            <a:avLst/>
          </a:prstGeom>
        </p:spPr>
      </p:pic>
      <p:pic>
        <p:nvPicPr>
          <p:cNvPr id="6" name="Picture 5"/>
          <p:cNvPicPr/>
          <p:nvPr/>
        </p:nvPicPr>
        <p:blipFill>
          <a:blip r:embed="rId3"/>
          <a:stretch>
            <a:fillRect/>
          </a:stretch>
        </p:blipFill>
        <p:spPr>
          <a:xfrm>
            <a:off x="1078956" y="3364218"/>
            <a:ext cx="4851400" cy="2409825"/>
          </a:xfrm>
          <a:prstGeom prst="rect">
            <a:avLst/>
          </a:prstGeom>
        </p:spPr>
      </p:pic>
    </p:spTree>
    <p:extLst>
      <p:ext uri="{BB962C8B-B14F-4D97-AF65-F5344CB8AC3E}">
        <p14:creationId xmlns:p14="http://schemas.microsoft.com/office/powerpoint/2010/main" val="2210271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b="1" dirty="0">
                <a:latin typeface="Calibri" panose="020F0502020204030204" pitchFamily="34" charset="0"/>
                <a:cs typeface="Calibri" panose="020F0502020204030204" pitchFamily="34" charset="0"/>
              </a:rPr>
              <a:t>8</a:t>
            </a:r>
            <a:r>
              <a:rPr lang="en-US" sz="4000" b="1" dirty="0" smtClean="0">
                <a:latin typeface="Calibri" panose="020F0502020204030204" pitchFamily="34" charset="0"/>
                <a:cs typeface="Calibri" panose="020F0502020204030204" pitchFamily="34" charset="0"/>
              </a:rPr>
              <a:t>.</a:t>
            </a:r>
            <a:r>
              <a:rPr lang="en-US" sz="4000" dirty="0" smtClean="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Phê</a:t>
            </a:r>
            <a:r>
              <a:rPr lang="en-US" sz="4000" b="1" i="1" dirty="0">
                <a:latin typeface="Calibri" panose="020F0502020204030204" pitchFamily="34" charset="0"/>
                <a:cs typeface="Calibri" panose="020F0502020204030204" pitchFamily="34" charset="0"/>
              </a:rPr>
              <a:t> </a:t>
            </a:r>
            <a:r>
              <a:rPr lang="en-US" sz="4000" b="1" i="1" dirty="0" err="1">
                <a:latin typeface="Calibri" panose="020F0502020204030204" pitchFamily="34" charset="0"/>
                <a:cs typeface="Calibri" panose="020F0502020204030204" pitchFamily="34" charset="0"/>
              </a:rPr>
              <a:t>duyệt</a:t>
            </a:r>
            <a:r>
              <a:rPr lang="en-US" dirty="0"/>
              <a:t/>
            </a:r>
            <a:br>
              <a:rPr lang="en-US" dirty="0"/>
            </a:br>
            <a:r>
              <a:rPr lang="en-US" sz="3600" dirty="0" err="1">
                <a:latin typeface="Calibri" panose="020F0502020204030204" pitchFamily="34" charset="0"/>
                <a:cs typeface="Calibri" panose="020F0502020204030204" pitchFamily="34" charset="0"/>
              </a:rPr>
              <a:t>Cá</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nhân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được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phân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quyền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phê</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duyệt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nhận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thông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báo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có</a:t>
            </a:r>
            <a:r>
              <a:rPr lang="en-US" sz="3600" dirty="0">
                <a:latin typeface="Calibri" panose="020F0502020204030204" pitchFamily="34" charset="0"/>
                <a:cs typeface="Calibri" panose="020F0502020204030204" pitchFamily="34" charset="0"/>
              </a:rPr>
              <a:t> file </a:t>
            </a:r>
            <a:r>
              <a:rPr lang="en-US" sz="3600" dirty="0" err="1">
                <a:latin typeface="Calibri" panose="020F0502020204030204" pitchFamily="34" charset="0"/>
                <a:cs typeface="Calibri" panose="020F0502020204030204" pitchFamily="34" charset="0"/>
              </a:rPr>
              <a:t>cần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phê</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duyệt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bằng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cách</a:t>
            </a:r>
            <a:r>
              <a:rPr lang="en-US" sz="3600" dirty="0">
                <a:latin typeface="Calibri" panose="020F0502020204030204" pitchFamily="34" charset="0"/>
                <a:cs typeface="Calibri" panose="020F0502020204030204" pitchFamily="34" charset="0"/>
              </a:rPr>
              <a:t>:</a:t>
            </a:r>
            <a:r>
              <a:rPr lang="en-US" sz="3900" dirty="0">
                <a:latin typeface="Calibri" panose="020F0502020204030204" pitchFamily="34" charset="0"/>
                <a:cs typeface="Calibri" panose="020F0502020204030204" pitchFamily="34" charset="0"/>
              </a:rPr>
              <a:t/>
            </a:r>
            <a:br>
              <a:rPr lang="en-US" sz="3900" dirty="0">
                <a:latin typeface="Calibri" panose="020F0502020204030204" pitchFamily="34" charset="0"/>
                <a:cs typeface="Calibri" panose="020F0502020204030204" pitchFamily="34" charset="0"/>
              </a:rPr>
            </a:br>
            <a:endParaRPr lang="en-US" sz="39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1902797"/>
              </p:ext>
            </p:extLst>
          </p:nvPr>
        </p:nvGraphicFramePr>
        <p:xfrm>
          <a:off x="822960" y="2285999"/>
          <a:ext cx="10515600" cy="4066224"/>
        </p:xfrm>
        <a:graphic>
          <a:graphicData uri="http://schemas.openxmlformats.org/drawingml/2006/table">
            <a:tbl>
              <a:tblPr bandRow="1">
                <a:tableStyleId>{5C22544A-7EE6-4342-B048-85BDC9FD1C3A}</a:tableStyleId>
              </a:tblPr>
              <a:tblGrid>
                <a:gridCol w="5257800">
                  <a:extLst>
                    <a:ext uri="{9D8B030D-6E8A-4147-A177-3AD203B41FA5}">
                      <a16:colId xmlns:a16="http://schemas.microsoft.com/office/drawing/2014/main" val="221425609"/>
                    </a:ext>
                  </a:extLst>
                </a:gridCol>
                <a:gridCol w="5257800">
                  <a:extLst>
                    <a:ext uri="{9D8B030D-6E8A-4147-A177-3AD203B41FA5}">
                      <a16:colId xmlns:a16="http://schemas.microsoft.com/office/drawing/2014/main" val="449549778"/>
                    </a:ext>
                  </a:extLst>
                </a:gridCol>
              </a:tblGrid>
              <a:tr h="4066224">
                <a:tc>
                  <a:txBody>
                    <a:bodyPr/>
                    <a:lstStyle/>
                    <a:p>
                      <a:endParaRPr lang="en-US" sz="27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kern="1200" dirty="0" smtClean="0">
                          <a:solidFill>
                            <a:schemeClr val="dk1"/>
                          </a:solidFill>
                          <a:effectLst/>
                          <a:latin typeface="Calibri" panose="020F0502020204030204" pitchFamily="34" charset="0"/>
                          <a:ea typeface="+mn-ea"/>
                          <a:cs typeface="Calibri" panose="020F0502020204030204" pitchFamily="34" charset="0"/>
                        </a:rPr>
                        <a:t>①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khoản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màn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hình</a:t>
                      </a:r>
                      <a:r>
                        <a:rPr lang="en-US" sz="2700" kern="1200" dirty="0" smtClean="0">
                          <a:solidFill>
                            <a:schemeClr val="dk1"/>
                          </a:solidFill>
                          <a:effectLst/>
                          <a:latin typeface="Calibri" panose="020F0502020204030204" pitchFamily="34" charset="0"/>
                          <a:ea typeface="+mn-ea"/>
                          <a:cs typeface="Calibri" panose="020F0502020204030204" pitchFamily="34" charset="0"/>
                        </a:rPr>
                        <a:t> popup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hiện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ra</a:t>
                      </a:r>
                      <a:r>
                        <a:rPr lang="en-US" sz="2700" kern="1200" dirty="0" smtClean="0">
                          <a:solidFill>
                            <a:schemeClr val="dk1"/>
                          </a:solidFill>
                          <a:effectLst/>
                          <a:latin typeface="Calibri" panose="020F0502020204030204" pitchFamily="34" charset="0"/>
                          <a:ea typeface="+mn-ea"/>
                          <a:cs typeface="Calibri" panose="020F0502020204030204" pitchFamily="34" charset="0"/>
                        </a:rPr>
                        <a:t> → Click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700" kern="1200" dirty="0" smtClean="0">
                          <a:solidFill>
                            <a:schemeClr val="dk1"/>
                          </a:solidFill>
                          <a:effectLst/>
                          <a:latin typeface="Calibri" panose="020F0502020204030204" pitchFamily="34" charset="0"/>
                          <a:ea typeface="+mn-ea"/>
                          <a:cs typeface="Calibri" panose="020F0502020204030204" pitchFamily="34" charset="0"/>
                        </a:rPr>
                        <a:t>” (1.1) → Click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đường</a:t>
                      </a:r>
                      <a:r>
                        <a:rPr lang="en-US" sz="2700" kern="1200" dirty="0" smtClean="0">
                          <a:solidFill>
                            <a:schemeClr val="dk1"/>
                          </a:solidFill>
                          <a:effectLst/>
                          <a:latin typeface="Calibri" panose="020F0502020204030204" pitchFamily="34" charset="0"/>
                          <a:ea typeface="+mn-ea"/>
                          <a:cs typeface="Calibri" panose="020F0502020204030204" pitchFamily="34" charset="0"/>
                        </a:rPr>
                        <a:t> link (1.2)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đến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màn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hình</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phê</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duyệt</a:t>
                      </a:r>
                      <a:endParaRPr lang="en-US" sz="2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700" dirty="0" smtClean="0">
                        <a:latin typeface="Calibri" panose="020F0502020204030204" pitchFamily="34" charset="0"/>
                        <a:cs typeface="Calibri" panose="020F0502020204030204" pitchFamily="34" charset="0"/>
                      </a:endParaRPr>
                    </a:p>
                    <a:p>
                      <a:endParaRPr lang="en-US" sz="2700" dirty="0" smtClean="0">
                        <a:latin typeface="Calibri" panose="020F0502020204030204" pitchFamily="34" charset="0"/>
                        <a:cs typeface="Calibri" panose="020F0502020204030204" pitchFamily="34" charset="0"/>
                      </a:endParaRPr>
                    </a:p>
                    <a:p>
                      <a:endParaRPr lang="en-US" sz="2700" dirty="0" smtClean="0">
                        <a:latin typeface="Calibri" panose="020F0502020204030204" pitchFamily="34" charset="0"/>
                        <a:cs typeface="Calibri" panose="020F0502020204030204" pitchFamily="34" charset="0"/>
                      </a:endParaRPr>
                    </a:p>
                    <a:p>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91094663"/>
                  </a:ext>
                </a:extLst>
              </a:tr>
            </a:tbl>
          </a:graphicData>
        </a:graphic>
      </p:graphicFrame>
      <p:pic>
        <p:nvPicPr>
          <p:cNvPr id="5" name="Picture 4"/>
          <p:cNvPicPr/>
          <p:nvPr/>
        </p:nvPicPr>
        <p:blipFill>
          <a:blip r:embed="rId2"/>
          <a:stretch>
            <a:fillRect/>
          </a:stretch>
        </p:blipFill>
        <p:spPr>
          <a:xfrm>
            <a:off x="1441540" y="2285999"/>
            <a:ext cx="4595949" cy="1618432"/>
          </a:xfrm>
          <a:prstGeom prst="rect">
            <a:avLst/>
          </a:prstGeom>
        </p:spPr>
      </p:pic>
      <p:pic>
        <p:nvPicPr>
          <p:cNvPr id="7" name="Picture 6"/>
          <p:cNvPicPr/>
          <p:nvPr/>
        </p:nvPicPr>
        <p:blipFill>
          <a:blip r:embed="rId3"/>
          <a:stretch>
            <a:fillRect/>
          </a:stretch>
        </p:blipFill>
        <p:spPr>
          <a:xfrm>
            <a:off x="1441540" y="4113436"/>
            <a:ext cx="4584519" cy="2029781"/>
          </a:xfrm>
          <a:prstGeom prst="rect">
            <a:avLst/>
          </a:prstGeom>
        </p:spPr>
      </p:pic>
    </p:spTree>
    <p:extLst>
      <p:ext uri="{BB962C8B-B14F-4D97-AF65-F5344CB8AC3E}">
        <p14:creationId xmlns:p14="http://schemas.microsoft.com/office/powerpoint/2010/main" val="42940823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5" y="799252"/>
            <a:ext cx="10173786" cy="1303867"/>
          </a:xfrm>
        </p:spPr>
        <p:txBody>
          <a:bodyPr>
            <a:noAutofit/>
          </a:bodyPr>
          <a:lstStyle/>
          <a:p>
            <a:pPr algn="l"/>
            <a:r>
              <a:rPr lang="en-US" sz="3600" dirty="0">
                <a:latin typeface="Calibri" panose="020F0502020204030204" pitchFamily="34" charset="0"/>
                <a:cs typeface="Calibri" panose="020F0502020204030204" pitchFamily="34" charset="0"/>
              </a:rPr>
              <a:t>② Click </a:t>
            </a:r>
            <a:r>
              <a:rPr lang="en-US" sz="3600" dirty="0" err="1">
                <a:latin typeface="Calibri" panose="020F0502020204030204" pitchFamily="34" charset="0"/>
                <a:cs typeface="Calibri" panose="020F0502020204030204" pitchFamily="34" charset="0"/>
              </a:rPr>
              <a:t>vào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cái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chuông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để</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mở</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thông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báo</a:t>
            </a:r>
            <a:r>
              <a:rPr lang="en-US" sz="3600" dirty="0">
                <a:latin typeface="Calibri" panose="020F0502020204030204" pitchFamily="34" charset="0"/>
                <a:cs typeface="Calibri" panose="020F0502020204030204" pitchFamily="34" charset="0"/>
              </a:rPr>
              <a:t> → Click </a:t>
            </a:r>
            <a:r>
              <a:rPr lang="en-US" sz="3600" dirty="0" err="1">
                <a:latin typeface="Calibri" panose="020F0502020204030204" pitchFamily="34" charset="0"/>
                <a:cs typeface="Calibri" panose="020F0502020204030204" pitchFamily="34" charset="0"/>
              </a:rPr>
              <a:t>vào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đường</a:t>
            </a:r>
            <a:r>
              <a:rPr lang="en-US" sz="3600" dirty="0">
                <a:latin typeface="Calibri" panose="020F0502020204030204" pitchFamily="34" charset="0"/>
                <a:cs typeface="Calibri" panose="020F0502020204030204" pitchFamily="34" charset="0"/>
              </a:rPr>
              <a:t> link </a:t>
            </a:r>
            <a:r>
              <a:rPr lang="en-US" sz="3600" dirty="0" err="1">
                <a:latin typeface="Calibri" panose="020F0502020204030204" pitchFamily="34" charset="0"/>
                <a:cs typeface="Calibri" panose="020F0502020204030204" pitchFamily="34" charset="0"/>
              </a:rPr>
              <a:t>để</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đến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màn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phê</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duyệt</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a:blip r:embed="rId2"/>
          <a:stretch>
            <a:fillRect/>
          </a:stretch>
        </p:blipFill>
        <p:spPr>
          <a:xfrm>
            <a:off x="1709323" y="2557463"/>
            <a:ext cx="8773353" cy="3317875"/>
          </a:xfrm>
          <a:prstGeom prst="rect">
            <a:avLst/>
          </a:prstGeom>
        </p:spPr>
      </p:pic>
    </p:spTree>
    <p:extLst>
      <p:ext uri="{BB962C8B-B14F-4D97-AF65-F5344CB8AC3E}">
        <p14:creationId xmlns:p14="http://schemas.microsoft.com/office/powerpoint/2010/main" val="38381451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latin typeface="Calibri" panose="020F0502020204030204" pitchFamily="34" charset="0"/>
                <a:cs typeface="Calibri" panose="020F0502020204030204" pitchFamily="34" charset="0"/>
              </a:rPr>
              <a:t>③ Click </a:t>
            </a:r>
            <a:r>
              <a:rPr lang="en-US" sz="3600" dirty="0" err="1">
                <a:latin typeface="Calibri" panose="020F0502020204030204" pitchFamily="34" charset="0"/>
                <a:cs typeface="Calibri" panose="020F0502020204030204" pitchFamily="34" charset="0"/>
              </a:rPr>
              <a:t>vào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nút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phê</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duyệt</a:t>
            </a:r>
            <a:r>
              <a:rPr lang="en-US" sz="3600" dirty="0">
                <a:latin typeface="Calibri" panose="020F0502020204030204" pitchFamily="34" charset="0"/>
                <a:cs typeface="Calibri" panose="020F0502020204030204" pitchFamily="34" charset="0"/>
              </a:rPr>
              <a:t> (3.1) → Click </a:t>
            </a:r>
            <a:r>
              <a:rPr lang="en-US" sz="3600" dirty="0" err="1">
                <a:latin typeface="Calibri" panose="020F0502020204030204" pitchFamily="34" charset="0"/>
                <a:cs typeface="Calibri" panose="020F0502020204030204" pitchFamily="34" charset="0"/>
              </a:rPr>
              <a:t>vào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đường</a:t>
            </a:r>
            <a:r>
              <a:rPr lang="en-US" sz="3600" dirty="0">
                <a:latin typeface="Calibri" panose="020F0502020204030204" pitchFamily="34" charset="0"/>
                <a:cs typeface="Calibri" panose="020F0502020204030204" pitchFamily="34" charset="0"/>
              </a:rPr>
              <a:t> link (3.2) </a:t>
            </a:r>
            <a:r>
              <a:rPr lang="en-US" sz="3600" dirty="0" err="1">
                <a:latin typeface="Calibri" panose="020F0502020204030204" pitchFamily="34" charset="0"/>
                <a:cs typeface="Calibri" panose="020F0502020204030204" pitchFamily="34" charset="0"/>
              </a:rPr>
              <a:t>đến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màn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phê</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duyệt</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a:blip r:embed="rId2"/>
          <a:stretch>
            <a:fillRect/>
          </a:stretch>
        </p:blipFill>
        <p:spPr>
          <a:xfrm>
            <a:off x="1177834" y="2233672"/>
            <a:ext cx="4674326" cy="2664362"/>
          </a:xfrm>
          <a:prstGeom prst="rect">
            <a:avLst/>
          </a:prstGeom>
        </p:spPr>
      </p:pic>
      <p:pic>
        <p:nvPicPr>
          <p:cNvPr id="5" name="Picture 4"/>
          <p:cNvPicPr/>
          <p:nvPr/>
        </p:nvPicPr>
        <p:blipFill>
          <a:blip r:embed="rId3"/>
          <a:stretch>
            <a:fillRect/>
          </a:stretch>
        </p:blipFill>
        <p:spPr>
          <a:xfrm>
            <a:off x="6167846" y="2233672"/>
            <a:ext cx="4846320" cy="2533732"/>
          </a:xfrm>
          <a:prstGeom prst="rect">
            <a:avLst/>
          </a:prstGeom>
        </p:spPr>
      </p:pic>
      <p:sp>
        <p:nvSpPr>
          <p:cNvPr id="6" name="Rectangle 5"/>
          <p:cNvSpPr/>
          <p:nvPr/>
        </p:nvSpPr>
        <p:spPr>
          <a:xfrm>
            <a:off x="1005840" y="5003281"/>
            <a:ext cx="10241280" cy="1015663"/>
          </a:xfrm>
          <a:prstGeom prst="rect">
            <a:avLst/>
          </a:prstGeom>
        </p:spPr>
        <p:txBody>
          <a:bodyPr wrap="square">
            <a:spAutoFit/>
          </a:bodyPr>
          <a:lstStyle/>
          <a:p>
            <a:r>
              <a:rPr lang="vi-VN" sz="2000" dirty="0">
                <a:latin typeface="Calibri" panose="020F0502020204030204" pitchFamily="34" charset="0"/>
                <a:cs typeface="Calibri" panose="020F0502020204030204" pitchFamily="34" charset="0"/>
              </a:rPr>
              <a:t>Khi 1 tệp tin được yêu cầu phê duyệt, tài khoản của người được phân quyền sẽ có thông báo </a:t>
            </a:r>
          </a:p>
          <a:p>
            <a:r>
              <a:rPr lang="vi-VN" sz="2000" dirty="0">
                <a:latin typeface="Calibri" panose="020F0502020204030204" pitchFamily="34" charset="0"/>
                <a:cs typeface="Calibri" panose="020F0502020204030204" pitchFamily="34" charset="0"/>
              </a:rPr>
              <a:t>Thông báo được định dạng như sau: [TẠO MỚI – ĐANG CHỜ DUYỆT] TÊN FILE</a:t>
            </a:r>
          </a:p>
          <a:p>
            <a:r>
              <a:rPr lang="vi-VN" sz="2000" dirty="0">
                <a:latin typeface="Calibri" panose="020F0502020204030204" pitchFamily="34" charset="0"/>
                <a:cs typeface="Calibri" panose="020F0502020204030204" pitchFamily="34" charset="0"/>
              </a:rPr>
              <a:t>VD: [TẠO MỚI – ĐANG CHỜ DUYỆT] TAI LIEU ISO 14001</a:t>
            </a:r>
          </a:p>
        </p:txBody>
      </p:sp>
    </p:spTree>
    <p:extLst>
      <p:ext uri="{BB962C8B-B14F-4D97-AF65-F5344CB8AC3E}">
        <p14:creationId xmlns:p14="http://schemas.microsoft.com/office/powerpoint/2010/main" val="115610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latin typeface="Calibri" panose="020F0502020204030204" pitchFamily="34" charset="0"/>
                <a:cs typeface="Calibri" panose="020F0502020204030204" pitchFamily="34" charset="0"/>
              </a:rPr>
              <a:t>④ </a:t>
            </a:r>
            <a:r>
              <a:rPr lang="en-US" sz="3600" dirty="0" err="1">
                <a:latin typeface="Calibri" panose="020F0502020204030204" pitchFamily="34" charset="0"/>
                <a:cs typeface="Calibri" panose="020F0502020204030204" pitchFamily="34" charset="0"/>
              </a:rPr>
              <a:t>Màn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Phê</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duyệt</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5" name="Content Placeholder 4"/>
          <p:cNvPicPr>
            <a:picLocks noGrp="1"/>
          </p:cNvPicPr>
          <p:nvPr>
            <p:ph idx="1"/>
          </p:nvPr>
        </p:nvPicPr>
        <p:blipFill>
          <a:blip r:embed="rId2"/>
          <a:stretch>
            <a:fillRect/>
          </a:stretch>
        </p:blipFill>
        <p:spPr>
          <a:xfrm>
            <a:off x="2866230" y="1921447"/>
            <a:ext cx="6251644" cy="3120815"/>
          </a:xfrm>
          <a:prstGeom prst="rect">
            <a:avLst/>
          </a:prstGeom>
        </p:spPr>
      </p:pic>
      <p:sp>
        <p:nvSpPr>
          <p:cNvPr id="6" name="Rectangle 5"/>
          <p:cNvSpPr/>
          <p:nvPr/>
        </p:nvSpPr>
        <p:spPr>
          <a:xfrm>
            <a:off x="1584960" y="5388027"/>
            <a:ext cx="9662160" cy="507831"/>
          </a:xfrm>
          <a:prstGeom prst="rect">
            <a:avLst/>
          </a:prstGeom>
        </p:spPr>
        <p:txBody>
          <a:bodyPr wrap="square">
            <a:spAutoFit/>
          </a:bodyPr>
          <a:lstStyle/>
          <a:p>
            <a:r>
              <a:rPr lang="en-US" sz="2700" dirty="0">
                <a:latin typeface="Calibri" panose="020F0502020204030204" pitchFamily="34" charset="0"/>
                <a:cs typeface="Calibri" panose="020F0502020204030204" pitchFamily="34" charset="0"/>
              </a:rPr>
              <a:t>-	Click “</a:t>
            </a:r>
            <a:r>
              <a:rPr lang="en-US" sz="2700" dirty="0" err="1">
                <a:latin typeface="Calibri" panose="020F0502020204030204" pitchFamily="34" charset="0"/>
                <a:cs typeface="Calibri" panose="020F0502020204030204" pitchFamily="34" charset="0"/>
              </a:rPr>
              <a:t>Phê</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duyệt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để</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tiến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hành</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duyệt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tài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liệu</a:t>
            </a:r>
            <a:r>
              <a:rPr lang="en-US" sz="27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26079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012" y="982130"/>
            <a:ext cx="9601196" cy="1303867"/>
          </a:xfrm>
        </p:spPr>
        <p:txBody>
          <a:bodyPr>
            <a:noAutofit/>
          </a:bodyPr>
          <a:lstStyle/>
          <a:p>
            <a:pPr lvl="0" algn="l"/>
            <a:r>
              <a:rPr lang="en-US" sz="2700" dirty="0" err="1">
                <a:latin typeface="Calibri" panose="020F0502020204030204" pitchFamily="34" charset="0"/>
                <a:cs typeface="Calibri" panose="020F0502020204030204" pitchFamily="34" charset="0"/>
              </a:rPr>
              <a:t>Có</a:t>
            </a:r>
            <a:r>
              <a:rPr lang="en-US" sz="2700" dirty="0">
                <a:latin typeface="Calibri" panose="020F0502020204030204" pitchFamily="34" charset="0"/>
                <a:cs typeface="Calibri" panose="020F0502020204030204" pitchFamily="34" charset="0"/>
              </a:rPr>
              <a:t> 3 </a:t>
            </a:r>
            <a:r>
              <a:rPr lang="en-US" sz="2700" dirty="0" err="1">
                <a:latin typeface="Calibri" panose="020F0502020204030204" pitchFamily="34" charset="0"/>
                <a:cs typeface="Calibri" panose="020F0502020204030204" pitchFamily="34" charset="0"/>
              </a:rPr>
              <a:t>nút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Đồng</a:t>
            </a:r>
            <a:r>
              <a:rPr lang="en-US" sz="2700" dirty="0">
                <a:latin typeface="Calibri" panose="020F0502020204030204" pitchFamily="34" charset="0"/>
                <a:cs typeface="Calibri" panose="020F0502020204030204" pitchFamily="34" charset="0"/>
              </a:rPr>
              <a:t> ý </a:t>
            </a:r>
            <a:r>
              <a:rPr lang="en-US" sz="2700" dirty="0" err="1">
                <a:latin typeface="Calibri" panose="020F0502020204030204" pitchFamily="34" charset="0"/>
                <a:cs typeface="Calibri" panose="020F0502020204030204" pitchFamily="34" charset="0"/>
              </a:rPr>
              <a:t>duyệt</a:t>
            </a:r>
            <a:r>
              <a:rPr lang="en-US" sz="2700" dirty="0">
                <a:latin typeface="Calibri" panose="020F0502020204030204" pitchFamily="34" charset="0"/>
                <a:cs typeface="Calibri" panose="020F0502020204030204" pitchFamily="34" charset="0"/>
              </a:rPr>
              <a:t> (5.1), </a:t>
            </a:r>
            <a:r>
              <a:rPr lang="en-US" sz="2700" dirty="0" err="1">
                <a:latin typeface="Calibri" panose="020F0502020204030204" pitchFamily="34" charset="0"/>
                <a:cs typeface="Calibri" panose="020F0502020204030204" pitchFamily="34" charset="0"/>
              </a:rPr>
              <a:t>Từ</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chối</a:t>
            </a:r>
            <a:r>
              <a:rPr lang="en-US" sz="2700" dirty="0">
                <a:latin typeface="Calibri" panose="020F0502020204030204" pitchFamily="34" charset="0"/>
                <a:cs typeface="Calibri" panose="020F0502020204030204" pitchFamily="34" charset="0"/>
              </a:rPr>
              <a:t> (5.2) </a:t>
            </a:r>
            <a:r>
              <a:rPr lang="en-US" sz="2700" dirty="0" err="1">
                <a:latin typeface="Calibri" panose="020F0502020204030204" pitchFamily="34" charset="0"/>
                <a:cs typeface="Calibri" panose="020F0502020204030204" pitchFamily="34" charset="0"/>
              </a:rPr>
              <a:t>và</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Để</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duyệt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sau</a:t>
            </a:r>
            <a:r>
              <a:rPr lang="en-US" sz="2700" dirty="0">
                <a:latin typeface="Calibri" panose="020F0502020204030204" pitchFamily="34" charset="0"/>
                <a:cs typeface="Calibri" panose="020F0502020204030204" pitchFamily="34" charset="0"/>
              </a:rPr>
              <a:t> (5.3</a:t>
            </a:r>
            <a:r>
              <a:rPr lang="en-US" sz="2700" dirty="0" smtClean="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Khi</a:t>
            </a:r>
            <a:r>
              <a:rPr lang="en-US" sz="2700" dirty="0">
                <a:latin typeface="Calibri" panose="020F0502020204030204" pitchFamily="34" charset="0"/>
                <a:cs typeface="Calibri" panose="020F0502020204030204" pitchFamily="34" charset="0"/>
              </a:rPr>
              <a:t> click </a:t>
            </a:r>
            <a:r>
              <a:rPr lang="en-US" sz="2700" dirty="0" err="1">
                <a:latin typeface="Calibri" panose="020F0502020204030204" pitchFamily="34" charset="0"/>
                <a:cs typeface="Calibri" panose="020F0502020204030204" pitchFamily="34" charset="0"/>
              </a:rPr>
              <a:t>vào</a:t>
            </a:r>
            <a:r>
              <a:rPr lang="en-US" sz="2700" dirty="0">
                <a:latin typeface="Calibri" panose="020F0502020204030204" pitchFamily="34" charset="0"/>
                <a:cs typeface="Calibri" panose="020F0502020204030204" pitchFamily="34" charset="0"/>
              </a:rPr>
              <a:t> 5.1 </a:t>
            </a:r>
            <a:r>
              <a:rPr lang="en-US" sz="2700" dirty="0" err="1">
                <a:latin typeface="Calibri" panose="020F0502020204030204" pitchFamily="34" charset="0"/>
                <a:cs typeface="Calibri" panose="020F0502020204030204" pitchFamily="34" charset="0"/>
              </a:rPr>
              <a:t>và</a:t>
            </a:r>
            <a:r>
              <a:rPr lang="en-US" sz="2700" dirty="0">
                <a:latin typeface="Calibri" panose="020F0502020204030204" pitchFamily="34" charset="0"/>
                <a:cs typeface="Calibri" panose="020F0502020204030204" pitchFamily="34" charset="0"/>
              </a:rPr>
              <a:t> 5.2 → </a:t>
            </a:r>
            <a:r>
              <a:rPr lang="en-US" sz="2700" dirty="0" err="1">
                <a:latin typeface="Calibri" panose="020F0502020204030204" pitchFamily="34" charset="0"/>
                <a:cs typeface="Calibri" panose="020F0502020204030204" pitchFamily="34" charset="0"/>
              </a:rPr>
              <a:t>Màn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hình</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điền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nội</a:t>
            </a:r>
            <a:r>
              <a:rPr lang="en-US" sz="2700" dirty="0">
                <a:latin typeface="Calibri" panose="020F0502020204030204" pitchFamily="34" charset="0"/>
                <a:cs typeface="Calibri" panose="020F0502020204030204" pitchFamily="34" charset="0"/>
              </a:rPr>
              <a:t> dung </a:t>
            </a:r>
            <a:r>
              <a:rPr lang="en-US" sz="2700" dirty="0" err="1">
                <a:latin typeface="Calibri" panose="020F0502020204030204" pitchFamily="34" charset="0"/>
                <a:cs typeface="Calibri" panose="020F0502020204030204" pitchFamily="34" charset="0"/>
              </a:rPr>
              <a:t>ghi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chú</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nếu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cần</a:t>
            </a:r>
            <a:r>
              <a:rPr lang="en-US" sz="2700" dirty="0">
                <a:latin typeface="Calibri" panose="020F0502020204030204" pitchFamily="34" charset="0"/>
                <a:cs typeface="Calibri" panose="020F0502020204030204" pitchFamily="34" charset="0"/>
              </a:rPr>
              <a:t>)</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
            </a:r>
            <a:br>
              <a:rPr lang="en-US" sz="2700" dirty="0">
                <a:latin typeface="Calibri" panose="020F0502020204030204" pitchFamily="34" charset="0"/>
                <a:cs typeface="Calibri" panose="020F0502020204030204" pitchFamily="34" charset="0"/>
              </a:rPr>
            </a:br>
            <a:endParaRPr lang="en-US" sz="2700"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a:blip r:embed="rId2"/>
          <a:stretch>
            <a:fillRect/>
          </a:stretch>
        </p:blipFill>
        <p:spPr>
          <a:xfrm>
            <a:off x="813293" y="1907174"/>
            <a:ext cx="5143369" cy="3043647"/>
          </a:xfrm>
          <a:prstGeom prst="rect">
            <a:avLst/>
          </a:prstGeom>
        </p:spPr>
      </p:pic>
      <p:pic>
        <p:nvPicPr>
          <p:cNvPr id="5" name="Picture 4"/>
          <p:cNvPicPr/>
          <p:nvPr/>
        </p:nvPicPr>
        <p:blipFill>
          <a:blip r:embed="rId3"/>
          <a:stretch>
            <a:fillRect/>
          </a:stretch>
        </p:blipFill>
        <p:spPr>
          <a:xfrm>
            <a:off x="6323381" y="1907174"/>
            <a:ext cx="5067430" cy="3043647"/>
          </a:xfrm>
          <a:prstGeom prst="rect">
            <a:avLst/>
          </a:prstGeom>
        </p:spPr>
      </p:pic>
      <p:sp>
        <p:nvSpPr>
          <p:cNvPr id="6" name="Rectangle 5"/>
          <p:cNvSpPr/>
          <p:nvPr/>
        </p:nvSpPr>
        <p:spPr>
          <a:xfrm>
            <a:off x="1180012" y="5109643"/>
            <a:ext cx="10067108" cy="1631216"/>
          </a:xfrm>
          <a:prstGeom prst="rect">
            <a:avLst/>
          </a:prstGeom>
        </p:spPr>
        <p:txBody>
          <a:bodyPr wrap="square">
            <a:spAutoFit/>
          </a:bodyPr>
          <a:lstStyle/>
          <a:p>
            <a:r>
              <a:rPr lang="vi-VN" sz="2500" dirty="0" smtClean="0">
                <a:latin typeface="Calibri" panose="020F0502020204030204" pitchFamily="34" charset="0"/>
                <a:cs typeface="Calibri" panose="020F0502020204030204" pitchFamily="34" charset="0"/>
              </a:rPr>
              <a:t>-</a:t>
            </a:r>
            <a:r>
              <a:rPr lang="en-US" sz="2500" dirty="0" smtClean="0">
                <a:latin typeface="Calibri" panose="020F0502020204030204" pitchFamily="34" charset="0"/>
                <a:cs typeface="Calibri" panose="020F0502020204030204" pitchFamily="34" charset="0"/>
              </a:rPr>
              <a:t>    </a:t>
            </a:r>
            <a:r>
              <a:rPr lang="vi-VN" sz="2500" dirty="0" smtClean="0">
                <a:latin typeface="Calibri" panose="020F0502020204030204" pitchFamily="34" charset="0"/>
                <a:cs typeface="Calibri" panose="020F0502020204030204" pitchFamily="34" charset="0"/>
              </a:rPr>
              <a:t>Click </a:t>
            </a:r>
            <a:r>
              <a:rPr lang="vi-VN" sz="2500" dirty="0">
                <a:latin typeface="Calibri" panose="020F0502020204030204" pitchFamily="34" charset="0"/>
                <a:cs typeface="Calibri" panose="020F0502020204030204" pitchFamily="34" charset="0"/>
              </a:rPr>
              <a:t>“Tiếp tục” nếu muốn hoàn thành, “Quay lại: để quay về thao tác trước đó. </a:t>
            </a:r>
          </a:p>
          <a:p>
            <a:pPr marL="285750" indent="-285750">
              <a:buFontTx/>
              <a:buChar char="-"/>
            </a:pPr>
            <a:r>
              <a:rPr lang="vi-VN" sz="2500" dirty="0" smtClean="0">
                <a:latin typeface="Calibri" panose="020F0502020204030204" pitchFamily="34" charset="0"/>
                <a:cs typeface="Calibri" panose="020F0502020204030204" pitchFamily="34" charset="0"/>
              </a:rPr>
              <a:t>Click </a:t>
            </a:r>
            <a:r>
              <a:rPr lang="vi-VN" sz="2500" dirty="0">
                <a:latin typeface="Calibri" panose="020F0502020204030204" pitchFamily="34" charset="0"/>
                <a:cs typeface="Calibri" panose="020F0502020204030204" pitchFamily="34" charset="0"/>
              </a:rPr>
              <a:t>“Để duyệt sau” (5.3) nếu chưa muốn duyệt tài </a:t>
            </a:r>
            <a:r>
              <a:rPr lang="vi-VN" sz="2500" dirty="0" smtClean="0">
                <a:latin typeface="Calibri" panose="020F0502020204030204" pitchFamily="34" charset="0"/>
                <a:cs typeface="Calibri" panose="020F0502020204030204" pitchFamily="34" charset="0"/>
              </a:rPr>
              <a:t>liệu</a:t>
            </a:r>
            <a:endParaRPr lang="en-US" sz="2500" dirty="0" smtClean="0">
              <a:latin typeface="Calibri" panose="020F0502020204030204" pitchFamily="34" charset="0"/>
              <a:cs typeface="Calibri" panose="020F0502020204030204" pitchFamily="34" charset="0"/>
            </a:endParaRPr>
          </a:p>
          <a:p>
            <a:pPr marL="285750" indent="-285750">
              <a:buFontTx/>
              <a:buChar char="-"/>
            </a:pPr>
            <a:endParaRPr lang="vi-VN"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0952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defTabSz="457200" rtl="0">
              <a:spcBef>
                <a:spcPct val="0"/>
              </a:spcBef>
            </a:pPr>
            <a:r>
              <a:rPr lang="en-US" sz="2800" dirty="0" smtClean="0">
                <a:latin typeface="Calibri" panose="020F0502020204030204" pitchFamily="34" charset="0"/>
                <a:cs typeface="Calibri" panose="020F0502020204030204" pitchFamily="34" charset="0"/>
              </a:rPr>
              <a:t>1.3. </a:t>
            </a:r>
            <a:r>
              <a:rPr lang="en-US" sz="2800" i="1" dirty="0" err="1">
                <a:latin typeface="Calibri" panose="020F0502020204030204" pitchFamily="34" charset="0"/>
                <a:cs typeface="Calibri" panose="020F0502020204030204" pitchFamily="34" charset="0"/>
              </a:rPr>
              <a:t>Ưu</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nhược</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điểm</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của</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hệ</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thống</a:t>
            </a:r>
            <a:r>
              <a:rPr lang="en-US" sz="2800" i="1" dirty="0">
                <a:latin typeface="Calibri" panose="020F0502020204030204" pitchFamily="34" charset="0"/>
                <a:cs typeface="Calibri" panose="020F0502020204030204" pitchFamily="34" charset="0"/>
              </a:rPr>
              <a:t> ISO ONLINE so </a:t>
            </a:r>
            <a:r>
              <a:rPr lang="en-US" sz="2800" i="1" dirty="0" err="1">
                <a:latin typeface="Calibri" panose="020F0502020204030204" pitchFamily="34" charset="0"/>
                <a:cs typeface="Calibri" panose="020F0502020204030204" pitchFamily="34" charset="0"/>
              </a:rPr>
              <a:t>với</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hệ</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thống</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lưu</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trữ</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cũ</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hệ</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thống</a:t>
            </a:r>
            <a:r>
              <a:rPr lang="en-US" sz="2800" i="1" dirty="0">
                <a:latin typeface="Calibri" panose="020F0502020204030204" pitchFamily="34" charset="0"/>
                <a:cs typeface="Calibri" panose="020F0502020204030204" pitchFamily="34" charset="0"/>
              </a:rPr>
              <a:t> server</a:t>
            </a:r>
            <a:r>
              <a:rPr lang="en-US" sz="2800" i="1" dirty="0" smtClean="0">
                <a:latin typeface="Calibri" panose="020F0502020204030204" pitchFamily="34" charset="0"/>
                <a:cs typeface="Calibri" panose="020F0502020204030204" pitchFamily="34" charset="0"/>
              </a:rPr>
              <a:t>)</a:t>
            </a:r>
            <a:br>
              <a:rPr lang="en-US" sz="2800" i="1" dirty="0" smtClean="0">
                <a:latin typeface="Calibri" panose="020F0502020204030204" pitchFamily="34" charset="0"/>
                <a:cs typeface="Calibri" panose="020F0502020204030204" pitchFamily="34" charset="0"/>
              </a:rPr>
            </a:br>
            <a:r>
              <a:rPr lang="en-US" sz="2800" i="1" dirty="0" smtClean="0">
                <a:latin typeface="Calibri" panose="020F0502020204030204" pitchFamily="34" charset="0"/>
                <a:cs typeface="Calibri" panose="020F0502020204030204" pitchFamily="34" charset="0"/>
              </a:rPr>
              <a:t>- </a:t>
            </a:r>
            <a:r>
              <a:rPr lang="en-US" sz="2800" b="1" i="1" dirty="0" err="1" smtClean="0">
                <a:latin typeface="Calibri" panose="020F0502020204030204" pitchFamily="34" charset="0"/>
                <a:cs typeface="Calibri" panose="020F0502020204030204" pitchFamily="34" charset="0"/>
              </a:rPr>
              <a:t>Ưu</a:t>
            </a:r>
            <a:r>
              <a:rPr lang="en-US" sz="2800" b="1" i="1" dirty="0" smtClean="0">
                <a:latin typeface="Calibri" panose="020F0502020204030204" pitchFamily="34" charset="0"/>
                <a:cs typeface="Calibri" panose="020F0502020204030204" pitchFamily="34" charset="0"/>
              </a:rPr>
              <a:t> </a:t>
            </a:r>
            <a:r>
              <a:rPr lang="en-US" sz="2800" b="1" i="1" dirty="0" err="1" smtClean="0">
                <a:latin typeface="Calibri" panose="020F0502020204030204" pitchFamily="34" charset="0"/>
                <a:cs typeface="Calibri" panose="020F0502020204030204" pitchFamily="34" charset="0"/>
              </a:rPr>
              <a:t>điểm</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1" y="2508068"/>
            <a:ext cx="9601196" cy="3367799"/>
          </a:xfrm>
        </p:spPr>
        <p:txBody>
          <a:bodyPr>
            <a:noAutofit/>
          </a:bodyPr>
          <a:lstStyle/>
          <a:p>
            <a:pPr>
              <a:buFont typeface="Wingdings" panose="05000000000000000000" pitchFamily="2" charset="2"/>
              <a:buChar char="v"/>
            </a:pPr>
            <a:endParaRPr lang="en-US" sz="2000" dirty="0" smtClean="0">
              <a:latin typeface="Calibri" panose="020F0502020204030204" pitchFamily="34" charset="0"/>
              <a:cs typeface="Calibri" panose="020F0502020204030204" pitchFamily="34" charset="0"/>
            </a:endParaRPr>
          </a:p>
          <a:p>
            <a:pPr>
              <a:buFont typeface="Wingdings" panose="05000000000000000000" pitchFamily="2" charset="2"/>
              <a:buChar char="v"/>
            </a:pPr>
            <a:endParaRPr lang="en-US" sz="2000" dirty="0">
              <a:latin typeface="Calibri" panose="020F0502020204030204" pitchFamily="34" charset="0"/>
              <a:cs typeface="Calibri" panose="020F0502020204030204"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781551400"/>
              </p:ext>
            </p:extLst>
          </p:nvPr>
        </p:nvGraphicFramePr>
        <p:xfrm>
          <a:off x="770709" y="2508067"/>
          <a:ext cx="10646228" cy="3563592"/>
        </p:xfrm>
        <a:graphic>
          <a:graphicData uri="http://schemas.openxmlformats.org/drawingml/2006/table">
            <a:tbl>
              <a:tblPr bandRow="1">
                <a:tableStyleId>{5C22544A-7EE6-4342-B048-85BDC9FD1C3A}</a:tableStyleId>
              </a:tblPr>
              <a:tblGrid>
                <a:gridCol w="5313458">
                  <a:extLst>
                    <a:ext uri="{9D8B030D-6E8A-4147-A177-3AD203B41FA5}">
                      <a16:colId xmlns:a16="http://schemas.microsoft.com/office/drawing/2014/main" val="3770402943"/>
                    </a:ext>
                  </a:extLst>
                </a:gridCol>
                <a:gridCol w="5332770">
                  <a:extLst>
                    <a:ext uri="{9D8B030D-6E8A-4147-A177-3AD203B41FA5}">
                      <a16:colId xmlns:a16="http://schemas.microsoft.com/office/drawing/2014/main" val="1139878709"/>
                    </a:ext>
                  </a:extLst>
                </a:gridCol>
              </a:tblGrid>
              <a:tr h="6757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smtClean="0">
                          <a:latin typeface="Calibri" panose="020F0502020204030204" pitchFamily="34" charset="0"/>
                          <a:cs typeface="Calibri" panose="020F0502020204030204" pitchFamily="34" charset="0"/>
                        </a:rPr>
                        <a:t>Phân</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quyền</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người</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dùng</a:t>
                      </a:r>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tc>
                  <a:txBody>
                    <a:bodyPr/>
                    <a:lstStyle/>
                    <a:p>
                      <a:pPr>
                        <a:buFont typeface="Wingdings" panose="05000000000000000000" pitchFamily="2" charset="2"/>
                        <a:buNone/>
                      </a:pPr>
                      <a:r>
                        <a:rPr lang="en-US" sz="2000" dirty="0" err="1" smtClean="0">
                          <a:latin typeface="Calibri" panose="020F0502020204030204" pitchFamily="34" charset="0"/>
                          <a:cs typeface="Calibri" panose="020F0502020204030204" pitchFamily="34" charset="0"/>
                        </a:rPr>
                        <a:t>Thông</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báo</a:t>
                      </a:r>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38698943"/>
                  </a:ext>
                </a:extLst>
              </a:tr>
              <a:tr h="675770">
                <a:tc>
                  <a:txBody>
                    <a:bodyPr/>
                    <a:lstStyle/>
                    <a:p>
                      <a:pPr>
                        <a:buFont typeface="Wingdings" panose="05000000000000000000" pitchFamily="2" charset="2"/>
                        <a:buNone/>
                      </a:pPr>
                      <a:r>
                        <a:rPr lang="en-US" sz="2000" dirty="0" err="1" smtClean="0">
                          <a:latin typeface="Calibri" panose="020F0502020204030204" pitchFamily="34" charset="0"/>
                          <a:cs typeface="Calibri" panose="020F0502020204030204" pitchFamily="34" charset="0"/>
                        </a:rPr>
                        <a:t>Giao</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diện</a:t>
                      </a:r>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tc>
                  <a:txBody>
                    <a:bodyPr/>
                    <a:lstStyle/>
                    <a:p>
                      <a:pPr>
                        <a:buFont typeface="Wingdings" panose="05000000000000000000" pitchFamily="2" charset="2"/>
                        <a:buNone/>
                      </a:pPr>
                      <a:r>
                        <a:rPr lang="en-US" sz="2000" dirty="0" err="1" smtClean="0">
                          <a:latin typeface="Calibri" panose="020F0502020204030204" pitchFamily="34" charset="0"/>
                          <a:cs typeface="Calibri" panose="020F0502020204030204" pitchFamily="34" charset="0"/>
                        </a:rPr>
                        <a:t>Nhật</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ký</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hoạt</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động</a:t>
                      </a:r>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68215208"/>
                  </a:ext>
                </a:extLst>
              </a:tr>
              <a:tr h="730236">
                <a:tc>
                  <a:txBody>
                    <a:bodyPr/>
                    <a:lstStyle/>
                    <a:p>
                      <a:pPr>
                        <a:buFont typeface="Wingdings" panose="05000000000000000000" pitchFamily="2" charset="2"/>
                        <a:buNone/>
                      </a:pPr>
                      <a:r>
                        <a:rPr lang="en-US" sz="2000" dirty="0" err="1" smtClean="0">
                          <a:latin typeface="Calibri" panose="020F0502020204030204" pitchFamily="34" charset="0"/>
                          <a:cs typeface="Calibri" panose="020F0502020204030204" pitchFamily="34" charset="0"/>
                        </a:rPr>
                        <a:t>Cấu</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trúc</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hệ</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thống</a:t>
                      </a:r>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tc>
                  <a:txBody>
                    <a:bodyPr/>
                    <a:lstStyle/>
                    <a:p>
                      <a:pPr>
                        <a:buFont typeface="Wingdings" panose="05000000000000000000" pitchFamily="2" charset="2"/>
                        <a:buNone/>
                      </a:pPr>
                      <a:r>
                        <a:rPr lang="en-US" sz="2000" dirty="0" err="1" smtClean="0">
                          <a:latin typeface="Calibri" panose="020F0502020204030204" pitchFamily="34" charset="0"/>
                          <a:cs typeface="Calibri" panose="020F0502020204030204" pitchFamily="34" charset="0"/>
                        </a:rPr>
                        <a:t>Tính</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năng</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phê</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duyệt</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và</a:t>
                      </a:r>
                      <a:r>
                        <a:rPr lang="en-US" sz="2000" dirty="0" smtClean="0">
                          <a:latin typeface="Calibri" panose="020F0502020204030204" pitchFamily="34" charset="0"/>
                          <a:cs typeface="Calibri" panose="020F0502020204030204" pitchFamily="34" charset="0"/>
                        </a:rPr>
                        <a:t> upload </a:t>
                      </a:r>
                      <a:r>
                        <a:rPr lang="en-US" sz="2000" dirty="0" err="1" smtClean="0">
                          <a:latin typeface="Calibri" panose="020F0502020204030204" pitchFamily="34" charset="0"/>
                          <a:cs typeface="Calibri" panose="020F0502020204030204" pitchFamily="34" charset="0"/>
                        </a:rPr>
                        <a:t>dữ</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liệu</a:t>
                      </a:r>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02635186"/>
                  </a:ext>
                </a:extLst>
              </a:tr>
              <a:tr h="730236">
                <a:tc>
                  <a:txBody>
                    <a:bodyPr/>
                    <a:lstStyle/>
                    <a:p>
                      <a:pPr>
                        <a:buFont typeface="Wingdings" panose="05000000000000000000" pitchFamily="2" charset="2"/>
                        <a:buNone/>
                      </a:pPr>
                      <a:r>
                        <a:rPr lang="en-US" sz="2000" dirty="0" err="1" smtClean="0">
                          <a:latin typeface="Calibri" panose="020F0502020204030204" pitchFamily="34" charset="0"/>
                          <a:cs typeface="Calibri" panose="020F0502020204030204" pitchFamily="34" charset="0"/>
                        </a:rPr>
                        <a:t>Quản</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lý</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tài</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liệu</a:t>
                      </a:r>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tc>
                  <a:txBody>
                    <a:bodyPr/>
                    <a:lstStyle/>
                    <a:p>
                      <a:pPr>
                        <a:buFont typeface="Wingdings" panose="05000000000000000000" pitchFamily="2" charset="2"/>
                        <a:buNone/>
                      </a:pPr>
                      <a:r>
                        <a:rPr lang="en-US" sz="2000" dirty="0" err="1" smtClean="0">
                          <a:latin typeface="Calibri" panose="020F0502020204030204" pitchFamily="34" charset="0"/>
                          <a:cs typeface="Calibri" panose="020F0502020204030204" pitchFamily="34" charset="0"/>
                        </a:rPr>
                        <a:t>Các</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tính</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năng</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hỗ</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trợ</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người</a:t>
                      </a:r>
                      <a:r>
                        <a:rPr lang="en-US" sz="2000" dirty="0" smtClean="0">
                          <a:latin typeface="Calibri" panose="020F0502020204030204" pitchFamily="34" charset="0"/>
                          <a:cs typeface="Calibri" panose="020F0502020204030204" pitchFamily="34" charset="0"/>
                        </a:rPr>
                        <a:t> dung</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9180238"/>
                  </a:ext>
                </a:extLst>
              </a:tr>
              <a:tr h="6757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smtClean="0">
                          <a:latin typeface="Calibri" panose="020F0502020204030204" pitchFamily="34" charset="0"/>
                          <a:cs typeface="Calibri" panose="020F0502020204030204" pitchFamily="34" charset="0"/>
                        </a:rPr>
                        <a:t>Tìm</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kiếm</a:t>
                      </a:r>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smtClean="0">
                          <a:latin typeface="Calibri" panose="020F0502020204030204" pitchFamily="34" charset="0"/>
                          <a:cs typeface="Calibri" panose="020F0502020204030204" pitchFamily="34" charset="0"/>
                        </a:rPr>
                        <a:t>Các</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chức</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năng</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tích</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hợp</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khác</a:t>
                      </a:r>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81761643"/>
                  </a:ext>
                </a:extLst>
              </a:tr>
            </a:tbl>
          </a:graphicData>
        </a:graphic>
      </p:graphicFrame>
    </p:spTree>
    <p:extLst>
      <p:ext uri="{BB962C8B-B14F-4D97-AF65-F5344CB8AC3E}">
        <p14:creationId xmlns:p14="http://schemas.microsoft.com/office/powerpoint/2010/main" val="1397921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211" y="666206"/>
            <a:ext cx="10541726" cy="1619793"/>
          </a:xfrm>
        </p:spPr>
        <p:txBody>
          <a:bodyPr>
            <a:noAutofit/>
          </a:bodyPr>
          <a:lstStyle/>
          <a:p>
            <a:pPr algn="l"/>
            <a:r>
              <a:rPr lang="en-US" sz="2700" dirty="0" err="1">
                <a:latin typeface="Calibri" panose="020F0502020204030204" pitchFamily="34" charset="0"/>
                <a:cs typeface="Calibri" panose="020F0502020204030204" pitchFamily="34" charset="0"/>
              </a:rPr>
              <a:t>Sau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khi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tài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liệu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được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phê</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duyệt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hoặc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từ</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chối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người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yêu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cầu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phê</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duyệt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nhận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được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thông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báo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đã</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phê</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duyệt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hoặc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từ</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chối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kèm</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theo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ghi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chú</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lý</a:t>
            </a:r>
            <a:r>
              <a:rPr lang="en-US" sz="2700" dirty="0">
                <a:latin typeface="Calibri" panose="020F0502020204030204" pitchFamily="34" charset="0"/>
                <a:cs typeface="Calibri" panose="020F0502020204030204" pitchFamily="34" charset="0"/>
              </a:rPr>
              <a:t> do</a:t>
            </a:r>
            <a:br>
              <a:rPr lang="en-US" sz="2700" dirty="0">
                <a:latin typeface="Calibri" panose="020F0502020204030204" pitchFamily="34" charset="0"/>
                <a:cs typeface="Calibri" panose="020F0502020204030204" pitchFamily="34" charset="0"/>
              </a:rPr>
            </a:br>
            <a:endParaRPr lang="en-US" sz="2700"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33181" y="1882873"/>
            <a:ext cx="6780190" cy="2741378"/>
          </a:xfrm>
          <a:prstGeom prst="rect">
            <a:avLst/>
          </a:prstGeom>
          <a:noFill/>
          <a:ln>
            <a:noFill/>
          </a:ln>
        </p:spPr>
      </p:pic>
      <p:sp>
        <p:nvSpPr>
          <p:cNvPr id="5" name="Rectangle 4"/>
          <p:cNvSpPr/>
          <p:nvPr/>
        </p:nvSpPr>
        <p:spPr>
          <a:xfrm>
            <a:off x="1402080" y="4781006"/>
            <a:ext cx="9818914" cy="1708160"/>
          </a:xfrm>
          <a:prstGeom prst="rect">
            <a:avLst/>
          </a:prstGeom>
        </p:spPr>
        <p:txBody>
          <a:bodyPr wrap="square">
            <a:spAutoFit/>
          </a:bodyPr>
          <a:lstStyle/>
          <a:p>
            <a:r>
              <a:rPr lang="vi-VN" sz="2100" dirty="0">
                <a:latin typeface="Calibri" panose="020F0502020204030204" pitchFamily="34" charset="0"/>
                <a:cs typeface="Calibri" panose="020F0502020204030204" pitchFamily="34" charset="0"/>
              </a:rPr>
              <a:t>-	Thông báo đã được duyệt được định dạng như sau: [ĐÃ DUYỆT] TÊN FILE</a:t>
            </a:r>
          </a:p>
          <a:p>
            <a:r>
              <a:rPr lang="vi-VN" sz="2100" dirty="0">
                <a:latin typeface="Calibri" panose="020F0502020204030204" pitchFamily="34" charset="0"/>
                <a:cs typeface="Calibri" panose="020F0502020204030204" pitchFamily="34" charset="0"/>
              </a:rPr>
              <a:t>VD: [ĐÃ DUYỆT] TAI LIEU ISO </a:t>
            </a:r>
            <a:r>
              <a:rPr lang="vi-VN" sz="2100" dirty="0" smtClean="0">
                <a:latin typeface="Calibri" panose="020F0502020204030204" pitchFamily="34" charset="0"/>
                <a:cs typeface="Calibri" panose="020F0502020204030204" pitchFamily="34" charset="0"/>
              </a:rPr>
              <a:t>14001</a:t>
            </a:r>
            <a:endParaRPr lang="en-US" sz="2100" dirty="0" smtClean="0">
              <a:latin typeface="Calibri" panose="020F0502020204030204" pitchFamily="34" charset="0"/>
              <a:cs typeface="Calibri" panose="020F0502020204030204" pitchFamily="34" charset="0"/>
            </a:endParaRPr>
          </a:p>
          <a:p>
            <a:pPr lvl="0"/>
            <a:r>
              <a:rPr lang="en-US" sz="2100" dirty="0" smtClean="0">
                <a:latin typeface="Calibri" panose="020F0502020204030204" pitchFamily="34" charset="0"/>
                <a:cs typeface="Calibri" panose="020F0502020204030204" pitchFamily="34" charset="0"/>
              </a:rPr>
              <a:t>- </a:t>
            </a:r>
            <a:r>
              <a:rPr lang="en-US" sz="2100" dirty="0" err="1" smtClean="0">
                <a:latin typeface="Calibri" panose="020F0502020204030204" pitchFamily="34" charset="0"/>
                <a:cs typeface="Calibri" panose="020F0502020204030204" pitchFamily="34" charset="0"/>
              </a:rPr>
              <a:t>Thông</a:t>
            </a:r>
            <a:r>
              <a:rPr lang="en-US" sz="2100" dirty="0" smtClean="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báo</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không</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được</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duyệt</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được</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định</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dạng</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như</a:t>
            </a:r>
            <a:r>
              <a:rPr lang="en-US" sz="2100" dirty="0">
                <a:latin typeface="Calibri" panose="020F0502020204030204" pitchFamily="34" charset="0"/>
                <a:cs typeface="Calibri" panose="020F0502020204030204" pitchFamily="34" charset="0"/>
              </a:rPr>
              <a:t> </a:t>
            </a:r>
            <a:r>
              <a:rPr lang="en-US" sz="2100" dirty="0" err="1">
                <a:latin typeface="Calibri" panose="020F0502020204030204" pitchFamily="34" charset="0"/>
                <a:cs typeface="Calibri" panose="020F0502020204030204" pitchFamily="34" charset="0"/>
              </a:rPr>
              <a:t>sau</a:t>
            </a:r>
            <a:r>
              <a:rPr lang="en-US" sz="2100" dirty="0">
                <a:latin typeface="Calibri" panose="020F0502020204030204" pitchFamily="34" charset="0"/>
                <a:cs typeface="Calibri" panose="020F0502020204030204" pitchFamily="34" charset="0"/>
              </a:rPr>
              <a:t>: [KHÔNG DUYỆT] TÊN FILE</a:t>
            </a:r>
          </a:p>
          <a:p>
            <a:r>
              <a:rPr lang="en-US" sz="2100" dirty="0">
                <a:latin typeface="Calibri" panose="020F0502020204030204" pitchFamily="34" charset="0"/>
                <a:cs typeface="Calibri" panose="020F0502020204030204" pitchFamily="34" charset="0"/>
              </a:rPr>
              <a:t>VD: [KHÔNG DUYỆT] TAI LIEU ISO 14001</a:t>
            </a:r>
          </a:p>
          <a:p>
            <a:endParaRPr lang="vi-VN"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1811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i="1" dirty="0">
                <a:latin typeface="Calibri" panose="020F0502020204030204" pitchFamily="34" charset="0"/>
                <a:cs typeface="Calibri" panose="020F0502020204030204" pitchFamily="34" charset="0"/>
              </a:rPr>
              <a:t>9</a:t>
            </a:r>
            <a:r>
              <a:rPr lang="en-US" sz="3600" b="1" i="1" dirty="0" smtClean="0">
                <a:latin typeface="Calibri" panose="020F0502020204030204" pitchFamily="34" charset="0"/>
                <a:cs typeface="Calibri" panose="020F0502020204030204" pitchFamily="34" charset="0"/>
              </a:rPr>
              <a:t>. </a:t>
            </a:r>
            <a:r>
              <a:rPr lang="en-US" sz="3600" b="1" i="1" dirty="0" err="1" smtClean="0">
                <a:latin typeface="Calibri" panose="020F0502020204030204" pitchFamily="34" charset="0"/>
                <a:cs typeface="Calibri" panose="020F0502020204030204" pitchFamily="34" charset="0"/>
              </a:rPr>
              <a:t>Đọc</a:t>
            </a:r>
            <a:r>
              <a:rPr lang="en-US" sz="3600" b="1" i="1" dirty="0" smtClean="0">
                <a:latin typeface="Calibri" panose="020F0502020204030204" pitchFamily="34" charset="0"/>
                <a:cs typeface="Calibri" panose="020F0502020204030204" pitchFamily="34" charset="0"/>
              </a:rPr>
              <a:t> </a:t>
            </a:r>
            <a:r>
              <a:rPr lang="en-US" sz="3600" b="1" i="1" dirty="0" err="1" smtClean="0">
                <a:latin typeface="Calibri" panose="020F0502020204030204" pitchFamily="34" charset="0"/>
                <a:cs typeface="Calibri" panose="020F0502020204030204" pitchFamily="34" charset="0"/>
              </a:rPr>
              <a:t>thông</a:t>
            </a:r>
            <a:r>
              <a:rPr lang="en-US" sz="3600" b="1" i="1" dirty="0" smtClean="0">
                <a:latin typeface="Calibri" panose="020F0502020204030204" pitchFamily="34" charset="0"/>
                <a:cs typeface="Calibri" panose="020F0502020204030204" pitchFamily="34" charset="0"/>
              </a:rPr>
              <a:t> </a:t>
            </a:r>
            <a:r>
              <a:rPr lang="en-US" sz="3600" b="1" i="1" dirty="0" err="1" smtClean="0">
                <a:latin typeface="Calibri" panose="020F0502020204030204" pitchFamily="34" charset="0"/>
                <a:cs typeface="Calibri" panose="020F0502020204030204" pitchFamily="34" charset="0"/>
              </a:rPr>
              <a:t>báo</a:t>
            </a:r>
            <a:r>
              <a:rPr lang="en-US" sz="3600" b="1" i="1" dirty="0" smtClean="0">
                <a:latin typeface="Calibri" panose="020F0502020204030204" pitchFamily="34" charset="0"/>
                <a:cs typeface="Calibri" panose="020F0502020204030204" pitchFamily="34" charset="0"/>
              </a:rPr>
              <a:t>, </a:t>
            </a:r>
            <a:r>
              <a:rPr lang="en-US" sz="3600" b="1" i="1" dirty="0" err="1" smtClean="0">
                <a:latin typeface="Calibri" panose="020F0502020204030204" pitchFamily="34" charset="0"/>
                <a:cs typeface="Calibri" panose="020F0502020204030204" pitchFamily="34" charset="0"/>
              </a:rPr>
              <a:t>xem</a:t>
            </a:r>
            <a:r>
              <a:rPr lang="en-US" sz="3600" b="1" i="1" dirty="0" smtClean="0">
                <a:latin typeface="Calibri" panose="020F0502020204030204" pitchFamily="34" charset="0"/>
                <a:cs typeface="Calibri" panose="020F0502020204030204" pitchFamily="34" charset="0"/>
              </a:rPr>
              <a:t> </a:t>
            </a:r>
            <a:r>
              <a:rPr lang="en-US" sz="3600" b="1" i="1" dirty="0" err="1" smtClean="0">
                <a:latin typeface="Calibri" panose="020F0502020204030204" pitchFamily="34" charset="0"/>
                <a:cs typeface="Calibri" panose="020F0502020204030204" pitchFamily="34" charset="0"/>
              </a:rPr>
              <a:t>hộp</a:t>
            </a:r>
            <a:r>
              <a:rPr lang="en-US" sz="3600" b="1" i="1" dirty="0" smtClean="0">
                <a:latin typeface="Calibri" panose="020F0502020204030204" pitchFamily="34" charset="0"/>
                <a:cs typeface="Calibri" panose="020F0502020204030204" pitchFamily="34" charset="0"/>
              </a:rPr>
              <a:t> tin </a:t>
            </a:r>
            <a:r>
              <a:rPr lang="en-US" sz="3600" b="1" i="1" dirty="0" err="1" smtClean="0">
                <a:latin typeface="Calibri" panose="020F0502020204030204" pitchFamily="34" charset="0"/>
                <a:cs typeface="Calibri" panose="020F0502020204030204" pitchFamily="34" charset="0"/>
              </a:rPr>
              <a:t>nhắn</a:t>
            </a:r>
            <a:r>
              <a:rPr lang="en-US" sz="3600" b="1" i="1" dirty="0" smtClean="0">
                <a:latin typeface="Calibri" panose="020F0502020204030204" pitchFamily="34" charset="0"/>
                <a:cs typeface="Calibri" panose="020F0502020204030204" pitchFamily="34" charset="0"/>
              </a:rPr>
              <a:t> </a:t>
            </a:r>
            <a:br>
              <a:rPr lang="en-US" sz="3600" b="1" i="1" dirty="0" smtClean="0">
                <a:latin typeface="Calibri" panose="020F0502020204030204" pitchFamily="34" charset="0"/>
                <a:cs typeface="Calibri" panose="020F0502020204030204" pitchFamily="34" charset="0"/>
              </a:rPr>
            </a:br>
            <a:r>
              <a:rPr lang="en-US" sz="2700" dirty="0" err="1" smtClean="0">
                <a:latin typeface="Calibri" panose="020F0502020204030204" pitchFamily="34" charset="0"/>
                <a:cs typeface="Calibri" panose="020F0502020204030204" pitchFamily="34" charset="0"/>
              </a:rPr>
              <a:t>Có</a:t>
            </a:r>
            <a:r>
              <a:rPr lang="en-US" sz="2700" dirty="0" smtClean="0">
                <a:latin typeface="Calibri" panose="020F0502020204030204" pitchFamily="34" charset="0"/>
                <a:cs typeface="Calibri" panose="020F0502020204030204" pitchFamily="34" charset="0"/>
              </a:rPr>
              <a:t> 3 </a:t>
            </a:r>
            <a:r>
              <a:rPr lang="en-US" sz="2700" dirty="0" err="1" smtClean="0">
                <a:latin typeface="Calibri" panose="020F0502020204030204" pitchFamily="34" charset="0"/>
                <a:cs typeface="Calibri" panose="020F0502020204030204" pitchFamily="34" charset="0"/>
              </a:rPr>
              <a:t>cách</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xem</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thông</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báo</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như</a:t>
            </a:r>
            <a:r>
              <a:rPr lang="en-US" sz="2700" dirty="0" smtClean="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sau</a:t>
            </a:r>
            <a:r>
              <a:rPr lang="en-US" sz="2700" dirty="0" smtClean="0">
                <a:latin typeface="Calibri" panose="020F0502020204030204" pitchFamily="34" charset="0"/>
                <a:cs typeface="Calibri" panose="020F0502020204030204" pitchFamily="34" charset="0"/>
              </a:rPr>
              <a:t>:</a:t>
            </a:r>
            <a:r>
              <a:rPr lang="en-US" sz="3600" dirty="0" smtClean="0">
                <a:latin typeface="Calibri" panose="020F0502020204030204" pitchFamily="34" charset="0"/>
                <a:cs typeface="Calibri" panose="020F0502020204030204" pitchFamily="34" charset="0"/>
              </a:rPr>
              <a:t/>
            </a:r>
            <a:br>
              <a:rPr lang="en-US" sz="3600" dirty="0" smtClean="0">
                <a:latin typeface="Calibri" panose="020F0502020204030204" pitchFamily="34" charset="0"/>
                <a:cs typeface="Calibri" panose="020F0502020204030204" pitchFamily="34" charset="0"/>
              </a:rPr>
            </a:br>
            <a:r>
              <a:rPr lang="en-US" sz="3600" dirty="0" smtClean="0">
                <a:latin typeface="Calibri" panose="020F0502020204030204" pitchFamily="34" charset="0"/>
                <a:cs typeface="Calibri" panose="020F0502020204030204" pitchFamily="34" charset="0"/>
              </a:rPr>
              <a:t/>
            </a:r>
            <a:br>
              <a:rPr lang="en-US" sz="3600" dirty="0" smtClean="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268035"/>
              </p:ext>
            </p:extLst>
          </p:nvPr>
        </p:nvGraphicFramePr>
        <p:xfrm>
          <a:off x="888274" y="1672048"/>
          <a:ext cx="10008326" cy="4607645"/>
        </p:xfrm>
        <a:graphic>
          <a:graphicData uri="http://schemas.openxmlformats.org/drawingml/2006/table">
            <a:tbl>
              <a:tblPr bandRow="1">
                <a:tableStyleId>{5C22544A-7EE6-4342-B048-85BDC9FD1C3A}</a:tableStyleId>
              </a:tblPr>
              <a:tblGrid>
                <a:gridCol w="5389971">
                  <a:extLst>
                    <a:ext uri="{9D8B030D-6E8A-4147-A177-3AD203B41FA5}">
                      <a16:colId xmlns:a16="http://schemas.microsoft.com/office/drawing/2014/main" val="3720481272"/>
                    </a:ext>
                  </a:extLst>
                </a:gridCol>
                <a:gridCol w="4618355">
                  <a:extLst>
                    <a:ext uri="{9D8B030D-6E8A-4147-A177-3AD203B41FA5}">
                      <a16:colId xmlns:a16="http://schemas.microsoft.com/office/drawing/2014/main" val="1284815689"/>
                    </a:ext>
                  </a:extLst>
                </a:gridCol>
              </a:tblGrid>
              <a:tr h="2082528">
                <a:tc>
                  <a:txBody>
                    <a:bodyPr/>
                    <a:lstStyle/>
                    <a:p>
                      <a:endParaRPr lang="en-US" sz="21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smtClean="0">
                          <a:solidFill>
                            <a:schemeClr val="dk1"/>
                          </a:solidFill>
                          <a:effectLst/>
                          <a:latin typeface="Calibri" panose="020F0502020204030204" pitchFamily="34" charset="0"/>
                          <a:ea typeface="+mn-ea"/>
                          <a:cs typeface="Calibri" panose="020F0502020204030204" pitchFamily="34" charset="0"/>
                        </a:rPr>
                        <a:t>①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khoản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màn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hình</a:t>
                      </a:r>
                      <a:r>
                        <a:rPr lang="en-US" sz="2100" kern="1200" dirty="0" smtClean="0">
                          <a:solidFill>
                            <a:schemeClr val="dk1"/>
                          </a:solidFill>
                          <a:effectLst/>
                          <a:latin typeface="Calibri" panose="020F0502020204030204" pitchFamily="34" charset="0"/>
                          <a:ea typeface="+mn-ea"/>
                          <a:cs typeface="Calibri" panose="020F0502020204030204" pitchFamily="34" charset="0"/>
                        </a:rPr>
                        <a:t> popup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hiện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ra</a:t>
                      </a:r>
                      <a:r>
                        <a:rPr lang="en-US" sz="2100" kern="1200" dirty="0" smtClean="0">
                          <a:solidFill>
                            <a:schemeClr val="dk1"/>
                          </a:solidFill>
                          <a:effectLst/>
                          <a:latin typeface="Calibri" panose="020F0502020204030204" pitchFamily="34" charset="0"/>
                          <a:ea typeface="+mn-ea"/>
                          <a:cs typeface="Calibri" panose="020F0502020204030204" pitchFamily="34" charset="0"/>
                        </a:rPr>
                        <a:t> → Click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100" kern="1200" dirty="0" smtClean="0">
                          <a:solidFill>
                            <a:schemeClr val="dk1"/>
                          </a:solidFill>
                          <a:effectLst/>
                          <a:latin typeface="Calibri" panose="020F0502020204030204" pitchFamily="34" charset="0"/>
                          <a:ea typeface="+mn-ea"/>
                          <a:cs typeface="Calibri" panose="020F0502020204030204" pitchFamily="34" charset="0"/>
                        </a:rPr>
                        <a:t>” (1.1) → Click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đường</a:t>
                      </a:r>
                      <a:r>
                        <a:rPr lang="en-US" sz="2100" kern="1200" dirty="0" smtClean="0">
                          <a:solidFill>
                            <a:schemeClr val="dk1"/>
                          </a:solidFill>
                          <a:effectLst/>
                          <a:latin typeface="Calibri" panose="020F0502020204030204" pitchFamily="34" charset="0"/>
                          <a:ea typeface="+mn-ea"/>
                          <a:cs typeface="Calibri" panose="020F0502020204030204" pitchFamily="34" charset="0"/>
                        </a:rPr>
                        <a:t> link (1.2)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100" kern="1200" dirty="0" smtClean="0">
                          <a:solidFill>
                            <a:schemeClr val="dk1"/>
                          </a:solidFill>
                          <a:effectLst/>
                          <a:latin typeface="Calibri" panose="020F0502020204030204" pitchFamily="34" charset="0"/>
                          <a:ea typeface="+mn-ea"/>
                          <a:cs typeface="Calibri" panose="020F0502020204030204" pitchFamily="34" charset="0"/>
                        </a:rPr>
                        <a:t> chi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tiết</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báo</a:t>
                      </a:r>
                      <a:endParaRPr lang="en-US" sz="2100" kern="1200" dirty="0" smtClean="0">
                        <a:solidFill>
                          <a:schemeClr val="dk1"/>
                        </a:solidFill>
                        <a:effectLst/>
                        <a:latin typeface="Calibri" panose="020F0502020204030204" pitchFamily="34" charset="0"/>
                        <a:ea typeface="+mn-ea"/>
                        <a:cs typeface="Calibri" panose="020F050202020403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1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99454303"/>
                  </a:ext>
                </a:extLst>
              </a:tr>
              <a:tr h="1088594">
                <a:tc>
                  <a:txBody>
                    <a:bodyPr/>
                    <a:lstStyle/>
                    <a:p>
                      <a:endParaRPr lang="en-US" sz="21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smtClean="0">
                          <a:solidFill>
                            <a:schemeClr val="dk1"/>
                          </a:solidFill>
                          <a:effectLst/>
                          <a:latin typeface="Calibri" panose="020F0502020204030204" pitchFamily="34" charset="0"/>
                          <a:ea typeface="+mn-ea"/>
                          <a:cs typeface="Calibri" panose="020F0502020204030204" pitchFamily="34" charset="0"/>
                        </a:rPr>
                        <a:t>Click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100" kern="1200" dirty="0" smtClean="0">
                          <a:solidFill>
                            <a:schemeClr val="dk1"/>
                          </a:solidFill>
                          <a:effectLst/>
                          <a:latin typeface="Calibri" panose="020F0502020204030204" pitchFamily="34" charset="0"/>
                          <a:ea typeface="+mn-ea"/>
                          <a:cs typeface="Calibri" panose="020F0502020204030204" pitchFamily="34" charset="0"/>
                        </a:rPr>
                        <a:t> “Tin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hệ</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thống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hoặc</a:t>
                      </a:r>
                      <a:r>
                        <a:rPr lang="en-US" sz="2100" kern="1200" dirty="0" smtClean="0">
                          <a:solidFill>
                            <a:schemeClr val="dk1"/>
                          </a:solidFill>
                          <a:effectLst/>
                          <a:latin typeface="Calibri" panose="020F0502020204030204" pitchFamily="34" charset="0"/>
                          <a:ea typeface="+mn-ea"/>
                          <a:cs typeface="Calibri" panose="020F0502020204030204" pitchFamily="34" charset="0"/>
                        </a:rPr>
                        <a:t> “Tin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nội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bộ</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toàn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bộ</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báo</a:t>
                      </a:r>
                      <a:endParaRPr lang="en-US" sz="21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06720599"/>
                  </a:ext>
                </a:extLst>
              </a:tr>
              <a:tr h="478841">
                <a:tc>
                  <a:txBody>
                    <a:bodyPr/>
                    <a:lstStyle/>
                    <a:p>
                      <a:endParaRPr lang="en-US" sz="2100">
                        <a:latin typeface="Calibri" panose="020F0502020204030204" pitchFamily="34" charset="0"/>
                        <a:cs typeface="Calibri" panose="020F0502020204030204" pitchFamily="34" charset="0"/>
                      </a:endParaRPr>
                    </a:p>
                  </a:txBody>
                  <a:tcPr/>
                </a:tc>
                <a:tc>
                  <a:txBody>
                    <a:bodyPr/>
                    <a:lstStyle/>
                    <a:p>
                      <a:endParaRPr lang="en-US" sz="2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25297917"/>
                  </a:ext>
                </a:extLst>
              </a:tr>
              <a:tr h="478841">
                <a:tc>
                  <a:txBody>
                    <a:bodyPr/>
                    <a:lstStyle/>
                    <a:p>
                      <a:endParaRPr lang="en-US" sz="2100" dirty="0">
                        <a:latin typeface="Calibri" panose="020F0502020204030204" pitchFamily="34" charset="0"/>
                        <a:cs typeface="Calibri" panose="020F0502020204030204" pitchFamily="34" charset="0"/>
                      </a:endParaRPr>
                    </a:p>
                  </a:txBody>
                  <a:tcPr/>
                </a:tc>
                <a:tc>
                  <a:txBody>
                    <a:bodyPr/>
                    <a:lstStyle/>
                    <a:p>
                      <a:endParaRPr lang="en-US" sz="21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09719741"/>
                  </a:ext>
                </a:extLst>
              </a:tr>
              <a:tr h="478841">
                <a:tc>
                  <a:txBody>
                    <a:bodyPr/>
                    <a:lstStyle/>
                    <a:p>
                      <a:endParaRPr lang="en-US" sz="2100">
                        <a:latin typeface="Calibri" panose="020F0502020204030204" pitchFamily="34" charset="0"/>
                        <a:cs typeface="Calibri" panose="020F0502020204030204" pitchFamily="34" charset="0"/>
                      </a:endParaRPr>
                    </a:p>
                  </a:txBody>
                  <a:tcPr/>
                </a:tc>
                <a:tc>
                  <a:txBody>
                    <a:bodyPr/>
                    <a:lstStyle/>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07634926"/>
                  </a:ext>
                </a:extLst>
              </a:tr>
            </a:tbl>
          </a:graphicData>
        </a:graphic>
      </p:graphicFrame>
      <p:pic>
        <p:nvPicPr>
          <p:cNvPr id="5" name="Picture 4"/>
          <p:cNvPicPr/>
          <p:nvPr/>
        </p:nvPicPr>
        <p:blipFill>
          <a:blip r:embed="rId2"/>
          <a:stretch>
            <a:fillRect/>
          </a:stretch>
        </p:blipFill>
        <p:spPr>
          <a:xfrm>
            <a:off x="1096644" y="1828800"/>
            <a:ext cx="4999355" cy="2124075"/>
          </a:xfrm>
          <a:prstGeom prst="rect">
            <a:avLst/>
          </a:prstGeom>
        </p:spPr>
      </p:pic>
      <p:pic>
        <p:nvPicPr>
          <p:cNvPr id="6" name="Picture 5"/>
          <p:cNvPicPr/>
          <p:nvPr/>
        </p:nvPicPr>
        <p:blipFill>
          <a:blip r:embed="rId3"/>
          <a:stretch>
            <a:fillRect/>
          </a:stretch>
        </p:blipFill>
        <p:spPr>
          <a:xfrm>
            <a:off x="1112515" y="3952875"/>
            <a:ext cx="4999355" cy="2155827"/>
          </a:xfrm>
          <a:prstGeom prst="rect">
            <a:avLst/>
          </a:prstGeom>
        </p:spPr>
      </p:pic>
    </p:spTree>
    <p:extLst>
      <p:ext uri="{BB962C8B-B14F-4D97-AF65-F5344CB8AC3E}">
        <p14:creationId xmlns:p14="http://schemas.microsoft.com/office/powerpoint/2010/main" val="2611911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5510680"/>
              </p:ext>
            </p:extLst>
          </p:nvPr>
        </p:nvGraphicFramePr>
        <p:xfrm>
          <a:off x="496388" y="300447"/>
          <a:ext cx="11207932" cy="6557554"/>
        </p:xfrm>
        <a:graphic>
          <a:graphicData uri="http://schemas.openxmlformats.org/drawingml/2006/table">
            <a:tbl>
              <a:tblPr bandRow="1">
                <a:tableStyleId>{5C22544A-7EE6-4342-B048-85BDC9FD1C3A}</a:tableStyleId>
              </a:tblPr>
              <a:tblGrid>
                <a:gridCol w="5603966">
                  <a:extLst>
                    <a:ext uri="{9D8B030D-6E8A-4147-A177-3AD203B41FA5}">
                      <a16:colId xmlns:a16="http://schemas.microsoft.com/office/drawing/2014/main" val="3052737988"/>
                    </a:ext>
                  </a:extLst>
                </a:gridCol>
                <a:gridCol w="5603966">
                  <a:extLst>
                    <a:ext uri="{9D8B030D-6E8A-4147-A177-3AD203B41FA5}">
                      <a16:colId xmlns:a16="http://schemas.microsoft.com/office/drawing/2014/main" val="943511650"/>
                    </a:ext>
                  </a:extLst>
                </a:gridCol>
              </a:tblGrid>
              <a:tr h="1479083">
                <a:tc>
                  <a:txBody>
                    <a:bodyPr/>
                    <a:lstStyle/>
                    <a:p>
                      <a:endParaRPr lang="en-US" sz="21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smtClean="0">
                          <a:solidFill>
                            <a:schemeClr val="dk1"/>
                          </a:solidFill>
                          <a:effectLst/>
                          <a:latin typeface="Calibri" panose="020F0502020204030204" pitchFamily="34" charset="0"/>
                          <a:ea typeface="+mn-ea"/>
                          <a:cs typeface="Calibri" panose="020F0502020204030204" pitchFamily="34" charset="0"/>
                        </a:rPr>
                        <a:t>② Click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cái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chuông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mở</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93966933"/>
                  </a:ext>
                </a:extLst>
              </a:tr>
              <a:tr h="1937149">
                <a:tc>
                  <a:txBody>
                    <a:bodyPr/>
                    <a:lstStyle/>
                    <a:p>
                      <a:endParaRPr lang="en-US" sz="21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smtClean="0">
                          <a:solidFill>
                            <a:schemeClr val="dk1"/>
                          </a:solidFill>
                          <a:effectLst/>
                          <a:latin typeface="Calibri" panose="020F0502020204030204" pitchFamily="34" charset="0"/>
                          <a:ea typeface="+mn-ea"/>
                          <a:cs typeface="Calibri" panose="020F0502020204030204" pitchFamily="34" charset="0"/>
                        </a:rPr>
                        <a:t>Click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đường</a:t>
                      </a:r>
                      <a:r>
                        <a:rPr lang="en-US" sz="2100" kern="1200" dirty="0" smtClean="0">
                          <a:solidFill>
                            <a:schemeClr val="dk1"/>
                          </a:solidFill>
                          <a:effectLst/>
                          <a:latin typeface="Calibri" panose="020F0502020204030204" pitchFamily="34" charset="0"/>
                          <a:ea typeface="+mn-ea"/>
                          <a:cs typeface="Calibri" panose="020F0502020204030204" pitchFamily="34" charset="0"/>
                        </a:rPr>
                        <a:t> link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100" kern="1200" dirty="0" smtClean="0">
                          <a:solidFill>
                            <a:schemeClr val="dk1"/>
                          </a:solidFill>
                          <a:effectLst/>
                          <a:latin typeface="Calibri" panose="020F0502020204030204" pitchFamily="34" charset="0"/>
                          <a:ea typeface="+mn-ea"/>
                          <a:cs typeface="Calibri" panose="020F0502020204030204" pitchFamily="34" charset="0"/>
                        </a:rPr>
                        <a:t> chi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tiết</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100" kern="1200" dirty="0" smtClean="0">
                          <a:solidFill>
                            <a:schemeClr val="dk1"/>
                          </a:solidFill>
                          <a:effectLst/>
                          <a:latin typeface="Calibri" panose="020F0502020204030204" pitchFamily="34" charset="0"/>
                          <a:ea typeface="+mn-ea"/>
                          <a:cs typeface="Calibri" panose="020F0502020204030204" pitchFamily="34" charset="0"/>
                        </a:rPr>
                        <a:t> (2.1)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hoặc</a:t>
                      </a:r>
                      <a:r>
                        <a:rPr lang="en-US" sz="2100" kern="1200" dirty="0" smtClean="0">
                          <a:solidFill>
                            <a:schemeClr val="dk1"/>
                          </a:solidFill>
                          <a:effectLst/>
                          <a:latin typeface="Calibri" panose="020F0502020204030204" pitchFamily="34" charset="0"/>
                          <a:ea typeface="+mn-ea"/>
                          <a:cs typeface="Calibri" panose="020F0502020204030204" pitchFamily="34" charset="0"/>
                        </a:rPr>
                        <a:t> click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tất</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cả</a:t>
                      </a:r>
                      <a:r>
                        <a:rPr lang="en-US" sz="2100" kern="1200" dirty="0" smtClean="0">
                          <a:solidFill>
                            <a:schemeClr val="dk1"/>
                          </a:solidFill>
                          <a:effectLst/>
                          <a:latin typeface="Calibri" panose="020F0502020204030204" pitchFamily="34" charset="0"/>
                          <a:ea typeface="+mn-ea"/>
                          <a:cs typeface="Calibri" panose="020F0502020204030204" pitchFamily="34" charset="0"/>
                        </a:rPr>
                        <a:t>” (2.2)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toàn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bộ</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trong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hệ</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thống</a:t>
                      </a:r>
                      <a:endParaRPr lang="en-US" sz="21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01198921"/>
                  </a:ext>
                </a:extLst>
              </a:tr>
              <a:tr h="1570661">
                <a:tc>
                  <a:txBody>
                    <a:bodyPr/>
                    <a:lstStyle/>
                    <a:p>
                      <a:endParaRPr lang="en-US" sz="21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smtClean="0">
                          <a:solidFill>
                            <a:schemeClr val="dk1"/>
                          </a:solidFill>
                          <a:effectLst/>
                          <a:latin typeface="Calibri" panose="020F0502020204030204" pitchFamily="34" charset="0"/>
                          <a:ea typeface="+mn-ea"/>
                          <a:cs typeface="Calibri" panose="020F0502020204030204" pitchFamily="34" charset="0"/>
                        </a:rPr>
                        <a:t>Click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tất</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cả</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bên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bảng</a:t>
                      </a:r>
                      <a:r>
                        <a:rPr lang="en-US" sz="2100" kern="1200" dirty="0" smtClean="0">
                          <a:solidFill>
                            <a:schemeClr val="dk1"/>
                          </a:solidFill>
                          <a:effectLst/>
                          <a:latin typeface="Calibri" panose="020F0502020204030204" pitchFamily="34" charset="0"/>
                          <a:ea typeface="+mn-ea"/>
                          <a:cs typeface="Calibri" panose="020F0502020204030204" pitchFamily="34" charset="0"/>
                        </a:rPr>
                        <a:t> Tin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hệ</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thống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hoặc</a:t>
                      </a:r>
                      <a:r>
                        <a:rPr lang="en-US" sz="2100" kern="1200" dirty="0" smtClean="0">
                          <a:solidFill>
                            <a:schemeClr val="dk1"/>
                          </a:solidFill>
                          <a:effectLst/>
                          <a:latin typeface="Calibri" panose="020F0502020204030204" pitchFamily="34" charset="0"/>
                          <a:ea typeface="+mn-ea"/>
                          <a:cs typeface="Calibri" panose="020F0502020204030204" pitchFamily="34" charset="0"/>
                        </a:rPr>
                        <a:t> “Tin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nội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bộ</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toàn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bộ</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báo</a:t>
                      </a:r>
                      <a:endParaRPr lang="en-US" sz="21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67944684"/>
                  </a:ext>
                </a:extLst>
              </a:tr>
              <a:tr h="1570661">
                <a:tc>
                  <a:txBody>
                    <a:bodyPr/>
                    <a:lstStyle/>
                    <a:p>
                      <a:endParaRPr lang="en-US" sz="21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kern="1200" dirty="0" smtClean="0">
                          <a:solidFill>
                            <a:schemeClr val="dk1"/>
                          </a:solidFill>
                          <a:effectLst/>
                          <a:latin typeface="Calibri" panose="020F0502020204030204" pitchFamily="34" charset="0"/>
                          <a:ea typeface="+mn-ea"/>
                          <a:cs typeface="Calibri" panose="020F0502020204030204" pitchFamily="34" charset="0"/>
                        </a:rPr>
                        <a:t>Click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đường</a:t>
                      </a:r>
                      <a:r>
                        <a:rPr lang="en-US" sz="2100" kern="1200" dirty="0" smtClean="0">
                          <a:solidFill>
                            <a:schemeClr val="dk1"/>
                          </a:solidFill>
                          <a:effectLst/>
                          <a:latin typeface="Calibri" panose="020F0502020204030204" pitchFamily="34" charset="0"/>
                          <a:ea typeface="+mn-ea"/>
                          <a:cs typeface="Calibri" panose="020F0502020204030204" pitchFamily="34" charset="0"/>
                        </a:rPr>
                        <a:t> link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từng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100" kern="1200" dirty="0" smtClean="0">
                          <a:solidFill>
                            <a:schemeClr val="dk1"/>
                          </a:solidFill>
                          <a:effectLst/>
                          <a:latin typeface="Calibri" panose="020F0502020204030204" pitchFamily="34" charset="0"/>
                          <a:ea typeface="+mn-ea"/>
                          <a:cs typeface="Calibri" panose="020F0502020204030204" pitchFamily="34" charset="0"/>
                        </a:rPr>
                        <a:t> chi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tiết</a:t>
                      </a:r>
                      <a:r>
                        <a:rPr lang="en-US" sz="2100" kern="1200" dirty="0" smtClean="0">
                          <a:solidFill>
                            <a:schemeClr val="dk1"/>
                          </a:solidFill>
                          <a:effectLst/>
                          <a:latin typeface="Calibri" panose="020F0502020204030204" pitchFamily="34" charset="0"/>
                          <a:ea typeface="+mn-ea"/>
                          <a:cs typeface="Calibri" panose="020F0502020204030204" pitchFamily="34" charset="0"/>
                        </a:rPr>
                        <a:t> (2.3). Click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Đóng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thoát</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khỏi</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màn</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hình</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100" kern="1200" dirty="0" smtClean="0">
                          <a:solidFill>
                            <a:schemeClr val="dk1"/>
                          </a:solidFill>
                          <a:effectLst/>
                          <a:latin typeface="Calibri" panose="020F0502020204030204" pitchFamily="34" charset="0"/>
                          <a:ea typeface="+mn-ea"/>
                          <a:cs typeface="Calibri" panose="020F0502020204030204" pitchFamily="34" charset="0"/>
                        </a:rPr>
                        <a:t> </a:t>
                      </a:r>
                      <a:r>
                        <a:rPr lang="en-US" sz="2100" kern="1200" dirty="0" err="1" smtClean="0">
                          <a:solidFill>
                            <a:schemeClr val="dk1"/>
                          </a:solidFill>
                          <a:effectLst/>
                          <a:latin typeface="Calibri" panose="020F0502020204030204" pitchFamily="34" charset="0"/>
                          <a:ea typeface="+mn-ea"/>
                          <a:cs typeface="Calibri" panose="020F0502020204030204" pitchFamily="34" charset="0"/>
                        </a:rPr>
                        <a:t>báo</a:t>
                      </a:r>
                      <a:endParaRPr lang="en-US" sz="21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66339664"/>
                  </a:ext>
                </a:extLst>
              </a:tr>
            </a:tbl>
          </a:graphicData>
        </a:graphic>
      </p:graphicFrame>
      <p:pic>
        <p:nvPicPr>
          <p:cNvPr id="5" name="Picture 4"/>
          <p:cNvPicPr/>
          <p:nvPr/>
        </p:nvPicPr>
        <p:blipFill>
          <a:blip r:embed="rId2"/>
          <a:stretch>
            <a:fillRect/>
          </a:stretch>
        </p:blipFill>
        <p:spPr>
          <a:xfrm>
            <a:off x="1327194" y="1087191"/>
            <a:ext cx="4661265" cy="214490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295402" y="3796498"/>
            <a:ext cx="4670834" cy="2536796"/>
          </a:xfrm>
          <a:prstGeom prst="rect">
            <a:avLst/>
          </a:prstGeom>
          <a:noFill/>
          <a:ln>
            <a:noFill/>
          </a:ln>
        </p:spPr>
      </p:pic>
    </p:spTree>
    <p:extLst>
      <p:ext uri="{BB962C8B-B14F-4D97-AF65-F5344CB8AC3E}">
        <p14:creationId xmlns:p14="http://schemas.microsoft.com/office/powerpoint/2010/main" val="2885329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7237174"/>
              </p:ext>
            </p:extLst>
          </p:nvPr>
        </p:nvGraphicFramePr>
        <p:xfrm>
          <a:off x="796834" y="692332"/>
          <a:ext cx="10463348" cy="5633002"/>
        </p:xfrm>
        <a:graphic>
          <a:graphicData uri="http://schemas.openxmlformats.org/drawingml/2006/table">
            <a:tbl>
              <a:tblPr bandRow="1">
                <a:tableStyleId>{5C22544A-7EE6-4342-B048-85BDC9FD1C3A}</a:tableStyleId>
              </a:tblPr>
              <a:tblGrid>
                <a:gridCol w="5231674">
                  <a:extLst>
                    <a:ext uri="{9D8B030D-6E8A-4147-A177-3AD203B41FA5}">
                      <a16:colId xmlns:a16="http://schemas.microsoft.com/office/drawing/2014/main" val="2029274320"/>
                    </a:ext>
                  </a:extLst>
                </a:gridCol>
                <a:gridCol w="5231674">
                  <a:extLst>
                    <a:ext uri="{9D8B030D-6E8A-4147-A177-3AD203B41FA5}">
                      <a16:colId xmlns:a16="http://schemas.microsoft.com/office/drawing/2014/main" val="2350291208"/>
                    </a:ext>
                  </a:extLst>
                </a:gridCol>
              </a:tblGrid>
              <a:tr h="1648491">
                <a:tc>
                  <a:txBody>
                    <a:bodyPr/>
                    <a:lstStyle/>
                    <a:p>
                      <a:endParaRPr lang="en-US" sz="23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kern="1200" dirty="0" smtClean="0">
                          <a:solidFill>
                            <a:schemeClr val="dk1"/>
                          </a:solidFill>
                          <a:effectLst/>
                          <a:latin typeface="Calibri" panose="020F0502020204030204" pitchFamily="34" charset="0"/>
                          <a:ea typeface="+mn-ea"/>
                          <a:cs typeface="Calibri" panose="020F0502020204030204" pitchFamily="34" charset="0"/>
                        </a:rPr>
                        <a:t>③ 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Hộp</a:t>
                      </a:r>
                      <a:r>
                        <a:rPr lang="en-US" sz="2300" kern="1200" dirty="0" smtClean="0">
                          <a:solidFill>
                            <a:schemeClr val="dk1"/>
                          </a:solidFill>
                          <a:effectLst/>
                          <a:latin typeface="Calibri" panose="020F0502020204030204" pitchFamily="34" charset="0"/>
                          <a:ea typeface="+mn-ea"/>
                          <a:cs typeface="Calibri" panose="020F0502020204030204" pitchFamily="34" charset="0"/>
                        </a:rPr>
                        <a:t> tin”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trên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trang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chủ</a:t>
                      </a:r>
                      <a:r>
                        <a:rPr lang="en-US" sz="2300" kern="1200" dirty="0" smtClean="0">
                          <a:solidFill>
                            <a:schemeClr val="dk1"/>
                          </a:solidFill>
                          <a:effectLst/>
                          <a:latin typeface="Calibri" panose="020F0502020204030204" pitchFamily="34" charset="0"/>
                          <a:ea typeface="+mn-ea"/>
                          <a:cs typeface="Calibri" panose="020F0502020204030204" pitchFamily="34" charset="0"/>
                        </a:rPr>
                        <a:t> →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Màn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hình</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hiển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thị</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danh</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sách</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tất</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cả</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các</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trong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hệ</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thống</a:t>
                      </a:r>
                      <a:endParaRPr lang="en-US" sz="23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64750850"/>
                  </a:ext>
                </a:extLst>
              </a:tr>
              <a:tr h="835462">
                <a:tc>
                  <a:txBody>
                    <a:bodyPr/>
                    <a:lstStyle/>
                    <a:p>
                      <a:endParaRPr lang="en-US" sz="2300">
                        <a:latin typeface="Calibri" panose="020F0502020204030204" pitchFamily="34" charset="0"/>
                        <a:cs typeface="Calibri" panose="020F0502020204030204" pitchFamily="34" charset="0"/>
                      </a:endParaRPr>
                    </a:p>
                  </a:txBody>
                  <a:tcPr/>
                </a:tc>
                <a:tc>
                  <a:txBody>
                    <a:bodyPr/>
                    <a:lstStyle/>
                    <a:p>
                      <a:r>
                        <a:rPr lang="en-US" sz="2300" kern="1200" dirty="0" smtClean="0">
                          <a:solidFill>
                            <a:schemeClr val="dk1"/>
                          </a:solidFill>
                          <a:effectLst/>
                          <a:latin typeface="Calibri" panose="020F0502020204030204" pitchFamily="34" charset="0"/>
                          <a:ea typeface="+mn-ea"/>
                          <a:cs typeface="Calibri" panose="020F0502020204030204" pitchFamily="34" charset="0"/>
                        </a:rPr>
                        <a:t>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đường</a:t>
                      </a:r>
                      <a:r>
                        <a:rPr lang="en-US" sz="2300" kern="1200" dirty="0" smtClean="0">
                          <a:solidFill>
                            <a:schemeClr val="dk1"/>
                          </a:solidFill>
                          <a:effectLst/>
                          <a:latin typeface="Calibri" panose="020F0502020204030204" pitchFamily="34" charset="0"/>
                          <a:ea typeface="+mn-ea"/>
                          <a:cs typeface="Calibri" panose="020F0502020204030204" pitchFamily="34" charset="0"/>
                        </a:rPr>
                        <a:t> link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từng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300" kern="1200" dirty="0" smtClean="0">
                          <a:solidFill>
                            <a:schemeClr val="dk1"/>
                          </a:solidFill>
                          <a:effectLst/>
                          <a:latin typeface="Calibri" panose="020F0502020204030204" pitchFamily="34" charset="0"/>
                          <a:ea typeface="+mn-ea"/>
                          <a:cs typeface="Calibri" panose="020F0502020204030204" pitchFamily="34" charset="0"/>
                        </a:rPr>
                        <a:t> chi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tiết</a:t>
                      </a:r>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00961174"/>
                  </a:ext>
                </a:extLst>
              </a:tr>
              <a:tr h="1944056">
                <a:tc>
                  <a:txBody>
                    <a:bodyPr/>
                    <a:lstStyle/>
                    <a:p>
                      <a:endParaRPr lang="en-US" sz="23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kern="1200" dirty="0" err="1" smtClean="0">
                          <a:solidFill>
                            <a:schemeClr val="dk1"/>
                          </a:solidFill>
                          <a:effectLst/>
                          <a:latin typeface="Calibri" panose="020F0502020204030204" pitchFamily="34" charset="0"/>
                          <a:ea typeface="+mn-ea"/>
                          <a:cs typeface="Calibri" panose="020F0502020204030204" pitchFamily="34" charset="0"/>
                        </a:rPr>
                        <a:t>Tất</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cả</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các</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khi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chưa</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đọc</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sẽ</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hiển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thị</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trạng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thái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Chưa</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đọc</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đã</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đọc</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sẽ</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hiển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thị</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trạng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thái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Đã</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300" kern="1200" dirty="0" smtClean="0">
                          <a:solidFill>
                            <a:schemeClr val="dk1"/>
                          </a:solidFill>
                          <a:effectLst/>
                          <a:latin typeface="Calibri" panose="020F0502020204030204" pitchFamily="34" charset="0"/>
                          <a:ea typeface="+mn-ea"/>
                          <a:cs typeface="Calibri" panose="020F0502020204030204" pitchFamily="34" charset="0"/>
                        </a:rPr>
                        <a:t>”</a:t>
                      </a:r>
                    </a:p>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51137844"/>
                  </a:ext>
                </a:extLst>
              </a:tr>
              <a:tr h="1204993">
                <a:tc>
                  <a:txBody>
                    <a:bodyPr/>
                    <a:lstStyle/>
                    <a:p>
                      <a:endParaRPr lang="en-US" sz="23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kern="1200" dirty="0" smtClean="0">
                          <a:solidFill>
                            <a:schemeClr val="dk1"/>
                          </a:solidFill>
                          <a:effectLst/>
                          <a:latin typeface="Calibri" panose="020F0502020204030204" pitchFamily="34" charset="0"/>
                          <a:ea typeface="+mn-ea"/>
                          <a:cs typeface="Calibri" panose="020F0502020204030204" pitchFamily="34" charset="0"/>
                        </a:rPr>
                        <a:t>Click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300" kern="1200" dirty="0" smtClean="0">
                          <a:solidFill>
                            <a:schemeClr val="dk1"/>
                          </a:solidFill>
                          <a:effectLst/>
                          <a:latin typeface="Calibri" panose="020F0502020204030204" pitchFamily="34" charset="0"/>
                          <a:ea typeface="+mn-ea"/>
                          <a:cs typeface="Calibri" panose="020F0502020204030204" pitchFamily="34" charset="0"/>
                        </a:rPr>
                        <a:t> “Tin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hệ</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thống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hoặc</a:t>
                      </a:r>
                      <a:r>
                        <a:rPr lang="en-US" sz="2300" kern="1200" dirty="0" smtClean="0">
                          <a:solidFill>
                            <a:schemeClr val="dk1"/>
                          </a:solidFill>
                          <a:effectLst/>
                          <a:latin typeface="Calibri" panose="020F0502020204030204" pitchFamily="34" charset="0"/>
                          <a:ea typeface="+mn-ea"/>
                          <a:cs typeface="Calibri" panose="020F0502020204030204" pitchFamily="34" charset="0"/>
                        </a:rPr>
                        <a:t> “Tin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nội</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bộ</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toàn</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bộ</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300" kern="1200" dirty="0" smtClean="0">
                          <a:solidFill>
                            <a:schemeClr val="dk1"/>
                          </a:solidFill>
                          <a:effectLst/>
                          <a:latin typeface="Calibri" panose="020F0502020204030204" pitchFamily="34" charset="0"/>
                          <a:ea typeface="+mn-ea"/>
                          <a:cs typeface="Calibri" panose="020F0502020204030204" pitchFamily="34" charset="0"/>
                        </a:rPr>
                        <a:t> </a:t>
                      </a:r>
                      <a:r>
                        <a:rPr lang="en-US" sz="2300" kern="1200" dirty="0" err="1" smtClean="0">
                          <a:solidFill>
                            <a:schemeClr val="dk1"/>
                          </a:solidFill>
                          <a:effectLst/>
                          <a:latin typeface="Calibri" panose="020F0502020204030204" pitchFamily="34" charset="0"/>
                          <a:ea typeface="+mn-ea"/>
                          <a:cs typeface="Calibri" panose="020F0502020204030204" pitchFamily="34" charset="0"/>
                        </a:rPr>
                        <a:t>báo</a:t>
                      </a:r>
                      <a:endParaRPr lang="en-US" sz="23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4982177"/>
                  </a:ext>
                </a:extLst>
              </a:tr>
            </a:tbl>
          </a:graphicData>
        </a:graphic>
      </p:graphicFrame>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66650" y="1102202"/>
            <a:ext cx="5014096" cy="4122941"/>
          </a:xfrm>
          <a:prstGeom prst="rect">
            <a:avLst/>
          </a:prstGeom>
          <a:noFill/>
          <a:ln>
            <a:noFill/>
          </a:ln>
        </p:spPr>
      </p:pic>
    </p:spTree>
    <p:extLst>
      <p:ext uri="{BB962C8B-B14F-4D97-AF65-F5344CB8AC3E}">
        <p14:creationId xmlns:p14="http://schemas.microsoft.com/office/powerpoint/2010/main" val="2123169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sz="3600" b="1" dirty="0" smtClean="0">
                <a:latin typeface="Calibri" panose="020F0502020204030204" pitchFamily="34" charset="0"/>
                <a:cs typeface="Calibri" panose="020F0502020204030204" pitchFamily="34" charset="0"/>
              </a:rPr>
              <a:t>10</a:t>
            </a:r>
            <a:r>
              <a:rPr lang="en-US" sz="3600" dirty="0" smtClean="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Tạo</a:t>
            </a:r>
            <a:r>
              <a:rPr lang="en-US" sz="3600" b="1" i="1" dirty="0">
                <a:latin typeface="Calibri" panose="020F0502020204030204" pitchFamily="34" charset="0"/>
                <a:cs typeface="Calibri" panose="020F0502020204030204" pitchFamily="34" charset="0"/>
              </a:rPr>
              <a:t> tin </a:t>
            </a:r>
            <a:r>
              <a:rPr lang="en-US" sz="3600" b="1" i="1" dirty="0" err="1">
                <a:latin typeface="Calibri" panose="020F0502020204030204" pitchFamily="34" charset="0"/>
                <a:cs typeface="Calibri" panose="020F0502020204030204" pitchFamily="34" charset="0"/>
              </a:rPr>
              <a:t>thông</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báo</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nội</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bộ</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200" dirty="0" err="1">
                <a:latin typeface="Calibri" panose="020F0502020204030204" pitchFamily="34" charset="0"/>
                <a:cs typeface="Calibri" panose="020F0502020204030204" pitchFamily="34" charset="0"/>
              </a:rPr>
              <a:t>Khi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một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nội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bộ</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quyền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riêng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thì</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gửi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tất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mọi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gửi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từng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chỉ</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quyền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nhận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tin </a:t>
            </a:r>
            <a:r>
              <a:rPr lang="en-US" sz="3200" dirty="0" err="1">
                <a:latin typeface="Calibri" panose="020F0502020204030204" pitchFamily="34" charset="0"/>
                <a:cs typeface="Calibri" panose="020F0502020204030204" pitchFamily="34" charset="0"/>
              </a:rPr>
              <a:t>nhắn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đó</a:t>
            </a:r>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90300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0362330"/>
              </p:ext>
            </p:extLst>
          </p:nvPr>
        </p:nvGraphicFramePr>
        <p:xfrm>
          <a:off x="117566" y="2"/>
          <a:ext cx="12074434" cy="6642913"/>
        </p:xfrm>
        <a:graphic>
          <a:graphicData uri="http://schemas.openxmlformats.org/drawingml/2006/table">
            <a:tbl>
              <a:tblPr bandRow="1">
                <a:tableStyleId>{5C22544A-7EE6-4342-B048-85BDC9FD1C3A}</a:tableStyleId>
              </a:tblPr>
              <a:tblGrid>
                <a:gridCol w="6037217">
                  <a:extLst>
                    <a:ext uri="{9D8B030D-6E8A-4147-A177-3AD203B41FA5}">
                      <a16:colId xmlns:a16="http://schemas.microsoft.com/office/drawing/2014/main" val="1524877882"/>
                    </a:ext>
                  </a:extLst>
                </a:gridCol>
                <a:gridCol w="6037217">
                  <a:extLst>
                    <a:ext uri="{9D8B030D-6E8A-4147-A177-3AD203B41FA5}">
                      <a16:colId xmlns:a16="http://schemas.microsoft.com/office/drawing/2014/main" val="3780283587"/>
                    </a:ext>
                  </a:extLst>
                </a:gridCol>
              </a:tblGrid>
              <a:tr h="627594">
                <a:tc>
                  <a:txBody>
                    <a:bodyPr/>
                    <a:lstStyle/>
                    <a:p>
                      <a:endParaRPr lang="en-US" sz="15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①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Tạo</a:t>
                      </a:r>
                      <a:r>
                        <a:rPr lang="en-US" sz="1700" kern="1200" dirty="0" smtClean="0">
                          <a:solidFill>
                            <a:schemeClr val="dk1"/>
                          </a:solidFill>
                          <a:effectLst/>
                          <a:latin typeface="Calibri" panose="020F0502020204030204" pitchFamily="34" charset="0"/>
                          <a:ea typeface="+mn-ea"/>
                          <a:cs typeface="Calibri" panose="020F0502020204030204" pitchFamily="34" charset="0"/>
                        </a:rPr>
                        <a:t> tin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nội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bộ</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3397187"/>
                  </a:ext>
                </a:extLst>
              </a:tr>
              <a:tr h="627594">
                <a:tc>
                  <a:txBody>
                    <a:bodyPr/>
                    <a:lstStyle/>
                    <a:p>
                      <a:endParaRPr lang="en-US" sz="15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②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tiêu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đề</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7770380"/>
                  </a:ext>
                </a:extLst>
              </a:tr>
              <a:tr h="1161050">
                <a:tc>
                  <a:txBody>
                    <a:bodyPr/>
                    <a:lstStyle/>
                    <a:p>
                      <a:endParaRPr lang="en-US" sz="15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③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cấp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độ</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ưu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tiên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của</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hiển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thị</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theo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màu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Mức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độ</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ưu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tiên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theo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thứ</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tự</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khẩn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cấp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nhất</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xuống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ít</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khẩn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cấp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hơn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Màu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đỏ</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màu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vàng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màu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xanh</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62575730"/>
                  </a:ext>
                </a:extLst>
              </a:tr>
              <a:tr h="1427777">
                <a:tc>
                  <a:txBody>
                    <a:bodyPr/>
                    <a:lstStyle/>
                    <a:p>
                      <a:endParaRPr lang="en-US" sz="15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④ - 4.1.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đến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1700" kern="1200" dirty="0" smtClean="0">
                          <a:solidFill>
                            <a:schemeClr val="dk1"/>
                          </a:solidFill>
                          <a:effectLst/>
                          <a:latin typeface="Calibri" panose="020F0502020204030204" pitchFamily="34" charset="0"/>
                          <a:ea typeface="+mn-ea"/>
                          <a:cs typeface="Calibri" panose="020F0502020204030204" pitchFamily="34" charset="0"/>
                        </a:rPr>
                        <a:t> ban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nếu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700" kern="1200" dirty="0" smtClean="0">
                          <a:solidFill>
                            <a:schemeClr val="dk1"/>
                          </a:solidFill>
                          <a:effectLst/>
                          <a:latin typeface="Calibri" panose="020F0502020204030204" pitchFamily="34" charset="0"/>
                          <a:ea typeface="+mn-ea"/>
                          <a:cs typeface="Calibri" panose="020F0502020204030204"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- 4.2.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đến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1700" kern="1200" dirty="0" smtClean="0">
                          <a:solidFill>
                            <a:schemeClr val="dk1"/>
                          </a:solidFill>
                          <a:effectLst/>
                          <a:latin typeface="Calibri" panose="020F0502020204030204" pitchFamily="34" charset="0"/>
                          <a:ea typeface="+mn-ea"/>
                          <a:cs typeface="Calibri" panose="020F0502020204030204" pitchFamily="34" charset="0"/>
                        </a:rPr>
                        <a:t> ban/</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cá</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nếu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700" kern="1200" dirty="0" smtClean="0">
                          <a:solidFill>
                            <a:schemeClr val="dk1"/>
                          </a:solidFill>
                          <a:effectLst/>
                          <a:latin typeface="Calibri" panose="020F0502020204030204" pitchFamily="34" charset="0"/>
                          <a:ea typeface="+mn-ea"/>
                          <a:cs typeface="Calibri" panose="020F0502020204030204"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- 4.3. Chia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sẻ</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đến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cá</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nếu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700" kern="1200" dirty="0" smtClean="0">
                          <a:solidFill>
                            <a:schemeClr val="dk1"/>
                          </a:solidFill>
                          <a:effectLst/>
                          <a:latin typeface="Calibri" panose="020F0502020204030204" pitchFamily="34" charset="0"/>
                          <a:ea typeface="+mn-ea"/>
                          <a:cs typeface="Calibri" panose="020F0502020204030204"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2490942"/>
                  </a:ext>
                </a:extLst>
              </a:tr>
              <a:tr h="627594">
                <a:tc>
                  <a:txBody>
                    <a:bodyPr/>
                    <a:lstStyle/>
                    <a:p>
                      <a:endParaRPr lang="en-US" sz="15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⑤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nội</a:t>
                      </a:r>
                      <a:r>
                        <a:rPr lang="en-US" sz="1700" kern="1200" dirty="0" smtClean="0">
                          <a:solidFill>
                            <a:schemeClr val="dk1"/>
                          </a:solidFill>
                          <a:effectLst/>
                          <a:latin typeface="Calibri" panose="020F0502020204030204" pitchFamily="34" charset="0"/>
                          <a:ea typeface="+mn-ea"/>
                          <a:cs typeface="Calibri" panose="020F0502020204030204" pitchFamily="34" charset="0"/>
                        </a:rPr>
                        <a:t> dung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23513586"/>
                  </a:ext>
                </a:extLst>
              </a:tr>
              <a:tr h="627594">
                <a:tc>
                  <a:txBody>
                    <a:bodyPr/>
                    <a:lstStyle/>
                    <a:p>
                      <a:endParaRPr lang="en-US" sz="15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⑥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file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nếu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700" kern="1200" dirty="0" smtClean="0">
                          <a:solidFill>
                            <a:schemeClr val="dk1"/>
                          </a:solidFill>
                          <a:effectLst/>
                          <a:latin typeface="Calibri" panose="020F0502020204030204" pitchFamily="34" charset="0"/>
                          <a:ea typeface="+mn-ea"/>
                          <a:cs typeface="Calibri" panose="020F0502020204030204" pitchFamily="34" charset="0"/>
                        </a:rPr>
                        <a:t>)</a:t>
                      </a: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3431228"/>
                  </a:ext>
                </a:extLst>
              </a:tr>
              <a:tr h="627594">
                <a:tc>
                  <a:txBody>
                    <a:bodyPr/>
                    <a:lstStyle/>
                    <a:p>
                      <a:endParaRPr lang="en-US" sz="15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⑦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Tải</a:t>
                      </a:r>
                      <a:r>
                        <a:rPr lang="en-US" sz="1700" kern="1200" dirty="0" smtClean="0">
                          <a:solidFill>
                            <a:schemeClr val="dk1"/>
                          </a:solidFill>
                          <a:effectLst/>
                          <a:latin typeface="Calibri" panose="020F0502020204030204" pitchFamily="34" charset="0"/>
                          <a:ea typeface="+mn-ea"/>
                          <a:cs typeface="Calibri" panose="020F0502020204030204" pitchFamily="34" charset="0"/>
                        </a:rPr>
                        <a:t> file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đã</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lên</a:t>
                      </a:r>
                      <a:r>
                        <a:rPr lang="en-US" sz="1700" kern="1200" dirty="0" smtClean="0">
                          <a:solidFill>
                            <a:schemeClr val="dk1"/>
                          </a:solidFill>
                          <a:effectLst/>
                          <a:latin typeface="Calibri" panose="020F0502020204030204" pitchFamily="34" charset="0"/>
                          <a:ea typeface="+mn-ea"/>
                          <a:cs typeface="Calibri" panose="020F0502020204030204" pitchFamily="34" charset="0"/>
                        </a:rPr>
                        <a:t> tin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25741636"/>
                  </a:ext>
                </a:extLst>
              </a:tr>
              <a:tr h="916116">
                <a:tc>
                  <a:txBody>
                    <a:bodyPr/>
                    <a:lstStyle/>
                    <a:p>
                      <a:endParaRPr lang="en-US" sz="15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⑧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Gửi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gửi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đến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được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61547079"/>
                  </a:ext>
                </a:extLst>
              </a:tr>
            </a:tbl>
          </a:graphicData>
        </a:graphic>
      </p:graphicFrame>
      <p:pic>
        <p:nvPicPr>
          <p:cNvPr id="5" name="Picture 4"/>
          <p:cNvPicPr/>
          <p:nvPr/>
        </p:nvPicPr>
        <p:blipFill>
          <a:blip r:embed="rId2"/>
          <a:stretch>
            <a:fillRect/>
          </a:stretch>
        </p:blipFill>
        <p:spPr>
          <a:xfrm>
            <a:off x="274320" y="274320"/>
            <a:ext cx="5773783" cy="5904411"/>
          </a:xfrm>
          <a:prstGeom prst="rect">
            <a:avLst/>
          </a:prstGeom>
        </p:spPr>
      </p:pic>
    </p:spTree>
    <p:extLst>
      <p:ext uri="{BB962C8B-B14F-4D97-AF65-F5344CB8AC3E}">
        <p14:creationId xmlns:p14="http://schemas.microsoft.com/office/powerpoint/2010/main" val="23557073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836" y="680375"/>
            <a:ext cx="9601196" cy="1303867"/>
          </a:xfrm>
        </p:spPr>
        <p:txBody>
          <a:bodyPr>
            <a:normAutofit/>
          </a:bodyPr>
          <a:lstStyle/>
          <a:p>
            <a:pPr lvl="0" algn="l"/>
            <a:r>
              <a:rPr lang="en-US" sz="3600" b="1" dirty="0" smtClean="0">
                <a:latin typeface="Calibri" panose="020F0502020204030204" pitchFamily="34" charset="0"/>
                <a:cs typeface="Calibri" panose="020F0502020204030204" pitchFamily="34" charset="0"/>
              </a:rPr>
              <a:t>11. </a:t>
            </a:r>
            <a:r>
              <a:rPr lang="en-US" sz="3600" b="1" i="1" dirty="0" err="1">
                <a:latin typeface="Calibri" panose="020F0502020204030204" pitchFamily="34" charset="0"/>
                <a:cs typeface="Calibri" panose="020F0502020204030204" pitchFamily="34" charset="0"/>
              </a:rPr>
              <a:t>Xem</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thông</a:t>
            </a:r>
            <a:r>
              <a:rPr lang="en-US" sz="3600" b="1" i="1" dirty="0">
                <a:latin typeface="Calibri" panose="020F0502020204030204" pitchFamily="34" charset="0"/>
                <a:cs typeface="Calibri" panose="020F0502020204030204" pitchFamily="34" charset="0"/>
              </a:rPr>
              <a:t> tin </a:t>
            </a:r>
            <a:r>
              <a:rPr lang="en-US" sz="3600" b="1" i="1" dirty="0" err="1">
                <a:latin typeface="Calibri" panose="020F0502020204030204" pitchFamily="34" charset="0"/>
                <a:cs typeface="Calibri" panose="020F0502020204030204" pitchFamily="34" charset="0"/>
              </a:rPr>
              <a:t>tài</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khoản</a:t>
            </a:r>
            <a:r>
              <a:rPr lang="en-US" sz="3600" b="1" dirty="0">
                <a:latin typeface="Calibri" panose="020F0502020204030204" pitchFamily="34" charset="0"/>
                <a:cs typeface="Calibri" panose="020F0502020204030204" pitchFamily="34" charset="0"/>
              </a:rPr>
              <a:t/>
            </a:r>
            <a:br>
              <a:rPr lang="en-US" sz="3600" b="1" dirty="0">
                <a:latin typeface="Calibri" panose="020F0502020204030204" pitchFamily="34" charset="0"/>
                <a:cs typeface="Calibri" panose="020F0502020204030204" pitchFamily="34" charset="0"/>
              </a:rPr>
            </a:br>
            <a:endParaRPr lang="en-US" sz="3600" b="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859492"/>
              </p:ext>
            </p:extLst>
          </p:nvPr>
        </p:nvGraphicFramePr>
        <p:xfrm>
          <a:off x="849086" y="1489166"/>
          <a:ext cx="10698480" cy="4545874"/>
        </p:xfrm>
        <a:graphic>
          <a:graphicData uri="http://schemas.openxmlformats.org/drawingml/2006/table">
            <a:tbl>
              <a:tblPr bandRow="1">
                <a:tableStyleId>{5C22544A-7EE6-4342-B048-85BDC9FD1C3A}</a:tableStyleId>
              </a:tblPr>
              <a:tblGrid>
                <a:gridCol w="5349240">
                  <a:extLst>
                    <a:ext uri="{9D8B030D-6E8A-4147-A177-3AD203B41FA5}">
                      <a16:colId xmlns:a16="http://schemas.microsoft.com/office/drawing/2014/main" val="1343786653"/>
                    </a:ext>
                  </a:extLst>
                </a:gridCol>
                <a:gridCol w="5349240">
                  <a:extLst>
                    <a:ext uri="{9D8B030D-6E8A-4147-A177-3AD203B41FA5}">
                      <a16:colId xmlns:a16="http://schemas.microsoft.com/office/drawing/2014/main" val="3143540545"/>
                    </a:ext>
                  </a:extLst>
                </a:gridCol>
              </a:tblGrid>
              <a:tr h="1690132">
                <a:tc>
                  <a:txBody>
                    <a:bodyPr/>
                    <a:lstStyle/>
                    <a:p>
                      <a:endParaRPr lang="en-US" sz="27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kern="1200" dirty="0" smtClean="0">
                          <a:solidFill>
                            <a:schemeClr val="dk1"/>
                          </a:solidFill>
                          <a:effectLst/>
                          <a:latin typeface="Calibri" panose="020F0502020204030204" pitchFamily="34" charset="0"/>
                          <a:ea typeface="+mn-ea"/>
                          <a:cs typeface="Calibri" panose="020F0502020204030204" pitchFamily="34" charset="0"/>
                        </a:rPr>
                        <a:t>①, ② Click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khoản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700" kern="1200" dirty="0" smtClean="0">
                          <a:solidFill>
                            <a:schemeClr val="dk1"/>
                          </a:solidFill>
                          <a:effectLst/>
                          <a:latin typeface="Calibri" panose="020F0502020204030204" pitchFamily="34" charset="0"/>
                          <a:ea typeface="+mn-ea"/>
                          <a:cs typeface="Calibri" panose="020F0502020204030204" pitchFamily="34" charset="0"/>
                        </a:rPr>
                        <a:t> tin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khoản</a:t>
                      </a:r>
                      <a:endParaRPr lang="en-US" sz="2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71171160"/>
                  </a:ext>
                </a:extLst>
              </a:tr>
              <a:tr h="2214657">
                <a:tc>
                  <a:txBody>
                    <a:bodyPr/>
                    <a:lstStyle/>
                    <a:p>
                      <a:endParaRPr lang="en-US" sz="27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kern="1200" dirty="0" err="1" smtClean="0">
                          <a:solidFill>
                            <a:schemeClr val="dk1"/>
                          </a:solidFill>
                          <a:effectLst/>
                          <a:latin typeface="Calibri" panose="020F0502020204030204" pitchFamily="34" charset="0"/>
                          <a:ea typeface="+mn-ea"/>
                          <a:cs typeface="Calibri" panose="020F0502020204030204" pitchFamily="34" charset="0"/>
                        </a:rPr>
                        <a:t>Trong</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phần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700" kern="1200" dirty="0" smtClean="0">
                          <a:solidFill>
                            <a:schemeClr val="dk1"/>
                          </a:solidFill>
                          <a:effectLst/>
                          <a:latin typeface="Calibri" panose="020F0502020204030204" pitchFamily="34" charset="0"/>
                          <a:ea typeface="+mn-ea"/>
                          <a:cs typeface="Calibri" panose="020F0502020204030204" pitchFamily="34" charset="0"/>
                        </a:rPr>
                        <a:t> tin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khoản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dùng</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thể</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sửa</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đổi</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700" kern="1200" dirty="0" smtClean="0">
                          <a:solidFill>
                            <a:schemeClr val="dk1"/>
                          </a:solidFill>
                          <a:effectLst/>
                          <a:latin typeface="Calibri" panose="020F0502020204030204" pitchFamily="34" charset="0"/>
                          <a:ea typeface="+mn-ea"/>
                          <a:cs typeface="Calibri" panose="020F0502020204030204" pitchFamily="34" charset="0"/>
                        </a:rPr>
                        <a:t> tin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tài</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khoản</a:t>
                      </a:r>
                      <a:endParaRPr lang="en-US" sz="2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10004064"/>
                  </a:ext>
                </a:extLst>
              </a:tr>
              <a:tr h="641085">
                <a:tc>
                  <a:txBody>
                    <a:bodyPr/>
                    <a:lstStyle/>
                    <a:p>
                      <a:endParaRPr lang="en-US" sz="2700">
                        <a:latin typeface="Calibri" panose="020F0502020204030204" pitchFamily="34" charset="0"/>
                        <a:cs typeface="Calibri" panose="020F0502020204030204" pitchFamily="34" charset="0"/>
                      </a:endParaRPr>
                    </a:p>
                  </a:txBody>
                  <a:tcPr/>
                </a:tc>
                <a:tc>
                  <a:txBody>
                    <a:bodyPr/>
                    <a:lstStyle/>
                    <a:p>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60458224"/>
                  </a:ext>
                </a:extLst>
              </a:tr>
            </a:tbl>
          </a:graphicData>
        </a:graphic>
      </p:graphicFrame>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852" y="1984242"/>
            <a:ext cx="5053148" cy="3843104"/>
          </a:xfrm>
          <a:prstGeom prst="rect">
            <a:avLst/>
          </a:prstGeom>
          <a:noFill/>
          <a:ln>
            <a:noFill/>
          </a:ln>
        </p:spPr>
      </p:pic>
    </p:spTree>
    <p:extLst>
      <p:ext uri="{BB962C8B-B14F-4D97-AF65-F5344CB8AC3E}">
        <p14:creationId xmlns:p14="http://schemas.microsoft.com/office/powerpoint/2010/main" val="1295729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47607917"/>
              </p:ext>
            </p:extLst>
          </p:nvPr>
        </p:nvGraphicFramePr>
        <p:xfrm>
          <a:off x="953586" y="719661"/>
          <a:ext cx="10463350" cy="5647590"/>
        </p:xfrm>
        <a:graphic>
          <a:graphicData uri="http://schemas.openxmlformats.org/drawingml/2006/table">
            <a:tbl>
              <a:tblPr bandRow="1">
                <a:tableStyleId>{5C22544A-7EE6-4342-B048-85BDC9FD1C3A}</a:tableStyleId>
              </a:tblPr>
              <a:tblGrid>
                <a:gridCol w="5231675">
                  <a:extLst>
                    <a:ext uri="{9D8B030D-6E8A-4147-A177-3AD203B41FA5}">
                      <a16:colId xmlns:a16="http://schemas.microsoft.com/office/drawing/2014/main" val="1110115984"/>
                    </a:ext>
                  </a:extLst>
                </a:gridCol>
                <a:gridCol w="5231675">
                  <a:extLst>
                    <a:ext uri="{9D8B030D-6E8A-4147-A177-3AD203B41FA5}">
                      <a16:colId xmlns:a16="http://schemas.microsoft.com/office/drawing/2014/main" val="3741406923"/>
                    </a:ext>
                  </a:extLst>
                </a:gridCol>
              </a:tblGrid>
              <a:tr h="862230">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③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Địa</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chỉ</a:t>
                      </a:r>
                      <a:r>
                        <a:rPr lang="en-US" sz="1700" kern="1200" dirty="0" smtClean="0">
                          <a:solidFill>
                            <a:schemeClr val="dk1"/>
                          </a:solidFill>
                          <a:effectLst/>
                          <a:latin typeface="Calibri" panose="020F0502020204030204" pitchFamily="34" charset="0"/>
                          <a:ea typeface="+mn-ea"/>
                          <a:cs typeface="Calibri" panose="020F0502020204030204" pitchFamily="34" charset="0"/>
                        </a:rPr>
                        <a:t> email: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Hiển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thị</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địa</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chỉ</a:t>
                      </a:r>
                      <a:r>
                        <a:rPr lang="en-US" sz="1700" kern="1200" dirty="0" smtClean="0">
                          <a:solidFill>
                            <a:schemeClr val="dk1"/>
                          </a:solidFill>
                          <a:effectLst/>
                          <a:latin typeface="Calibri" panose="020F0502020204030204" pitchFamily="34" charset="0"/>
                          <a:ea typeface="+mn-ea"/>
                          <a:cs typeface="Calibri" panose="020F0502020204030204" pitchFamily="34" charset="0"/>
                        </a:rPr>
                        <a:t> email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đã</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ký</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dùng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thể</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địa</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chỉ</a:t>
                      </a:r>
                      <a:r>
                        <a:rPr lang="en-US" sz="1700" kern="1200" dirty="0" smtClean="0">
                          <a:solidFill>
                            <a:schemeClr val="dk1"/>
                          </a:solidFill>
                          <a:effectLst/>
                          <a:latin typeface="Calibri" panose="020F0502020204030204" pitchFamily="34" charset="0"/>
                          <a:ea typeface="+mn-ea"/>
                          <a:cs typeface="Calibri" panose="020F0502020204030204" pitchFamily="34" charset="0"/>
                        </a:rPr>
                        <a:t> email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khác</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42412018"/>
                  </a:ext>
                </a:extLst>
              </a:tr>
              <a:tr h="862230">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④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Số</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điện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thoại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Hiển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thị</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số</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điện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thoại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đã</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ký</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dùng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thể</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số</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điện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thoại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khác</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47295797"/>
                  </a:ext>
                </a:extLst>
              </a:tr>
              <a:tr h="587539">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⑤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mật</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khẩu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hiện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tại</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97101910"/>
                  </a:ext>
                </a:extLst>
              </a:tr>
              <a:tr h="587539">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⑥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mật</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khẩu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mới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3354856"/>
                  </a:ext>
                </a:extLst>
              </a:tr>
              <a:tr h="587539">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⑦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lại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mật</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khẩu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mới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xác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lại</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73385257"/>
                  </a:ext>
                </a:extLst>
              </a:tr>
              <a:tr h="587539">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⑧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Cập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nhật</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lưu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tin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81736549"/>
                  </a:ext>
                </a:extLst>
              </a:tr>
              <a:tr h="587539">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⑨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700" kern="1200" dirty="0" smtClean="0">
                          <a:solidFill>
                            <a:schemeClr val="dk1"/>
                          </a:solidFill>
                          <a:effectLst/>
                          <a:latin typeface="Calibri" panose="020F0502020204030204" pitchFamily="34" charset="0"/>
                          <a:ea typeface="+mn-ea"/>
                          <a:cs typeface="Calibri" panose="020F0502020204030204" pitchFamily="34" charset="0"/>
                        </a:rPr>
                        <a:t> qua email”</a:t>
                      </a: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60196606"/>
                  </a:ext>
                </a:extLst>
              </a:tr>
              <a:tr h="862230">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⑩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ký</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ký</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700" kern="1200" dirty="0" smtClean="0">
                          <a:solidFill>
                            <a:schemeClr val="dk1"/>
                          </a:solidFill>
                          <a:effectLst/>
                          <a:latin typeface="Calibri" panose="020F0502020204030204" pitchFamily="34" charset="0"/>
                          <a:ea typeface="+mn-ea"/>
                          <a:cs typeface="Calibri" panose="020F0502020204030204" pitchFamily="34" charset="0"/>
                        </a:rPr>
                        <a:t> qua email</a:t>
                      </a: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24112933"/>
                  </a:ext>
                </a:extLst>
              </a:tr>
            </a:tbl>
          </a:graphicData>
        </a:graphic>
      </p:graphicFrame>
      <p:pic>
        <p:nvPicPr>
          <p:cNvPr id="7"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33699" y="719660"/>
            <a:ext cx="5262152" cy="4897369"/>
          </a:xfrm>
          <a:prstGeom prst="rect">
            <a:avLst/>
          </a:prstGeom>
          <a:noFill/>
          <a:ln>
            <a:noFill/>
          </a:ln>
        </p:spPr>
      </p:pic>
    </p:spTree>
    <p:extLst>
      <p:ext uri="{BB962C8B-B14F-4D97-AF65-F5344CB8AC3E}">
        <p14:creationId xmlns:p14="http://schemas.microsoft.com/office/powerpoint/2010/main" val="39976198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708" y="694750"/>
            <a:ext cx="9601196" cy="1029548"/>
          </a:xfrm>
        </p:spPr>
        <p:txBody>
          <a:bodyPr>
            <a:normAutofit/>
          </a:bodyPr>
          <a:lstStyle/>
          <a:p>
            <a:pPr algn="l"/>
            <a:r>
              <a:rPr lang="en-US" sz="2700" b="1" i="1" u="sng" dirty="0">
                <a:latin typeface="Calibri" panose="020F0502020204030204" pitchFamily="34" charset="0"/>
                <a:cs typeface="Calibri" panose="020F0502020204030204" pitchFamily="34" charset="0"/>
              </a:rPr>
              <a:t>Click </a:t>
            </a:r>
            <a:r>
              <a:rPr lang="en-US" sz="2700" b="1" i="1" u="sng" dirty="0" err="1">
                <a:latin typeface="Calibri" panose="020F0502020204030204" pitchFamily="34" charset="0"/>
                <a:cs typeface="Calibri" panose="020F0502020204030204" pitchFamily="34" charset="0"/>
              </a:rPr>
              <a:t>vào</a:t>
            </a:r>
            <a:r>
              <a:rPr lang="en-US" sz="2700" b="1" i="1" u="sng" dirty="0">
                <a:latin typeface="Calibri" panose="020F0502020204030204" pitchFamily="34" charset="0"/>
                <a:cs typeface="Calibri" panose="020F0502020204030204" pitchFamily="34" charset="0"/>
              </a:rPr>
              <a:t> </a:t>
            </a:r>
            <a:r>
              <a:rPr lang="en-US" sz="2700" b="1" i="1" u="sng" dirty="0" err="1">
                <a:latin typeface="Calibri" panose="020F0502020204030204" pitchFamily="34" charset="0"/>
                <a:cs typeface="Calibri" panose="020F0502020204030204" pitchFamily="34" charset="0"/>
              </a:rPr>
              <a:t>Sửa</a:t>
            </a:r>
            <a:r>
              <a:rPr lang="en-US" sz="2700" b="1" i="1" u="sng" dirty="0">
                <a:latin typeface="Calibri" panose="020F0502020204030204" pitchFamily="34" charset="0"/>
                <a:cs typeface="Calibri" panose="020F0502020204030204" pitchFamily="34" charset="0"/>
              </a:rPr>
              <a:t> </a:t>
            </a:r>
            <a:r>
              <a:rPr lang="en-US" sz="2700" b="1" i="1" u="sng" dirty="0" err="1">
                <a:latin typeface="Calibri" panose="020F0502020204030204" pitchFamily="34" charset="0"/>
                <a:cs typeface="Calibri" panose="020F0502020204030204" pitchFamily="34" charset="0"/>
              </a:rPr>
              <a:t>để</a:t>
            </a:r>
            <a:r>
              <a:rPr lang="en-US" sz="2700" b="1" i="1" u="sng" dirty="0">
                <a:latin typeface="Calibri" panose="020F0502020204030204" pitchFamily="34" charset="0"/>
                <a:cs typeface="Calibri" panose="020F0502020204030204" pitchFamily="34" charset="0"/>
              </a:rPr>
              <a:t> </a:t>
            </a:r>
            <a:r>
              <a:rPr lang="en-US" sz="2700" b="1" i="1" u="sng" dirty="0" err="1">
                <a:latin typeface="Calibri" panose="020F0502020204030204" pitchFamily="34" charset="0"/>
                <a:cs typeface="Calibri" panose="020F0502020204030204" pitchFamily="34" charset="0"/>
              </a:rPr>
              <a:t>sửa</a:t>
            </a:r>
            <a:r>
              <a:rPr lang="en-US" sz="2700" b="1" i="1" u="sng" dirty="0">
                <a:latin typeface="Calibri" panose="020F0502020204030204" pitchFamily="34" charset="0"/>
                <a:cs typeface="Calibri" panose="020F0502020204030204" pitchFamily="34" charset="0"/>
              </a:rPr>
              <a:t> </a:t>
            </a:r>
            <a:r>
              <a:rPr lang="en-US" sz="2700" b="1" i="1" u="sng" dirty="0" err="1">
                <a:latin typeface="Calibri" panose="020F0502020204030204" pitchFamily="34" charset="0"/>
                <a:cs typeface="Calibri" panose="020F0502020204030204" pitchFamily="34" charset="0"/>
              </a:rPr>
              <a:t>các</a:t>
            </a:r>
            <a:r>
              <a:rPr lang="en-US" sz="2700" b="1" i="1" u="sng" dirty="0">
                <a:latin typeface="Calibri" panose="020F0502020204030204" pitchFamily="34" charset="0"/>
                <a:cs typeface="Calibri" panose="020F0502020204030204" pitchFamily="34" charset="0"/>
              </a:rPr>
              <a:t> </a:t>
            </a:r>
            <a:r>
              <a:rPr lang="en-US" sz="2700" b="1" i="1" u="sng" dirty="0" err="1">
                <a:latin typeface="Calibri" panose="020F0502020204030204" pitchFamily="34" charset="0"/>
                <a:cs typeface="Calibri" panose="020F0502020204030204" pitchFamily="34" charset="0"/>
              </a:rPr>
              <a:t>thông</a:t>
            </a:r>
            <a:r>
              <a:rPr lang="en-US" sz="2700" b="1" i="1" u="sng" dirty="0">
                <a:latin typeface="Calibri" panose="020F0502020204030204" pitchFamily="34" charset="0"/>
                <a:cs typeface="Calibri" panose="020F0502020204030204" pitchFamily="34" charset="0"/>
              </a:rPr>
              <a:t> tin </a:t>
            </a:r>
            <a:r>
              <a:rPr lang="en-US" sz="2700" b="1" i="1" u="sng" dirty="0" err="1" smtClean="0">
                <a:latin typeface="Calibri" panose="020F0502020204030204" pitchFamily="34" charset="0"/>
                <a:cs typeface="Calibri" panose="020F0502020204030204" pitchFamily="34" charset="0"/>
              </a:rPr>
              <a:t>khác</a:t>
            </a:r>
            <a:r>
              <a:rPr lang="en-US" sz="2700" b="1" i="1" u="sng"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8598" y="1998617"/>
            <a:ext cx="9504019" cy="3801291"/>
          </a:xfrm>
          <a:prstGeom prst="rect">
            <a:avLst/>
          </a:prstGeom>
          <a:noFill/>
          <a:ln>
            <a:noFill/>
          </a:ln>
        </p:spPr>
      </p:pic>
    </p:spTree>
    <p:extLst>
      <p:ext uri="{BB962C8B-B14F-4D97-AF65-F5344CB8AC3E}">
        <p14:creationId xmlns:p14="http://schemas.microsoft.com/office/powerpoint/2010/main" val="1177409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9931774"/>
              </p:ext>
            </p:extLst>
          </p:nvPr>
        </p:nvGraphicFramePr>
        <p:xfrm>
          <a:off x="603068" y="525365"/>
          <a:ext cx="10983686" cy="6188946"/>
        </p:xfrm>
        <a:graphic>
          <a:graphicData uri="http://schemas.openxmlformats.org/drawingml/2006/table">
            <a:tbl>
              <a:tblPr bandRow="1">
                <a:tableStyleId>{5C22544A-7EE6-4342-B048-85BDC9FD1C3A}</a:tableStyleId>
              </a:tblPr>
              <a:tblGrid>
                <a:gridCol w="5491843">
                  <a:extLst>
                    <a:ext uri="{9D8B030D-6E8A-4147-A177-3AD203B41FA5}">
                      <a16:colId xmlns:a16="http://schemas.microsoft.com/office/drawing/2014/main" val="2764498848"/>
                    </a:ext>
                  </a:extLst>
                </a:gridCol>
                <a:gridCol w="5491843">
                  <a:extLst>
                    <a:ext uri="{9D8B030D-6E8A-4147-A177-3AD203B41FA5}">
                      <a16:colId xmlns:a16="http://schemas.microsoft.com/office/drawing/2014/main" val="55021690"/>
                    </a:ext>
                  </a:extLst>
                </a:gridCol>
              </a:tblGrid>
              <a:tr h="1159356">
                <a:tc>
                  <a:txBody>
                    <a:bodyPr/>
                    <a:lstStyle/>
                    <a:p>
                      <a:endParaRPr lang="en-US" sz="17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①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ảnh</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đại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diện</a:t>
                      </a:r>
                      <a:r>
                        <a:rPr lang="en-US" sz="1700" kern="1200" dirty="0" smtClean="0">
                          <a:solidFill>
                            <a:schemeClr val="dk1"/>
                          </a:solidFill>
                          <a:effectLst/>
                          <a:latin typeface="Calibri" panose="020F0502020204030204" pitchFamily="34" charset="0"/>
                          <a:ea typeface="+mn-ea"/>
                          <a:cs typeface="Calibri" panose="020F0502020204030204" pitchFamily="34" charset="0"/>
                        </a:rPr>
                        <a:t>: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Xóa</a:t>
                      </a:r>
                      <a:r>
                        <a:rPr lang="en-US" sz="1700" kern="1200" dirty="0" smtClean="0">
                          <a:solidFill>
                            <a:schemeClr val="dk1"/>
                          </a:solidFill>
                          <a:effectLst/>
                          <a:latin typeface="Calibri" panose="020F0502020204030204" pitchFamily="34" charset="0"/>
                          <a:ea typeface="+mn-ea"/>
                          <a:cs typeface="Calibri" panose="020F0502020204030204" pitchFamily="34" charset="0"/>
                        </a:rPr>
                        <a:t>” →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ảnh</a:t>
                      </a:r>
                      <a:r>
                        <a:rPr lang="en-US" sz="1700" kern="1200" dirty="0" smtClean="0">
                          <a:solidFill>
                            <a:schemeClr val="dk1"/>
                          </a:solidFill>
                          <a:effectLst/>
                          <a:latin typeface="Calibri" panose="020F0502020204030204" pitchFamily="34" charset="0"/>
                          <a:ea typeface="+mn-ea"/>
                          <a:cs typeface="Calibri" panose="020F0502020204030204" pitchFamily="34" charset="0"/>
                        </a:rPr>
                        <a:t> “Choose file” →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Tải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lên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Nếu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chưa</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ảnh</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đại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diện</a:t>
                      </a:r>
                      <a:r>
                        <a:rPr lang="en-US" sz="1700" kern="1200" dirty="0" smtClean="0">
                          <a:solidFill>
                            <a:schemeClr val="dk1"/>
                          </a:solidFill>
                          <a:effectLst/>
                          <a:latin typeface="Calibri" panose="020F0502020204030204" pitchFamily="34" charset="0"/>
                          <a:ea typeface="+mn-ea"/>
                          <a:cs typeface="Calibri" panose="020F0502020204030204" pitchFamily="34" charset="0"/>
                        </a:rPr>
                        <a:t>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vào</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ảnh</a:t>
                      </a:r>
                      <a:r>
                        <a:rPr lang="en-US" sz="1700" kern="1200" dirty="0" smtClean="0">
                          <a:solidFill>
                            <a:schemeClr val="dk1"/>
                          </a:solidFill>
                          <a:effectLst/>
                          <a:latin typeface="Calibri" panose="020F0502020204030204" pitchFamily="34" charset="0"/>
                          <a:ea typeface="+mn-ea"/>
                          <a:cs typeface="Calibri" panose="020F0502020204030204" pitchFamily="34" charset="0"/>
                        </a:rPr>
                        <a:t> “Choose file” →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Tải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lên</a:t>
                      </a:r>
                      <a:r>
                        <a:rPr lang="en-US" sz="1700" kern="1200" dirty="0" smtClean="0">
                          <a:solidFill>
                            <a:schemeClr val="dk1"/>
                          </a:solidFill>
                          <a:effectLst/>
                          <a:latin typeface="Calibri" panose="020F0502020204030204" pitchFamily="34" charset="0"/>
                          <a:ea typeface="+mn-ea"/>
                          <a:cs typeface="Calibri" panose="020F0502020204030204" pitchFamily="34" charset="0"/>
                        </a:rPr>
                        <a:t>)</a:t>
                      </a: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24189759"/>
                  </a:ext>
                </a:extLst>
              </a:tr>
              <a:tr h="624269">
                <a:tc>
                  <a:txBody>
                    <a:bodyPr/>
                    <a:lstStyle/>
                    <a:p>
                      <a:endParaRPr lang="en-US" sz="17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②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giới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tính</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nam</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nữ</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hoặc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xác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định</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2871188"/>
                  </a:ext>
                </a:extLst>
              </a:tr>
              <a:tr h="641988">
                <a:tc>
                  <a:txBody>
                    <a:bodyPr/>
                    <a:lstStyle/>
                    <a:p>
                      <a:endParaRPr lang="en-US" sz="17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③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ngày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tháng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năm</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sinh</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04099939"/>
                  </a:ext>
                </a:extLst>
              </a:tr>
              <a:tr h="624269">
                <a:tc>
                  <a:txBody>
                    <a:bodyPr/>
                    <a:lstStyle/>
                    <a:p>
                      <a:endParaRPr lang="en-US" sz="17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④, ⑤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địa</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chỉ</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03724938"/>
                  </a:ext>
                </a:extLst>
              </a:tr>
              <a:tr h="624269">
                <a:tc>
                  <a:txBody>
                    <a:bodyPr/>
                    <a:lstStyle/>
                    <a:p>
                      <a:endParaRPr lang="en-US" sz="17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⑥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mã</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viên</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2219195"/>
                  </a:ext>
                </a:extLst>
              </a:tr>
              <a:tr h="624269">
                <a:tc>
                  <a:txBody>
                    <a:bodyPr/>
                    <a:lstStyle/>
                    <a:p>
                      <a:endParaRPr lang="en-US" sz="17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⑦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chức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vụ</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37549338"/>
                  </a:ext>
                </a:extLst>
              </a:tr>
              <a:tr h="624269">
                <a:tc>
                  <a:txBody>
                    <a:bodyPr/>
                    <a:lstStyle/>
                    <a:p>
                      <a:endParaRPr lang="en-US" sz="17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⑧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1700" kern="1200" dirty="0" smtClean="0">
                          <a:solidFill>
                            <a:schemeClr val="dk1"/>
                          </a:solidFill>
                          <a:effectLst/>
                          <a:latin typeface="Calibri" panose="020F0502020204030204" pitchFamily="34" charset="0"/>
                          <a:ea typeface="+mn-ea"/>
                          <a:cs typeface="Calibri" panose="020F0502020204030204" pitchFamily="34" charset="0"/>
                        </a:rPr>
                        <a:t> ban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cần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75293065"/>
                  </a:ext>
                </a:extLst>
              </a:tr>
              <a:tr h="624269">
                <a:tc>
                  <a:txBody>
                    <a:bodyPr/>
                    <a:lstStyle/>
                    <a:p>
                      <a:endParaRPr lang="en-US" sz="17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⑨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chọn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Đăng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ký</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nhận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báo</a:t>
                      </a:r>
                      <a:r>
                        <a:rPr lang="en-US" sz="1700" kern="1200" dirty="0" smtClean="0">
                          <a:solidFill>
                            <a:schemeClr val="dk1"/>
                          </a:solidFill>
                          <a:effectLst/>
                          <a:latin typeface="Calibri" panose="020F0502020204030204" pitchFamily="34" charset="0"/>
                          <a:ea typeface="+mn-ea"/>
                          <a:cs typeface="Calibri" panose="020F0502020204030204" pitchFamily="34" charset="0"/>
                        </a:rPr>
                        <a:t>”</a:t>
                      </a: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11572155"/>
                  </a:ext>
                </a:extLst>
              </a:tr>
              <a:tr h="641988">
                <a:tc>
                  <a:txBody>
                    <a:bodyPr/>
                    <a:lstStyle/>
                    <a:p>
                      <a:endParaRPr lang="en-US" sz="17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Calibri" panose="020F0502020204030204" pitchFamily="34" charset="0"/>
                          <a:ea typeface="+mn-ea"/>
                          <a:cs typeface="Calibri" panose="020F0502020204030204" pitchFamily="34" charset="0"/>
                        </a:rPr>
                        <a:t>⑩ Click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Lưu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lưu</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lại</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1700" kern="1200" dirty="0" smtClean="0">
                          <a:solidFill>
                            <a:schemeClr val="dk1"/>
                          </a:solidFill>
                          <a:effectLst/>
                          <a:latin typeface="Calibri" panose="020F0502020204030204" pitchFamily="34" charset="0"/>
                          <a:ea typeface="+mn-ea"/>
                          <a:cs typeface="Calibri" panose="020F0502020204030204" pitchFamily="34" charset="0"/>
                        </a:rPr>
                        <a:t> tin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thay</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đổi</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08439504"/>
                  </a:ext>
                </a:extLst>
              </a:tr>
            </a:tbl>
          </a:graphicData>
        </a:graphic>
      </p:graphicFrame>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03068" y="705392"/>
            <a:ext cx="5418909" cy="4754882"/>
          </a:xfrm>
          <a:prstGeom prst="rect">
            <a:avLst/>
          </a:prstGeom>
          <a:noFill/>
          <a:ln>
            <a:noFill/>
          </a:ln>
        </p:spPr>
      </p:pic>
    </p:spTree>
    <p:extLst>
      <p:ext uri="{BB962C8B-B14F-4D97-AF65-F5344CB8AC3E}">
        <p14:creationId xmlns:p14="http://schemas.microsoft.com/office/powerpoint/2010/main" val="1974806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5079547"/>
              </p:ext>
            </p:extLst>
          </p:nvPr>
        </p:nvGraphicFramePr>
        <p:xfrm>
          <a:off x="156755" y="156756"/>
          <a:ext cx="11665131" cy="6653528"/>
        </p:xfrm>
        <a:graphic>
          <a:graphicData uri="http://schemas.openxmlformats.org/drawingml/2006/table">
            <a:tbl>
              <a:tblPr firstRow="1" firstCol="1" bandRow="1">
                <a:tableStyleId>{5C22544A-7EE6-4342-B048-85BDC9FD1C3A}</a:tableStyleId>
              </a:tblPr>
              <a:tblGrid>
                <a:gridCol w="890666">
                  <a:extLst>
                    <a:ext uri="{9D8B030D-6E8A-4147-A177-3AD203B41FA5}">
                      <a16:colId xmlns:a16="http://schemas.microsoft.com/office/drawing/2014/main" val="2929646852"/>
                    </a:ext>
                  </a:extLst>
                </a:gridCol>
                <a:gridCol w="2072538">
                  <a:extLst>
                    <a:ext uri="{9D8B030D-6E8A-4147-A177-3AD203B41FA5}">
                      <a16:colId xmlns:a16="http://schemas.microsoft.com/office/drawing/2014/main" val="1340018690"/>
                    </a:ext>
                  </a:extLst>
                </a:gridCol>
                <a:gridCol w="3787898">
                  <a:extLst>
                    <a:ext uri="{9D8B030D-6E8A-4147-A177-3AD203B41FA5}">
                      <a16:colId xmlns:a16="http://schemas.microsoft.com/office/drawing/2014/main" val="2139612745"/>
                    </a:ext>
                  </a:extLst>
                </a:gridCol>
                <a:gridCol w="4914029">
                  <a:extLst>
                    <a:ext uri="{9D8B030D-6E8A-4147-A177-3AD203B41FA5}">
                      <a16:colId xmlns:a16="http://schemas.microsoft.com/office/drawing/2014/main" val="2573949199"/>
                    </a:ext>
                  </a:extLst>
                </a:gridCol>
              </a:tblGrid>
              <a:tr h="289697">
                <a:tc>
                  <a:txBody>
                    <a:bodyPr/>
                    <a:lstStyle/>
                    <a:p>
                      <a:pPr marL="0" marR="47625" algn="ctr">
                        <a:lnSpc>
                          <a:spcPct val="107000"/>
                        </a:lnSpc>
                        <a:spcBef>
                          <a:spcPts val="0"/>
                        </a:spcBef>
                        <a:spcAft>
                          <a:spcPts val="0"/>
                        </a:spcAft>
                      </a:pPr>
                      <a:r>
                        <a:rPr lang="en-US" sz="1700" dirty="0">
                          <a:solidFill>
                            <a:schemeClr val="tx1"/>
                          </a:solidFill>
                          <a:effectLst/>
                          <a:latin typeface="Calibri" panose="020F0502020204030204" pitchFamily="34" charset="0"/>
                          <a:cs typeface="Calibri" panose="020F0502020204030204" pitchFamily="34" charset="0"/>
                        </a:rPr>
                        <a:t>STT</a:t>
                      </a: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0" marR="0" algn="ctr">
                        <a:lnSpc>
                          <a:spcPct val="107000"/>
                        </a:lnSpc>
                        <a:spcBef>
                          <a:spcPts val="0"/>
                        </a:spcBef>
                        <a:spcAft>
                          <a:spcPts val="0"/>
                        </a:spcAft>
                      </a:pPr>
                      <a:r>
                        <a:rPr lang="en-US" sz="1700" dirty="0" err="1">
                          <a:solidFill>
                            <a:schemeClr val="tx1"/>
                          </a:solidFill>
                          <a:effectLst/>
                          <a:latin typeface="Calibri" panose="020F0502020204030204" pitchFamily="34" charset="0"/>
                          <a:cs typeface="Calibri" panose="020F0502020204030204" pitchFamily="34" charset="0"/>
                        </a:rPr>
                        <a:t>Tính</a:t>
                      </a:r>
                      <a:r>
                        <a:rPr lang="en-US" sz="1700" dirty="0">
                          <a:solidFill>
                            <a:schemeClr val="tx1"/>
                          </a:solidFill>
                          <a:effectLst/>
                          <a:latin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cs typeface="Calibri" panose="020F0502020204030204" pitchFamily="34" charset="0"/>
                        </a:rPr>
                        <a:t>năng</a:t>
                      </a: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217170" marR="55880" algn="ctr">
                        <a:lnSpc>
                          <a:spcPct val="107000"/>
                        </a:lnSpc>
                        <a:spcBef>
                          <a:spcPts val="0"/>
                        </a:spcBef>
                        <a:spcAft>
                          <a:spcPts val="0"/>
                        </a:spcAft>
                      </a:pPr>
                      <a:r>
                        <a:rPr lang="en-US" sz="1700" dirty="0" err="1">
                          <a:solidFill>
                            <a:schemeClr val="tx1"/>
                          </a:solidFill>
                          <a:effectLst/>
                          <a:latin typeface="Calibri" panose="020F0502020204030204" pitchFamily="34" charset="0"/>
                          <a:cs typeface="Calibri" panose="020F0502020204030204" pitchFamily="34" charset="0"/>
                        </a:rPr>
                        <a:t>Hệ</a:t>
                      </a:r>
                      <a:r>
                        <a:rPr lang="en-US" sz="1700" dirty="0">
                          <a:solidFill>
                            <a:schemeClr val="tx1"/>
                          </a:solidFill>
                          <a:effectLst/>
                          <a:latin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cs typeface="Calibri" panose="020F0502020204030204" pitchFamily="34" charset="0"/>
                        </a:rPr>
                        <a:t>thống</a:t>
                      </a:r>
                      <a:r>
                        <a:rPr lang="en-US" sz="1700" dirty="0">
                          <a:solidFill>
                            <a:schemeClr val="tx1"/>
                          </a:solidFill>
                          <a:effectLst/>
                          <a:latin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cs typeface="Calibri" panose="020F0502020204030204" pitchFamily="34" charset="0"/>
                        </a:rPr>
                        <a:t>lưu</a:t>
                      </a:r>
                      <a:r>
                        <a:rPr lang="en-US" sz="1700" dirty="0">
                          <a:solidFill>
                            <a:schemeClr val="tx1"/>
                          </a:solidFill>
                          <a:effectLst/>
                          <a:latin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cs typeface="Calibri" panose="020F0502020204030204" pitchFamily="34" charset="0"/>
                        </a:rPr>
                        <a:t>trữ</a:t>
                      </a:r>
                      <a:r>
                        <a:rPr lang="en-US" sz="1700" dirty="0">
                          <a:solidFill>
                            <a:schemeClr val="tx1"/>
                          </a:solidFill>
                          <a:effectLst/>
                          <a:latin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cs typeface="Calibri" panose="020F0502020204030204" pitchFamily="34" charset="0"/>
                        </a:rPr>
                        <a:t>tài</a:t>
                      </a:r>
                      <a:r>
                        <a:rPr lang="en-US" sz="1700" dirty="0">
                          <a:solidFill>
                            <a:schemeClr val="tx1"/>
                          </a:solidFill>
                          <a:effectLst/>
                          <a:latin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cs typeface="Calibri" panose="020F0502020204030204" pitchFamily="34" charset="0"/>
                        </a:rPr>
                        <a:t>liệu</a:t>
                      </a:r>
                      <a:r>
                        <a:rPr lang="en-US" sz="1700" dirty="0">
                          <a:solidFill>
                            <a:schemeClr val="tx1"/>
                          </a:solidFill>
                          <a:effectLst/>
                          <a:latin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cs typeface="Calibri" panose="020F0502020204030204" pitchFamily="34" charset="0"/>
                        </a:rPr>
                        <a:t>cũ</a:t>
                      </a: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0" marR="45720" algn="ctr">
                        <a:lnSpc>
                          <a:spcPct val="107000"/>
                        </a:lnSpc>
                        <a:spcBef>
                          <a:spcPts val="0"/>
                        </a:spcBef>
                        <a:spcAft>
                          <a:spcPts val="0"/>
                        </a:spcAft>
                      </a:pPr>
                      <a:r>
                        <a:rPr lang="en-US" sz="1700" dirty="0" err="1">
                          <a:solidFill>
                            <a:schemeClr val="tx1"/>
                          </a:solidFill>
                          <a:effectLst/>
                          <a:latin typeface="Calibri" panose="020F0502020204030204" pitchFamily="34" charset="0"/>
                          <a:cs typeface="Calibri" panose="020F0502020204030204" pitchFamily="34" charset="0"/>
                        </a:rPr>
                        <a:t>Hệ</a:t>
                      </a:r>
                      <a:r>
                        <a:rPr lang="en-US" sz="1700" dirty="0">
                          <a:solidFill>
                            <a:schemeClr val="tx1"/>
                          </a:solidFill>
                          <a:effectLst/>
                          <a:latin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cs typeface="Calibri" panose="020F0502020204030204" pitchFamily="34" charset="0"/>
                        </a:rPr>
                        <a:t>thống</a:t>
                      </a:r>
                      <a:r>
                        <a:rPr lang="en-US" sz="1700" dirty="0">
                          <a:solidFill>
                            <a:schemeClr val="tx1"/>
                          </a:solidFill>
                          <a:effectLst/>
                          <a:latin typeface="Calibri" panose="020F0502020204030204" pitchFamily="34" charset="0"/>
                          <a:cs typeface="Calibri" panose="020F0502020204030204" pitchFamily="34" charset="0"/>
                        </a:rPr>
                        <a:t> ISO ONLINE</a:t>
                      </a: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extLst>
                  <a:ext uri="{0D108BD9-81ED-4DB2-BD59-A6C34878D82A}">
                    <a16:rowId xmlns:a16="http://schemas.microsoft.com/office/drawing/2014/main" val="73708423"/>
                  </a:ext>
                </a:extLst>
              </a:tr>
              <a:tr h="2385074">
                <a:tc>
                  <a:txBody>
                    <a:bodyPr/>
                    <a:lstStyle/>
                    <a:p>
                      <a:pPr marL="0" marR="47625" algn="ctr">
                        <a:lnSpc>
                          <a:spcPct val="107000"/>
                        </a:lnSpc>
                        <a:spcBef>
                          <a:spcPts val="0"/>
                        </a:spcBef>
                        <a:spcAft>
                          <a:spcPts val="0"/>
                        </a:spcAft>
                      </a:pPr>
                      <a:r>
                        <a:rPr lang="en-US" sz="1700" dirty="0">
                          <a:solidFill>
                            <a:schemeClr val="tx1"/>
                          </a:solidFill>
                          <a:effectLst/>
                          <a:latin typeface="Calibri" panose="020F0502020204030204" pitchFamily="34" charset="0"/>
                          <a:cs typeface="Calibri" panose="020F0502020204030204" pitchFamily="34" charset="0"/>
                        </a:rPr>
                        <a:t>1</a:t>
                      </a: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0" marR="0" algn="just">
                        <a:lnSpc>
                          <a:spcPct val="107000"/>
                        </a:lnSpc>
                        <a:spcBef>
                          <a:spcPts val="0"/>
                        </a:spcBef>
                        <a:spcAft>
                          <a:spcPts val="0"/>
                        </a:spcAft>
                      </a:pPr>
                      <a:r>
                        <a:rPr lang="en-US" sz="1700" dirty="0" err="1">
                          <a:effectLst/>
                          <a:latin typeface="Calibri" panose="020F0502020204030204" pitchFamily="34" charset="0"/>
                          <a:cs typeface="Calibri" panose="020F0502020204030204" pitchFamily="34" charset="0"/>
                        </a:rPr>
                        <a:t>Phân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quyền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người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dùng</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342900" marR="55880" lvl="0" indent="-342900" algn="just" defTabSz="457200" rtl="0" eaLnBrk="1" latinLnBrk="0" hangingPunct="1">
                        <a:lnSpc>
                          <a:spcPct val="107000"/>
                        </a:lnSpc>
                        <a:spcBef>
                          <a:spcPts val="0"/>
                        </a:spcBef>
                        <a:spcAft>
                          <a:spcPts val="0"/>
                        </a:spcAft>
                        <a:buFont typeface="Times New Roman" panose="02020603050405020304" pitchFamily="18" charset="0"/>
                        <a:buChar char="-"/>
                        <a:tabLst>
                          <a:tab pos="162560" algn="l"/>
                          <a:tab pos="228600" algn="l"/>
                        </a:tabLst>
                      </a:pPr>
                      <a:r>
                        <a:rPr lang="en-US" sz="17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1700" kern="1200" dirty="0" smtClean="0">
                          <a:solidFill>
                            <a:schemeClr val="dk1"/>
                          </a:solidFill>
                          <a:effectLst/>
                          <a:latin typeface="Calibri" panose="020F0502020204030204" pitchFamily="34" charset="0"/>
                          <a:ea typeface="+mn-ea"/>
                          <a:cs typeface="Calibri" panose="020F0502020204030204" pitchFamily="34" charset="0"/>
                        </a:rPr>
                        <a:t> 2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cấp</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phân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quyền</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Ghi</a:t>
                      </a:r>
                      <a:r>
                        <a:rPr lang="en-US" sz="1700" kern="1200" dirty="0" smtClean="0">
                          <a:solidFill>
                            <a:schemeClr val="dk1"/>
                          </a:solidFill>
                          <a:effectLst/>
                          <a:latin typeface="Calibri" panose="020F0502020204030204" pitchFamily="34" charset="0"/>
                          <a:ea typeface="+mn-ea"/>
                          <a:cs typeface="Calibri" panose="020F0502020204030204" pitchFamily="34" charset="0"/>
                        </a:rPr>
                        <a:t> –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đọc</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dow</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và</a:t>
                      </a:r>
                      <a:r>
                        <a:rPr lang="en-US" sz="1700" kern="1200" dirty="0" smtClean="0">
                          <a:solidFill>
                            <a:schemeClr val="dk1"/>
                          </a:solidFill>
                          <a:effectLst/>
                          <a:latin typeface="Calibri" panose="020F0502020204030204" pitchFamily="34" charset="0"/>
                          <a:ea typeface="+mn-ea"/>
                          <a:cs typeface="Calibri" panose="020F0502020204030204" pitchFamily="34" charset="0"/>
                        </a:rPr>
                        <a:t>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đọc</a:t>
                      </a:r>
                      <a:r>
                        <a:rPr lang="en-US" sz="1700" kern="1200" dirty="0" smtClean="0">
                          <a:solidFill>
                            <a:schemeClr val="dk1"/>
                          </a:solidFill>
                          <a:effectLst/>
                          <a:latin typeface="Calibri" panose="020F0502020204030204" pitchFamily="34" charset="0"/>
                          <a:ea typeface="+mn-ea"/>
                          <a:cs typeface="Calibri" panose="020F0502020204030204" pitchFamily="34" charset="0"/>
                        </a:rPr>
                        <a:t> - </a:t>
                      </a:r>
                      <a:r>
                        <a:rPr lang="en-US" sz="1700" kern="1200" dirty="0" err="1" smtClean="0">
                          <a:solidFill>
                            <a:schemeClr val="dk1"/>
                          </a:solidFill>
                          <a:effectLst/>
                          <a:latin typeface="Calibri" panose="020F0502020204030204" pitchFamily="34" charset="0"/>
                          <a:ea typeface="+mn-ea"/>
                          <a:cs typeface="Calibri" panose="020F0502020204030204" pitchFamily="34" charset="0"/>
                        </a:rPr>
                        <a:t>dow</a:t>
                      </a:r>
                      <a:endParaRPr lang="en-US" sz="1700" kern="1200" dirty="0" smtClean="0">
                        <a:solidFill>
                          <a:schemeClr val="dk1"/>
                        </a:solidFill>
                        <a:effectLst/>
                        <a:latin typeface="Calibri" panose="020F0502020204030204" pitchFamily="34" charset="0"/>
                        <a:ea typeface="+mn-ea"/>
                        <a:cs typeface="Calibri" panose="020F0502020204030204" pitchFamily="34" charset="0"/>
                      </a:endParaRPr>
                    </a:p>
                    <a:p>
                      <a:pPr marL="342900" marR="55880" lvl="0" indent="-342900" algn="just">
                        <a:lnSpc>
                          <a:spcPct val="107000"/>
                        </a:lnSpc>
                        <a:spcBef>
                          <a:spcPts val="0"/>
                        </a:spcBef>
                        <a:spcAft>
                          <a:spcPts val="0"/>
                        </a:spcAft>
                        <a:buFont typeface="Times New Roman" panose="02020603050405020304" pitchFamily="18" charset="0"/>
                        <a:buChar char="-"/>
                        <a:tabLst>
                          <a:tab pos="162560" algn="l"/>
                          <a:tab pos="228600" algn="l"/>
                        </a:tabLst>
                      </a:pPr>
                      <a:r>
                        <a:rPr lang="en-US" sz="1700" dirty="0" err="1" smtClean="0">
                          <a:effectLst/>
                          <a:latin typeface="Calibri" panose="020F0502020204030204" pitchFamily="34" charset="0"/>
                          <a:cs typeface="Calibri" panose="020F0502020204030204" pitchFamily="34" charset="0"/>
                        </a:rPr>
                        <a:t>Phân</a:t>
                      </a:r>
                      <a:r>
                        <a:rPr lang="en-US" sz="1700" dirty="0" smtClean="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quyền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đến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lớp</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ngoài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cùng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không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phân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quyền</a:t>
                      </a:r>
                      <a:r>
                        <a:rPr lang="en-US" sz="1700" dirty="0">
                          <a:effectLst/>
                          <a:latin typeface="Calibri" panose="020F0502020204030204" pitchFamily="34" charset="0"/>
                          <a:cs typeface="Calibri" panose="020F0502020204030204" pitchFamily="34" charset="0"/>
                        </a:rPr>
                        <a:t> chia </a:t>
                      </a:r>
                      <a:r>
                        <a:rPr lang="en-US" sz="1700" dirty="0" err="1">
                          <a:effectLst/>
                          <a:latin typeface="Calibri" panose="020F0502020204030204" pitchFamily="34" charset="0"/>
                          <a:cs typeface="Calibri" panose="020F0502020204030204" pitchFamily="34" charset="0"/>
                        </a:rPr>
                        <a:t>nhỏ</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vào</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các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lớp</a:t>
                      </a:r>
                      <a:r>
                        <a:rPr lang="en-US" sz="1700" dirty="0">
                          <a:effectLst/>
                          <a:latin typeface="Calibri" panose="020F0502020204030204" pitchFamily="34" charset="0"/>
                          <a:cs typeface="Calibri" panose="020F0502020204030204" pitchFamily="34" charset="0"/>
                        </a:rPr>
                        <a:t> con </a:t>
                      </a:r>
                      <a:r>
                        <a:rPr lang="en-US" sz="1700" dirty="0" err="1">
                          <a:effectLst/>
                          <a:latin typeface="Calibri" panose="020F0502020204030204" pitchFamily="34" charset="0"/>
                          <a:cs typeface="Calibri" panose="020F0502020204030204" pitchFamily="34" charset="0"/>
                        </a:rPr>
                        <a:t>bên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trong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được</a:t>
                      </a:r>
                      <a:endParaRPr lang="en-US" sz="1700" dirty="0">
                        <a:effectLst/>
                        <a:latin typeface="Calibri" panose="020F0502020204030204" pitchFamily="34" charset="0"/>
                        <a:cs typeface="Calibri" panose="020F0502020204030204" pitchFamily="34" charset="0"/>
                      </a:endParaRPr>
                    </a:p>
                    <a:p>
                      <a:pPr marL="0" marR="55880" algn="just">
                        <a:lnSpc>
                          <a:spcPct val="107000"/>
                        </a:lnSpc>
                        <a:spcBef>
                          <a:spcPts val="0"/>
                        </a:spcBef>
                        <a:spcAft>
                          <a:spcPts val="0"/>
                        </a:spcAft>
                        <a:tabLst>
                          <a:tab pos="162560" algn="l"/>
                        </a:tabLst>
                      </a:pP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1700" dirty="0" err="1">
                          <a:effectLst/>
                          <a:latin typeface="Calibri" panose="020F0502020204030204" pitchFamily="34" charset="0"/>
                          <a:cs typeface="Calibri" panose="020F0502020204030204" pitchFamily="34" charset="0"/>
                        </a:rPr>
                        <a:t>Có</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cấp</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phân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quyền</a:t>
                      </a:r>
                      <a:endParaRPr lang="en-US" sz="1700" dirty="0">
                        <a:effectLst/>
                        <a:latin typeface="Calibri" panose="020F0502020204030204" pitchFamily="34" charset="0"/>
                        <a:cs typeface="Calibri" panose="020F0502020204030204" pitchFamily="34" charset="0"/>
                      </a:endParaRPr>
                    </a:p>
                    <a:p>
                      <a:pPr marL="0" marR="45720" algn="just">
                        <a:lnSpc>
                          <a:spcPct val="107000"/>
                        </a:lnSpc>
                        <a:spcBef>
                          <a:spcPts val="0"/>
                        </a:spcBef>
                        <a:spcAft>
                          <a:spcPts val="0"/>
                        </a:spcAft>
                      </a:pP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Đầy</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đủ</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quyền</a:t>
                      </a:r>
                      <a:endParaRPr lang="en-US" sz="1700" dirty="0">
                        <a:effectLst/>
                        <a:latin typeface="Calibri" panose="020F0502020204030204" pitchFamily="34" charset="0"/>
                        <a:cs typeface="Calibri" panose="020F0502020204030204" pitchFamily="34" charset="0"/>
                      </a:endParaRPr>
                    </a:p>
                    <a:p>
                      <a:pPr marL="0" marR="45720" algn="just">
                        <a:lnSpc>
                          <a:spcPct val="107000"/>
                        </a:lnSpc>
                        <a:spcBef>
                          <a:spcPts val="0"/>
                        </a:spcBef>
                        <a:spcAft>
                          <a:spcPts val="0"/>
                        </a:spcAft>
                      </a:pP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Ghi</a:t>
                      </a:r>
                      <a:endParaRPr lang="en-US" sz="1700" dirty="0">
                        <a:effectLst/>
                        <a:latin typeface="Calibri" panose="020F0502020204030204" pitchFamily="34" charset="0"/>
                        <a:cs typeface="Calibri" panose="020F0502020204030204" pitchFamily="34" charset="0"/>
                      </a:endParaRPr>
                    </a:p>
                    <a:p>
                      <a:pPr marL="0" marR="45720" algn="just">
                        <a:lnSpc>
                          <a:spcPct val="107000"/>
                        </a:lnSpc>
                        <a:spcBef>
                          <a:spcPts val="0"/>
                        </a:spcBef>
                        <a:spcAft>
                          <a:spcPts val="0"/>
                        </a:spcAft>
                      </a:pP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Đọc</a:t>
                      </a:r>
                      <a:r>
                        <a:rPr lang="en-US" sz="1700" dirty="0">
                          <a:effectLst/>
                          <a:latin typeface="Calibri" panose="020F0502020204030204" pitchFamily="34" charset="0"/>
                          <a:cs typeface="Calibri" panose="020F0502020204030204" pitchFamily="34" charset="0"/>
                        </a:rPr>
                        <a:t> - Download</a:t>
                      </a:r>
                    </a:p>
                    <a:p>
                      <a:pPr marL="0" marR="45720" algn="just">
                        <a:lnSpc>
                          <a:spcPct val="107000"/>
                        </a:lnSpc>
                        <a:spcBef>
                          <a:spcPts val="0"/>
                        </a:spcBef>
                        <a:spcAft>
                          <a:spcPts val="0"/>
                        </a:spcAft>
                      </a:pP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Chỉ</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đọc</a:t>
                      </a:r>
                      <a:endParaRPr lang="en-US" sz="1700" dirty="0">
                        <a:effectLst/>
                        <a:latin typeface="Calibri" panose="020F0502020204030204" pitchFamily="34" charset="0"/>
                        <a:cs typeface="Calibri" panose="020F0502020204030204" pitchFamily="34" charset="0"/>
                      </a:endParaRPr>
                    </a:p>
                    <a:p>
                      <a:pPr marL="0" marR="45720" algn="just">
                        <a:lnSpc>
                          <a:spcPct val="107000"/>
                        </a:lnSpc>
                        <a:spcBef>
                          <a:spcPts val="0"/>
                        </a:spcBef>
                        <a:spcAft>
                          <a:spcPts val="0"/>
                        </a:spcAft>
                      </a:pP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Không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phân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quyền</a:t>
                      </a:r>
                      <a:endParaRPr lang="en-US" sz="1700" dirty="0">
                        <a:effectLst/>
                        <a:latin typeface="Calibri" panose="020F0502020204030204" pitchFamily="34" charset="0"/>
                        <a:cs typeface="Calibri" panose="020F0502020204030204" pitchFamily="34" charset="0"/>
                      </a:endParaRPr>
                    </a:p>
                    <a:p>
                      <a:pPr marL="0" marR="45720" algn="just">
                        <a:lnSpc>
                          <a:spcPct val="107000"/>
                        </a:lnSpc>
                        <a:spcBef>
                          <a:spcPts val="0"/>
                        </a:spcBef>
                        <a:spcAft>
                          <a:spcPts val="0"/>
                        </a:spcAft>
                      </a:pP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Quyền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quản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trị</a:t>
                      </a:r>
                      <a:endParaRPr lang="en-US" sz="1700" dirty="0">
                        <a:effectLst/>
                        <a:latin typeface="Calibri" panose="020F0502020204030204" pitchFamily="34" charset="0"/>
                        <a:cs typeface="Calibri" panose="020F0502020204030204" pitchFamily="34" charset="0"/>
                      </a:endParaRPr>
                    </a:p>
                    <a:p>
                      <a:pPr marL="0" marR="45720" algn="just">
                        <a:lnSpc>
                          <a:spcPct val="107000"/>
                        </a:lnSpc>
                        <a:spcBef>
                          <a:spcPts val="0"/>
                        </a:spcBef>
                        <a:spcAft>
                          <a:spcPts val="0"/>
                        </a:spcAft>
                      </a:pPr>
                      <a:r>
                        <a:rPr lang="en-US" sz="1700" dirty="0" err="1">
                          <a:effectLst/>
                          <a:latin typeface="Calibri" panose="020F0502020204030204" pitchFamily="34" charset="0"/>
                          <a:cs typeface="Calibri" panose="020F0502020204030204" pitchFamily="34" charset="0"/>
                        </a:rPr>
                        <a:t>Phân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quyền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đến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tận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các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cấp</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dữ</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liệu</a:t>
                      </a:r>
                      <a:endParaRPr lang="en-US" sz="1700" dirty="0">
                        <a:effectLst/>
                        <a:latin typeface="Calibri" panose="020F0502020204030204" pitchFamily="34" charset="0"/>
                        <a:cs typeface="Calibri" panose="020F0502020204030204" pitchFamily="34" charset="0"/>
                      </a:endParaRPr>
                    </a:p>
                    <a:p>
                      <a:pPr marL="0" marR="45720" algn="just">
                        <a:lnSpc>
                          <a:spcPct val="107000"/>
                        </a:lnSpc>
                        <a:spcBef>
                          <a:spcPts val="0"/>
                        </a:spcBef>
                        <a:spcAft>
                          <a:spcPts val="0"/>
                        </a:spcAft>
                      </a:pP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extLst>
                  <a:ext uri="{0D108BD9-81ED-4DB2-BD59-A6C34878D82A}">
                    <a16:rowId xmlns:a16="http://schemas.microsoft.com/office/drawing/2014/main" val="2832517898"/>
                  </a:ext>
                </a:extLst>
              </a:tr>
              <a:tr h="1586125">
                <a:tc>
                  <a:txBody>
                    <a:bodyPr/>
                    <a:lstStyle/>
                    <a:p>
                      <a:pPr marL="0" marR="47625" algn="ctr">
                        <a:lnSpc>
                          <a:spcPct val="107000"/>
                        </a:lnSpc>
                        <a:spcBef>
                          <a:spcPts val="0"/>
                        </a:spcBef>
                        <a:spcAft>
                          <a:spcPts val="0"/>
                        </a:spcAft>
                      </a:pPr>
                      <a:r>
                        <a:rPr lang="en-US" sz="1700" dirty="0">
                          <a:solidFill>
                            <a:schemeClr val="tx1"/>
                          </a:solidFill>
                          <a:effectLst/>
                          <a:latin typeface="Calibri" panose="020F0502020204030204" pitchFamily="34" charset="0"/>
                          <a:cs typeface="Calibri" panose="020F0502020204030204" pitchFamily="34" charset="0"/>
                        </a:rPr>
                        <a:t>2</a:t>
                      </a: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0" marR="0" algn="just">
                        <a:lnSpc>
                          <a:spcPct val="107000"/>
                        </a:lnSpc>
                        <a:spcBef>
                          <a:spcPts val="0"/>
                        </a:spcBef>
                        <a:spcAft>
                          <a:spcPts val="0"/>
                        </a:spcAft>
                      </a:pPr>
                      <a:r>
                        <a:rPr lang="en-US" sz="1700">
                          <a:effectLst/>
                          <a:latin typeface="Calibri" panose="020F0502020204030204" pitchFamily="34" charset="0"/>
                          <a:cs typeface="Calibri" panose="020F0502020204030204" pitchFamily="34" charset="0"/>
                        </a:rPr>
                        <a:t>Giao diện</a:t>
                      </a:r>
                    </a:p>
                    <a:p>
                      <a:pPr marL="0" marR="0" algn="just">
                        <a:lnSpc>
                          <a:spcPct val="107000"/>
                        </a:lnSpc>
                        <a:spcBef>
                          <a:spcPts val="0"/>
                        </a:spcBef>
                        <a:spcAft>
                          <a:spcPts val="0"/>
                        </a:spcAft>
                      </a:pP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342900" marR="55880" lvl="0" indent="-342900" algn="just">
                        <a:lnSpc>
                          <a:spcPct val="107000"/>
                        </a:lnSpc>
                        <a:spcBef>
                          <a:spcPts val="0"/>
                        </a:spcBef>
                        <a:spcAft>
                          <a:spcPts val="0"/>
                        </a:spcAft>
                        <a:buFont typeface="Times New Roman" panose="02020603050405020304" pitchFamily="18" charset="0"/>
                        <a:buChar char="-"/>
                        <a:tabLst>
                          <a:tab pos="162560" algn="l"/>
                        </a:tabLst>
                      </a:pPr>
                      <a:r>
                        <a:rPr lang="en-US" sz="1700" dirty="0" err="1">
                          <a:effectLst/>
                          <a:latin typeface="Calibri" panose="020F0502020204030204" pitchFamily="34" charset="0"/>
                          <a:cs typeface="Calibri" panose="020F0502020204030204" pitchFamily="34" charset="0"/>
                        </a:rPr>
                        <a:t>Luôn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hiển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thị</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tất</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cả</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các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thư</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mục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đối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với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mọi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tài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khoản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đăng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nhập</a:t>
                      </a:r>
                      <a:endParaRPr lang="en-US" sz="1700" dirty="0">
                        <a:effectLst/>
                        <a:latin typeface="Calibri" panose="020F0502020204030204" pitchFamily="34" charset="0"/>
                        <a:cs typeface="Calibri" panose="020F0502020204030204" pitchFamily="34" charset="0"/>
                      </a:endParaRPr>
                    </a:p>
                    <a:p>
                      <a:pPr marL="342900" marR="55880" lvl="0" indent="-342900" algn="just">
                        <a:lnSpc>
                          <a:spcPct val="107000"/>
                        </a:lnSpc>
                        <a:spcBef>
                          <a:spcPts val="0"/>
                        </a:spcBef>
                        <a:spcAft>
                          <a:spcPts val="0"/>
                        </a:spcAft>
                        <a:buFont typeface="Times New Roman" panose="02020603050405020304" pitchFamily="18" charset="0"/>
                        <a:buChar char="-"/>
                        <a:tabLst>
                          <a:tab pos="162560" algn="l"/>
                        </a:tabLst>
                      </a:pPr>
                      <a:r>
                        <a:rPr lang="en-US" sz="1700" dirty="0" err="1">
                          <a:effectLst/>
                          <a:latin typeface="Calibri" panose="020F0502020204030204" pitchFamily="34" charset="0"/>
                          <a:cs typeface="Calibri" panose="020F0502020204030204" pitchFamily="34" charset="0"/>
                        </a:rPr>
                        <a:t>Không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nhận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diện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được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thư</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mục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có</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tài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liệu</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mới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tài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liệu</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đã</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xem</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cho</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người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sử</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dụng</a:t>
                      </a:r>
                      <a:endParaRPr lang="en-US" sz="1700" dirty="0">
                        <a:effectLst/>
                        <a:latin typeface="Calibri" panose="020F0502020204030204" pitchFamily="34" charset="0"/>
                        <a:cs typeface="Calibri" panose="020F0502020204030204" pitchFamily="34" charset="0"/>
                      </a:endParaRPr>
                    </a:p>
                    <a:p>
                      <a:pPr marL="0" marR="55880" algn="just">
                        <a:lnSpc>
                          <a:spcPct val="107000"/>
                        </a:lnSpc>
                        <a:spcBef>
                          <a:spcPts val="0"/>
                        </a:spcBef>
                        <a:spcAft>
                          <a:spcPts val="0"/>
                        </a:spcAft>
                        <a:tabLst>
                          <a:tab pos="162560" algn="l"/>
                        </a:tabLst>
                      </a:pP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1700" dirty="0" err="1">
                          <a:effectLst/>
                          <a:latin typeface="Calibri" panose="020F0502020204030204" pitchFamily="34" charset="0"/>
                          <a:cs typeface="Calibri" panose="020F0502020204030204" pitchFamily="34" charset="0"/>
                        </a:rPr>
                        <a:t>Chỉ</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hiển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thị</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các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thư</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mục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được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phân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quyền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thư</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mục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không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được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phân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quyền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sẽ</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bị</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ẩn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đối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với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mỗi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tài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khoản</a:t>
                      </a:r>
                      <a:r>
                        <a:rPr lang="en-US" sz="1700" dirty="0">
                          <a:effectLst/>
                          <a:latin typeface="Calibri" panose="020F0502020204030204" pitchFamily="34" charset="0"/>
                          <a:cs typeface="Calibri" panose="020F0502020204030204" pitchFamily="34" charset="0"/>
                        </a:rPr>
                        <a:t> =&gt; </a:t>
                      </a:r>
                      <a:r>
                        <a:rPr lang="en-US" sz="1700" dirty="0" err="1">
                          <a:effectLst/>
                          <a:latin typeface="Calibri" panose="020F0502020204030204" pitchFamily="34" charset="0"/>
                          <a:cs typeface="Calibri" panose="020F0502020204030204" pitchFamily="34" charset="0"/>
                        </a:rPr>
                        <a:t>giảm</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sự</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mất</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tập</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trung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dàn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trải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khi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sử</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dụng</a:t>
                      </a:r>
                      <a:endParaRPr lang="en-US" sz="1700" dirty="0">
                        <a:effectLst/>
                        <a:latin typeface="Calibri" panose="020F0502020204030204" pitchFamily="34" charset="0"/>
                        <a:cs typeface="Calibri" panose="020F0502020204030204" pitchFamily="34" charset="0"/>
                      </a:endParaRPr>
                    </a:p>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extLst>
                  <a:ext uri="{0D108BD9-81ED-4DB2-BD59-A6C34878D82A}">
                    <a16:rowId xmlns:a16="http://schemas.microsoft.com/office/drawing/2014/main" val="1734087598"/>
                  </a:ext>
                </a:extLst>
              </a:tr>
              <a:tr h="2205216">
                <a:tc>
                  <a:txBody>
                    <a:bodyPr/>
                    <a:lstStyle/>
                    <a:p>
                      <a:pPr marL="0" marR="47625" algn="ctr">
                        <a:lnSpc>
                          <a:spcPct val="107000"/>
                        </a:lnSpc>
                        <a:spcBef>
                          <a:spcPts val="0"/>
                        </a:spcBef>
                        <a:spcAft>
                          <a:spcPts val="0"/>
                        </a:spcAft>
                      </a:pPr>
                      <a:r>
                        <a:rPr lang="en-US" sz="1700" dirty="0">
                          <a:solidFill>
                            <a:schemeClr val="tx1"/>
                          </a:solidFill>
                          <a:effectLst/>
                          <a:latin typeface="Calibri" panose="020F0502020204030204" pitchFamily="34" charset="0"/>
                          <a:cs typeface="Calibri" panose="020F0502020204030204" pitchFamily="34" charset="0"/>
                        </a:rPr>
                        <a:t>3</a:t>
                      </a:r>
                      <a:endPar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0" marR="0" algn="just">
                        <a:lnSpc>
                          <a:spcPct val="107000"/>
                        </a:lnSpc>
                        <a:spcBef>
                          <a:spcPts val="0"/>
                        </a:spcBef>
                        <a:spcAft>
                          <a:spcPts val="0"/>
                        </a:spcAft>
                      </a:pPr>
                      <a:r>
                        <a:rPr lang="en-US" sz="1700">
                          <a:effectLst/>
                          <a:latin typeface="Calibri" panose="020F0502020204030204" pitchFamily="34" charset="0"/>
                          <a:cs typeface="Calibri" panose="020F0502020204030204" pitchFamily="34" charset="0"/>
                        </a:rPr>
                        <a:t>Cấu trúc hệ thống</a:t>
                      </a:r>
                    </a:p>
                    <a:p>
                      <a:pPr marL="0" marR="0" algn="just">
                        <a:lnSpc>
                          <a:spcPct val="107000"/>
                        </a:lnSpc>
                        <a:spcBef>
                          <a:spcPts val="0"/>
                        </a:spcBef>
                        <a:spcAft>
                          <a:spcPts val="0"/>
                        </a:spcAft>
                      </a:pPr>
                      <a:r>
                        <a:rPr lang="en-US" sz="1700">
                          <a:effectLst/>
                          <a:latin typeface="Calibri" panose="020F0502020204030204" pitchFamily="34" charset="0"/>
                          <a:cs typeface="Calibri" panose="020F0502020204030204" pitchFamily="34" charset="0"/>
                        </a:rPr>
                        <a:t> </a:t>
                      </a:r>
                      <a:endParaRPr lang="en-US" sz="1700">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342900" marR="55880" lvl="0" indent="-342900" algn="just">
                        <a:lnSpc>
                          <a:spcPct val="107000"/>
                        </a:lnSpc>
                        <a:spcBef>
                          <a:spcPts val="0"/>
                        </a:spcBef>
                        <a:spcAft>
                          <a:spcPts val="0"/>
                        </a:spcAft>
                        <a:buFont typeface="Times New Roman" panose="02020603050405020304" pitchFamily="18" charset="0"/>
                        <a:buChar char="-"/>
                        <a:tabLst>
                          <a:tab pos="162560" algn="l"/>
                        </a:tabLst>
                      </a:pPr>
                      <a:r>
                        <a:rPr lang="en-US" sz="1700" dirty="0" err="1">
                          <a:effectLst/>
                          <a:latin typeface="Calibri" panose="020F0502020204030204" pitchFamily="34" charset="0"/>
                          <a:cs typeface="Calibri" panose="020F0502020204030204" pitchFamily="34" charset="0"/>
                        </a:rPr>
                        <a:t>Chỉ</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giới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hạn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được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thư</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mục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lớn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bên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trong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thư</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mục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lớn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có</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thể</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tạo</a:t>
                      </a:r>
                      <a:r>
                        <a:rPr lang="en-US" sz="1700" dirty="0">
                          <a:effectLst/>
                          <a:latin typeface="Calibri" panose="020F0502020204030204" pitchFamily="34" charset="0"/>
                          <a:cs typeface="Calibri" panose="020F0502020204030204" pitchFamily="34" charset="0"/>
                        </a:rPr>
                        <a:t> file, folder </a:t>
                      </a:r>
                      <a:r>
                        <a:rPr lang="en-US" sz="1700" dirty="0" err="1">
                          <a:effectLst/>
                          <a:latin typeface="Calibri" panose="020F0502020204030204" pitchFamily="34" charset="0"/>
                          <a:cs typeface="Calibri" panose="020F0502020204030204" pitchFamily="34" charset="0"/>
                        </a:rPr>
                        <a:t>nhiều</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lớp</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mà</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ko</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bị</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giới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hạn</a:t>
                      </a:r>
                      <a:r>
                        <a:rPr lang="en-US" sz="1700" dirty="0">
                          <a:effectLst/>
                          <a:latin typeface="Calibri" panose="020F0502020204030204" pitchFamily="34" charset="0"/>
                          <a:cs typeface="Calibri" panose="020F0502020204030204" pitchFamily="34" charset="0"/>
                        </a:rPr>
                        <a:t>.</a:t>
                      </a:r>
                    </a:p>
                    <a:p>
                      <a:pPr marL="342900" marR="55880" lvl="0" indent="-342900" algn="just">
                        <a:lnSpc>
                          <a:spcPct val="107000"/>
                        </a:lnSpc>
                        <a:spcBef>
                          <a:spcPts val="0"/>
                        </a:spcBef>
                        <a:spcAft>
                          <a:spcPts val="0"/>
                        </a:spcAft>
                        <a:buFont typeface="Times New Roman" panose="02020603050405020304" pitchFamily="18" charset="0"/>
                        <a:buChar char="-"/>
                        <a:tabLst>
                          <a:tab pos="162560" algn="l"/>
                        </a:tabLst>
                      </a:pPr>
                      <a:r>
                        <a:rPr lang="en-US" sz="1700" dirty="0" err="1">
                          <a:effectLst/>
                          <a:latin typeface="Calibri" panose="020F0502020204030204" pitchFamily="34" charset="0"/>
                          <a:cs typeface="Calibri" panose="020F0502020204030204" pitchFamily="34" charset="0"/>
                        </a:rPr>
                        <a:t>Tùy</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theo</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cài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đặt</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người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dùng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trong</a:t>
                      </a:r>
                      <a:r>
                        <a:rPr lang="en-US" sz="1700" dirty="0">
                          <a:effectLst/>
                          <a:latin typeface="Calibri" panose="020F0502020204030204" pitchFamily="34" charset="0"/>
                          <a:cs typeface="Calibri" panose="020F0502020204030204" pitchFamily="34" charset="0"/>
                        </a:rPr>
                        <a:t> 1 </a:t>
                      </a:r>
                      <a:r>
                        <a:rPr lang="en-US" sz="1700" dirty="0" err="1">
                          <a:effectLst/>
                          <a:latin typeface="Calibri" panose="020F0502020204030204" pitchFamily="34" charset="0"/>
                          <a:cs typeface="Calibri" panose="020F0502020204030204" pitchFamily="34" charset="0"/>
                        </a:rPr>
                        <a:t>thư</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mục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có</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cả</a:t>
                      </a:r>
                      <a:r>
                        <a:rPr lang="en-US" sz="1700" dirty="0">
                          <a:effectLst/>
                          <a:latin typeface="Calibri" panose="020F0502020204030204" pitchFamily="34" charset="0"/>
                          <a:cs typeface="Calibri" panose="020F0502020204030204" pitchFamily="34" charset="0"/>
                        </a:rPr>
                        <a:t> file </a:t>
                      </a:r>
                      <a:r>
                        <a:rPr lang="en-US" sz="1700" dirty="0" err="1">
                          <a:effectLst/>
                          <a:latin typeface="Calibri" panose="020F0502020204030204" pitchFamily="34" charset="0"/>
                          <a:cs typeface="Calibri" panose="020F0502020204030204" pitchFamily="34" charset="0"/>
                        </a:rPr>
                        <a:t>và</a:t>
                      </a:r>
                      <a:r>
                        <a:rPr lang="en-US" sz="1700" dirty="0">
                          <a:effectLst/>
                          <a:latin typeface="Calibri" panose="020F0502020204030204" pitchFamily="34" charset="0"/>
                          <a:cs typeface="Calibri" panose="020F0502020204030204" pitchFamily="34" charset="0"/>
                        </a:rPr>
                        <a:t> folder, </a:t>
                      </a:r>
                      <a:r>
                        <a:rPr lang="en-US" sz="1700" dirty="0" err="1">
                          <a:effectLst/>
                          <a:latin typeface="Calibri" panose="020F0502020204030204" pitchFamily="34" charset="0"/>
                          <a:cs typeface="Calibri" panose="020F0502020204030204" pitchFamily="34" charset="0"/>
                        </a:rPr>
                        <a:t>có</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thể</a:t>
                      </a:r>
                      <a:r>
                        <a:rPr lang="en-US" sz="1700" dirty="0">
                          <a:effectLst/>
                          <a:latin typeface="Calibri" panose="020F0502020204030204" pitchFamily="34" charset="0"/>
                          <a:cs typeface="Calibri" panose="020F0502020204030204" pitchFamily="34" charset="0"/>
                        </a:rPr>
                        <a:t> file </a:t>
                      </a:r>
                      <a:r>
                        <a:rPr lang="en-US" sz="1700" dirty="0" err="1">
                          <a:effectLst/>
                          <a:latin typeface="Calibri" panose="020F0502020204030204" pitchFamily="34" charset="0"/>
                          <a:cs typeface="Calibri" panose="020F0502020204030204" pitchFamily="34" charset="0"/>
                        </a:rPr>
                        <a:t>sẽ</a:t>
                      </a:r>
                      <a:r>
                        <a:rPr lang="en-US" sz="1700" dirty="0">
                          <a:effectLst/>
                          <a:latin typeface="Calibri" panose="020F0502020204030204" pitchFamily="34" charset="0"/>
                          <a:cs typeface="Calibri" panose="020F0502020204030204" pitchFamily="34" charset="0"/>
                        </a:rPr>
                        <a:t> ở </a:t>
                      </a:r>
                      <a:r>
                        <a:rPr lang="en-US" sz="1700" dirty="0" err="1">
                          <a:effectLst/>
                          <a:latin typeface="Calibri" panose="020F0502020204030204" pitchFamily="34" charset="0"/>
                          <a:cs typeface="Calibri" panose="020F0502020204030204" pitchFamily="34" charset="0"/>
                        </a:rPr>
                        <a:t>trên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hoặc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dưới</a:t>
                      </a:r>
                      <a:r>
                        <a:rPr lang="en-US" sz="1700" dirty="0">
                          <a:effectLst/>
                          <a:latin typeface="Calibri" panose="020F0502020204030204" pitchFamily="34" charset="0"/>
                          <a:cs typeface="Calibri" panose="020F0502020204030204" pitchFamily="34" charset="0"/>
                        </a:rPr>
                        <a:t>.</a:t>
                      </a:r>
                    </a:p>
                    <a:p>
                      <a:pPr marL="0" marR="55880" algn="just">
                        <a:lnSpc>
                          <a:spcPct val="107000"/>
                        </a:lnSpc>
                        <a:spcBef>
                          <a:spcPts val="0"/>
                        </a:spcBef>
                        <a:spcAft>
                          <a:spcPts val="0"/>
                        </a:spcAft>
                        <a:tabLst>
                          <a:tab pos="162560" algn="l"/>
                        </a:tabLst>
                      </a:pP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tc>
                  <a:txBody>
                    <a:bodyPr/>
                    <a:lstStyle/>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Giới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hạn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việc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lập</a:t>
                      </a:r>
                      <a:r>
                        <a:rPr lang="en-US" sz="1700" dirty="0">
                          <a:effectLst/>
                          <a:latin typeface="Calibri" panose="020F0502020204030204" pitchFamily="34" charset="0"/>
                          <a:cs typeface="Calibri" panose="020F0502020204030204" pitchFamily="34" charset="0"/>
                        </a:rPr>
                        <a:t> folder, file </a:t>
                      </a:r>
                      <a:r>
                        <a:rPr lang="en-US" sz="1700" dirty="0" err="1">
                          <a:effectLst/>
                          <a:latin typeface="Calibri" panose="020F0502020204030204" pitchFamily="34" charset="0"/>
                          <a:cs typeface="Calibri" panose="020F0502020204030204" pitchFamily="34" charset="0"/>
                        </a:rPr>
                        <a:t>tự</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động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để</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không</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bị</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lộn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xộn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hoặc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ko</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bị</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tạo</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ra</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phân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lớp</a:t>
                      </a:r>
                      <a:r>
                        <a:rPr lang="en-US" sz="1700" dirty="0">
                          <a:effectLst/>
                          <a:latin typeface="Calibri" panose="020F0502020204030204" pitchFamily="34" charset="0"/>
                          <a:cs typeface="Calibri" panose="020F0502020204030204" pitchFamily="34" charset="0"/>
                        </a:rPr>
                        <a:t> (folder </a:t>
                      </a:r>
                      <a:r>
                        <a:rPr lang="en-US" sz="1700" dirty="0" err="1">
                          <a:effectLst/>
                          <a:latin typeface="Calibri" panose="020F0502020204030204" pitchFamily="34" charset="0"/>
                          <a:cs typeface="Calibri" panose="020F0502020204030204" pitchFamily="34" charset="0"/>
                        </a:rPr>
                        <a:t>quá</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sâu</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khó</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sử</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dụng</a:t>
                      </a:r>
                      <a:r>
                        <a:rPr lang="en-US" sz="1700" dirty="0">
                          <a:effectLst/>
                          <a:latin typeface="Calibri" panose="020F0502020204030204" pitchFamily="34" charset="0"/>
                          <a:cs typeface="Calibri" panose="020F0502020204030204" pitchFamily="34" charset="0"/>
                        </a:rPr>
                        <a:t>).</a:t>
                      </a:r>
                    </a:p>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Trong</a:t>
                      </a:r>
                      <a:r>
                        <a:rPr lang="en-US" sz="1700" dirty="0">
                          <a:effectLst/>
                          <a:latin typeface="Calibri" panose="020F0502020204030204" pitchFamily="34" charset="0"/>
                          <a:cs typeface="Calibri" panose="020F0502020204030204" pitchFamily="34" charset="0"/>
                        </a:rPr>
                        <a:t> 1 </a:t>
                      </a:r>
                      <a:r>
                        <a:rPr lang="en-US" sz="1700" dirty="0" err="1">
                          <a:effectLst/>
                          <a:latin typeface="Calibri" panose="020F0502020204030204" pitchFamily="34" charset="0"/>
                          <a:cs typeface="Calibri" panose="020F0502020204030204" pitchFamily="34" charset="0"/>
                        </a:rPr>
                        <a:t>thư</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mục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có</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cả</a:t>
                      </a:r>
                      <a:r>
                        <a:rPr lang="en-US" sz="1700" dirty="0">
                          <a:effectLst/>
                          <a:latin typeface="Calibri" panose="020F0502020204030204" pitchFamily="34" charset="0"/>
                          <a:cs typeface="Calibri" panose="020F0502020204030204" pitchFamily="34" charset="0"/>
                        </a:rPr>
                        <a:t> file </a:t>
                      </a:r>
                      <a:r>
                        <a:rPr lang="en-US" sz="1700" dirty="0" err="1">
                          <a:effectLst/>
                          <a:latin typeface="Calibri" panose="020F0502020204030204" pitchFamily="34" charset="0"/>
                          <a:cs typeface="Calibri" panose="020F0502020204030204" pitchFamily="34" charset="0"/>
                        </a:rPr>
                        <a:t>và</a:t>
                      </a:r>
                      <a:r>
                        <a:rPr lang="en-US" sz="1700" dirty="0">
                          <a:effectLst/>
                          <a:latin typeface="Calibri" panose="020F0502020204030204" pitchFamily="34" charset="0"/>
                          <a:cs typeface="Calibri" panose="020F0502020204030204" pitchFamily="34" charset="0"/>
                        </a:rPr>
                        <a:t> folder, </a:t>
                      </a:r>
                      <a:r>
                        <a:rPr lang="en-US" sz="1700" dirty="0" err="1">
                          <a:effectLst/>
                          <a:latin typeface="Calibri" panose="020F0502020204030204" pitchFamily="34" charset="0"/>
                          <a:cs typeface="Calibri" panose="020F0502020204030204" pitchFamily="34" charset="0"/>
                        </a:rPr>
                        <a:t>mặc</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định</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luôn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luôn</a:t>
                      </a:r>
                      <a:r>
                        <a:rPr lang="en-US" sz="1700" dirty="0">
                          <a:effectLst/>
                          <a:latin typeface="Calibri" panose="020F0502020204030204" pitchFamily="34" charset="0"/>
                          <a:cs typeface="Calibri" panose="020F0502020204030204" pitchFamily="34" charset="0"/>
                        </a:rPr>
                        <a:t> folder ở </a:t>
                      </a:r>
                      <a:r>
                        <a:rPr lang="en-US" sz="1700" dirty="0" err="1">
                          <a:effectLst/>
                          <a:latin typeface="Calibri" panose="020F0502020204030204" pitchFamily="34" charset="0"/>
                          <a:cs typeface="Calibri" panose="020F0502020204030204" pitchFamily="34" charset="0"/>
                        </a:rPr>
                        <a:t>phía</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trên</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sau</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đó</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mới</a:t>
                      </a:r>
                      <a:r>
                        <a:rPr lang="en-US" sz="1700" dirty="0">
                          <a:effectLst/>
                          <a:latin typeface="Calibri" panose="020F0502020204030204" pitchFamily="34" charset="0"/>
                          <a:cs typeface="Calibri" panose="020F0502020204030204" pitchFamily="34" charset="0"/>
                        </a:rPr>
                        <a:t> </a:t>
                      </a:r>
                      <a:r>
                        <a:rPr lang="en-US" sz="1700" dirty="0" err="1">
                          <a:effectLst/>
                          <a:latin typeface="Calibri" panose="020F0502020204030204" pitchFamily="34" charset="0"/>
                          <a:cs typeface="Calibri" panose="020F0502020204030204" pitchFamily="34" charset="0"/>
                        </a:rPr>
                        <a:t>đến</a:t>
                      </a:r>
                      <a:r>
                        <a:rPr lang="en-US" sz="1700" dirty="0">
                          <a:effectLst/>
                          <a:latin typeface="Calibri" panose="020F0502020204030204" pitchFamily="34" charset="0"/>
                          <a:cs typeface="Calibri" panose="020F0502020204030204" pitchFamily="34" charset="0"/>
                        </a:rPr>
                        <a:t> file.</a:t>
                      </a:r>
                    </a:p>
                    <a:p>
                      <a:pPr marL="0" marR="45720" algn="just">
                        <a:lnSpc>
                          <a:spcPct val="107000"/>
                        </a:lnSpc>
                        <a:spcBef>
                          <a:spcPts val="0"/>
                        </a:spcBef>
                        <a:spcAft>
                          <a:spcPts val="0"/>
                        </a:spcAft>
                      </a:pPr>
                      <a:r>
                        <a:rPr lang="en-US" sz="1700" dirty="0">
                          <a:effectLst/>
                          <a:latin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35783" marR="35783" marT="0" marB="0"/>
                </a:tc>
                <a:extLst>
                  <a:ext uri="{0D108BD9-81ED-4DB2-BD59-A6C34878D82A}">
                    <a16:rowId xmlns:a16="http://schemas.microsoft.com/office/drawing/2014/main" val="340217533"/>
                  </a:ext>
                </a:extLst>
              </a:tr>
            </a:tbl>
          </a:graphicData>
        </a:graphic>
      </p:graphicFrame>
    </p:spTree>
    <p:extLst>
      <p:ext uri="{BB962C8B-B14F-4D97-AF65-F5344CB8AC3E}">
        <p14:creationId xmlns:p14="http://schemas.microsoft.com/office/powerpoint/2010/main" val="4139350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60065"/>
            <a:ext cx="9601196" cy="938108"/>
          </a:xfrm>
        </p:spPr>
        <p:txBody>
          <a:bodyPr>
            <a:normAutofit fontScale="90000"/>
          </a:bodyPr>
          <a:lstStyle/>
          <a:p>
            <a:pPr lvl="0" algn="l"/>
            <a:r>
              <a:rPr lang="en-US" sz="3600" b="1" dirty="0" smtClean="0">
                <a:latin typeface="Calibri" panose="020F0502020204030204" pitchFamily="34" charset="0"/>
                <a:cs typeface="Calibri" panose="020F0502020204030204" pitchFamily="34" charset="0"/>
              </a:rPr>
              <a:t>12. </a:t>
            </a:r>
            <a:r>
              <a:rPr lang="en-US" sz="3600" b="1" i="1" dirty="0" err="1">
                <a:latin typeface="Calibri" panose="020F0502020204030204" pitchFamily="34" charset="0"/>
                <a:cs typeface="Calibri" panose="020F0502020204030204" pitchFamily="34" charset="0"/>
              </a:rPr>
              <a:t>Xem</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thông</a:t>
            </a:r>
            <a:r>
              <a:rPr lang="en-US" sz="3600" b="1" i="1" dirty="0">
                <a:latin typeface="Calibri" panose="020F0502020204030204" pitchFamily="34" charset="0"/>
                <a:cs typeface="Calibri" panose="020F0502020204030204" pitchFamily="34" charset="0"/>
              </a:rPr>
              <a:t> tin </a:t>
            </a:r>
            <a:r>
              <a:rPr lang="en-US" sz="3600" b="1" i="1" dirty="0" err="1">
                <a:latin typeface="Calibri" panose="020F0502020204030204" pitchFamily="34" charset="0"/>
                <a:cs typeface="Calibri" panose="020F0502020204030204" pitchFamily="34" charset="0"/>
              </a:rPr>
              <a:t>phòng</a:t>
            </a:r>
            <a:r>
              <a:rPr lang="en-US" sz="3600" b="1" i="1" dirty="0">
                <a:latin typeface="Calibri" panose="020F0502020204030204" pitchFamily="34" charset="0"/>
                <a:cs typeface="Calibri" panose="020F0502020204030204" pitchFamily="34" charset="0"/>
              </a:rPr>
              <a:t> ban</a:t>
            </a:r>
            <a:r>
              <a:rPr lang="en-US" sz="3600" b="1" dirty="0">
                <a:latin typeface="Calibri" panose="020F0502020204030204" pitchFamily="34" charset="0"/>
                <a:cs typeface="Calibri" panose="020F0502020204030204" pitchFamily="34" charset="0"/>
              </a:rPr>
              <a:t/>
            </a:r>
            <a:br>
              <a:rPr lang="en-US" sz="3600" b="1" dirty="0">
                <a:latin typeface="Calibri" panose="020F0502020204030204" pitchFamily="34" charset="0"/>
                <a:cs typeface="Calibri" panose="020F0502020204030204" pitchFamily="34" charset="0"/>
              </a:rPr>
            </a:br>
            <a:r>
              <a:rPr lang="en-US" sz="3600" b="1" dirty="0" smtClean="0">
                <a:latin typeface="Calibri" panose="020F0502020204030204" pitchFamily="34" charset="0"/>
                <a:cs typeface="Calibri" panose="020F0502020204030204" pitchFamily="34" charset="0"/>
              </a:rPr>
              <a:t> </a:t>
            </a:r>
            <a:endParaRPr lang="en-US" sz="3600" b="1" dirty="0">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7613455"/>
              </p:ext>
            </p:extLst>
          </p:nvPr>
        </p:nvGraphicFramePr>
        <p:xfrm>
          <a:off x="809896" y="1580605"/>
          <a:ext cx="10750732" cy="4873801"/>
        </p:xfrm>
        <a:graphic>
          <a:graphicData uri="http://schemas.openxmlformats.org/drawingml/2006/table">
            <a:tbl>
              <a:tblPr bandRow="1">
                <a:tableStyleId>{5C22544A-7EE6-4342-B048-85BDC9FD1C3A}</a:tableStyleId>
              </a:tblPr>
              <a:tblGrid>
                <a:gridCol w="5375366">
                  <a:extLst>
                    <a:ext uri="{9D8B030D-6E8A-4147-A177-3AD203B41FA5}">
                      <a16:colId xmlns:a16="http://schemas.microsoft.com/office/drawing/2014/main" val="2554118378"/>
                    </a:ext>
                  </a:extLst>
                </a:gridCol>
                <a:gridCol w="5375366">
                  <a:extLst>
                    <a:ext uri="{9D8B030D-6E8A-4147-A177-3AD203B41FA5}">
                      <a16:colId xmlns:a16="http://schemas.microsoft.com/office/drawing/2014/main" val="1440615994"/>
                    </a:ext>
                  </a:extLst>
                </a:gridCol>
              </a:tblGrid>
              <a:tr h="2024066">
                <a:tc>
                  <a:txBody>
                    <a:bodyPr/>
                    <a:lstStyle/>
                    <a:p>
                      <a:endParaRPr lang="en-US" sz="2700" dirty="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kern="1200" dirty="0" smtClean="0">
                          <a:solidFill>
                            <a:schemeClr val="dk1"/>
                          </a:solidFill>
                          <a:effectLst/>
                          <a:latin typeface="Calibri" panose="020F0502020204030204" pitchFamily="34" charset="0"/>
                          <a:ea typeface="+mn-ea"/>
                          <a:cs typeface="Calibri" panose="020F0502020204030204" pitchFamily="34" charset="0"/>
                        </a:rPr>
                        <a:t>①, ② Click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2700" kern="1200" dirty="0" smtClean="0">
                          <a:solidFill>
                            <a:schemeClr val="dk1"/>
                          </a:solidFill>
                          <a:effectLst/>
                          <a:latin typeface="Calibri" panose="020F0502020204030204" pitchFamily="34" charset="0"/>
                          <a:ea typeface="+mn-ea"/>
                          <a:cs typeface="Calibri" panose="020F0502020204030204" pitchFamily="34" charset="0"/>
                        </a:rPr>
                        <a:t> ban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thông</a:t>
                      </a:r>
                      <a:r>
                        <a:rPr lang="en-US" sz="2700" kern="1200" dirty="0" smtClean="0">
                          <a:solidFill>
                            <a:schemeClr val="dk1"/>
                          </a:solidFill>
                          <a:effectLst/>
                          <a:latin typeface="Calibri" panose="020F0502020204030204" pitchFamily="34" charset="0"/>
                          <a:ea typeface="+mn-ea"/>
                          <a:cs typeface="Calibri" panose="020F0502020204030204" pitchFamily="34" charset="0"/>
                        </a:rPr>
                        <a:t> tin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2700" kern="1200" dirty="0" smtClean="0">
                          <a:solidFill>
                            <a:schemeClr val="dk1"/>
                          </a:solidFill>
                          <a:effectLst/>
                          <a:latin typeface="Calibri" panose="020F0502020204030204" pitchFamily="34" charset="0"/>
                          <a:ea typeface="+mn-ea"/>
                          <a:cs typeface="Calibri" panose="020F0502020204030204" pitchFamily="34" charset="0"/>
                        </a:rPr>
                        <a:t> ban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của</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người</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dùng</a:t>
                      </a:r>
                      <a:r>
                        <a:rPr lang="en-US" sz="2700" kern="1200" dirty="0" smtClean="0">
                          <a:solidFill>
                            <a:schemeClr val="dk1"/>
                          </a:solidFill>
                          <a:effectLst/>
                          <a:latin typeface="Calibri" panose="020F0502020204030204" pitchFamily="34" charset="0"/>
                          <a:ea typeface="+mn-ea"/>
                          <a:cs typeface="Calibri" panose="020F0502020204030204" pitchFamily="34" charset="0"/>
                        </a:rPr>
                        <a:t> →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Màn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hình</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hiển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thị</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danh</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sách</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2700" kern="1200" dirty="0" smtClean="0">
                          <a:solidFill>
                            <a:schemeClr val="dk1"/>
                          </a:solidFill>
                          <a:effectLst/>
                          <a:latin typeface="Calibri" panose="020F0502020204030204" pitchFamily="34" charset="0"/>
                          <a:ea typeface="+mn-ea"/>
                          <a:cs typeface="Calibri" panose="020F0502020204030204" pitchFamily="34" charset="0"/>
                        </a:rPr>
                        <a:t> ban</a:t>
                      </a:r>
                    </a:p>
                    <a:p>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77197193"/>
                  </a:ext>
                </a:extLst>
              </a:tr>
              <a:tr h="2024066">
                <a:tc>
                  <a:txBody>
                    <a:bodyPr/>
                    <a:lstStyle/>
                    <a:p>
                      <a:endParaRPr lang="en-US" sz="2700">
                        <a:latin typeface="Calibri" panose="020F0502020204030204" pitchFamily="34" charset="0"/>
                        <a:cs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kern="1200" dirty="0" smtClean="0">
                          <a:solidFill>
                            <a:schemeClr val="dk1"/>
                          </a:solidFill>
                          <a:effectLst/>
                          <a:latin typeface="Calibri" panose="020F0502020204030204" pitchFamily="34" charset="0"/>
                          <a:ea typeface="+mn-ea"/>
                          <a:cs typeface="Calibri" panose="020F0502020204030204" pitchFamily="34" charset="0"/>
                        </a:rPr>
                        <a:t>Click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để</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xem</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danh</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sách</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nhân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sự</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thuộc</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2700" kern="1200" dirty="0" smtClean="0">
                          <a:solidFill>
                            <a:schemeClr val="dk1"/>
                          </a:solidFill>
                          <a:effectLst/>
                          <a:latin typeface="Calibri" panose="020F0502020204030204" pitchFamily="34" charset="0"/>
                          <a:ea typeface="+mn-ea"/>
                          <a:cs typeface="Calibri" panose="020F0502020204030204" pitchFamily="34" charset="0"/>
                        </a:rPr>
                        <a:t> ban →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Màn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hình</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hiển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thị</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danh</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sách</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nhân</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sự</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có</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trong</a:t>
                      </a:r>
                      <a:r>
                        <a:rPr lang="en-US" sz="2700" kern="1200" dirty="0" smtClean="0">
                          <a:solidFill>
                            <a:schemeClr val="dk1"/>
                          </a:solidFill>
                          <a:effectLst/>
                          <a:latin typeface="Calibri" panose="020F0502020204030204" pitchFamily="34" charset="0"/>
                          <a:ea typeface="+mn-ea"/>
                          <a:cs typeface="Calibri" panose="020F0502020204030204" pitchFamily="34" charset="0"/>
                        </a:rPr>
                        <a:t> </a:t>
                      </a:r>
                      <a:r>
                        <a:rPr lang="en-US" sz="2700" kern="1200" dirty="0" err="1" smtClean="0">
                          <a:solidFill>
                            <a:schemeClr val="dk1"/>
                          </a:solidFill>
                          <a:effectLst/>
                          <a:latin typeface="Calibri" panose="020F0502020204030204" pitchFamily="34" charset="0"/>
                          <a:ea typeface="+mn-ea"/>
                          <a:cs typeface="Calibri" panose="020F0502020204030204" pitchFamily="34" charset="0"/>
                        </a:rPr>
                        <a:t>phòng</a:t>
                      </a:r>
                      <a:r>
                        <a:rPr lang="en-US" sz="2700" kern="1200" dirty="0" smtClean="0">
                          <a:solidFill>
                            <a:schemeClr val="dk1"/>
                          </a:solidFill>
                          <a:effectLst/>
                          <a:latin typeface="Calibri" panose="020F0502020204030204" pitchFamily="34" charset="0"/>
                          <a:ea typeface="+mn-ea"/>
                          <a:cs typeface="Calibri" panose="020F0502020204030204" pitchFamily="34" charset="0"/>
                        </a:rPr>
                        <a:t> ban</a:t>
                      </a:r>
                    </a:p>
                    <a:p>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75881915"/>
                  </a:ext>
                </a:extLst>
              </a:tr>
              <a:tr h="576121">
                <a:tc>
                  <a:txBody>
                    <a:bodyPr/>
                    <a:lstStyle/>
                    <a:p>
                      <a:endParaRPr lang="en-US" sz="2700">
                        <a:latin typeface="Calibri" panose="020F0502020204030204" pitchFamily="34" charset="0"/>
                        <a:cs typeface="Calibri" panose="020F0502020204030204" pitchFamily="34" charset="0"/>
                      </a:endParaRPr>
                    </a:p>
                  </a:txBody>
                  <a:tcPr/>
                </a:tc>
                <a:tc>
                  <a:txBody>
                    <a:bodyPr/>
                    <a:lstStyle/>
                    <a:p>
                      <a:endParaRPr lang="en-US" sz="27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82933894"/>
                  </a:ext>
                </a:extLst>
              </a:tr>
            </a:tbl>
          </a:graphicData>
        </a:graphic>
      </p:graphicFrame>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21081" y="1698173"/>
            <a:ext cx="5000896" cy="4193176"/>
          </a:xfrm>
          <a:prstGeom prst="rect">
            <a:avLst/>
          </a:prstGeom>
          <a:noFill/>
          <a:ln>
            <a:noFill/>
          </a:ln>
        </p:spPr>
      </p:pic>
    </p:spTree>
    <p:extLst>
      <p:ext uri="{BB962C8B-B14F-4D97-AF65-F5344CB8AC3E}">
        <p14:creationId xmlns:p14="http://schemas.microsoft.com/office/powerpoint/2010/main" val="2285899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5560"/>
            <a:ext cx="9601196" cy="1303867"/>
          </a:xfrm>
        </p:spPr>
        <p:txBody>
          <a:bodyPr>
            <a:normAutofit/>
          </a:bodyPr>
          <a:lstStyle/>
          <a:p>
            <a:pPr algn="l"/>
            <a:r>
              <a:rPr lang="en-US" sz="3000" dirty="0">
                <a:latin typeface="Calibri" panose="020F0502020204030204" pitchFamily="34" charset="0"/>
                <a:cs typeface="Calibri" panose="020F0502020204030204" pitchFamily="34" charset="0"/>
              </a:rPr>
              <a:t>Click “</a:t>
            </a:r>
            <a:r>
              <a:rPr lang="en-US" sz="3000" dirty="0" err="1">
                <a:latin typeface="Calibri" panose="020F0502020204030204" pitchFamily="34" charset="0"/>
                <a:cs typeface="Calibri" panose="020F0502020204030204" pitchFamily="34" charset="0"/>
              </a:rPr>
              <a:t>Xem</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hồ</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sơ</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để</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xem</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hồ</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sơ</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nhân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sự</a:t>
            </a:r>
            <a:r>
              <a:rPr lang="en-US" sz="3000" dirty="0">
                <a:latin typeface="Calibri" panose="020F0502020204030204" pitchFamily="34" charset="0"/>
                <a:cs typeface="Calibri" panose="020F0502020204030204" pitchFamily="34" charset="0"/>
              </a:rPr>
              <a:t/>
            </a:r>
            <a:br>
              <a:rPr lang="en-US" sz="3000" dirty="0">
                <a:latin typeface="Calibri" panose="020F0502020204030204" pitchFamily="34" charset="0"/>
                <a:cs typeface="Calibri" panose="020F0502020204030204" pitchFamily="34" charset="0"/>
              </a:rPr>
            </a:br>
            <a:endParaRPr lang="en-US" sz="3000"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8091" y="1645920"/>
            <a:ext cx="10175965" cy="3448594"/>
          </a:xfrm>
          <a:prstGeom prst="rect">
            <a:avLst/>
          </a:prstGeom>
          <a:noFill/>
          <a:ln>
            <a:noFill/>
          </a:ln>
        </p:spPr>
      </p:pic>
      <p:sp>
        <p:nvSpPr>
          <p:cNvPr id="5" name="Rectangle 4"/>
          <p:cNvSpPr/>
          <p:nvPr/>
        </p:nvSpPr>
        <p:spPr>
          <a:xfrm>
            <a:off x="1745273" y="5373579"/>
            <a:ext cx="4603276" cy="507831"/>
          </a:xfrm>
          <a:prstGeom prst="rect">
            <a:avLst/>
          </a:prstGeom>
        </p:spPr>
        <p:txBody>
          <a:bodyPr wrap="square">
            <a:spAutoFit/>
          </a:bodyPr>
          <a:lstStyle/>
          <a:p>
            <a:r>
              <a:rPr lang="en-US" sz="2700" dirty="0">
                <a:latin typeface="Calibri" panose="020F0502020204030204" pitchFamily="34" charset="0"/>
                <a:cs typeface="Calibri" panose="020F0502020204030204" pitchFamily="34" charset="0"/>
              </a:rPr>
              <a:t>Click “</a:t>
            </a:r>
            <a:r>
              <a:rPr lang="en-US" sz="2700" dirty="0" err="1">
                <a:latin typeface="Calibri" panose="020F0502020204030204" pitchFamily="34" charset="0"/>
                <a:cs typeface="Calibri" panose="020F0502020204030204" pitchFamily="34" charset="0"/>
              </a:rPr>
              <a:t>Đóng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để</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thoát</a:t>
            </a:r>
            <a:endParaRPr lang="en-US"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6045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396" y="760063"/>
            <a:ext cx="10282644" cy="1303867"/>
          </a:xfrm>
        </p:spPr>
        <p:txBody>
          <a:bodyPr>
            <a:normAutofit/>
          </a:bodyPr>
          <a:lstStyle/>
          <a:p>
            <a:r>
              <a:rPr lang="en-US" sz="3600" i="1" u="sng" dirty="0" err="1">
                <a:latin typeface="Calibri" panose="020F0502020204030204" pitchFamily="34" charset="0"/>
                <a:cs typeface="Calibri" panose="020F0502020204030204" pitchFamily="34" charset="0"/>
              </a:rPr>
              <a:t>Có</a:t>
            </a:r>
            <a:r>
              <a:rPr lang="en-US" sz="3600" i="1" u="sng" dirty="0">
                <a:latin typeface="Calibri" panose="020F0502020204030204" pitchFamily="34" charset="0"/>
                <a:cs typeface="Calibri" panose="020F0502020204030204" pitchFamily="34" charset="0"/>
              </a:rPr>
              <a:t> </a:t>
            </a:r>
            <a:r>
              <a:rPr lang="en-US" sz="3600" i="1" u="sng" dirty="0" err="1">
                <a:latin typeface="Calibri" panose="020F0502020204030204" pitchFamily="34" charset="0"/>
                <a:cs typeface="Calibri" panose="020F0502020204030204" pitchFamily="34" charset="0"/>
              </a:rPr>
              <a:t>thể</a:t>
            </a:r>
            <a:r>
              <a:rPr lang="en-US" sz="3600" i="1" u="sng" dirty="0">
                <a:latin typeface="Calibri" panose="020F0502020204030204" pitchFamily="34" charset="0"/>
                <a:cs typeface="Calibri" panose="020F0502020204030204" pitchFamily="34" charset="0"/>
              </a:rPr>
              <a:t> </a:t>
            </a:r>
            <a:r>
              <a:rPr lang="en-US" sz="3600" i="1" u="sng" dirty="0" err="1">
                <a:latin typeface="Calibri" panose="020F0502020204030204" pitchFamily="34" charset="0"/>
                <a:cs typeface="Calibri" panose="020F0502020204030204" pitchFamily="34" charset="0"/>
              </a:rPr>
              <a:t>xem</a:t>
            </a:r>
            <a:r>
              <a:rPr lang="en-US" sz="3600" i="1" u="sng" dirty="0">
                <a:latin typeface="Calibri" panose="020F0502020204030204" pitchFamily="34" charset="0"/>
                <a:cs typeface="Calibri" panose="020F0502020204030204" pitchFamily="34" charset="0"/>
              </a:rPr>
              <a:t> </a:t>
            </a:r>
            <a:r>
              <a:rPr lang="en-US" sz="3600" i="1" u="sng" dirty="0" err="1">
                <a:latin typeface="Calibri" panose="020F0502020204030204" pitchFamily="34" charset="0"/>
                <a:cs typeface="Calibri" panose="020F0502020204030204" pitchFamily="34" charset="0"/>
              </a:rPr>
              <a:t>nhanh</a:t>
            </a:r>
            <a:r>
              <a:rPr lang="en-US" sz="3600" i="1" u="sng" dirty="0">
                <a:latin typeface="Calibri" panose="020F0502020204030204" pitchFamily="34" charset="0"/>
                <a:cs typeface="Calibri" panose="020F0502020204030204" pitchFamily="34" charset="0"/>
              </a:rPr>
              <a:t> </a:t>
            </a:r>
            <a:r>
              <a:rPr lang="en-US" sz="3600" i="1" u="sng" dirty="0" err="1">
                <a:latin typeface="Calibri" panose="020F0502020204030204" pitchFamily="34" charset="0"/>
                <a:cs typeface="Calibri" panose="020F0502020204030204" pitchFamily="34" charset="0"/>
              </a:rPr>
              <a:t>hồ</a:t>
            </a:r>
            <a:r>
              <a:rPr lang="en-US" sz="3600" i="1" u="sng" dirty="0">
                <a:latin typeface="Calibri" panose="020F0502020204030204" pitchFamily="34" charset="0"/>
                <a:cs typeface="Calibri" panose="020F0502020204030204" pitchFamily="34" charset="0"/>
              </a:rPr>
              <a:t> </a:t>
            </a:r>
            <a:r>
              <a:rPr lang="en-US" sz="3600" i="1" u="sng" dirty="0" err="1">
                <a:latin typeface="Calibri" panose="020F0502020204030204" pitchFamily="34" charset="0"/>
                <a:cs typeface="Calibri" panose="020F0502020204030204" pitchFamily="34" charset="0"/>
              </a:rPr>
              <a:t>sơ</a:t>
            </a:r>
            <a:r>
              <a:rPr lang="en-US" sz="3600" i="1" u="sng" dirty="0">
                <a:latin typeface="Calibri" panose="020F0502020204030204" pitchFamily="34" charset="0"/>
                <a:cs typeface="Calibri" panose="020F0502020204030204" pitchFamily="34" charset="0"/>
              </a:rPr>
              <a:t> </a:t>
            </a:r>
            <a:r>
              <a:rPr lang="en-US" sz="3600" i="1" u="sng" dirty="0" err="1">
                <a:latin typeface="Calibri" panose="020F0502020204030204" pitchFamily="34" charset="0"/>
                <a:cs typeface="Calibri" panose="020F0502020204030204" pitchFamily="34" charset="0"/>
              </a:rPr>
              <a:t>về</a:t>
            </a:r>
            <a:r>
              <a:rPr lang="en-US" sz="3600" i="1" u="sng" dirty="0">
                <a:latin typeface="Calibri" panose="020F0502020204030204" pitchFamily="34" charset="0"/>
                <a:cs typeface="Calibri" panose="020F0502020204030204" pitchFamily="34" charset="0"/>
              </a:rPr>
              <a:t> </a:t>
            </a:r>
            <a:r>
              <a:rPr lang="en-US" sz="3600" i="1" u="sng" dirty="0" err="1">
                <a:latin typeface="Calibri" panose="020F0502020204030204" pitchFamily="34" charset="0"/>
                <a:cs typeface="Calibri" panose="020F0502020204030204" pitchFamily="34" charset="0"/>
              </a:rPr>
              <a:t>tài</a:t>
            </a:r>
            <a:r>
              <a:rPr lang="en-US" sz="3600" i="1" u="sng" dirty="0">
                <a:latin typeface="Calibri" panose="020F0502020204030204" pitchFamily="34" charset="0"/>
                <a:cs typeface="Calibri" panose="020F0502020204030204" pitchFamily="34" charset="0"/>
              </a:rPr>
              <a:t> </a:t>
            </a:r>
            <a:r>
              <a:rPr lang="en-US" sz="3600" i="1" u="sng" dirty="0" err="1">
                <a:latin typeface="Calibri" panose="020F0502020204030204" pitchFamily="34" charset="0"/>
                <a:cs typeface="Calibri" panose="020F0502020204030204" pitchFamily="34" charset="0"/>
              </a:rPr>
              <a:t>khoản</a:t>
            </a:r>
            <a:r>
              <a:rPr lang="en-US" sz="3600" i="1" u="sng" dirty="0">
                <a:latin typeface="Calibri" panose="020F0502020204030204" pitchFamily="34" charset="0"/>
                <a:cs typeface="Calibri" panose="020F0502020204030204" pitchFamily="34" charset="0"/>
              </a:rPr>
              <a:t> </a:t>
            </a:r>
            <a:r>
              <a:rPr lang="en-US" sz="3600" i="1" u="sng" dirty="0" err="1">
                <a:latin typeface="Calibri" panose="020F0502020204030204" pitchFamily="34" charset="0"/>
                <a:cs typeface="Calibri" panose="020F0502020204030204" pitchFamily="34" charset="0"/>
              </a:rPr>
              <a:t>bằng</a:t>
            </a:r>
            <a:r>
              <a:rPr lang="en-US" sz="3600" i="1" u="sng" dirty="0">
                <a:latin typeface="Calibri" panose="020F0502020204030204" pitchFamily="34" charset="0"/>
                <a:cs typeface="Calibri" panose="020F0502020204030204" pitchFamily="34" charset="0"/>
              </a:rPr>
              <a:t> </a:t>
            </a:r>
            <a:r>
              <a:rPr lang="en-US" sz="3600" i="1" u="sng" dirty="0" err="1">
                <a:latin typeface="Calibri" panose="020F0502020204030204" pitchFamily="34" charset="0"/>
                <a:cs typeface="Calibri" panose="020F0502020204030204" pitchFamily="34" charset="0"/>
              </a:rPr>
              <a:t>cách</a:t>
            </a:r>
            <a:r>
              <a:rPr lang="en-US" sz="3600" i="1" u="sng"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1" y="1606731"/>
            <a:ext cx="9601196" cy="4269137"/>
          </a:xfrm>
        </p:spPr>
        <p:txBody>
          <a:bodyPr>
            <a:normAutofit/>
          </a:bodyPr>
          <a:lstStyle/>
          <a:p>
            <a:r>
              <a:rPr lang="en-US" sz="2700" dirty="0">
                <a:latin typeface="Calibri" panose="020F0502020204030204" pitchFamily="34" charset="0"/>
                <a:cs typeface="Calibri" panose="020F0502020204030204" pitchFamily="34" charset="0"/>
              </a:rPr>
              <a:t>Click </a:t>
            </a:r>
            <a:r>
              <a:rPr lang="en-US" sz="2700" dirty="0" err="1">
                <a:latin typeface="Calibri" panose="020F0502020204030204" pitchFamily="34" charset="0"/>
                <a:cs typeface="Calibri" panose="020F0502020204030204" pitchFamily="34" charset="0"/>
              </a:rPr>
              <a:t>vào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tên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tài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khoản</a:t>
            </a:r>
            <a:r>
              <a:rPr lang="en-US" sz="2700" dirty="0">
                <a:latin typeface="Calibri" panose="020F0502020204030204" pitchFamily="34" charset="0"/>
                <a:cs typeface="Calibri" panose="020F0502020204030204" pitchFamily="34" charset="0"/>
              </a:rPr>
              <a:t> -&gt; </a:t>
            </a:r>
            <a:r>
              <a:rPr lang="en-US" sz="2700" dirty="0" err="1">
                <a:latin typeface="Calibri" panose="020F0502020204030204" pitchFamily="34" charset="0"/>
                <a:cs typeface="Calibri" panose="020F0502020204030204" pitchFamily="34" charset="0"/>
              </a:rPr>
              <a:t>Màn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hình</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hiển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thị</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thông</a:t>
            </a:r>
            <a:r>
              <a:rPr lang="en-US" sz="2700" dirty="0">
                <a:latin typeface="Calibri" panose="020F0502020204030204" pitchFamily="34" charset="0"/>
                <a:cs typeface="Calibri" panose="020F0502020204030204" pitchFamily="34" charset="0"/>
              </a:rPr>
              <a:t> tin </a:t>
            </a:r>
            <a:r>
              <a:rPr lang="en-US" sz="2700" dirty="0" err="1">
                <a:latin typeface="Calibri" panose="020F0502020204030204" pitchFamily="34" charset="0"/>
                <a:cs typeface="Calibri" panose="020F0502020204030204" pitchFamily="34" charset="0"/>
              </a:rPr>
              <a:t>sơ</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lược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về</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tài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khoản</a:t>
            </a:r>
            <a:endParaRPr lang="en-US" sz="2700" dirty="0">
              <a:latin typeface="Calibri" panose="020F0502020204030204" pitchFamily="34" charset="0"/>
              <a:cs typeface="Calibri" panose="020F0502020204030204" pitchFamily="34" charset="0"/>
            </a:endParaRPr>
          </a:p>
          <a:p>
            <a:endParaRPr lang="en-US" sz="2700" dirty="0">
              <a:latin typeface="Calibri" panose="020F0502020204030204" pitchFamily="34" charset="0"/>
              <a:cs typeface="Calibri" panose="020F050202020403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92679" y="2636398"/>
            <a:ext cx="7404464" cy="2732435"/>
          </a:xfrm>
          <a:prstGeom prst="rect">
            <a:avLst/>
          </a:prstGeom>
          <a:noFill/>
          <a:ln>
            <a:noFill/>
          </a:ln>
        </p:spPr>
      </p:pic>
      <p:sp>
        <p:nvSpPr>
          <p:cNvPr id="5" name="Rectangle 4"/>
          <p:cNvSpPr/>
          <p:nvPr/>
        </p:nvSpPr>
        <p:spPr>
          <a:xfrm>
            <a:off x="1553239" y="5667721"/>
            <a:ext cx="3233193" cy="507831"/>
          </a:xfrm>
          <a:prstGeom prst="rect">
            <a:avLst/>
          </a:prstGeom>
        </p:spPr>
        <p:txBody>
          <a:bodyPr wrap="none">
            <a:spAutoFit/>
          </a:bodyPr>
          <a:lstStyle/>
          <a:p>
            <a:r>
              <a:rPr lang="en-US" sz="2700" dirty="0">
                <a:latin typeface="Calibri" panose="020F0502020204030204" pitchFamily="34" charset="0"/>
                <a:cs typeface="Calibri" panose="020F0502020204030204" pitchFamily="34" charset="0"/>
              </a:rPr>
              <a:t>Click “</a:t>
            </a:r>
            <a:r>
              <a:rPr lang="en-US" sz="2700" dirty="0" err="1">
                <a:latin typeface="Calibri" panose="020F0502020204030204" pitchFamily="34" charset="0"/>
                <a:cs typeface="Calibri" panose="020F0502020204030204" pitchFamily="34" charset="0"/>
              </a:rPr>
              <a:t>Đóng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để</a:t>
            </a:r>
            <a:r>
              <a:rPr lang="en-US" sz="2700" dirty="0">
                <a:latin typeface="Calibri" panose="020F0502020204030204" pitchFamily="34" charset="0"/>
                <a:cs typeface="Calibri" panose="020F0502020204030204" pitchFamily="34" charset="0"/>
              </a:rPr>
              <a:t> </a:t>
            </a:r>
            <a:r>
              <a:rPr lang="en-US" sz="2700" dirty="0" err="1" smtClean="0">
                <a:latin typeface="Calibri" panose="020F0502020204030204" pitchFamily="34" charset="0"/>
                <a:cs typeface="Calibri" panose="020F0502020204030204" pitchFamily="34" charset="0"/>
              </a:rPr>
              <a:t>thoát</a:t>
            </a:r>
            <a:endParaRPr lang="en-US"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92391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94749"/>
            <a:ext cx="9601196" cy="1303867"/>
          </a:xfrm>
        </p:spPr>
        <p:txBody>
          <a:bodyPr>
            <a:normAutofit/>
          </a:bodyPr>
          <a:lstStyle/>
          <a:p>
            <a:pPr lvl="0" algn="l"/>
            <a:r>
              <a:rPr lang="en-US" sz="3600" b="1" dirty="0" smtClean="0">
                <a:latin typeface="Calibri" panose="020F0502020204030204" pitchFamily="34" charset="0"/>
                <a:cs typeface="Calibri" panose="020F0502020204030204" pitchFamily="34" charset="0"/>
              </a:rPr>
              <a:t>III. </a:t>
            </a:r>
            <a:r>
              <a:rPr lang="en-US" sz="3600" b="1" dirty="0" err="1">
                <a:latin typeface="Calibri" panose="020F0502020204030204" pitchFamily="34" charset="0"/>
                <a:cs typeface="Calibri" panose="020F0502020204030204" pitchFamily="34" charset="0"/>
              </a:rPr>
              <a:t>Kết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luận</a:t>
            </a:r>
            <a:r>
              <a:rPr lang="en-US" sz="3600" b="1" dirty="0">
                <a:latin typeface="Calibri" panose="020F0502020204030204" pitchFamily="34" charset="0"/>
                <a:cs typeface="Calibri" panose="020F0502020204030204" pitchFamily="34" charset="0"/>
              </a:rPr>
              <a:t/>
            </a:r>
            <a:br>
              <a:rPr lang="en-US" sz="3600" b="1" dirty="0">
                <a:latin typeface="Calibri" panose="020F0502020204030204" pitchFamily="34" charset="0"/>
                <a:cs typeface="Calibri" panose="020F0502020204030204" pitchFamily="34" charset="0"/>
              </a:rPr>
            </a:b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97280" y="1606731"/>
            <a:ext cx="10541726" cy="4480560"/>
          </a:xfrm>
        </p:spPr>
        <p:txBody>
          <a:bodyPr>
            <a:normAutofit/>
          </a:bodyPr>
          <a:lstStyle/>
          <a:p>
            <a:pPr lvl="0" algn="just"/>
            <a:r>
              <a:rPr lang="en-US" sz="2700" b="1" dirty="0" smtClean="0">
                <a:latin typeface="Calibri" panose="020F0502020204030204" pitchFamily="34" charset="0"/>
                <a:cs typeface="Calibri" panose="020F0502020204030204" pitchFamily="34" charset="0"/>
              </a:rPr>
              <a:t>1. </a:t>
            </a:r>
            <a:r>
              <a:rPr lang="en-US" sz="2700" b="1" i="1" dirty="0" err="1">
                <a:latin typeface="Calibri" panose="020F0502020204030204" pitchFamily="34" charset="0"/>
                <a:cs typeface="Calibri" panose="020F0502020204030204" pitchFamily="34" charset="0"/>
              </a:rPr>
              <a:t>Tổng</a:t>
            </a:r>
            <a:r>
              <a:rPr lang="en-US" sz="2700" b="1" i="1" dirty="0">
                <a:latin typeface="Calibri" panose="020F0502020204030204" pitchFamily="34" charset="0"/>
                <a:cs typeface="Calibri" panose="020F0502020204030204" pitchFamily="34" charset="0"/>
              </a:rPr>
              <a:t> </a:t>
            </a:r>
            <a:r>
              <a:rPr lang="en-US" sz="2700" b="1" i="1" dirty="0" err="1">
                <a:latin typeface="Calibri" panose="020F0502020204030204" pitchFamily="34" charset="0"/>
                <a:cs typeface="Calibri" panose="020F0502020204030204" pitchFamily="34" charset="0"/>
              </a:rPr>
              <a:t>kết</a:t>
            </a:r>
            <a:r>
              <a:rPr lang="en-US" sz="2700" b="1" i="1" dirty="0">
                <a:latin typeface="Calibri" panose="020F0502020204030204" pitchFamily="34" charset="0"/>
                <a:cs typeface="Calibri" panose="020F0502020204030204" pitchFamily="34" charset="0"/>
              </a:rPr>
              <a:t> </a:t>
            </a:r>
            <a:r>
              <a:rPr lang="en-US" sz="2700" b="1" i="1" dirty="0" err="1">
                <a:latin typeface="Calibri" panose="020F0502020204030204" pitchFamily="34" charset="0"/>
                <a:cs typeface="Calibri" panose="020F0502020204030204" pitchFamily="34" charset="0"/>
              </a:rPr>
              <a:t>về</a:t>
            </a:r>
            <a:r>
              <a:rPr lang="en-US" sz="2700" b="1" i="1" dirty="0">
                <a:latin typeface="Calibri" panose="020F0502020204030204" pitchFamily="34" charset="0"/>
                <a:cs typeface="Calibri" panose="020F0502020204030204" pitchFamily="34" charset="0"/>
              </a:rPr>
              <a:t> </a:t>
            </a:r>
            <a:r>
              <a:rPr lang="en-US" sz="2700" b="1" i="1" dirty="0" err="1">
                <a:latin typeface="Calibri" panose="020F0502020204030204" pitchFamily="34" charset="0"/>
                <a:cs typeface="Calibri" panose="020F0502020204030204" pitchFamily="34" charset="0"/>
              </a:rPr>
              <a:t>hệ</a:t>
            </a:r>
            <a:r>
              <a:rPr lang="en-US" sz="2700" b="1" i="1" dirty="0">
                <a:latin typeface="Calibri" panose="020F0502020204030204" pitchFamily="34" charset="0"/>
                <a:cs typeface="Calibri" panose="020F0502020204030204" pitchFamily="34" charset="0"/>
              </a:rPr>
              <a:t> </a:t>
            </a:r>
            <a:r>
              <a:rPr lang="en-US" sz="2700" b="1" i="1" dirty="0" err="1">
                <a:latin typeface="Calibri" panose="020F0502020204030204" pitchFamily="34" charset="0"/>
                <a:cs typeface="Calibri" panose="020F0502020204030204" pitchFamily="34" charset="0"/>
              </a:rPr>
              <a:t>thống</a:t>
            </a:r>
            <a:r>
              <a:rPr lang="en-US" sz="2700" b="1" i="1" dirty="0">
                <a:latin typeface="Calibri" panose="020F0502020204030204" pitchFamily="34" charset="0"/>
                <a:cs typeface="Calibri" panose="020F0502020204030204" pitchFamily="34" charset="0"/>
              </a:rPr>
              <a:t> ISO ONLINE</a:t>
            </a:r>
            <a:endParaRPr lang="en-US" sz="2700" b="1" dirty="0">
              <a:latin typeface="Calibri" panose="020F0502020204030204" pitchFamily="34" charset="0"/>
              <a:cs typeface="Calibri" panose="020F0502020204030204" pitchFamily="34" charset="0"/>
            </a:endParaRPr>
          </a:p>
          <a:p>
            <a:pPr algn="just"/>
            <a:r>
              <a:rPr lang="en-US" sz="2700" dirty="0" err="1">
                <a:latin typeface="Calibri" panose="020F0502020204030204" pitchFamily="34" charset="0"/>
                <a:cs typeface="Calibri" panose="020F0502020204030204" pitchFamily="34" charset="0"/>
              </a:rPr>
              <a:t>Ứng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dụng</a:t>
            </a:r>
            <a:r>
              <a:rPr lang="en-US" sz="2700" dirty="0">
                <a:latin typeface="Calibri" panose="020F0502020204030204" pitchFamily="34" charset="0"/>
                <a:cs typeface="Calibri" panose="020F0502020204030204" pitchFamily="34" charset="0"/>
              </a:rPr>
              <a:t> </a:t>
            </a:r>
            <a:r>
              <a:rPr lang="en-US" sz="2700" i="1" dirty="0" err="1" smtClean="0">
                <a:solidFill>
                  <a:srgbClr val="FF0000"/>
                </a:solidFill>
                <a:latin typeface="Calibri" panose="020F0502020204030204" pitchFamily="34" charset="0"/>
                <a:cs typeface="Calibri" panose="020F0502020204030204" pitchFamily="34" charset="0"/>
              </a:rPr>
              <a:t>hệ</a:t>
            </a:r>
            <a:r>
              <a:rPr lang="en-US" sz="2700" i="1" dirty="0" smtClean="0">
                <a:solidFill>
                  <a:srgbClr val="FF0000"/>
                </a:solidFill>
                <a:latin typeface="Calibri" panose="020F0502020204030204" pitchFamily="34" charset="0"/>
                <a:cs typeface="Calibri" panose="020F0502020204030204" pitchFamily="34" charset="0"/>
              </a:rPr>
              <a:t> </a:t>
            </a:r>
            <a:r>
              <a:rPr lang="en-US" sz="2700" i="1" dirty="0" err="1" smtClean="0">
                <a:solidFill>
                  <a:srgbClr val="FF0000"/>
                </a:solidFill>
                <a:latin typeface="Calibri" panose="020F0502020204030204" pitchFamily="34" charset="0"/>
                <a:cs typeface="Calibri" panose="020F0502020204030204" pitchFamily="34" charset="0"/>
              </a:rPr>
              <a:t>thống</a:t>
            </a:r>
            <a:r>
              <a:rPr lang="en-US" sz="2700" i="1" dirty="0" smtClean="0">
                <a:solidFill>
                  <a:srgbClr val="FF0000"/>
                </a:solidFill>
                <a:latin typeface="Calibri" panose="020F0502020204030204" pitchFamily="34" charset="0"/>
                <a:cs typeface="Calibri" panose="020F0502020204030204" pitchFamily="34" charset="0"/>
              </a:rPr>
              <a:t> </a:t>
            </a:r>
            <a:r>
              <a:rPr lang="en-US" sz="2700" i="1" dirty="0" err="1" smtClean="0">
                <a:solidFill>
                  <a:srgbClr val="FF0000"/>
                </a:solidFill>
                <a:latin typeface="Calibri" panose="020F0502020204030204" pitchFamily="34" charset="0"/>
                <a:cs typeface="Calibri" panose="020F0502020204030204" pitchFamily="34" charset="0"/>
              </a:rPr>
              <a:t>quản</a:t>
            </a:r>
            <a:r>
              <a:rPr lang="en-US" sz="2700" i="1" dirty="0" smtClean="0">
                <a:solidFill>
                  <a:srgbClr val="FF0000"/>
                </a:solidFill>
                <a:latin typeface="Calibri" panose="020F0502020204030204" pitchFamily="34" charset="0"/>
                <a:cs typeface="Calibri" panose="020F0502020204030204" pitchFamily="34" charset="0"/>
              </a:rPr>
              <a:t> </a:t>
            </a:r>
            <a:r>
              <a:rPr lang="en-US" sz="2700" i="1" dirty="0" err="1" smtClean="0">
                <a:solidFill>
                  <a:srgbClr val="FF0000"/>
                </a:solidFill>
                <a:latin typeface="Calibri" panose="020F0502020204030204" pitchFamily="34" charset="0"/>
                <a:cs typeface="Calibri" panose="020F0502020204030204" pitchFamily="34" charset="0"/>
              </a:rPr>
              <a:t>lý</a:t>
            </a:r>
            <a:r>
              <a:rPr lang="en-US" sz="2700" i="1" dirty="0" smtClean="0">
                <a:solidFill>
                  <a:srgbClr val="FF0000"/>
                </a:solidFill>
                <a:latin typeface="Calibri" panose="020F0502020204030204" pitchFamily="34" charset="0"/>
                <a:cs typeface="Calibri" panose="020F0502020204030204" pitchFamily="34" charset="0"/>
              </a:rPr>
              <a:t> </a:t>
            </a:r>
            <a:r>
              <a:rPr lang="en-US" sz="2700" i="1" dirty="0" err="1" smtClean="0">
                <a:solidFill>
                  <a:srgbClr val="FF0000"/>
                </a:solidFill>
                <a:latin typeface="Calibri" panose="020F0502020204030204" pitchFamily="34" charset="0"/>
                <a:cs typeface="Calibri" panose="020F0502020204030204" pitchFamily="34" charset="0"/>
              </a:rPr>
              <a:t>tài</a:t>
            </a:r>
            <a:r>
              <a:rPr lang="en-US" sz="2700" i="1" dirty="0" smtClean="0">
                <a:solidFill>
                  <a:srgbClr val="FF0000"/>
                </a:solidFill>
                <a:latin typeface="Calibri" panose="020F0502020204030204" pitchFamily="34" charset="0"/>
                <a:cs typeface="Calibri" panose="020F0502020204030204" pitchFamily="34" charset="0"/>
              </a:rPr>
              <a:t> </a:t>
            </a:r>
            <a:r>
              <a:rPr lang="en-US" sz="2700" i="1" dirty="0" err="1">
                <a:solidFill>
                  <a:srgbClr val="FF0000"/>
                </a:solidFill>
                <a:latin typeface="Calibri" panose="020F0502020204030204" pitchFamily="34" charset="0"/>
                <a:cs typeface="Calibri" panose="020F0502020204030204" pitchFamily="34" charset="0"/>
              </a:rPr>
              <a:t>liệu</a:t>
            </a:r>
            <a:r>
              <a:rPr lang="en-US" sz="2700" i="1" dirty="0">
                <a:solidFill>
                  <a:srgbClr val="FF0000"/>
                </a:solidFill>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rangdongiso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giúp</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Rạng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Đông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soạn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thảo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lưu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trữ</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các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tài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liệu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đào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tạo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về</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kiến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thức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kỹ</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năng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quy</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trình</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quy</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định</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của</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Công</a:t>
            </a:r>
            <a:r>
              <a:rPr lang="en-US" sz="2700" dirty="0">
                <a:latin typeface="Calibri" panose="020F0502020204030204" pitchFamily="34" charset="0"/>
                <a:cs typeface="Calibri" panose="020F0502020204030204" pitchFamily="34" charset="0"/>
              </a:rPr>
              <a:t> ty,…, </a:t>
            </a:r>
            <a:r>
              <a:rPr lang="en-US" sz="2700" dirty="0" err="1">
                <a:latin typeface="Calibri" panose="020F0502020204030204" pitchFamily="34" charset="0"/>
                <a:cs typeface="Calibri" panose="020F0502020204030204" pitchFamily="34" charset="0"/>
              </a:rPr>
              <a:t>bên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cạnh</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đó</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ứng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dụng</a:t>
            </a:r>
            <a:r>
              <a:rPr lang="en-US" sz="2700" dirty="0">
                <a:latin typeface="Calibri" panose="020F0502020204030204" pitchFamily="34" charset="0"/>
                <a:cs typeface="Calibri" panose="020F0502020204030204" pitchFamily="34" charset="0"/>
              </a:rPr>
              <a:t> ISO ONLINE </a:t>
            </a:r>
            <a:r>
              <a:rPr lang="en-US" sz="2700" dirty="0" err="1">
                <a:latin typeface="Calibri" panose="020F0502020204030204" pitchFamily="34" charset="0"/>
                <a:cs typeface="Calibri" panose="020F0502020204030204" pitchFamily="34" charset="0"/>
              </a:rPr>
              <a:t>là</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nơi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tổng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hợp</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tất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cả</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các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tình</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huống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hỏi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đáp</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các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thông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báo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quan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trọng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trong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mọi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hoạt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động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của</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Doanh</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nghiệp</a:t>
            </a:r>
            <a:r>
              <a:rPr lang="en-US" sz="2700" dirty="0">
                <a:latin typeface="Calibri" panose="020F0502020204030204" pitchFamily="34" charset="0"/>
                <a:cs typeface="Calibri" panose="020F0502020204030204" pitchFamily="34" charset="0"/>
              </a:rPr>
              <a:t>.</a:t>
            </a:r>
          </a:p>
          <a:p>
            <a:pPr algn="just"/>
            <a:r>
              <a:rPr lang="en-US" sz="2700" dirty="0" err="1">
                <a:latin typeface="Calibri" panose="020F0502020204030204" pitchFamily="34" charset="0"/>
                <a:cs typeface="Calibri" panose="020F0502020204030204" pitchFamily="34" charset="0"/>
              </a:rPr>
              <a:t>Các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ứng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dụng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này</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giúp</a:t>
            </a:r>
            <a:r>
              <a:rPr lang="en-US" sz="2700" dirty="0">
                <a:latin typeface="Calibri" panose="020F0502020204030204" pitchFamily="34" charset="0"/>
                <a:cs typeface="Calibri" panose="020F0502020204030204" pitchFamily="34" charset="0"/>
              </a:rPr>
              <a:t> chia </a:t>
            </a:r>
            <a:r>
              <a:rPr lang="en-US" sz="2700" dirty="0" err="1">
                <a:latin typeface="Calibri" panose="020F0502020204030204" pitchFamily="34" charset="0"/>
                <a:cs typeface="Calibri" panose="020F0502020204030204" pitchFamily="34" charset="0"/>
              </a:rPr>
              <a:t>sẻ</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toàn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bộ</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hệ</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thống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tài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liệu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này</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nội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bộ</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Rạng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Đông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nhân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viên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dễ</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dàng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tra</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cứu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tham</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khảo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các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tài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liệu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chính</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thống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của</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Rạng</a:t>
            </a:r>
            <a:r>
              <a:rPr lang="en-US" sz="2700" dirty="0">
                <a:latin typeface="Calibri" panose="020F0502020204030204" pitchFamily="34" charset="0"/>
                <a:cs typeface="Calibri" panose="020F0502020204030204" pitchFamily="34" charset="0"/>
              </a:rPr>
              <a:t> </a:t>
            </a:r>
            <a:r>
              <a:rPr lang="en-US" sz="2700" i="1" dirty="0" err="1">
                <a:solidFill>
                  <a:srgbClr val="FF0000"/>
                </a:solidFill>
                <a:latin typeface="Calibri" panose="020F0502020204030204" pitchFamily="34" charset="0"/>
                <a:cs typeface="Calibri" panose="020F0502020204030204" pitchFamily="34" charset="0"/>
              </a:rPr>
              <a:t>Đông</a:t>
            </a:r>
            <a:r>
              <a:rPr lang="en-US" sz="2700" i="1" dirty="0">
                <a:solidFill>
                  <a:srgbClr val="FF0000"/>
                </a:solidFill>
                <a:latin typeface="Calibri" panose="020F0502020204030204" pitchFamily="34" charset="0"/>
                <a:cs typeface="Calibri" panose="020F0502020204030204" pitchFamily="34" charset="0"/>
              </a:rPr>
              <a:t> ở </a:t>
            </a:r>
            <a:r>
              <a:rPr lang="en-US" sz="2700" i="1" dirty="0" err="1">
                <a:solidFill>
                  <a:srgbClr val="FF0000"/>
                </a:solidFill>
                <a:latin typeface="Calibri" panose="020F0502020204030204" pitchFamily="34" charset="0"/>
                <a:cs typeface="Calibri" panose="020F0502020204030204" pitchFamily="34" charset="0"/>
              </a:rPr>
              <a:t>mọi</a:t>
            </a:r>
            <a:r>
              <a:rPr lang="en-US" sz="2700" i="1" dirty="0">
                <a:solidFill>
                  <a:srgbClr val="FF0000"/>
                </a:solidFill>
                <a:latin typeface="Calibri" panose="020F0502020204030204" pitchFamily="34" charset="0"/>
                <a:cs typeface="Calibri" panose="020F0502020204030204" pitchFamily="34" charset="0"/>
              </a:rPr>
              <a:t> </a:t>
            </a:r>
            <a:r>
              <a:rPr lang="en-US" sz="2700" i="1" dirty="0" err="1">
                <a:solidFill>
                  <a:srgbClr val="FF0000"/>
                </a:solidFill>
                <a:latin typeface="Calibri" panose="020F0502020204030204" pitchFamily="34" charset="0"/>
                <a:cs typeface="Calibri" panose="020F0502020204030204" pitchFamily="34" charset="0"/>
              </a:rPr>
              <a:t>lúc</a:t>
            </a:r>
            <a:r>
              <a:rPr lang="en-US" sz="2700" i="1" dirty="0">
                <a:solidFill>
                  <a:srgbClr val="FF0000"/>
                </a:solidFill>
                <a:latin typeface="Calibri" panose="020F0502020204030204" pitchFamily="34" charset="0"/>
                <a:cs typeface="Calibri" panose="020F0502020204030204" pitchFamily="34" charset="0"/>
              </a:rPr>
              <a:t>, </a:t>
            </a:r>
            <a:r>
              <a:rPr lang="en-US" sz="2700" i="1" dirty="0" err="1">
                <a:solidFill>
                  <a:srgbClr val="FF0000"/>
                </a:solidFill>
                <a:latin typeface="Calibri" panose="020F0502020204030204" pitchFamily="34" charset="0"/>
                <a:cs typeface="Calibri" panose="020F0502020204030204" pitchFamily="34" charset="0"/>
              </a:rPr>
              <a:t>mọi</a:t>
            </a:r>
            <a:r>
              <a:rPr lang="en-US" sz="2700" i="1" dirty="0">
                <a:solidFill>
                  <a:srgbClr val="FF0000"/>
                </a:solidFill>
                <a:latin typeface="Calibri" panose="020F0502020204030204" pitchFamily="34" charset="0"/>
                <a:cs typeface="Calibri" panose="020F0502020204030204" pitchFamily="34" charset="0"/>
              </a:rPr>
              <a:t> </a:t>
            </a:r>
            <a:r>
              <a:rPr lang="en-US" sz="2700" i="1" dirty="0" err="1" smtClean="0">
                <a:solidFill>
                  <a:srgbClr val="FF0000"/>
                </a:solidFill>
                <a:latin typeface="Calibri" panose="020F0502020204030204" pitchFamily="34" charset="0"/>
                <a:cs typeface="Calibri" panose="020F0502020204030204" pitchFamily="34" charset="0"/>
              </a:rPr>
              <a:t>nơi</a:t>
            </a:r>
            <a:r>
              <a:rPr lang="en-US" sz="2700" i="1" dirty="0" smtClean="0">
                <a:solidFill>
                  <a:srgbClr val="FF0000"/>
                </a:solidFill>
                <a:latin typeface="Calibri" panose="020F0502020204030204" pitchFamily="34" charset="0"/>
                <a:cs typeface="Calibri" panose="020F0502020204030204" pitchFamily="34" charset="0"/>
              </a:rPr>
              <a:t> </a:t>
            </a:r>
            <a:r>
              <a:rPr lang="en-US" sz="2700" i="1" u="sng" dirty="0" err="1" smtClean="0">
                <a:solidFill>
                  <a:srgbClr val="FF0000"/>
                </a:solidFill>
                <a:latin typeface="Calibri" panose="020F0502020204030204" pitchFamily="34" charset="0"/>
                <a:cs typeface="Calibri" panose="020F0502020204030204" pitchFamily="34" charset="0"/>
              </a:rPr>
              <a:t>trong</a:t>
            </a:r>
            <a:r>
              <a:rPr lang="en-US" sz="2700" i="1" u="sng" dirty="0" smtClean="0">
                <a:solidFill>
                  <a:srgbClr val="FF0000"/>
                </a:solidFill>
                <a:latin typeface="Calibri" panose="020F0502020204030204" pitchFamily="34" charset="0"/>
                <a:cs typeface="Calibri" panose="020F0502020204030204" pitchFamily="34" charset="0"/>
              </a:rPr>
              <a:t> </a:t>
            </a:r>
            <a:r>
              <a:rPr lang="en-US" sz="2700" i="1" u="sng" dirty="0" err="1" smtClean="0">
                <a:solidFill>
                  <a:srgbClr val="FF0000"/>
                </a:solidFill>
                <a:latin typeface="Calibri" panose="020F0502020204030204" pitchFamily="34" charset="0"/>
                <a:cs typeface="Calibri" panose="020F0502020204030204" pitchFamily="34" charset="0"/>
              </a:rPr>
              <a:t>phạm</a:t>
            </a:r>
            <a:r>
              <a:rPr lang="en-US" sz="2700" i="1" u="sng" dirty="0" smtClean="0">
                <a:solidFill>
                  <a:srgbClr val="FF0000"/>
                </a:solidFill>
                <a:latin typeface="Calibri" panose="020F0502020204030204" pitchFamily="34" charset="0"/>
                <a:cs typeface="Calibri" panose="020F0502020204030204" pitchFamily="34" charset="0"/>
              </a:rPr>
              <a:t> vi</a:t>
            </a:r>
            <a:r>
              <a:rPr lang="en-US" sz="2700" i="1" dirty="0" smtClean="0">
                <a:solidFill>
                  <a:srgbClr val="FF0000"/>
                </a:solidFill>
                <a:latin typeface="Calibri" panose="020F0502020204030204" pitchFamily="34" charset="0"/>
                <a:cs typeface="Calibri" panose="020F0502020204030204" pitchFamily="34" charset="0"/>
              </a:rPr>
              <a:t>…….??</a:t>
            </a:r>
            <a:endParaRPr lang="en-US" sz="2700" i="1" dirty="0">
              <a:solidFill>
                <a:srgbClr val="FF0000"/>
              </a:solidFill>
              <a:latin typeface="Calibri" panose="020F0502020204030204" pitchFamily="34" charset="0"/>
              <a:cs typeface="Calibri" panose="020F0502020204030204" pitchFamily="34" charset="0"/>
            </a:endParaRPr>
          </a:p>
          <a:p>
            <a:pPr algn="just"/>
            <a:endParaRPr lang="en-US" dirty="0"/>
          </a:p>
        </p:txBody>
      </p:sp>
    </p:spTree>
    <p:extLst>
      <p:ext uri="{BB962C8B-B14F-4D97-AF65-F5344CB8AC3E}">
        <p14:creationId xmlns:p14="http://schemas.microsoft.com/office/powerpoint/2010/main" val="33297612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966" y="445348"/>
            <a:ext cx="9601196" cy="1303867"/>
          </a:xfrm>
        </p:spPr>
        <p:txBody>
          <a:bodyPr>
            <a:normAutofit/>
          </a:bodyPr>
          <a:lstStyle/>
          <a:p>
            <a:pPr lvl="0" algn="l"/>
            <a:r>
              <a:rPr lang="en-US" sz="3600" b="1" dirty="0" smtClean="0">
                <a:latin typeface="Calibri" panose="020F0502020204030204" pitchFamily="34" charset="0"/>
                <a:cs typeface="Calibri" panose="020F0502020204030204" pitchFamily="34" charset="0"/>
              </a:rPr>
              <a:t>2. </a:t>
            </a:r>
            <a:r>
              <a:rPr lang="en-US" sz="3600" b="1" i="1" dirty="0" err="1">
                <a:latin typeface="Calibri" panose="020F0502020204030204" pitchFamily="34" charset="0"/>
                <a:cs typeface="Calibri" panose="020F0502020204030204" pitchFamily="34" charset="0"/>
              </a:rPr>
              <a:t>Hướng</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phát</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triển</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trong</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tương</a:t>
            </a:r>
            <a:r>
              <a:rPr lang="en-US" sz="3600" b="1" i="1" dirty="0">
                <a:latin typeface="Calibri" panose="020F0502020204030204" pitchFamily="34" charset="0"/>
                <a:cs typeface="Calibri" panose="020F0502020204030204" pitchFamily="34" charset="0"/>
              </a:rPr>
              <a:t> </a:t>
            </a:r>
            <a:r>
              <a:rPr lang="en-US" sz="3600" b="1" i="1" dirty="0" err="1">
                <a:latin typeface="Calibri" panose="020F0502020204030204" pitchFamily="34" charset="0"/>
                <a:cs typeface="Calibri" panose="020F0502020204030204" pitchFamily="34" charset="0"/>
              </a:rPr>
              <a:t>lai</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04948" y="1097281"/>
            <a:ext cx="11260184" cy="4532810"/>
          </a:xfrm>
        </p:spPr>
        <p:txBody>
          <a:bodyPr>
            <a:noAutofit/>
          </a:bodyPr>
          <a:lstStyle/>
          <a:p>
            <a:pPr algn="just">
              <a:lnSpc>
                <a:spcPct val="150000"/>
              </a:lnSpc>
            </a:pPr>
            <a:r>
              <a:rPr lang="en-US" sz="2300" dirty="0" err="1">
                <a:latin typeface="Calibri" panose="020F0502020204030204" pitchFamily="34" charset="0"/>
                <a:cs typeface="Calibri" panose="020F0502020204030204" pitchFamily="34" charset="0"/>
              </a:rPr>
              <a:t>Hiện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tại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hệ</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thống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đang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triển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khai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sử</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dụng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lưu</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trữ</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và</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trao</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đổi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tài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liệu</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trong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toàn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xưởng</a:t>
            </a:r>
            <a:r>
              <a:rPr lang="en-US" sz="2300" dirty="0">
                <a:latin typeface="Calibri" panose="020F0502020204030204" pitchFamily="34" charset="0"/>
                <a:cs typeface="Calibri" panose="020F0502020204030204" pitchFamily="34" charset="0"/>
              </a:rPr>
              <a:t> LED – ĐTTĐ &amp; TBCS. </a:t>
            </a:r>
            <a:r>
              <a:rPr lang="en-US" sz="2300" dirty="0" err="1">
                <a:latin typeface="Calibri" panose="020F0502020204030204" pitchFamily="34" charset="0"/>
                <a:cs typeface="Calibri" panose="020F0502020204030204" pitchFamily="34" charset="0"/>
              </a:rPr>
              <a:t>Trong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tương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lai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hệ</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thống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sẽ</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được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nhân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rộng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ra</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toàn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bộ</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công</a:t>
            </a:r>
            <a:r>
              <a:rPr lang="en-US" sz="2300" dirty="0">
                <a:latin typeface="Calibri" panose="020F0502020204030204" pitchFamily="34" charset="0"/>
                <a:cs typeface="Calibri" panose="020F0502020204030204" pitchFamily="34" charset="0"/>
              </a:rPr>
              <a:t> ty </a:t>
            </a:r>
            <a:r>
              <a:rPr lang="en-US" sz="2300" dirty="0" err="1">
                <a:latin typeface="Calibri" panose="020F0502020204030204" pitchFamily="34" charset="0"/>
                <a:cs typeface="Calibri" panose="020F0502020204030204" pitchFamily="34" charset="0"/>
              </a:rPr>
              <a:t>và</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kết</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hợp</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phát</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triển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thêm</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một</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số</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tính</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năng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như</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đính</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kèm</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chữ</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ký</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điện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tử</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thành</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lập</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tính</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năng</a:t>
            </a:r>
            <a:r>
              <a:rPr lang="en-US" sz="2300" dirty="0">
                <a:latin typeface="Calibri" panose="020F0502020204030204" pitchFamily="34" charset="0"/>
                <a:cs typeface="Calibri" panose="020F0502020204030204" pitchFamily="34" charset="0"/>
              </a:rPr>
              <a:t> chat, chatroom </a:t>
            </a:r>
            <a:r>
              <a:rPr lang="en-US" sz="2300" dirty="0" err="1">
                <a:latin typeface="Calibri" panose="020F0502020204030204" pitchFamily="34" charset="0"/>
                <a:cs typeface="Calibri" panose="020F0502020204030204" pitchFamily="34" charset="0"/>
              </a:rPr>
              <a:t>nội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bộ</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để</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tăng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khả</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năng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tương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tác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trong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công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việc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giữa</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các</a:t>
            </a:r>
            <a:r>
              <a:rPr lang="en-US" sz="2300" dirty="0">
                <a:latin typeface="Calibri" panose="020F0502020204030204" pitchFamily="34" charset="0"/>
                <a:cs typeface="Calibri" panose="020F0502020204030204" pitchFamily="34" charset="0"/>
              </a:rPr>
              <a:t> CBCNV </a:t>
            </a:r>
            <a:r>
              <a:rPr lang="en-US" sz="2300" dirty="0" err="1">
                <a:latin typeface="Calibri" panose="020F0502020204030204" pitchFamily="34" charset="0"/>
                <a:cs typeface="Calibri" panose="020F0502020204030204" pitchFamily="34" charset="0"/>
              </a:rPr>
              <a:t>toàn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thể</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công</a:t>
            </a:r>
            <a:r>
              <a:rPr lang="en-US" sz="2300" dirty="0">
                <a:latin typeface="Calibri" panose="020F0502020204030204" pitchFamily="34" charset="0"/>
                <a:cs typeface="Calibri" panose="020F0502020204030204" pitchFamily="34" charset="0"/>
              </a:rPr>
              <a:t> ty, </a:t>
            </a:r>
            <a:r>
              <a:rPr lang="en-US" sz="2300" dirty="0" err="1">
                <a:latin typeface="Calibri" panose="020F0502020204030204" pitchFamily="34" charset="0"/>
                <a:cs typeface="Calibri" panose="020F0502020204030204" pitchFamily="34" charset="0"/>
              </a:rPr>
              <a:t>hạn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chế</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sử</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dụng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các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phần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mềm</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bên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ngoài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nhằm</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đảm</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bảo</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tính</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bảo</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mật</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hệ</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thống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thông</a:t>
            </a:r>
            <a:r>
              <a:rPr lang="en-US" sz="2300" dirty="0">
                <a:latin typeface="Calibri" panose="020F0502020204030204" pitchFamily="34" charset="0"/>
                <a:cs typeface="Calibri" panose="020F0502020204030204" pitchFamily="34" charset="0"/>
              </a:rPr>
              <a:t> tin </a:t>
            </a:r>
            <a:r>
              <a:rPr lang="en-US" sz="2300" dirty="0" err="1">
                <a:latin typeface="Calibri" panose="020F0502020204030204" pitchFamily="34" charset="0"/>
                <a:cs typeface="Calibri" panose="020F0502020204030204" pitchFamily="34" charset="0"/>
              </a:rPr>
              <a:t>nội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bộ</a:t>
            </a:r>
            <a:r>
              <a:rPr lang="en-US" sz="2300" dirty="0">
                <a:latin typeface="Calibri" panose="020F0502020204030204" pitchFamily="34" charset="0"/>
                <a:cs typeface="Calibri" panose="020F0502020204030204" pitchFamily="34" charset="0"/>
              </a:rPr>
              <a:t>. </a:t>
            </a:r>
          </a:p>
          <a:p>
            <a:pPr algn="just">
              <a:lnSpc>
                <a:spcPct val="150000"/>
              </a:lnSpc>
            </a:pPr>
            <a:r>
              <a:rPr lang="en-US" sz="2300" dirty="0" err="1" smtClean="0">
                <a:latin typeface="Calibri" panose="020F0502020204030204" pitchFamily="34" charset="0"/>
                <a:cs typeface="Calibri" panose="020F0502020204030204" pitchFamily="34" charset="0"/>
              </a:rPr>
              <a:t>Trong</a:t>
            </a:r>
            <a:r>
              <a:rPr lang="en-US" sz="2300" dirty="0" smtClean="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tương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lai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có</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thể</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xây</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dựng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kế</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hoạch</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công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việc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ra</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hạn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thời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gian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công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việc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gán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theo</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từng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giai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đoạn</a:t>
            </a:r>
            <a:r>
              <a:rPr lang="en-US" sz="2300" dirty="0">
                <a:latin typeface="Calibri" panose="020F0502020204030204" pitchFamily="34" charset="0"/>
                <a:cs typeface="Calibri" panose="020F0502020204030204" pitchFamily="34" charset="0"/>
              </a:rPr>
              <a:t>/</a:t>
            </a:r>
            <a:r>
              <a:rPr lang="en-US" sz="2300" dirty="0" err="1">
                <a:latin typeface="Calibri" panose="020F0502020204030204" pitchFamily="34" charset="0"/>
                <a:cs typeface="Calibri" panose="020F0502020204030204" pitchFamily="34" charset="0"/>
              </a:rPr>
              <a:t>dự</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án</a:t>
            </a:r>
            <a:r>
              <a:rPr lang="en-US" sz="2300" dirty="0">
                <a:latin typeface="Calibri" panose="020F0502020204030204" pitchFamily="34" charset="0"/>
                <a:cs typeface="Calibri" panose="020F0502020204030204" pitchFamily="34" charset="0"/>
              </a:rPr>
              <a:t>…</a:t>
            </a:r>
            <a:r>
              <a:rPr lang="en-US" sz="2300" dirty="0" err="1">
                <a:latin typeface="Calibri" panose="020F0502020204030204" pitchFamily="34" charset="0"/>
                <a:cs typeface="Calibri" panose="020F0502020204030204" pitchFamily="34" charset="0"/>
              </a:rPr>
              <a:t>ứng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với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các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bộ</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phận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Thiết</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lập</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cảnh</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báo</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thời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gian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hoàn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thành</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nhắc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nhở</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trạng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thái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công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việc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trên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hệ</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thống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có</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thể</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gửi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thông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báo</a:t>
            </a:r>
            <a:r>
              <a:rPr lang="en-US" sz="2300" dirty="0">
                <a:latin typeface="Calibri" panose="020F0502020204030204" pitchFamily="34" charset="0"/>
                <a:cs typeface="Calibri" panose="020F0502020204030204" pitchFamily="34" charset="0"/>
              </a:rPr>
              <a:t> qua email, </a:t>
            </a:r>
            <a:r>
              <a:rPr lang="en-US" sz="2300" dirty="0" err="1">
                <a:latin typeface="Calibri" panose="020F0502020204030204" pitchFamily="34" charset="0"/>
                <a:cs typeface="Calibri" panose="020F0502020204030204" pitchFamily="34" charset="0"/>
              </a:rPr>
              <a:t>số</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điện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thoại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giúp</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các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bộ</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phận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nắm</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được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tiến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độ</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và</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hoàn</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thành</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công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việc</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đúng</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thời</a:t>
            </a:r>
            <a:r>
              <a:rPr lang="en-US" sz="2300" dirty="0">
                <a:latin typeface="Calibri" panose="020F0502020204030204" pitchFamily="34" charset="0"/>
                <a:cs typeface="Calibri" panose="020F0502020204030204" pitchFamily="34" charset="0"/>
              </a:rPr>
              <a:t> </a:t>
            </a:r>
            <a:r>
              <a:rPr lang="en-US" sz="2300" dirty="0" err="1">
                <a:latin typeface="Calibri" panose="020F0502020204030204" pitchFamily="34" charset="0"/>
                <a:cs typeface="Calibri" panose="020F0502020204030204" pitchFamily="34" charset="0"/>
              </a:rPr>
              <a:t>gian</a:t>
            </a:r>
            <a:endParaRPr lang="en-US" sz="2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060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3211756"/>
              </p:ext>
            </p:extLst>
          </p:nvPr>
        </p:nvGraphicFramePr>
        <p:xfrm>
          <a:off x="-1" y="0"/>
          <a:ext cx="12192001" cy="6766559"/>
        </p:xfrm>
        <a:graphic>
          <a:graphicData uri="http://schemas.openxmlformats.org/drawingml/2006/table">
            <a:tbl>
              <a:tblPr firstCol="1" bandRow="1">
                <a:tableStyleId>{5C22544A-7EE6-4342-B048-85BDC9FD1C3A}</a:tableStyleId>
              </a:tblPr>
              <a:tblGrid>
                <a:gridCol w="836024">
                  <a:extLst>
                    <a:ext uri="{9D8B030D-6E8A-4147-A177-3AD203B41FA5}">
                      <a16:colId xmlns:a16="http://schemas.microsoft.com/office/drawing/2014/main" val="1895683238"/>
                    </a:ext>
                  </a:extLst>
                </a:gridCol>
                <a:gridCol w="1237166">
                  <a:extLst>
                    <a:ext uri="{9D8B030D-6E8A-4147-A177-3AD203B41FA5}">
                      <a16:colId xmlns:a16="http://schemas.microsoft.com/office/drawing/2014/main" val="3053230934"/>
                    </a:ext>
                  </a:extLst>
                </a:gridCol>
                <a:gridCol w="4311136">
                  <a:extLst>
                    <a:ext uri="{9D8B030D-6E8A-4147-A177-3AD203B41FA5}">
                      <a16:colId xmlns:a16="http://schemas.microsoft.com/office/drawing/2014/main" val="1207538512"/>
                    </a:ext>
                  </a:extLst>
                </a:gridCol>
                <a:gridCol w="5807675">
                  <a:extLst>
                    <a:ext uri="{9D8B030D-6E8A-4147-A177-3AD203B41FA5}">
                      <a16:colId xmlns:a16="http://schemas.microsoft.com/office/drawing/2014/main" val="3015859374"/>
                    </a:ext>
                  </a:extLst>
                </a:gridCol>
              </a:tblGrid>
              <a:tr h="2930172">
                <a:tc>
                  <a:txBody>
                    <a:bodyPr/>
                    <a:lstStyle/>
                    <a:p>
                      <a:pPr marL="0" marR="47625" algn="ctr">
                        <a:lnSpc>
                          <a:spcPct val="107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Quản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lý</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tài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liệu</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42900" marR="55880" lvl="0" indent="-342900" algn="just">
                        <a:lnSpc>
                          <a:spcPct val="107000"/>
                        </a:lnSpc>
                        <a:spcBef>
                          <a:spcPts val="0"/>
                        </a:spcBef>
                        <a:spcAft>
                          <a:spcPts val="0"/>
                        </a:spcAft>
                        <a:buFont typeface="Times New Roman" panose="02020603050405020304" pitchFamily="18" charset="0"/>
                        <a:buChar char="-"/>
                        <a:tabLst>
                          <a:tab pos="162560" algn="l"/>
                        </a:tabLst>
                      </a:pP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Tài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tiệu</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đưa</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lên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thấy</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ngày</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up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mà</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chỉ</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hiện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ngày</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tạo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file.</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marR="55880" lvl="0" indent="-342900" algn="just">
                        <a:lnSpc>
                          <a:spcPct val="107000"/>
                        </a:lnSpc>
                        <a:spcBef>
                          <a:spcPts val="0"/>
                        </a:spcBef>
                        <a:spcAft>
                          <a:spcPts val="0"/>
                        </a:spcAft>
                        <a:buFont typeface="Times New Roman" panose="02020603050405020304" pitchFamily="18" charset="0"/>
                        <a:buChar char="-"/>
                        <a:tabLst>
                          <a:tab pos="162560" algn="l"/>
                        </a:tabLst>
                      </a:pP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File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đưa</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lên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thể</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thay</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thế</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file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tên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tương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tự</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khó</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nhận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biết</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thay</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đổi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marR="55880" lvl="0" indent="-342900" algn="just">
                        <a:lnSpc>
                          <a:spcPct val="107000"/>
                        </a:lnSpc>
                        <a:spcBef>
                          <a:spcPts val="0"/>
                        </a:spcBef>
                        <a:spcAft>
                          <a:spcPts val="0"/>
                        </a:spcAft>
                        <a:buFont typeface="Times New Roman" panose="02020603050405020304" pitchFamily="18" charset="0"/>
                        <a:buChar char="-"/>
                        <a:tabLst>
                          <a:tab pos="162560" algn="l"/>
                        </a:tabLst>
                      </a:pP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Phải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mở</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file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mới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biết</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ngày</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hiệu</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lực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marR="55880" lvl="0" indent="-342900" algn="just">
                        <a:lnSpc>
                          <a:spcPct val="107000"/>
                        </a:lnSpc>
                        <a:spcBef>
                          <a:spcPts val="0"/>
                        </a:spcBef>
                        <a:spcAft>
                          <a:spcPts val="0"/>
                        </a:spcAft>
                        <a:buFont typeface="Times New Roman" panose="02020603050405020304" pitchFamily="18" charset="0"/>
                        <a:buChar char="-"/>
                        <a:tabLst>
                          <a:tab pos="162560" algn="l"/>
                        </a:tabLst>
                      </a:pP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File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lỗi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thời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chuyển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sang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thư</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mục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lỗi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thời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nhưng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mở</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thì</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file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lên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thì</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thể</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hiện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nên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dễ</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bị</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nhầm</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người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sử</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dụng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0" marR="55880" algn="just">
                        <a:lnSpc>
                          <a:spcPct val="107000"/>
                        </a:lnSpc>
                        <a:spcBef>
                          <a:spcPts val="0"/>
                        </a:spcBef>
                        <a:spcAft>
                          <a:spcPts val="0"/>
                        </a:spcAft>
                        <a:tabLst>
                          <a:tab pos="162560" algn="l"/>
                        </a:tabLst>
                      </a:pP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1700">
                          <a:solidFill>
                            <a:srgbClr val="000000"/>
                          </a:solidFill>
                          <a:effectLst/>
                          <a:latin typeface="Calibri" panose="020F0502020204030204" pitchFamily="34" charset="0"/>
                          <a:ea typeface="Calibri" panose="020F0502020204030204" pitchFamily="34" charset="0"/>
                          <a:cs typeface="Calibri" panose="020F0502020204030204" pitchFamily="34" charset="0"/>
                        </a:rPr>
                        <a:t>Tài liệu đưa lên được tự động cập nhập ngày update, 1 số file sẽ cập nhập ngày có hiệu lực, người up tài liệu.</a:t>
                      </a:r>
                      <a:endParaRPr lang="en-US" sz="1700">
                        <a:effectLst/>
                        <a:latin typeface="Calibri" panose="020F0502020204030204" pitchFamily="34" charset="0"/>
                        <a:ea typeface="Calibri" panose="020F0502020204030204" pitchFamily="34" charset="0"/>
                        <a:cs typeface="Calibri" panose="020F0502020204030204" pitchFamily="34" charset="0"/>
                      </a:endParaRPr>
                    </a:p>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1700">
                          <a:solidFill>
                            <a:srgbClr val="000000"/>
                          </a:solidFill>
                          <a:effectLst/>
                          <a:latin typeface="Calibri" panose="020F0502020204030204" pitchFamily="34" charset="0"/>
                          <a:ea typeface="Calibri" panose="020F0502020204030204" pitchFamily="34" charset="0"/>
                          <a:cs typeface="Calibri" panose="020F0502020204030204" pitchFamily="34" charset="0"/>
                        </a:rPr>
                        <a:t>File đưa lên ko được phép trùng tên trong 1 thư mục, ko được phép ghi đè mà phải đổi tên và chuyển bản cũ về lỗi thời.</a:t>
                      </a:r>
                      <a:endParaRPr lang="en-US" sz="1700">
                        <a:effectLst/>
                        <a:latin typeface="Calibri" panose="020F0502020204030204" pitchFamily="34" charset="0"/>
                        <a:ea typeface="Calibri" panose="020F0502020204030204" pitchFamily="34" charset="0"/>
                        <a:cs typeface="Calibri" panose="020F0502020204030204" pitchFamily="34" charset="0"/>
                      </a:endParaRPr>
                    </a:p>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1700">
                          <a:solidFill>
                            <a:srgbClr val="000000"/>
                          </a:solidFill>
                          <a:effectLst/>
                          <a:latin typeface="Calibri" panose="020F0502020204030204" pitchFamily="34" charset="0"/>
                          <a:ea typeface="Calibri" panose="020F0502020204030204" pitchFamily="34" charset="0"/>
                          <a:cs typeface="Calibri" panose="020F0502020204030204" pitchFamily="34" charset="0"/>
                        </a:rPr>
                        <a:t>File lỗi thời được cập nhập trạng thái, chỉ user có đầy đủ quyền và quyền ghi mới nhìn được thấy file. File lỗi thời khi mở và in ra sẽ được treo dấu lỗi thời =&gt; không thể dùng nhầm.</a:t>
                      </a:r>
                      <a:endParaRPr lang="en-US" sz="1700">
                        <a:effectLst/>
                        <a:latin typeface="Calibri" panose="020F0502020204030204" pitchFamily="34" charset="0"/>
                        <a:ea typeface="Calibri" panose="020F0502020204030204" pitchFamily="34" charset="0"/>
                        <a:cs typeface="Calibri" panose="020F0502020204030204" pitchFamily="34" charset="0"/>
                      </a:endParaRPr>
                    </a:p>
                    <a:p>
                      <a:pPr marL="0" marR="45720" algn="just">
                        <a:lnSpc>
                          <a:spcPct val="107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7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56509234"/>
                  </a:ext>
                </a:extLst>
              </a:tr>
              <a:tr h="906215">
                <a:tc>
                  <a:txBody>
                    <a:bodyPr/>
                    <a:lstStyle/>
                    <a:p>
                      <a:pPr marL="0" marR="47625" algn="ctr">
                        <a:lnSpc>
                          <a:spcPct val="107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17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Calibri" panose="020F0502020204030204" pitchFamily="34" charset="0"/>
                        </a:rPr>
                        <a:t>Tìm kiếm</a:t>
                      </a:r>
                      <a:endParaRPr lang="en-US" sz="17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US" sz="17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7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55880" algn="just">
                        <a:lnSpc>
                          <a:spcPct val="107000"/>
                        </a:lnSpc>
                        <a:spcBef>
                          <a:spcPts val="0"/>
                        </a:spcBef>
                        <a:spcAft>
                          <a:spcPts val="0"/>
                        </a:spcAft>
                        <a:tabLst>
                          <a:tab pos="162560" algn="l"/>
                        </a:tabLst>
                      </a:pPr>
                      <a:r>
                        <a:rPr lang="en-US" sz="1700">
                          <a:solidFill>
                            <a:srgbClr val="000000"/>
                          </a:solidFill>
                          <a:effectLst/>
                          <a:latin typeface="Calibri" panose="020F0502020204030204" pitchFamily="34" charset="0"/>
                          <a:ea typeface="Calibri" panose="020F0502020204030204" pitchFamily="34" charset="0"/>
                          <a:cs typeface="Calibri" panose="020F0502020204030204" pitchFamily="34" charset="0"/>
                        </a:rPr>
                        <a:t>Hệ thống sử dụng công cụ tìm kiếm nhanh trên thanh công cụ của windows.</a:t>
                      </a:r>
                      <a:endParaRPr lang="en-US" sz="1700">
                        <a:effectLst/>
                        <a:latin typeface="Calibri" panose="020F0502020204030204" pitchFamily="34" charset="0"/>
                        <a:ea typeface="Calibri" panose="020F0502020204030204" pitchFamily="34" charset="0"/>
                        <a:cs typeface="Calibri" panose="020F0502020204030204" pitchFamily="34" charset="0"/>
                      </a:endParaRPr>
                    </a:p>
                    <a:p>
                      <a:pPr marL="0" marR="55880" algn="just">
                        <a:lnSpc>
                          <a:spcPct val="107000"/>
                        </a:lnSpc>
                        <a:spcBef>
                          <a:spcPts val="0"/>
                        </a:spcBef>
                        <a:spcAft>
                          <a:spcPts val="0"/>
                        </a:spcAft>
                        <a:tabLst>
                          <a:tab pos="162560" algn="l"/>
                        </a:tabLst>
                      </a:pPr>
                      <a:r>
                        <a:rPr lang="en-US" sz="17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7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45720" algn="just">
                        <a:lnSpc>
                          <a:spcPct val="107000"/>
                        </a:lnSpc>
                        <a:spcBef>
                          <a:spcPts val="0"/>
                        </a:spcBef>
                        <a:spcAft>
                          <a:spcPts val="0"/>
                        </a:spcAft>
                      </a:pP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công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cụ</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tìm</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kiếm</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nhanh</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theo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gợi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ý.</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0" marR="45720" algn="just">
                        <a:lnSpc>
                          <a:spcPct val="107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18674007"/>
                  </a:ext>
                </a:extLst>
              </a:tr>
              <a:tr h="2930172">
                <a:tc>
                  <a:txBody>
                    <a:bodyPr/>
                    <a:lstStyle/>
                    <a:p>
                      <a:pPr marL="0" marR="47625" algn="ctr">
                        <a:lnSpc>
                          <a:spcPct val="107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Thông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báo</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55880" algn="just">
                        <a:lnSpc>
                          <a:spcPct val="107000"/>
                        </a:lnSpc>
                        <a:spcBef>
                          <a:spcPts val="0"/>
                        </a:spcBef>
                        <a:spcAft>
                          <a:spcPts val="0"/>
                        </a:spcAft>
                        <a:tabLst>
                          <a:tab pos="162560" algn="l"/>
                        </a:tabLst>
                      </a:pP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up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tài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liệu</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lên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phải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viết</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thông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báo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bằng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email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hoặc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zalo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đến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quản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lý</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số</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bộ</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phận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liên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quan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thể</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sẽ</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xảy</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ra</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trường</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hợp</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quên</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không</a:t>
                      </a:r>
                      <a:r>
                        <a:rPr lang="en-US" sz="1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gửi</a:t>
                      </a:r>
                      <a:r>
                        <a:rPr lang="en-US" sz="1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hoặc</a:t>
                      </a:r>
                      <a:r>
                        <a:rPr lang="en-US" sz="1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gửi</a:t>
                      </a:r>
                      <a:r>
                        <a:rPr lang="en-US" sz="1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ko</a:t>
                      </a:r>
                      <a:r>
                        <a:rPr lang="en-US" sz="1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đầy</a:t>
                      </a:r>
                      <a:r>
                        <a:rPr lang="en-US" sz="1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đủ</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Người</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bộ</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phận</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không</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cập</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nhật</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tài</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liệu</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kịp</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thời</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khi</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không</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nhận</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email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hoặc</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tin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nhắn</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người</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thông</a:t>
                      </a:r>
                      <a:r>
                        <a:rPr lang="en-US" sz="17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kern="1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báo</a:t>
                      </a:r>
                      <a:endParaRPr lang="en-US" sz="17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55880" algn="just">
                        <a:lnSpc>
                          <a:spcPct val="107000"/>
                        </a:lnSpc>
                        <a:spcBef>
                          <a:spcPts val="0"/>
                        </a:spcBef>
                        <a:spcAft>
                          <a:spcPts val="0"/>
                        </a:spcAft>
                        <a:tabLst>
                          <a:tab pos="162560" algn="l"/>
                        </a:tabLst>
                      </a:pP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Tài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liệu</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up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lên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sẽ</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tự</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động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gửi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thông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báo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đến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thành</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viên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phân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quyền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mục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up,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kèm</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ghi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chú</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thay</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đổi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mọi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hoạt</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động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trên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hệ</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thống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đều</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cảnh</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báo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đến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người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dùng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Thông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báo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thể</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lựa</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chọn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thông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báo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gấp</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thông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thường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để</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người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sử</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dụng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thể</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phân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biệt</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mức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độ</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ưu</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tiên</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0" marR="45720" algn="just">
                        <a:lnSpc>
                          <a:spcPct val="107000"/>
                        </a:lnSpc>
                        <a:spcBef>
                          <a:spcPts val="0"/>
                        </a:spcBef>
                        <a:spcAft>
                          <a:spcPts val="0"/>
                        </a:spcAft>
                      </a:pP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thông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báo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gửi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đến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click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sẽ</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dẫn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đến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nơi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up file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mới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Hiển</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thị</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trạng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thái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Đã</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đọc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hoặc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Chưa</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đọc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tương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ứng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với</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tình</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trạng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thông</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báo</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đã</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đọc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hoặc</a:t>
                      </a:r>
                      <a:r>
                        <a:rPr lang="en-US"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chưa</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46308133"/>
                  </a:ext>
                </a:extLst>
              </a:tr>
            </a:tbl>
          </a:graphicData>
        </a:graphic>
      </p:graphicFrame>
    </p:spTree>
    <p:extLst>
      <p:ext uri="{BB962C8B-B14F-4D97-AF65-F5344CB8AC3E}">
        <p14:creationId xmlns:p14="http://schemas.microsoft.com/office/powerpoint/2010/main" val="189504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846552"/>
              </p:ext>
            </p:extLst>
          </p:nvPr>
        </p:nvGraphicFramePr>
        <p:xfrm>
          <a:off x="209006" y="156754"/>
          <a:ext cx="11743508" cy="6413863"/>
        </p:xfrm>
        <a:graphic>
          <a:graphicData uri="http://schemas.openxmlformats.org/drawingml/2006/table">
            <a:tbl>
              <a:tblPr firstCol="1" bandRow="1">
                <a:tableStyleId>{5C22544A-7EE6-4342-B048-85BDC9FD1C3A}</a:tableStyleId>
              </a:tblPr>
              <a:tblGrid>
                <a:gridCol w="896652">
                  <a:extLst>
                    <a:ext uri="{9D8B030D-6E8A-4147-A177-3AD203B41FA5}">
                      <a16:colId xmlns:a16="http://schemas.microsoft.com/office/drawing/2014/main" val="2703321767"/>
                    </a:ext>
                  </a:extLst>
                </a:gridCol>
                <a:gridCol w="1480788">
                  <a:extLst>
                    <a:ext uri="{9D8B030D-6E8A-4147-A177-3AD203B41FA5}">
                      <a16:colId xmlns:a16="http://schemas.microsoft.com/office/drawing/2014/main" val="262864899"/>
                    </a:ext>
                  </a:extLst>
                </a:gridCol>
                <a:gridCol w="3709851">
                  <a:extLst>
                    <a:ext uri="{9D8B030D-6E8A-4147-A177-3AD203B41FA5}">
                      <a16:colId xmlns:a16="http://schemas.microsoft.com/office/drawing/2014/main" val="3636528276"/>
                    </a:ext>
                  </a:extLst>
                </a:gridCol>
                <a:gridCol w="5656217">
                  <a:extLst>
                    <a:ext uri="{9D8B030D-6E8A-4147-A177-3AD203B41FA5}">
                      <a16:colId xmlns:a16="http://schemas.microsoft.com/office/drawing/2014/main" val="288137078"/>
                    </a:ext>
                  </a:extLst>
                </a:gridCol>
              </a:tblGrid>
              <a:tr h="3298109">
                <a:tc>
                  <a:txBody>
                    <a:bodyPr/>
                    <a:lstStyle/>
                    <a:p>
                      <a:pPr marL="0" marR="47625" algn="ctr">
                        <a:lnSpc>
                          <a:spcPct val="107000"/>
                        </a:lnSpc>
                        <a:spcBef>
                          <a:spcPts val="0"/>
                        </a:spcBef>
                        <a:spcAft>
                          <a:spcPts val="0"/>
                        </a:spcAft>
                      </a:pPr>
                      <a:r>
                        <a:rPr lang="en-US" sz="2100" dirty="0">
                          <a:solidFill>
                            <a:schemeClr val="tx1"/>
                          </a:solidFill>
                          <a:effectLst/>
                          <a:latin typeface="Calibri" panose="020F0502020204030204" pitchFamily="34" charset="0"/>
                          <a:cs typeface="Calibri" panose="020F0502020204030204" pitchFamily="34" charset="0"/>
                        </a:rPr>
                        <a:t>7</a:t>
                      </a:r>
                      <a:endParaRPr lang="en-US" sz="2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795" marR="48795" marT="0" marB="0"/>
                </a:tc>
                <a:tc>
                  <a:txBody>
                    <a:bodyPr/>
                    <a:lstStyle/>
                    <a:p>
                      <a:pPr marL="0" marR="0" algn="just">
                        <a:lnSpc>
                          <a:spcPct val="107000"/>
                        </a:lnSpc>
                        <a:spcBef>
                          <a:spcPts val="0"/>
                        </a:spcBef>
                        <a:spcAft>
                          <a:spcPts val="0"/>
                        </a:spcAft>
                      </a:pPr>
                      <a:r>
                        <a:rPr lang="en-US" sz="2100" dirty="0" err="1">
                          <a:effectLst/>
                          <a:latin typeface="Calibri" panose="020F0502020204030204" pitchFamily="34" charset="0"/>
                          <a:cs typeface="Calibri" panose="020F0502020204030204" pitchFamily="34" charset="0"/>
                        </a:rPr>
                        <a:t>Nhật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ký</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hoạt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động</a:t>
                      </a:r>
                      <a:endParaRPr lang="en-US" sz="2100" dirty="0">
                        <a:effectLst/>
                        <a:latin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US" sz="2100" dirty="0">
                          <a:effectLst/>
                          <a:latin typeface="Calibri" panose="020F0502020204030204" pitchFamily="34" charset="0"/>
                          <a:cs typeface="Calibri" panose="020F0502020204030204" pitchFamily="34" charset="0"/>
                        </a:rPr>
                        <a:t> </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48795" marR="48795" marT="0" marB="0"/>
                </a:tc>
                <a:tc>
                  <a:txBody>
                    <a:bodyPr/>
                    <a:lstStyle/>
                    <a:p>
                      <a:pPr marL="0" marR="55880" algn="just">
                        <a:lnSpc>
                          <a:spcPct val="107000"/>
                        </a:lnSpc>
                        <a:spcBef>
                          <a:spcPts val="0"/>
                        </a:spcBef>
                        <a:spcAft>
                          <a:spcPts val="0"/>
                        </a:spcAft>
                        <a:tabLst>
                          <a:tab pos="162560" algn="l"/>
                        </a:tabLst>
                      </a:pPr>
                      <a:r>
                        <a:rPr lang="en-US" sz="2100" dirty="0" err="1">
                          <a:effectLst/>
                          <a:latin typeface="Calibri" panose="020F0502020204030204" pitchFamily="34" charset="0"/>
                          <a:cs typeface="Calibri" panose="020F0502020204030204" pitchFamily="34" charset="0"/>
                        </a:rPr>
                        <a:t>Giám</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sát</a:t>
                      </a:r>
                      <a:r>
                        <a:rPr lang="en-US" sz="2100" dirty="0">
                          <a:effectLst/>
                          <a:latin typeface="Calibri" panose="020F0502020204030204" pitchFamily="34" charset="0"/>
                          <a:cs typeface="Calibri" panose="020F0502020204030204" pitchFamily="34" charset="0"/>
                        </a:rPr>
                        <a:t> đ</a:t>
                      </a:r>
                      <a:r>
                        <a:rPr lang="vi-VN" sz="2100" dirty="0">
                          <a:effectLst/>
                          <a:latin typeface="Calibri" panose="020F0502020204030204" pitchFamily="34" charset="0"/>
                          <a:cs typeface="Calibri" panose="020F0502020204030204" pitchFamily="34" charset="0"/>
                        </a:rPr>
                        <a:t>ư</a:t>
                      </a:r>
                      <a:r>
                        <a:rPr lang="en-US" sz="2100" dirty="0" err="1">
                          <a:effectLst/>
                          <a:latin typeface="Calibri" panose="020F0502020204030204" pitchFamily="34" charset="0"/>
                          <a:cs typeface="Calibri" panose="020F0502020204030204" pitchFamily="34" charset="0"/>
                        </a:rPr>
                        <a:t>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thông</a:t>
                      </a:r>
                      <a:r>
                        <a:rPr lang="en-US" sz="2100" dirty="0">
                          <a:effectLst/>
                          <a:latin typeface="Calibri" panose="020F0502020204030204" pitchFamily="34" charset="0"/>
                          <a:cs typeface="Calibri" panose="020F0502020204030204" pitchFamily="34" charset="0"/>
                        </a:rPr>
                        <a:t> tin ng</a:t>
                      </a:r>
                      <a:r>
                        <a:rPr lang="vi-VN" sz="2100" dirty="0">
                          <a:effectLst/>
                          <a:latin typeface="Calibri" panose="020F0502020204030204" pitchFamily="34" charset="0"/>
                          <a:cs typeface="Calibri" panose="020F0502020204030204" pitchFamily="34" charset="0"/>
                        </a:rPr>
                        <a:t>ư</a:t>
                      </a:r>
                      <a:r>
                        <a:rPr lang="en-US" sz="2100" dirty="0" err="1">
                          <a:effectLst/>
                          <a:latin typeface="Calibri" panose="020F0502020204030204" pitchFamily="34" charset="0"/>
                          <a:cs typeface="Calibri" panose="020F0502020204030204" pitchFamily="34" charset="0"/>
                        </a:rPr>
                        <a:t>ời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dùng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đăng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tải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dữ</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liệu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lên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a:t>
                      </a:r>
                      <a:r>
                        <a:rPr lang="vi-VN" sz="2100" dirty="0">
                          <a:effectLst/>
                          <a:latin typeface="Calibri" panose="020F0502020204030204" pitchFamily="34" charset="0"/>
                          <a:cs typeface="Calibri" panose="020F0502020204030204" pitchFamily="34" charset="0"/>
                        </a:rPr>
                        <a:t>ư</a:t>
                      </a:r>
                      <a:r>
                        <a:rPr lang="en-US" sz="2100" dirty="0">
                          <a:effectLst/>
                          <a:latin typeface="Calibri" panose="020F0502020204030204" pitchFamily="34" charset="0"/>
                          <a:cs typeface="Calibri" panose="020F0502020204030204" pitchFamily="34" charset="0"/>
                        </a:rPr>
                        <a:t>ng </a:t>
                      </a:r>
                      <a:r>
                        <a:rPr lang="en-US" sz="2100" dirty="0" err="1">
                          <a:effectLst/>
                          <a:latin typeface="Calibri" panose="020F0502020204030204" pitchFamily="34" charset="0"/>
                          <a:cs typeface="Calibri" panose="020F0502020204030204" pitchFamily="34" charset="0"/>
                        </a:rPr>
                        <a:t>không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giám</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sát</a:t>
                      </a:r>
                      <a:r>
                        <a:rPr lang="en-US" sz="2100" dirty="0">
                          <a:effectLst/>
                          <a:latin typeface="Calibri" panose="020F0502020204030204" pitchFamily="34" charset="0"/>
                          <a:cs typeface="Calibri" panose="020F0502020204030204" pitchFamily="34" charset="0"/>
                        </a:rPr>
                        <a:t> đ</a:t>
                      </a:r>
                      <a:r>
                        <a:rPr lang="vi-VN" sz="2100" dirty="0">
                          <a:effectLst/>
                          <a:latin typeface="Calibri" panose="020F0502020204030204" pitchFamily="34" charset="0"/>
                          <a:cs typeface="Calibri" panose="020F0502020204030204" pitchFamily="34" charset="0"/>
                        </a:rPr>
                        <a:t>ư</a:t>
                      </a:r>
                      <a:r>
                        <a:rPr lang="en-US" sz="2100" dirty="0" err="1">
                          <a:effectLst/>
                          <a:latin typeface="Calibri" panose="020F0502020204030204" pitchFamily="34" charset="0"/>
                          <a:cs typeface="Calibri" panose="020F0502020204030204" pitchFamily="34" charset="0"/>
                        </a:rPr>
                        <a:t>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thông</a:t>
                      </a:r>
                      <a:r>
                        <a:rPr lang="en-US" sz="2100" dirty="0">
                          <a:effectLst/>
                          <a:latin typeface="Calibri" panose="020F0502020204030204" pitchFamily="34" charset="0"/>
                          <a:cs typeface="Calibri" panose="020F0502020204030204" pitchFamily="34" charset="0"/>
                        </a:rPr>
                        <a:t> tin </a:t>
                      </a:r>
                      <a:r>
                        <a:rPr lang="en-US" sz="2100" dirty="0" err="1">
                          <a:effectLst/>
                          <a:latin typeface="Calibri" panose="020F0502020204030204" pitchFamily="34" charset="0"/>
                          <a:cs typeface="Calibri" panose="020F0502020204030204" pitchFamily="34" charset="0"/>
                        </a:rPr>
                        <a:t>hoạt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động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lịch</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sử</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thay</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đổi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các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dữ</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liệu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trên</a:t>
                      </a:r>
                      <a:r>
                        <a:rPr lang="en-US" sz="2100" dirty="0">
                          <a:effectLst/>
                          <a:latin typeface="Calibri" panose="020F0502020204030204" pitchFamily="34" charset="0"/>
                          <a:cs typeface="Calibri" panose="020F0502020204030204" pitchFamily="34" charset="0"/>
                        </a:rPr>
                        <a:t> server.</a:t>
                      </a:r>
                    </a:p>
                    <a:p>
                      <a:pPr marL="0" marR="55880" algn="just">
                        <a:lnSpc>
                          <a:spcPct val="107000"/>
                        </a:lnSpc>
                        <a:spcBef>
                          <a:spcPts val="0"/>
                        </a:spcBef>
                        <a:spcAft>
                          <a:spcPts val="0"/>
                        </a:spcAft>
                        <a:tabLst>
                          <a:tab pos="162560" algn="l"/>
                        </a:tabLst>
                      </a:pPr>
                      <a:r>
                        <a:rPr lang="en-US" sz="2100" dirty="0">
                          <a:effectLst/>
                          <a:latin typeface="Calibri" panose="020F0502020204030204" pitchFamily="34" charset="0"/>
                          <a:cs typeface="Calibri" panose="020F0502020204030204" pitchFamily="34" charset="0"/>
                        </a:rPr>
                        <a:t> </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48795" marR="48795" marT="0" marB="0"/>
                </a:tc>
                <a:tc>
                  <a:txBody>
                    <a:bodyPr/>
                    <a:lstStyle/>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2100">
                          <a:effectLst/>
                          <a:latin typeface="Calibri" panose="020F0502020204030204" pitchFamily="34" charset="0"/>
                          <a:cs typeface="Calibri" panose="020F0502020204030204" pitchFamily="34" charset="0"/>
                        </a:rPr>
                        <a:t>Giám sát toàn bộ thông tin dữ liệu đ</a:t>
                      </a:r>
                      <a:r>
                        <a:rPr lang="vi-VN" sz="2100">
                          <a:effectLst/>
                          <a:latin typeface="Calibri" panose="020F0502020204030204" pitchFamily="34" charset="0"/>
                          <a:cs typeface="Calibri" panose="020F0502020204030204" pitchFamily="34" charset="0"/>
                        </a:rPr>
                        <a:t>ư</a:t>
                      </a:r>
                      <a:r>
                        <a:rPr lang="en-US" sz="2100">
                          <a:effectLst/>
                          <a:latin typeface="Calibri" panose="020F0502020204030204" pitchFamily="34" charset="0"/>
                          <a:cs typeface="Calibri" panose="020F0502020204030204" pitchFamily="34" charset="0"/>
                        </a:rPr>
                        <a:t>ợc tải lên, thống kê chi tiết lịch sử hoạt động của ng</a:t>
                      </a:r>
                      <a:r>
                        <a:rPr lang="vi-VN" sz="2100">
                          <a:effectLst/>
                          <a:latin typeface="Calibri" panose="020F0502020204030204" pitchFamily="34" charset="0"/>
                          <a:cs typeface="Calibri" panose="020F0502020204030204" pitchFamily="34" charset="0"/>
                        </a:rPr>
                        <a:t>ư</a:t>
                      </a:r>
                      <a:r>
                        <a:rPr lang="en-US" sz="2100">
                          <a:effectLst/>
                          <a:latin typeface="Calibri" panose="020F0502020204030204" pitchFamily="34" charset="0"/>
                          <a:cs typeface="Calibri" panose="020F0502020204030204" pitchFamily="34" charset="0"/>
                        </a:rPr>
                        <a:t>ời dùng khi truy cập vào dữ liệu hệ thống (Số l</a:t>
                      </a:r>
                      <a:r>
                        <a:rPr lang="vi-VN" sz="2100">
                          <a:effectLst/>
                          <a:latin typeface="Calibri" panose="020F0502020204030204" pitchFamily="34" charset="0"/>
                          <a:cs typeface="Calibri" panose="020F0502020204030204" pitchFamily="34" charset="0"/>
                        </a:rPr>
                        <a:t>ư</a:t>
                      </a:r>
                      <a:r>
                        <a:rPr lang="en-US" sz="2100">
                          <a:effectLst/>
                          <a:latin typeface="Calibri" panose="020F0502020204030204" pitchFamily="34" charset="0"/>
                          <a:cs typeface="Calibri" panose="020F0502020204030204" pitchFamily="34" charset="0"/>
                        </a:rPr>
                        <a:t>ợng đọc, tải về, xem, báo cáo thông tin thời gian chỉnh sửa dữ liệu)</a:t>
                      </a:r>
                    </a:p>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2100">
                          <a:effectLst/>
                          <a:latin typeface="Calibri" panose="020F0502020204030204" pitchFamily="34" charset="0"/>
                          <a:cs typeface="Calibri" panose="020F0502020204030204" pitchFamily="34" charset="0"/>
                        </a:rPr>
                        <a:t>Hiển thị báo cáo nhật ký hoạt động các file hồ s</a:t>
                      </a:r>
                      <a:r>
                        <a:rPr lang="vi-VN" sz="2100">
                          <a:effectLst/>
                          <a:latin typeface="Calibri" panose="020F0502020204030204" pitchFamily="34" charset="0"/>
                          <a:cs typeface="Calibri" panose="020F0502020204030204" pitchFamily="34" charset="0"/>
                        </a:rPr>
                        <a:t>ơ</a:t>
                      </a:r>
                      <a:r>
                        <a:rPr lang="en-US" sz="2100">
                          <a:effectLst/>
                          <a:latin typeface="Calibri" panose="020F0502020204030204" pitchFamily="34" charset="0"/>
                          <a:cs typeface="Calibri" panose="020F0502020204030204" pitchFamily="34" charset="0"/>
                        </a:rPr>
                        <a:t> l</a:t>
                      </a:r>
                      <a:r>
                        <a:rPr lang="vi-VN" sz="2100">
                          <a:effectLst/>
                          <a:latin typeface="Calibri" panose="020F0502020204030204" pitchFamily="34" charset="0"/>
                          <a:cs typeface="Calibri" panose="020F0502020204030204" pitchFamily="34" charset="0"/>
                        </a:rPr>
                        <a:t>ư</a:t>
                      </a:r>
                      <a:r>
                        <a:rPr lang="en-US" sz="2100">
                          <a:effectLst/>
                          <a:latin typeface="Calibri" panose="020F0502020204030204" pitchFamily="34" charset="0"/>
                          <a:cs typeface="Calibri" panose="020F0502020204030204" pitchFamily="34" charset="0"/>
                        </a:rPr>
                        <a:t>u trữ khi cho lên hệ thống.</a:t>
                      </a:r>
                    </a:p>
                    <a:p>
                      <a:pPr marL="0" marR="45720" algn="just">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 </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48795" marR="48795" marT="0" marB="0"/>
                </a:tc>
                <a:extLst>
                  <a:ext uri="{0D108BD9-81ED-4DB2-BD59-A6C34878D82A}">
                    <a16:rowId xmlns:a16="http://schemas.microsoft.com/office/drawing/2014/main" val="3309561438"/>
                  </a:ext>
                </a:extLst>
              </a:tr>
              <a:tr h="3115754">
                <a:tc>
                  <a:txBody>
                    <a:bodyPr/>
                    <a:lstStyle/>
                    <a:p>
                      <a:pPr marL="0" marR="47625" algn="ctr">
                        <a:lnSpc>
                          <a:spcPct val="107000"/>
                        </a:lnSpc>
                        <a:spcBef>
                          <a:spcPts val="0"/>
                        </a:spcBef>
                        <a:spcAft>
                          <a:spcPts val="0"/>
                        </a:spcAft>
                      </a:pPr>
                      <a:r>
                        <a:rPr lang="en-US" sz="2100" dirty="0">
                          <a:solidFill>
                            <a:schemeClr val="tx1"/>
                          </a:solidFill>
                          <a:effectLst/>
                          <a:latin typeface="Calibri" panose="020F0502020204030204" pitchFamily="34" charset="0"/>
                          <a:cs typeface="Calibri" panose="020F0502020204030204" pitchFamily="34" charset="0"/>
                        </a:rPr>
                        <a:t>8</a:t>
                      </a:r>
                      <a:endParaRPr lang="en-US" sz="2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8795" marR="48795" marT="0" marB="0"/>
                </a:tc>
                <a:tc>
                  <a:txBody>
                    <a:bodyPr/>
                    <a:lstStyle/>
                    <a:p>
                      <a:pPr marL="0" marR="0">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Tính năng phê duyệt và upload dữ liệu</a:t>
                      </a:r>
                    </a:p>
                    <a:p>
                      <a:pPr marL="0" marR="0">
                        <a:lnSpc>
                          <a:spcPct val="107000"/>
                        </a:lnSpc>
                        <a:spcBef>
                          <a:spcPts val="0"/>
                        </a:spcBef>
                        <a:spcAft>
                          <a:spcPts val="0"/>
                        </a:spcAft>
                      </a:pPr>
                      <a:r>
                        <a:rPr lang="en-US" sz="2100">
                          <a:effectLst/>
                          <a:latin typeface="Calibri" panose="020F0502020204030204" pitchFamily="34" charset="0"/>
                          <a:cs typeface="Calibri" panose="020F0502020204030204" pitchFamily="34" charset="0"/>
                        </a:rPr>
                        <a:t> </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48795" marR="48795" marT="0" marB="0"/>
                </a:tc>
                <a:tc>
                  <a:txBody>
                    <a:bodyPr/>
                    <a:lstStyle/>
                    <a:p>
                      <a:pPr marL="217170" marR="55880" algn="just">
                        <a:lnSpc>
                          <a:spcPct val="107000"/>
                        </a:lnSpc>
                        <a:spcBef>
                          <a:spcPts val="0"/>
                        </a:spcBef>
                        <a:spcAft>
                          <a:spcPts val="0"/>
                        </a:spcAft>
                      </a:pPr>
                      <a:r>
                        <a:rPr lang="en-US" sz="2100" dirty="0" err="1">
                          <a:effectLst/>
                          <a:latin typeface="Calibri" panose="020F0502020204030204" pitchFamily="34" charset="0"/>
                          <a:cs typeface="Calibri" panose="020F0502020204030204" pitchFamily="34" charset="0"/>
                        </a:rPr>
                        <a:t>Không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có</a:t>
                      </a:r>
                      <a:endParaRPr lang="en-US" sz="2100" dirty="0">
                        <a:effectLst/>
                        <a:latin typeface="Calibri" panose="020F0502020204030204" pitchFamily="34" charset="0"/>
                        <a:cs typeface="Calibri" panose="020F0502020204030204" pitchFamily="34" charset="0"/>
                      </a:endParaRPr>
                    </a:p>
                    <a:p>
                      <a:pPr marL="217170" marR="55880" algn="just">
                        <a:lnSpc>
                          <a:spcPct val="107000"/>
                        </a:lnSpc>
                        <a:spcBef>
                          <a:spcPts val="0"/>
                        </a:spcBef>
                        <a:spcAft>
                          <a:spcPts val="0"/>
                        </a:spcAft>
                      </a:pPr>
                      <a:r>
                        <a:rPr lang="en-US" sz="2100" dirty="0">
                          <a:effectLst/>
                          <a:latin typeface="Calibri" panose="020F0502020204030204" pitchFamily="34" charset="0"/>
                          <a:cs typeface="Calibri" panose="020F0502020204030204" pitchFamily="34" charset="0"/>
                        </a:rPr>
                        <a:t> </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48795" marR="48795" marT="0" marB="0"/>
                </a:tc>
                <a:tc>
                  <a:txBody>
                    <a:bodyPr/>
                    <a:lstStyle/>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2100" dirty="0" err="1">
                          <a:effectLst/>
                          <a:latin typeface="Calibri" panose="020F0502020204030204" pitchFamily="34" charset="0"/>
                          <a:cs typeface="Calibri" panose="020F0502020204030204" pitchFamily="34" charset="0"/>
                        </a:rPr>
                        <a:t>Hệ</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thống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có</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chức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năng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phê</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duyệt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khi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bất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kỳ</a:t>
                      </a:r>
                      <a:r>
                        <a:rPr lang="en-US" sz="2100" dirty="0">
                          <a:effectLst/>
                          <a:latin typeface="Calibri" panose="020F0502020204030204" pitchFamily="34" charset="0"/>
                          <a:cs typeface="Calibri" panose="020F0502020204030204" pitchFamily="34" charset="0"/>
                        </a:rPr>
                        <a:t> file </a:t>
                      </a:r>
                      <a:r>
                        <a:rPr lang="en-US" sz="2100" dirty="0" err="1">
                          <a:effectLst/>
                          <a:latin typeface="Calibri" panose="020F0502020204030204" pitchFamily="34" charset="0"/>
                          <a:cs typeface="Calibri" panose="020F0502020204030204" pitchFamily="34" charset="0"/>
                        </a:rPr>
                        <a:t>dữ</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liệu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nào</a:t>
                      </a:r>
                      <a:r>
                        <a:rPr lang="en-US" sz="2100" dirty="0">
                          <a:effectLst/>
                          <a:latin typeface="Calibri" panose="020F0502020204030204" pitchFamily="34" charset="0"/>
                          <a:cs typeface="Calibri" panose="020F0502020204030204" pitchFamily="34" charset="0"/>
                        </a:rPr>
                        <a:t> đ</a:t>
                      </a:r>
                      <a:r>
                        <a:rPr lang="vi-VN" sz="2100" dirty="0">
                          <a:effectLst/>
                          <a:latin typeface="Calibri" panose="020F0502020204030204" pitchFamily="34" charset="0"/>
                          <a:cs typeface="Calibri" panose="020F0502020204030204" pitchFamily="34" charset="0"/>
                        </a:rPr>
                        <a:t>ư</a:t>
                      </a:r>
                      <a:r>
                        <a:rPr lang="en-US" sz="2100" dirty="0" err="1">
                          <a:effectLst/>
                          <a:latin typeface="Calibri" panose="020F0502020204030204" pitchFamily="34" charset="0"/>
                          <a:cs typeface="Calibri" panose="020F0502020204030204" pitchFamily="34" charset="0"/>
                        </a:rPr>
                        <a:t>ợc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yêu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cầu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duyệt</a:t>
                      </a:r>
                      <a:endParaRPr lang="en-US" sz="2100" dirty="0">
                        <a:effectLst/>
                        <a:latin typeface="Calibri" panose="020F0502020204030204" pitchFamily="34" charset="0"/>
                        <a:cs typeface="Calibri" panose="020F0502020204030204" pitchFamily="34" charset="0"/>
                      </a:endParaRPr>
                    </a:p>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2100" dirty="0" err="1">
                          <a:effectLst/>
                          <a:latin typeface="Calibri" panose="020F0502020204030204" pitchFamily="34" charset="0"/>
                          <a:cs typeface="Calibri" panose="020F0502020204030204" pitchFamily="34" charset="0"/>
                        </a:rPr>
                        <a:t>Toàn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bộ</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cấu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trúc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tên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a:t>
                      </a:r>
                      <a:r>
                        <a:rPr lang="vi-VN" sz="2100" dirty="0">
                          <a:effectLst/>
                          <a:latin typeface="Calibri" panose="020F0502020204030204" pitchFamily="34" charset="0"/>
                          <a:cs typeface="Calibri" panose="020F0502020204030204" pitchFamily="34" charset="0"/>
                        </a:rPr>
                        <a:t>ư</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mục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tên</a:t>
                      </a:r>
                      <a:r>
                        <a:rPr lang="en-US" sz="2100" dirty="0">
                          <a:effectLst/>
                          <a:latin typeface="Calibri" panose="020F0502020204030204" pitchFamily="34" charset="0"/>
                          <a:cs typeface="Calibri" panose="020F0502020204030204" pitchFamily="34" charset="0"/>
                        </a:rPr>
                        <a:t> file </a:t>
                      </a:r>
                      <a:r>
                        <a:rPr lang="en-US" sz="2100" dirty="0" err="1">
                          <a:effectLst/>
                          <a:latin typeface="Calibri" panose="020F0502020204030204" pitchFamily="34" charset="0"/>
                          <a:cs typeface="Calibri" panose="020F0502020204030204" pitchFamily="34" charset="0"/>
                        </a:rPr>
                        <a:t>đều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phải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theo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đúng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quy</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định</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của</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hệ</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thống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Viết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hoa</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không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dấu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nếu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tải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sai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cấu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trúc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hệ</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thống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tự</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động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báo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lỗi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yêu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cầu</a:t>
                      </a:r>
                      <a:r>
                        <a:rPr lang="en-US" sz="2100" dirty="0">
                          <a:effectLst/>
                          <a:latin typeface="Calibri" panose="020F0502020204030204" pitchFamily="34" charset="0"/>
                          <a:cs typeface="Calibri" panose="020F0502020204030204" pitchFamily="34" charset="0"/>
                        </a:rPr>
                        <a:t> ng</a:t>
                      </a:r>
                      <a:r>
                        <a:rPr lang="vi-VN" sz="2100" dirty="0">
                          <a:effectLst/>
                          <a:latin typeface="Calibri" panose="020F0502020204030204" pitchFamily="34" charset="0"/>
                          <a:cs typeface="Calibri" panose="020F0502020204030204" pitchFamily="34" charset="0"/>
                        </a:rPr>
                        <a:t>ư</a:t>
                      </a:r>
                      <a:r>
                        <a:rPr lang="en-US" sz="2100" dirty="0" err="1">
                          <a:effectLst/>
                          <a:latin typeface="Calibri" panose="020F0502020204030204" pitchFamily="34" charset="0"/>
                          <a:cs typeface="Calibri" panose="020F0502020204030204" pitchFamily="34" charset="0"/>
                        </a:rPr>
                        <a:t>ời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dùng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điều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chỉnh</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lại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theo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đúng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tiêu</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chuẩn</a:t>
                      </a:r>
                      <a:r>
                        <a:rPr lang="en-US" sz="2100" dirty="0">
                          <a:effectLst/>
                          <a:latin typeface="Calibri" panose="020F0502020204030204" pitchFamily="34" charset="0"/>
                          <a:cs typeface="Calibri" panose="020F0502020204030204" pitchFamily="34" charset="0"/>
                        </a:rPr>
                        <a:t>.</a:t>
                      </a:r>
                    </a:p>
                    <a:p>
                      <a:pPr marL="0" marR="45720" algn="just">
                        <a:lnSpc>
                          <a:spcPct val="107000"/>
                        </a:lnSpc>
                        <a:spcBef>
                          <a:spcPts val="0"/>
                        </a:spcBef>
                        <a:spcAft>
                          <a:spcPts val="0"/>
                        </a:spcAft>
                      </a:pPr>
                      <a:r>
                        <a:rPr lang="en-US" sz="2100" dirty="0">
                          <a:effectLst/>
                          <a:latin typeface="Calibri" panose="020F0502020204030204" pitchFamily="34" charset="0"/>
                          <a:cs typeface="Calibri" panose="020F0502020204030204" pitchFamily="34" charset="0"/>
                        </a:rPr>
                        <a:t> </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48795" marR="48795" marT="0" marB="0"/>
                </a:tc>
                <a:extLst>
                  <a:ext uri="{0D108BD9-81ED-4DB2-BD59-A6C34878D82A}">
                    <a16:rowId xmlns:a16="http://schemas.microsoft.com/office/drawing/2014/main" val="411744482"/>
                  </a:ext>
                </a:extLst>
              </a:tr>
            </a:tbl>
          </a:graphicData>
        </a:graphic>
      </p:graphicFrame>
    </p:spTree>
    <p:extLst>
      <p:ext uri="{BB962C8B-B14F-4D97-AF65-F5344CB8AC3E}">
        <p14:creationId xmlns:p14="http://schemas.microsoft.com/office/powerpoint/2010/main" val="348909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8523184"/>
              </p:ext>
            </p:extLst>
          </p:nvPr>
        </p:nvGraphicFramePr>
        <p:xfrm>
          <a:off x="182880" y="117567"/>
          <a:ext cx="11834949" cy="6635252"/>
        </p:xfrm>
        <a:graphic>
          <a:graphicData uri="http://schemas.openxmlformats.org/drawingml/2006/table">
            <a:tbl>
              <a:tblPr firstCol="1" bandRow="1">
                <a:tableStyleId>{5C22544A-7EE6-4342-B048-85BDC9FD1C3A}</a:tableStyleId>
              </a:tblPr>
              <a:tblGrid>
                <a:gridCol w="903634">
                  <a:extLst>
                    <a:ext uri="{9D8B030D-6E8A-4147-A177-3AD203B41FA5}">
                      <a16:colId xmlns:a16="http://schemas.microsoft.com/office/drawing/2014/main" val="417257511"/>
                    </a:ext>
                  </a:extLst>
                </a:gridCol>
                <a:gridCol w="2270640">
                  <a:extLst>
                    <a:ext uri="{9D8B030D-6E8A-4147-A177-3AD203B41FA5}">
                      <a16:colId xmlns:a16="http://schemas.microsoft.com/office/drawing/2014/main" val="405316089"/>
                    </a:ext>
                  </a:extLst>
                </a:gridCol>
                <a:gridCol w="2024743">
                  <a:extLst>
                    <a:ext uri="{9D8B030D-6E8A-4147-A177-3AD203B41FA5}">
                      <a16:colId xmlns:a16="http://schemas.microsoft.com/office/drawing/2014/main" val="453989743"/>
                    </a:ext>
                  </a:extLst>
                </a:gridCol>
                <a:gridCol w="6635932">
                  <a:extLst>
                    <a:ext uri="{9D8B030D-6E8A-4147-A177-3AD203B41FA5}">
                      <a16:colId xmlns:a16="http://schemas.microsoft.com/office/drawing/2014/main" val="2975975969"/>
                    </a:ext>
                  </a:extLst>
                </a:gridCol>
              </a:tblGrid>
              <a:tr h="5200152">
                <a:tc>
                  <a:txBody>
                    <a:bodyPr/>
                    <a:lstStyle/>
                    <a:p>
                      <a:pPr marL="0" marR="47625" algn="ctr">
                        <a:lnSpc>
                          <a:spcPct val="107000"/>
                        </a:lnSpc>
                        <a:spcBef>
                          <a:spcPts val="0"/>
                        </a:spcBef>
                        <a:spcAft>
                          <a:spcPts val="0"/>
                        </a:spcAft>
                      </a:pPr>
                      <a:r>
                        <a:rPr lang="en-US" sz="2200">
                          <a:solidFill>
                            <a:schemeClr val="tx1"/>
                          </a:solidFill>
                          <a:effectLst/>
                          <a:latin typeface="Calibri" panose="020F0502020204030204" pitchFamily="34" charset="0"/>
                          <a:cs typeface="Calibri" panose="020F0502020204030204" pitchFamily="34" charset="0"/>
                        </a:rPr>
                        <a:t>9</a:t>
                      </a:r>
                      <a:endParaRPr lang="en-US" sz="2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119" marR="51119" marT="0" marB="0"/>
                </a:tc>
                <a:tc>
                  <a:txBody>
                    <a:bodyPr/>
                    <a:lstStyle/>
                    <a:p>
                      <a:pPr marL="0" marR="0" algn="just">
                        <a:lnSpc>
                          <a:spcPct val="107000"/>
                        </a:lnSpc>
                        <a:spcBef>
                          <a:spcPts val="0"/>
                        </a:spcBef>
                        <a:spcAft>
                          <a:spcPts val="0"/>
                        </a:spcAft>
                      </a:pPr>
                      <a:r>
                        <a:rPr lang="vi-VN" sz="2200" dirty="0">
                          <a:effectLst/>
                          <a:latin typeface="Calibri" panose="020F0502020204030204" pitchFamily="34" charset="0"/>
                          <a:cs typeface="Calibri" panose="020F0502020204030204" pitchFamily="34" charset="0"/>
                        </a:rPr>
                        <a:t>Các tính năng hỗ trợ người dùng</a:t>
                      </a:r>
                      <a:endParaRPr lang="en-US" sz="2200" dirty="0">
                        <a:effectLst/>
                        <a:latin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US" sz="2200" dirty="0">
                          <a:effectLst/>
                          <a:latin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51119" marR="51119" marT="0" marB="0"/>
                </a:tc>
                <a:tc>
                  <a:txBody>
                    <a:bodyPr/>
                    <a:lstStyle/>
                    <a:p>
                      <a:pPr marL="217170" marR="55880" algn="just">
                        <a:lnSpc>
                          <a:spcPct val="107000"/>
                        </a:lnSpc>
                        <a:spcBef>
                          <a:spcPts val="0"/>
                        </a:spcBef>
                        <a:spcAft>
                          <a:spcPts val="0"/>
                        </a:spcAft>
                      </a:pPr>
                      <a:r>
                        <a:rPr lang="en-US" sz="2200" dirty="0" err="1">
                          <a:effectLst/>
                          <a:latin typeface="Calibri" panose="020F0502020204030204" pitchFamily="34" charset="0"/>
                          <a:cs typeface="Calibri" panose="020F0502020204030204" pitchFamily="34" charset="0"/>
                        </a:rPr>
                        <a:t>Không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có</a:t>
                      </a:r>
                      <a:endParaRPr lang="en-US" sz="2200" dirty="0">
                        <a:effectLst/>
                        <a:latin typeface="Calibri" panose="020F0502020204030204" pitchFamily="34" charset="0"/>
                        <a:cs typeface="Calibri" panose="020F0502020204030204" pitchFamily="34" charset="0"/>
                      </a:endParaRPr>
                    </a:p>
                    <a:p>
                      <a:pPr marL="217170" marR="55880" algn="just">
                        <a:lnSpc>
                          <a:spcPct val="107000"/>
                        </a:lnSpc>
                        <a:spcBef>
                          <a:spcPts val="0"/>
                        </a:spcBef>
                        <a:spcAft>
                          <a:spcPts val="0"/>
                        </a:spcAft>
                      </a:pPr>
                      <a:r>
                        <a:rPr lang="en-US" sz="2200" dirty="0">
                          <a:effectLst/>
                          <a:latin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51119" marR="51119" marT="0" marB="0"/>
                </a:tc>
                <a:tc>
                  <a:txBody>
                    <a:bodyPr/>
                    <a:lstStyle/>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vi-VN" sz="2200" dirty="0">
                          <a:effectLst/>
                          <a:latin typeface="Calibri" panose="020F0502020204030204" pitchFamily="34" charset="0"/>
                          <a:cs typeface="Calibri" panose="020F0502020204030204" pitchFamily="34" charset="0"/>
                        </a:rPr>
                        <a:t>Hệ thống có giao diện bảng tin hỗ trợ đăng bảng tin thông báo. Tại đây mọi người có thể xem thông báo </a:t>
                      </a:r>
                      <a:r>
                        <a:rPr lang="en-US" sz="2200" dirty="0">
                          <a:effectLst/>
                          <a:latin typeface="Calibri" panose="020F0502020204030204" pitchFamily="34" charset="0"/>
                          <a:cs typeface="Calibri" panose="020F0502020204030204" pitchFamily="34" charset="0"/>
                        </a:rPr>
                        <a:t>c</a:t>
                      </a:r>
                      <a:r>
                        <a:rPr lang="vi-VN" sz="2200" dirty="0">
                          <a:effectLst/>
                          <a:latin typeface="Calibri" panose="020F0502020204030204" pitchFamily="34" charset="0"/>
                          <a:cs typeface="Calibri" panose="020F0502020204030204" pitchFamily="34" charset="0"/>
                        </a:rPr>
                        <a:t>hi tiết trên hệ thống mà không cần phải gửi vào mail làm tốn dung lượng </a:t>
                      </a:r>
                      <a:endParaRPr lang="en-US" sz="2200" dirty="0">
                        <a:effectLst/>
                        <a:latin typeface="Calibri" panose="020F0502020204030204" pitchFamily="34" charset="0"/>
                        <a:cs typeface="Calibri" panose="020F0502020204030204" pitchFamily="34" charset="0"/>
                      </a:endParaRPr>
                    </a:p>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vi-VN" sz="2200" dirty="0">
                          <a:effectLst/>
                          <a:latin typeface="Calibri" panose="020F0502020204030204" pitchFamily="34" charset="0"/>
                          <a:cs typeface="Calibri" panose="020F0502020204030204" pitchFamily="34" charset="0"/>
                        </a:rPr>
                        <a:t>Bảng tin nhắn thống báo: Giúp người dùng khi truy cập vào hệ thống có thể mở trực tiếp dữ liệu mà người gửi lên hệ thống gán quyền truy cập, tránh thao tác lâu và nắm bắt được thông tin một cách nhanh chóng.</a:t>
                      </a:r>
                      <a:endParaRPr lang="en-US" sz="2200" dirty="0">
                        <a:effectLst/>
                        <a:latin typeface="Calibri" panose="020F0502020204030204" pitchFamily="34" charset="0"/>
                        <a:cs typeface="Calibri" panose="020F0502020204030204" pitchFamily="34" charset="0"/>
                      </a:endParaRPr>
                    </a:p>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2200" dirty="0" err="1">
                          <a:effectLst/>
                          <a:latin typeface="Calibri" panose="020F0502020204030204" pitchFamily="34" charset="0"/>
                          <a:cs typeface="Calibri" panose="020F0502020204030204" pitchFamily="34" charset="0"/>
                        </a:rPr>
                        <a:t>Thông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báo</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hiển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thị</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được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mức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độ</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quan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trọng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theo</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màu</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sắc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đỏ</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vàng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xanh</a:t>
                      </a:r>
                      <a:r>
                        <a:rPr lang="en-US" sz="2200" dirty="0">
                          <a:effectLst/>
                          <a:latin typeface="Calibri" panose="020F0502020204030204" pitchFamily="34" charset="0"/>
                          <a:cs typeface="Calibri" panose="020F0502020204030204" pitchFamily="34" charset="0"/>
                        </a:rPr>
                        <a:t>)</a:t>
                      </a:r>
                    </a:p>
                    <a:p>
                      <a:pPr marL="0" marR="45720" lvl="0" indent="0" algn="just">
                        <a:lnSpc>
                          <a:spcPct val="107000"/>
                        </a:lnSpc>
                        <a:spcBef>
                          <a:spcPts val="0"/>
                        </a:spcBef>
                        <a:spcAft>
                          <a:spcPts val="0"/>
                        </a:spcAft>
                        <a:buFont typeface="Times New Roman" panose="02020603050405020304" pitchFamily="18" charset="0"/>
                        <a:buNone/>
                        <a:tabLst>
                          <a:tab pos="457200" algn="l"/>
                        </a:tabLs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51119" marR="51119" marT="0" marB="0"/>
                </a:tc>
                <a:extLst>
                  <a:ext uri="{0D108BD9-81ED-4DB2-BD59-A6C34878D82A}">
                    <a16:rowId xmlns:a16="http://schemas.microsoft.com/office/drawing/2014/main" val="1030172442"/>
                  </a:ext>
                </a:extLst>
              </a:tr>
              <a:tr h="1357402">
                <a:tc>
                  <a:txBody>
                    <a:bodyPr/>
                    <a:lstStyle/>
                    <a:p>
                      <a:pPr marL="0" marR="47625" algn="ctr">
                        <a:lnSpc>
                          <a:spcPct val="107000"/>
                        </a:lnSpc>
                        <a:spcBef>
                          <a:spcPts val="0"/>
                        </a:spcBef>
                        <a:spcAft>
                          <a:spcPts val="0"/>
                        </a:spcAft>
                      </a:pPr>
                      <a:r>
                        <a:rPr lang="en-US" sz="2200" dirty="0">
                          <a:solidFill>
                            <a:schemeClr val="tx1"/>
                          </a:solidFill>
                          <a:effectLst/>
                          <a:latin typeface="Calibri" panose="020F0502020204030204" pitchFamily="34" charset="0"/>
                          <a:cs typeface="Calibri" panose="020F0502020204030204" pitchFamily="34" charset="0"/>
                        </a:rPr>
                        <a:t>10</a:t>
                      </a:r>
                      <a:endPar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1119" marR="51119" marT="0" marB="0"/>
                </a:tc>
                <a:tc>
                  <a:txBody>
                    <a:bodyPr/>
                    <a:lstStyle/>
                    <a:p>
                      <a:pPr marL="0" marR="0" algn="just">
                        <a:lnSpc>
                          <a:spcPct val="107000"/>
                        </a:lnSpc>
                        <a:spcBef>
                          <a:spcPts val="0"/>
                        </a:spcBef>
                        <a:spcAft>
                          <a:spcPts val="0"/>
                        </a:spcAft>
                      </a:pPr>
                      <a:r>
                        <a:rPr lang="en-US" sz="2200" dirty="0" err="1">
                          <a:effectLst/>
                          <a:latin typeface="Calibri" panose="020F0502020204030204" pitchFamily="34" charset="0"/>
                          <a:cs typeface="Calibri" panose="020F0502020204030204" pitchFamily="34" charset="0"/>
                        </a:rPr>
                        <a:t>Các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chức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năng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có</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thể</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tích</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hợp</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lên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hệ</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thống</a:t>
                      </a:r>
                      <a:endParaRPr lang="en-US" sz="2200" dirty="0">
                        <a:effectLst/>
                        <a:latin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vi-VN" sz="2200" dirty="0">
                          <a:effectLst/>
                          <a:latin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51119" marR="51119" marT="0" marB="0"/>
                </a:tc>
                <a:tc>
                  <a:txBody>
                    <a:bodyPr/>
                    <a:lstStyle/>
                    <a:p>
                      <a:pPr marL="217170" marR="55880" algn="just">
                        <a:lnSpc>
                          <a:spcPct val="107000"/>
                        </a:lnSpc>
                        <a:spcBef>
                          <a:spcPts val="0"/>
                        </a:spcBef>
                        <a:spcAft>
                          <a:spcPts val="0"/>
                        </a:spcAft>
                      </a:pPr>
                      <a:r>
                        <a:rPr lang="en-US" sz="2200">
                          <a:effectLst/>
                          <a:latin typeface="Calibri" panose="020F0502020204030204" pitchFamily="34" charset="0"/>
                          <a:cs typeface="Calibri" panose="020F0502020204030204" pitchFamily="34" charset="0"/>
                        </a:rPr>
                        <a:t>Không có</a:t>
                      </a:r>
                    </a:p>
                    <a:p>
                      <a:pPr marL="217170" marR="55880" algn="just">
                        <a:lnSpc>
                          <a:spcPct val="107000"/>
                        </a:lnSpc>
                        <a:spcBef>
                          <a:spcPts val="0"/>
                        </a:spcBef>
                        <a:spcAft>
                          <a:spcPts val="0"/>
                        </a:spcAft>
                      </a:pPr>
                      <a:r>
                        <a:rPr lang="en-US" sz="2200">
                          <a:effectLst/>
                          <a:latin typeface="Calibri" panose="020F0502020204030204" pitchFamily="34" charset="0"/>
                          <a:cs typeface="Calibri" panose="020F0502020204030204" pitchFamily="34" charset="0"/>
                        </a:rPr>
                        <a:t> </a:t>
                      </a:r>
                      <a:endParaRPr lang="en-US" sz="2200">
                        <a:effectLst/>
                        <a:latin typeface="Calibri" panose="020F0502020204030204" pitchFamily="34" charset="0"/>
                        <a:ea typeface="Calibri" panose="020F0502020204030204" pitchFamily="34" charset="0"/>
                        <a:cs typeface="Calibri" panose="020F0502020204030204" pitchFamily="34" charset="0"/>
                      </a:endParaRPr>
                    </a:p>
                  </a:txBody>
                  <a:tcPr marL="51119" marR="51119" marT="0" marB="0"/>
                </a:tc>
                <a:tc>
                  <a:txBody>
                    <a:bodyPr/>
                    <a:lstStyle/>
                    <a:p>
                      <a:pPr marL="342900" marR="45720" lvl="0" indent="-342900" algn="just">
                        <a:lnSpc>
                          <a:spcPct val="107000"/>
                        </a:lnSpc>
                        <a:spcBef>
                          <a:spcPts val="0"/>
                        </a:spcBef>
                        <a:spcAft>
                          <a:spcPts val="0"/>
                        </a:spcAft>
                        <a:buFont typeface="Times New Roman" panose="02020603050405020304" pitchFamily="18" charset="0"/>
                        <a:buChar char="-"/>
                        <a:tabLst>
                          <a:tab pos="457200" algn="l"/>
                        </a:tabLst>
                      </a:pPr>
                      <a:r>
                        <a:rPr lang="en-US" sz="2200" dirty="0" err="1">
                          <a:effectLst/>
                          <a:latin typeface="Calibri" panose="020F0502020204030204" pitchFamily="34" charset="0"/>
                          <a:cs typeface="Calibri" panose="020F0502020204030204" pitchFamily="34" charset="0"/>
                        </a:rPr>
                        <a:t>Có</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thể</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gửi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thông</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báo</a:t>
                      </a:r>
                      <a:r>
                        <a:rPr lang="en-US" sz="2200" dirty="0">
                          <a:effectLst/>
                          <a:latin typeface="Calibri" panose="020F0502020204030204" pitchFamily="34" charset="0"/>
                          <a:cs typeface="Calibri" panose="020F0502020204030204" pitchFamily="34" charset="0"/>
                        </a:rPr>
                        <a:t> qua email, </a:t>
                      </a:r>
                      <a:r>
                        <a:rPr lang="en-US" sz="2200" dirty="0" err="1">
                          <a:effectLst/>
                          <a:latin typeface="Calibri" panose="020F0502020204030204" pitchFamily="34" charset="0"/>
                          <a:cs typeface="Calibri" panose="020F0502020204030204" pitchFamily="34" charset="0"/>
                        </a:rPr>
                        <a:t>số</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điện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thoại</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giúp</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các</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bộ</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phận</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nắm</a:t>
                      </a:r>
                      <a:r>
                        <a:rPr lang="en-US" sz="2200" dirty="0">
                          <a:effectLst/>
                          <a:latin typeface="Calibri" panose="020F0502020204030204" pitchFamily="34" charset="0"/>
                          <a:cs typeface="Calibri" panose="020F0502020204030204" pitchFamily="34" charset="0"/>
                        </a:rPr>
                        <a:t> </a:t>
                      </a:r>
                      <a:r>
                        <a:rPr lang="en-US" sz="2200" dirty="0" err="1">
                          <a:effectLst/>
                          <a:latin typeface="Calibri" panose="020F0502020204030204" pitchFamily="34" charset="0"/>
                          <a:cs typeface="Calibri" panose="020F0502020204030204" pitchFamily="34" charset="0"/>
                        </a:rPr>
                        <a:t>thông</a:t>
                      </a:r>
                      <a:r>
                        <a:rPr lang="en-US" sz="2200" dirty="0">
                          <a:effectLst/>
                          <a:latin typeface="Calibri" panose="020F0502020204030204" pitchFamily="34" charset="0"/>
                          <a:cs typeface="Calibri" panose="020F0502020204030204" pitchFamily="34" charset="0"/>
                        </a:rPr>
                        <a:t> tin</a:t>
                      </a:r>
                    </a:p>
                    <a:p>
                      <a:pPr marL="0" marR="45720" lvl="0" indent="0" algn="just">
                        <a:lnSpc>
                          <a:spcPct val="107000"/>
                        </a:lnSpc>
                        <a:spcBef>
                          <a:spcPts val="0"/>
                        </a:spcBef>
                        <a:spcAft>
                          <a:spcPts val="0"/>
                        </a:spcAft>
                        <a:buFont typeface="Times New Roman" panose="02020603050405020304" pitchFamily="18" charset="0"/>
                        <a:buNone/>
                        <a:tabLst>
                          <a:tab pos="457200" algn="l"/>
                        </a:tabLst>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txBody>
                  <a:tcPr marL="51119" marR="51119" marT="0" marB="0"/>
                </a:tc>
                <a:extLst>
                  <a:ext uri="{0D108BD9-81ED-4DB2-BD59-A6C34878D82A}">
                    <a16:rowId xmlns:a16="http://schemas.microsoft.com/office/drawing/2014/main" val="4076396623"/>
                  </a:ext>
                </a:extLst>
              </a:tr>
            </a:tbl>
          </a:graphicData>
        </a:graphic>
      </p:graphicFrame>
    </p:spTree>
    <p:extLst>
      <p:ext uri="{BB962C8B-B14F-4D97-AF65-F5344CB8AC3E}">
        <p14:creationId xmlns:p14="http://schemas.microsoft.com/office/powerpoint/2010/main" val="296555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87118"/>
            <a:ext cx="9601196" cy="1303867"/>
          </a:xfrm>
        </p:spPr>
        <p:txBody>
          <a:bodyPr/>
          <a:lstStyle/>
          <a:p>
            <a:pPr algn="l"/>
            <a:r>
              <a:rPr lang="en-US" b="1" dirty="0" smtClean="0"/>
              <a:t>- </a:t>
            </a:r>
            <a:r>
              <a:rPr lang="en-US" sz="2800" b="1" dirty="0" err="1" smtClean="0">
                <a:latin typeface="Calibri" panose="020F0502020204030204" pitchFamily="34" charset="0"/>
                <a:cs typeface="Calibri" panose="020F0502020204030204" pitchFamily="34" charset="0"/>
              </a:rPr>
              <a:t>Nhược</a:t>
            </a:r>
            <a:r>
              <a:rPr lang="en-US" sz="2800" b="1" dirty="0" smtClean="0">
                <a:latin typeface="Calibri" panose="020F0502020204030204" pitchFamily="34" charset="0"/>
                <a:cs typeface="Calibri" panose="020F0502020204030204" pitchFamily="34" charset="0"/>
              </a:rPr>
              <a:t> </a:t>
            </a:r>
            <a:r>
              <a:rPr lang="en-US" sz="2800" b="1" dirty="0" err="1" smtClean="0">
                <a:latin typeface="Calibri" panose="020F0502020204030204" pitchFamily="34" charset="0"/>
                <a:cs typeface="Calibri" panose="020F0502020204030204" pitchFamily="34" charset="0"/>
              </a:rPr>
              <a:t>điểm</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15098" y="2431899"/>
            <a:ext cx="9601196" cy="3318936"/>
          </a:xfrm>
        </p:spPr>
        <p:txBody>
          <a:bodyPr>
            <a:normAutofit fontScale="77500" lnSpcReduction="20000"/>
          </a:bodyPr>
          <a:lstStyle/>
          <a:p>
            <a:pPr>
              <a:lnSpc>
                <a:spcPct val="150000"/>
              </a:lnSpc>
              <a:buFont typeface="Wingdings" panose="05000000000000000000" pitchFamily="2" charset="2"/>
              <a:buChar char="v"/>
            </a:pP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Phân</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quyền</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nhóm</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Khó</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phân</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quyền</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hơn</a:t>
            </a:r>
            <a:endParaRPr lang="en-US" sz="2600" dirty="0" smtClean="0">
              <a:latin typeface="Calibri" panose="020F0502020204030204" pitchFamily="34" charset="0"/>
              <a:cs typeface="Calibri" panose="020F0502020204030204" pitchFamily="34" charset="0"/>
            </a:endParaRPr>
          </a:p>
          <a:p>
            <a:pPr>
              <a:lnSpc>
                <a:spcPct val="150000"/>
              </a:lnSpc>
              <a:buFont typeface="Wingdings" panose="05000000000000000000" pitchFamily="2" charset="2"/>
              <a:buChar char="v"/>
            </a:pPr>
            <a:r>
              <a:rPr lang="en-US" sz="2600" dirty="0" smtClean="0">
                <a:latin typeface="Calibri" panose="020F0502020204030204" pitchFamily="34" charset="0"/>
                <a:cs typeface="Calibri" panose="020F0502020204030204" pitchFamily="34" charset="0"/>
              </a:rPr>
              <a:t> Thao </a:t>
            </a:r>
            <a:r>
              <a:rPr lang="en-US" sz="2600" dirty="0" err="1" smtClean="0">
                <a:latin typeface="Calibri" panose="020F0502020204030204" pitchFamily="34" charset="0"/>
                <a:cs typeface="Calibri" panose="020F0502020204030204" pitchFamily="34" charset="0"/>
              </a:rPr>
              <a:t>tác</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người</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dùng</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Khó</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thao</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tác</a:t>
            </a:r>
            <a:r>
              <a:rPr lang="en-US" sz="2600" dirty="0" smtClean="0">
                <a:latin typeface="Calibri" panose="020F0502020204030204" pitchFamily="34" charset="0"/>
                <a:cs typeface="Calibri" panose="020F0502020204030204" pitchFamily="34" charset="0"/>
              </a:rPr>
              <a:t> </a:t>
            </a:r>
            <a:r>
              <a:rPr lang="en-US" sz="2600" dirty="0" err="1" smtClean="0">
                <a:latin typeface="Calibri" panose="020F0502020204030204" pitchFamily="34" charset="0"/>
                <a:cs typeface="Calibri" panose="020F0502020204030204" pitchFamily="34" charset="0"/>
              </a:rPr>
              <a:t>hơn</a:t>
            </a:r>
            <a:endParaRPr lang="en-US" sz="2600" dirty="0" smtClean="0">
              <a:latin typeface="Calibri" panose="020F0502020204030204" pitchFamily="34" charset="0"/>
              <a:cs typeface="Calibri" panose="020F0502020204030204" pitchFamily="34" charset="0"/>
            </a:endParaRPr>
          </a:p>
          <a:p>
            <a:pPr>
              <a:lnSpc>
                <a:spcPct val="150000"/>
              </a:lnSpc>
              <a:buFont typeface="Wingdings" panose="05000000000000000000" pitchFamily="2" charset="2"/>
              <a:buChar char="v"/>
            </a:pPr>
            <a:r>
              <a:rPr lang="en-US" sz="2600" dirty="0" err="1">
                <a:latin typeface="Calibri" panose="020F0502020204030204" pitchFamily="34" charset="0"/>
                <a:cs typeface="Calibri" panose="020F0502020204030204" pitchFamily="34" charset="0"/>
              </a:rPr>
              <a:t>Các</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tài</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liệu</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đưa</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lên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hệ</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thống</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đều</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chuyển</a:t>
            </a:r>
            <a:r>
              <a:rPr lang="en-US" sz="2600" dirty="0">
                <a:latin typeface="Calibri" panose="020F0502020204030204" pitchFamily="34" charset="0"/>
                <a:cs typeface="Calibri" panose="020F0502020204030204" pitchFamily="34" charset="0"/>
              </a:rPr>
              <a:t> sang </a:t>
            </a:r>
            <a:r>
              <a:rPr lang="en-US" sz="2600" dirty="0" err="1">
                <a:latin typeface="Calibri" panose="020F0502020204030204" pitchFamily="34" charset="0"/>
                <a:cs typeface="Calibri" panose="020F0502020204030204" pitchFamily="34" charset="0"/>
              </a:rPr>
              <a:t>trạng</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thái</a:t>
            </a:r>
            <a:r>
              <a:rPr lang="en-US" sz="2600" dirty="0">
                <a:latin typeface="Calibri" panose="020F0502020204030204" pitchFamily="34" charset="0"/>
                <a:cs typeface="Calibri" panose="020F0502020204030204" pitchFamily="34" charset="0"/>
              </a:rPr>
              <a:t> file </a:t>
            </a:r>
            <a:r>
              <a:rPr lang="en-US" sz="2600" dirty="0" err="1">
                <a:latin typeface="Calibri" panose="020F0502020204030204" pitchFamily="34" charset="0"/>
                <a:cs typeface="Calibri" panose="020F0502020204030204" pitchFamily="34" charset="0"/>
              </a:rPr>
              <a:t>ảnh,muốn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sửa</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hoặc</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coppy</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nôi</a:t>
            </a:r>
            <a:r>
              <a:rPr lang="en-US" sz="2600" dirty="0">
                <a:latin typeface="Calibri" panose="020F0502020204030204" pitchFamily="34" charset="0"/>
                <a:cs typeface="Calibri" panose="020F0502020204030204" pitchFamily="34" charset="0"/>
              </a:rPr>
              <a:t> dung </a:t>
            </a:r>
            <a:r>
              <a:rPr lang="en-US" sz="2600" dirty="0" err="1">
                <a:latin typeface="Calibri" panose="020F0502020204030204" pitchFamily="34" charset="0"/>
                <a:cs typeface="Calibri" panose="020F0502020204030204" pitchFamily="34" charset="0"/>
              </a:rPr>
              <a:t>phải</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tải</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về</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máy</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Chỉ</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tiện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ích</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đối</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với</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tài</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liệu</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đã</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phê</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duyệt</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dạng</a:t>
            </a:r>
            <a:r>
              <a:rPr lang="en-US" sz="2600" dirty="0">
                <a:latin typeface="Calibri" panose="020F0502020204030204" pitchFamily="34" charset="0"/>
                <a:cs typeface="Calibri" panose="020F0502020204030204" pitchFamily="34" charset="0"/>
              </a:rPr>
              <a:t> PDF</a:t>
            </a:r>
          </a:p>
          <a:p>
            <a:pPr>
              <a:lnSpc>
                <a:spcPct val="150000"/>
              </a:lnSpc>
              <a:buFont typeface="Wingdings" panose="05000000000000000000" pitchFamily="2" charset="2"/>
              <a:buChar char="v"/>
            </a:pPr>
            <a:r>
              <a:rPr lang="en-US" sz="2600" dirty="0" err="1">
                <a:latin typeface="Calibri" panose="020F0502020204030204" pitchFamily="34" charset="0"/>
                <a:cs typeface="Calibri" panose="020F0502020204030204" pitchFamily="34" charset="0"/>
              </a:rPr>
              <a:t>Tài</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liệu</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đưa</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lên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hệ</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thống</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giới</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hạn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theo</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một</a:t>
            </a:r>
            <a:r>
              <a:rPr lang="en-US" sz="2600" dirty="0">
                <a:latin typeface="Calibri" panose="020F0502020204030204" pitchFamily="34" charset="0"/>
                <a:cs typeface="Calibri" panose="020F0502020204030204" pitchFamily="34" charset="0"/>
              </a:rPr>
              <a:t> dung </a:t>
            </a:r>
            <a:r>
              <a:rPr lang="en-US" sz="2600" dirty="0" err="1">
                <a:latin typeface="Calibri" panose="020F0502020204030204" pitchFamily="34" charset="0"/>
                <a:cs typeface="Calibri" panose="020F0502020204030204" pitchFamily="34" charset="0"/>
              </a:rPr>
              <a:t>lượng</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nhất</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định</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không</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được</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vượt</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quá</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giới</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hạn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đã</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mặc</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định</a:t>
            </a:r>
            <a:endParaRPr 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11514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
  <TotalTime>1443</TotalTime>
  <Words>4391</Words>
  <Application>Microsoft Office PowerPoint</Application>
  <PresentationFormat>Widescreen</PresentationFormat>
  <Paragraphs>361</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Garamond</vt:lpstr>
      <vt:lpstr>Times New Roman</vt:lpstr>
      <vt:lpstr>Wingdings</vt:lpstr>
      <vt:lpstr>Organic</vt:lpstr>
      <vt:lpstr>PowerPoint Presentation</vt:lpstr>
      <vt:lpstr>Giới thiệu chung về hệ thống </vt:lpstr>
      <vt:lpstr>PowerPoint Presentation</vt:lpstr>
      <vt:lpstr>1.3. Ưu nhược điểm của hệ thống ISO ONLINE so với hệ thống lưu trữ cũ (hệ thống server) - Ưu điểm </vt:lpstr>
      <vt:lpstr>PowerPoint Presentation</vt:lpstr>
      <vt:lpstr>PowerPoint Presentation</vt:lpstr>
      <vt:lpstr>PowerPoint Presentation</vt:lpstr>
      <vt:lpstr>PowerPoint Presentation</vt:lpstr>
      <vt:lpstr>- Nhược điểm</vt:lpstr>
      <vt:lpstr>PowerPoint Presentation</vt:lpstr>
      <vt:lpstr>2. Quy trình hệ thống - Quy trình về tài liệu </vt:lpstr>
      <vt:lpstr>PowerPoint Presentation</vt:lpstr>
      <vt:lpstr>2.2. Tài liệu đã phê duyệt đầy đủ trên bản cứng </vt:lpstr>
      <vt:lpstr>- Quy trình về thông báo nội bộ 2.3. Thông báo đến tất cả người dùng </vt:lpstr>
      <vt:lpstr>2.4. Thông báo đến cá nhân được phân quyền</vt:lpstr>
      <vt:lpstr>3. Các tính năng của hệ thống Quyền quản trị </vt:lpstr>
      <vt:lpstr>Quyền phê duyệt</vt:lpstr>
      <vt:lpstr>PowerPoint Presentation</vt:lpstr>
      <vt:lpstr>PowerPoint Presentation</vt:lpstr>
      <vt:lpstr>II. Hướng dẫn sử dụng 1. Giới thiệu màn hình chính</vt:lpstr>
      <vt:lpstr>2. Đăng nhập/Đăng ký/Đăng xuất tài khoản </vt:lpstr>
      <vt:lpstr>2.1. Đăng nhập </vt:lpstr>
      <vt:lpstr>2.2. Đăng ký </vt:lpstr>
      <vt:lpstr>3. Tạo folder/file 3.1. Tạo folder </vt:lpstr>
      <vt:lpstr>PowerPoint Presentation</vt:lpstr>
      <vt:lpstr>3.2. Tạo file </vt:lpstr>
      <vt:lpstr>PowerPoint Presentation</vt:lpstr>
      <vt:lpstr>PowerPoint Presentation</vt:lpstr>
      <vt:lpstr>4. Xem tài liệu </vt:lpstr>
      <vt:lpstr>5. Download file </vt:lpstr>
      <vt:lpstr>6. Sửa tài liệu </vt:lpstr>
      <vt:lpstr>PowerPoint Presentation</vt:lpstr>
      <vt:lpstr>7. Phiên bản cũ Khi 1 file được cập nhật, lịch sử cập nhật được lưu lại trong Phiên bản cũ. </vt:lpstr>
      <vt:lpstr>PowerPoint Presentation</vt:lpstr>
      <vt:lpstr>8. Phê duyệt Cá nhân được phân quyền phê duyệt nhận thông báo có file cần phê duyệt bằng cách: </vt:lpstr>
      <vt:lpstr>② Click vào cái chuông để mở thông báo → Click vào đường link để đến màn hình phê duyệt </vt:lpstr>
      <vt:lpstr>③ Click vào nút phê duyệt (3.1) → Click vào đường link (3.2) đến màn hình phê duyệt </vt:lpstr>
      <vt:lpstr>④ Màn hình Phê duyệt </vt:lpstr>
      <vt:lpstr>Có 3 nút: Đồng ý duyệt (5.1), Từ chối (5.2) và Để duyệt sau (5.3). Khi click vào 5.1 và 5.2 → Màn hình điền nội dung ghi chú (nếu cần)  </vt:lpstr>
      <vt:lpstr>Sau khi tài liệu được phê duyệt hoặc từ chối, người yêu cầu phê duyệt nhận được thông báo đã phê duyệt hoặc từ chối, kèm theo ghi chú lý do </vt:lpstr>
      <vt:lpstr>9. Đọc thông báo, xem hộp tin nhắn  Có 3 cách xem thông báo như sau:  </vt:lpstr>
      <vt:lpstr>PowerPoint Presentation</vt:lpstr>
      <vt:lpstr>PowerPoint Presentation</vt:lpstr>
      <vt:lpstr>10. Tạo tin thông báo nội bộ </vt:lpstr>
      <vt:lpstr>PowerPoint Presentation</vt:lpstr>
      <vt:lpstr>11. Xem thông tin tài khoản </vt:lpstr>
      <vt:lpstr>PowerPoint Presentation</vt:lpstr>
      <vt:lpstr>Click vào Sửa để sửa các thông tin khác:</vt:lpstr>
      <vt:lpstr>PowerPoint Presentation</vt:lpstr>
      <vt:lpstr>12. Xem thông tin phòng ban  </vt:lpstr>
      <vt:lpstr>Click “Xem hồ sơ” để xem hồ sơ nhân sự </vt:lpstr>
      <vt:lpstr>Có thể xem nhanh hồ sơ về tài khoản bằng cách: </vt:lpstr>
      <vt:lpstr>III. Kết luận </vt:lpstr>
      <vt:lpstr>2. Hướng phát triển trong tương lai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SỬ DỤNG HỆ THỐNG RẠNG ĐÔNG ISO ONLINE</dc:title>
  <dc:creator>Admin</dc:creator>
  <cp:lastModifiedBy>dell</cp:lastModifiedBy>
  <cp:revision>88</cp:revision>
  <dcterms:created xsi:type="dcterms:W3CDTF">2020-02-07T11:08:15Z</dcterms:created>
  <dcterms:modified xsi:type="dcterms:W3CDTF">2021-01-08T07:13:32Z</dcterms:modified>
</cp:coreProperties>
</file>